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FDA1D-21C2-7D48-9764-531452FC65BE}" v="1" dt="2020-07-25T19:24:34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63AFDA1D-21C2-7D48-9764-531452FC65BE}"/>
    <pc:docChg chg="custSel modSld">
      <pc:chgData name="Mehmet Tiras" userId="2a23be2cce6fcbde" providerId="LiveId" clId="{63AFDA1D-21C2-7D48-9764-531452FC65BE}" dt="2020-07-25T19:29:38.234" v="31" actId="20577"/>
      <pc:docMkLst>
        <pc:docMk/>
      </pc:docMkLst>
      <pc:sldChg chg="modSp">
        <pc:chgData name="Mehmet Tiras" userId="2a23be2cce6fcbde" providerId="LiveId" clId="{63AFDA1D-21C2-7D48-9764-531452FC65BE}" dt="2020-07-25T19:27:15.371" v="17" actId="20577"/>
        <pc:sldMkLst>
          <pc:docMk/>
          <pc:sldMk cId="669686302" sldId="260"/>
        </pc:sldMkLst>
        <pc:spChg chg="mod">
          <ac:chgData name="Mehmet Tiras" userId="2a23be2cce6fcbde" providerId="LiveId" clId="{63AFDA1D-21C2-7D48-9764-531452FC65BE}" dt="2020-07-25T19:27:15.371" v="17" actId="20577"/>
          <ac:spMkLst>
            <pc:docMk/>
            <pc:sldMk cId="669686302" sldId="260"/>
            <ac:spMk id="2" creationId="{48F66653-B485-8941-85F9-C37868BAA1DD}"/>
          </ac:spMkLst>
        </pc:spChg>
      </pc:sldChg>
      <pc:sldChg chg="addSp delSp modSp">
        <pc:chgData name="Mehmet Tiras" userId="2a23be2cce6fcbde" providerId="LiveId" clId="{63AFDA1D-21C2-7D48-9764-531452FC65BE}" dt="2020-07-25T19:29:38.234" v="31" actId="20577"/>
        <pc:sldMkLst>
          <pc:docMk/>
          <pc:sldMk cId="3206363497" sldId="263"/>
        </pc:sldMkLst>
        <pc:spChg chg="mod">
          <ac:chgData name="Mehmet Tiras" userId="2a23be2cce6fcbde" providerId="LiveId" clId="{63AFDA1D-21C2-7D48-9764-531452FC65BE}" dt="2020-07-25T19:29:38.234" v="31" actId="20577"/>
          <ac:spMkLst>
            <pc:docMk/>
            <pc:sldMk cId="3206363497" sldId="263"/>
            <ac:spMk id="7" creationId="{DCE63E07-1193-7B49-8A51-7172D8BCFDA0}"/>
          </ac:spMkLst>
        </pc:spChg>
        <pc:picChg chg="del">
          <ac:chgData name="Mehmet Tiras" userId="2a23be2cce6fcbde" providerId="LiveId" clId="{63AFDA1D-21C2-7D48-9764-531452FC65BE}" dt="2020-07-25T19:24:45.232" v="5" actId="21"/>
          <ac:picMkLst>
            <pc:docMk/>
            <pc:sldMk cId="3206363497" sldId="263"/>
            <ac:picMk id="4" creationId="{B97F27CE-F78A-1E47-A0EB-7E5784292FDF}"/>
          </ac:picMkLst>
        </pc:picChg>
        <pc:picChg chg="add mod">
          <ac:chgData name="Mehmet Tiras" userId="2a23be2cce6fcbde" providerId="LiveId" clId="{63AFDA1D-21C2-7D48-9764-531452FC65BE}" dt="2020-07-25T19:25:07.554" v="13" actId="14100"/>
          <ac:picMkLst>
            <pc:docMk/>
            <pc:sldMk cId="3206363497" sldId="263"/>
            <ac:picMk id="5" creationId="{75D4C0F1-6852-5341-8A52-4962697029F9}"/>
          </ac:picMkLst>
        </pc:picChg>
      </pc:sldChg>
      <pc:sldChg chg="modSp">
        <pc:chgData name="Mehmet Tiras" userId="2a23be2cce6fcbde" providerId="LiveId" clId="{63AFDA1D-21C2-7D48-9764-531452FC65BE}" dt="2020-07-25T12:18:39.842" v="0" actId="14100"/>
        <pc:sldMkLst>
          <pc:docMk/>
          <pc:sldMk cId="472216443" sldId="264"/>
        </pc:sldMkLst>
        <pc:picChg chg="mod">
          <ac:chgData name="Mehmet Tiras" userId="2a23be2cce6fcbde" providerId="LiveId" clId="{63AFDA1D-21C2-7D48-9764-531452FC65BE}" dt="2020-07-25T12:18:39.842" v="0" actId="14100"/>
          <ac:picMkLst>
            <pc:docMk/>
            <pc:sldMk cId="472216443" sldId="264"/>
            <ac:picMk id="4" creationId="{F22A339B-1A56-A247-B6D9-1019C01D223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Belgeler/1564687817_ChemCorp_Sales_Data_Jan15_Dec1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Regression</a:t>
            </a:r>
            <a:r>
              <a:rPr lang="en-US" baseline="0" dirty="0"/>
              <a:t> Equation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Cost (per unit)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Sheet1!$L$2:$L$45517</c:f>
              <c:numCache>
                <c:formatCode>0.00</c:formatCode>
                <c:ptCount val="45516"/>
                <c:pt idx="0">
                  <c:v>4.4058930241519221</c:v>
                </c:pt>
                <c:pt idx="1">
                  <c:v>3.3349896682612012</c:v>
                </c:pt>
                <c:pt idx="2">
                  <c:v>3.3349896682612017</c:v>
                </c:pt>
                <c:pt idx="3">
                  <c:v>3.3420124695329991</c:v>
                </c:pt>
                <c:pt idx="4">
                  <c:v>3.3428808212713386</c:v>
                </c:pt>
                <c:pt idx="5">
                  <c:v>3.3198354694509753</c:v>
                </c:pt>
                <c:pt idx="6">
                  <c:v>3.3198354694509744</c:v>
                </c:pt>
                <c:pt idx="7">
                  <c:v>3.302539274674873</c:v>
                </c:pt>
                <c:pt idx="8">
                  <c:v>3.3155439658979482</c:v>
                </c:pt>
                <c:pt idx="9">
                  <c:v>3.3155439658979473</c:v>
                </c:pt>
                <c:pt idx="10">
                  <c:v>3.3183978055437651</c:v>
                </c:pt>
                <c:pt idx="11">
                  <c:v>3.3012443181120066</c:v>
                </c:pt>
                <c:pt idx="12">
                  <c:v>4.0582174569877099</c:v>
                </c:pt>
                <c:pt idx="13">
                  <c:v>4.0602121541531018</c:v>
                </c:pt>
                <c:pt idx="14">
                  <c:v>4.0846302739055496</c:v>
                </c:pt>
                <c:pt idx="15">
                  <c:v>4.0814401750099467</c:v>
                </c:pt>
                <c:pt idx="16">
                  <c:v>3.4640717411877788</c:v>
                </c:pt>
                <c:pt idx="17">
                  <c:v>3.4650703287140412</c:v>
                </c:pt>
                <c:pt idx="18">
                  <c:v>3.466045924340269</c:v>
                </c:pt>
                <c:pt idx="19">
                  <c:v>3.4817521334573112</c:v>
                </c:pt>
                <c:pt idx="20">
                  <c:v>3.4759964322004318</c:v>
                </c:pt>
                <c:pt idx="21">
                  <c:v>3.474169976258128</c:v>
                </c:pt>
                <c:pt idx="22">
                  <c:v>2.6189896158061252</c:v>
                </c:pt>
                <c:pt idx="23">
                  <c:v>3.4699801254127709</c:v>
                </c:pt>
                <c:pt idx="24">
                  <c:v>3.4718712923366724</c:v>
                </c:pt>
                <c:pt idx="25">
                  <c:v>3.4718712923366715</c:v>
                </c:pt>
                <c:pt idx="26">
                  <c:v>3.4762856491767495</c:v>
                </c:pt>
                <c:pt idx="27">
                  <c:v>3.4645003153360485</c:v>
                </c:pt>
                <c:pt idx="28">
                  <c:v>3.4713413877313912</c:v>
                </c:pt>
                <c:pt idx="29">
                  <c:v>3.4731603130050743</c:v>
                </c:pt>
                <c:pt idx="30">
                  <c:v>3.4696939292305045</c:v>
                </c:pt>
                <c:pt idx="31">
                  <c:v>3.4646057085793918</c:v>
                </c:pt>
                <c:pt idx="32">
                  <c:v>3.4598681577618948</c:v>
                </c:pt>
                <c:pt idx="33">
                  <c:v>3.4609642843166251</c:v>
                </c:pt>
                <c:pt idx="34">
                  <c:v>3.4494643750161731</c:v>
                </c:pt>
                <c:pt idx="35">
                  <c:v>3.4523140379231436</c:v>
                </c:pt>
                <c:pt idx="36">
                  <c:v>4.0920085756438196</c:v>
                </c:pt>
                <c:pt idx="37">
                  <c:v>4.1155561462990962</c:v>
                </c:pt>
                <c:pt idx="38">
                  <c:v>4.1155561462990962</c:v>
                </c:pt>
                <c:pt idx="39">
                  <c:v>4.1249059397089773</c:v>
                </c:pt>
                <c:pt idx="40">
                  <c:v>4.1327062346675882</c:v>
                </c:pt>
                <c:pt idx="41">
                  <c:v>4.1283178124337585</c:v>
                </c:pt>
                <c:pt idx="42">
                  <c:v>4.1446694072407482</c:v>
                </c:pt>
                <c:pt idx="43">
                  <c:v>3.3776387456858021</c:v>
                </c:pt>
                <c:pt idx="44">
                  <c:v>3.3768753143487027</c:v>
                </c:pt>
                <c:pt idx="45">
                  <c:v>3.3562639962444836</c:v>
                </c:pt>
                <c:pt idx="46">
                  <c:v>3.3562639962444836</c:v>
                </c:pt>
                <c:pt idx="47">
                  <c:v>3.3562639962444836</c:v>
                </c:pt>
                <c:pt idx="48">
                  <c:v>3.3562639962444836</c:v>
                </c:pt>
                <c:pt idx="49">
                  <c:v>3.3562639962444831</c:v>
                </c:pt>
                <c:pt idx="50">
                  <c:v>3.3562639962444836</c:v>
                </c:pt>
                <c:pt idx="51">
                  <c:v>3.356263996244484</c:v>
                </c:pt>
                <c:pt idx="52">
                  <c:v>3.3776387456858026</c:v>
                </c:pt>
                <c:pt idx="53">
                  <c:v>3.3814042409920408</c:v>
                </c:pt>
                <c:pt idx="54">
                  <c:v>2.474562143970211</c:v>
                </c:pt>
                <c:pt idx="55">
                  <c:v>2.4744252635744752</c:v>
                </c:pt>
                <c:pt idx="56">
                  <c:v>2.4916947268601439</c:v>
                </c:pt>
                <c:pt idx="57">
                  <c:v>2.5068238192521695</c:v>
                </c:pt>
                <c:pt idx="58">
                  <c:v>2.5085593329955764</c:v>
                </c:pt>
                <c:pt idx="59">
                  <c:v>2.5014704832486032</c:v>
                </c:pt>
                <c:pt idx="60">
                  <c:v>2.5022207514257748</c:v>
                </c:pt>
                <c:pt idx="61">
                  <c:v>2.5042107826859765</c:v>
                </c:pt>
                <c:pt idx="62">
                  <c:v>2.5195336353885653</c:v>
                </c:pt>
                <c:pt idx="63">
                  <c:v>2.5198264913096571</c:v>
                </c:pt>
                <c:pt idx="64">
                  <c:v>2.5332910570253433</c:v>
                </c:pt>
                <c:pt idx="65">
                  <c:v>3.4503493843507349</c:v>
                </c:pt>
                <c:pt idx="66">
                  <c:v>3.4482769151654353</c:v>
                </c:pt>
                <c:pt idx="67">
                  <c:v>2.534563959362615</c:v>
                </c:pt>
                <c:pt idx="68">
                  <c:v>2.5204738644867706</c:v>
                </c:pt>
                <c:pt idx="69">
                  <c:v>2.5334719712142468</c:v>
                </c:pt>
                <c:pt idx="70">
                  <c:v>2.5204738644867706</c:v>
                </c:pt>
                <c:pt idx="71">
                  <c:v>3.5509331847882453</c:v>
                </c:pt>
                <c:pt idx="72">
                  <c:v>3.568083618358215</c:v>
                </c:pt>
                <c:pt idx="73">
                  <c:v>3.5509331847882444</c:v>
                </c:pt>
                <c:pt idx="74">
                  <c:v>3.5504387470517043</c:v>
                </c:pt>
                <c:pt idx="75">
                  <c:v>3.551504774071089</c:v>
                </c:pt>
                <c:pt idx="76">
                  <c:v>4.5998148177900005</c:v>
                </c:pt>
                <c:pt idx="77">
                  <c:v>4.6061142462526625</c:v>
                </c:pt>
                <c:pt idx="78">
                  <c:v>4.5901330861075245</c:v>
                </c:pt>
                <c:pt idx="79">
                  <c:v>4.59511727919684</c:v>
                </c:pt>
                <c:pt idx="80">
                  <c:v>4.598891781630301</c:v>
                </c:pt>
                <c:pt idx="81">
                  <c:v>4.5840201787251571</c:v>
                </c:pt>
                <c:pt idx="82">
                  <c:v>4.5970430142109535</c:v>
                </c:pt>
                <c:pt idx="83">
                  <c:v>4.5782790799630222</c:v>
                </c:pt>
                <c:pt idx="84">
                  <c:v>4.5767473648003643</c:v>
                </c:pt>
                <c:pt idx="85">
                  <c:v>4.58177291319591</c:v>
                </c:pt>
                <c:pt idx="86">
                  <c:v>4.5933526541752867</c:v>
                </c:pt>
                <c:pt idx="87">
                  <c:v>4.5785762876750615</c:v>
                </c:pt>
                <c:pt idx="88">
                  <c:v>4.5634958793669309</c:v>
                </c:pt>
                <c:pt idx="89">
                  <c:v>4.5699975636240397</c:v>
                </c:pt>
                <c:pt idx="90">
                  <c:v>4.5750091974910818</c:v>
                </c:pt>
                <c:pt idx="91">
                  <c:v>4.5812887666886617</c:v>
                </c:pt>
                <c:pt idx="92">
                  <c:v>4.5875316079458441</c:v>
                </c:pt>
                <c:pt idx="93">
                  <c:v>4.5716954368739193</c:v>
                </c:pt>
                <c:pt idx="94">
                  <c:v>4.5701898625563357</c:v>
                </c:pt>
                <c:pt idx="95">
                  <c:v>4.5619825751101617</c:v>
                </c:pt>
                <c:pt idx="96">
                  <c:v>3.9895650179258975</c:v>
                </c:pt>
                <c:pt idx="97">
                  <c:v>3.9895650179258966</c:v>
                </c:pt>
                <c:pt idx="98">
                  <c:v>3.9940587640932592</c:v>
                </c:pt>
                <c:pt idx="99">
                  <c:v>4.0103791849494685</c:v>
                </c:pt>
                <c:pt idx="100">
                  <c:v>3.9934425568342222</c:v>
                </c:pt>
                <c:pt idx="101">
                  <c:v>4.0062994685672013</c:v>
                </c:pt>
                <c:pt idx="102">
                  <c:v>3.1363126559644114</c:v>
                </c:pt>
                <c:pt idx="103">
                  <c:v>3.1227073587992957</c:v>
                </c:pt>
                <c:pt idx="104">
                  <c:v>3.1227073587992957</c:v>
                </c:pt>
                <c:pt idx="105">
                  <c:v>3.1227073587992962</c:v>
                </c:pt>
                <c:pt idx="106">
                  <c:v>3.1362913137964084</c:v>
                </c:pt>
                <c:pt idx="107">
                  <c:v>0.51323087526135847</c:v>
                </c:pt>
                <c:pt idx="108">
                  <c:v>2.4670721102323632</c:v>
                </c:pt>
                <c:pt idx="109">
                  <c:v>2.4670721102323636</c:v>
                </c:pt>
                <c:pt idx="110">
                  <c:v>2.4670721102323636</c:v>
                </c:pt>
                <c:pt idx="111">
                  <c:v>2.4676111919824582</c:v>
                </c:pt>
                <c:pt idx="112">
                  <c:v>2.4670721102323632</c:v>
                </c:pt>
                <c:pt idx="113">
                  <c:v>2.4620201323616357</c:v>
                </c:pt>
                <c:pt idx="114">
                  <c:v>2.4632190156042859</c:v>
                </c:pt>
                <c:pt idx="115">
                  <c:v>2.4637637975154947</c:v>
                </c:pt>
                <c:pt idx="116">
                  <c:v>3.3921498175958575</c:v>
                </c:pt>
                <c:pt idx="117">
                  <c:v>3.3861761191168749</c:v>
                </c:pt>
                <c:pt idx="118">
                  <c:v>3.3824083296108118</c:v>
                </c:pt>
                <c:pt idx="119">
                  <c:v>3.3788831362891596</c:v>
                </c:pt>
                <c:pt idx="120">
                  <c:v>3.3872458108532006</c:v>
                </c:pt>
                <c:pt idx="121">
                  <c:v>3.3933820715408296</c:v>
                </c:pt>
                <c:pt idx="122">
                  <c:v>3.3924712352805644</c:v>
                </c:pt>
                <c:pt idx="123">
                  <c:v>3.3863138880173205</c:v>
                </c:pt>
                <c:pt idx="124">
                  <c:v>3.3933820715408296</c:v>
                </c:pt>
                <c:pt idx="125">
                  <c:v>3.391433790149184</c:v>
                </c:pt>
                <c:pt idx="126">
                  <c:v>3.3842930408072216</c:v>
                </c:pt>
                <c:pt idx="127">
                  <c:v>3.3852373621237906</c:v>
                </c:pt>
                <c:pt idx="128">
                  <c:v>3.3847677553333297</c:v>
                </c:pt>
                <c:pt idx="129">
                  <c:v>3.398971779395644</c:v>
                </c:pt>
                <c:pt idx="130">
                  <c:v>3.3844527929336303</c:v>
                </c:pt>
                <c:pt idx="131">
                  <c:v>3.3884182982618656</c:v>
                </c:pt>
                <c:pt idx="132">
                  <c:v>3.3884182982618656</c:v>
                </c:pt>
                <c:pt idx="133">
                  <c:v>3.3884182982618656</c:v>
                </c:pt>
                <c:pt idx="134">
                  <c:v>3.3879972766083997</c:v>
                </c:pt>
                <c:pt idx="135">
                  <c:v>4.0649919012376881</c:v>
                </c:pt>
                <c:pt idx="136">
                  <c:v>4.071089838923589</c:v>
                </c:pt>
                <c:pt idx="137">
                  <c:v>4.5910612603577787</c:v>
                </c:pt>
                <c:pt idx="138">
                  <c:v>4.5843154309955239</c:v>
                </c:pt>
                <c:pt idx="139">
                  <c:v>4.0436389261194314</c:v>
                </c:pt>
                <c:pt idx="140">
                  <c:v>4.0452426613722512</c:v>
                </c:pt>
                <c:pt idx="141">
                  <c:v>4.0611951422396189</c:v>
                </c:pt>
                <c:pt idx="142">
                  <c:v>4.0561407820370921</c:v>
                </c:pt>
                <c:pt idx="143">
                  <c:v>4.0561407820370929</c:v>
                </c:pt>
                <c:pt idx="144">
                  <c:v>4.0520386693282591</c:v>
                </c:pt>
                <c:pt idx="145">
                  <c:v>4.0524272989811401</c:v>
                </c:pt>
                <c:pt idx="146">
                  <c:v>4.0482734208433042</c:v>
                </c:pt>
                <c:pt idx="147">
                  <c:v>3.3758013192939118</c:v>
                </c:pt>
                <c:pt idx="148">
                  <c:v>3.3822967832017063</c:v>
                </c:pt>
                <c:pt idx="149">
                  <c:v>4.1581055392255477</c:v>
                </c:pt>
                <c:pt idx="150">
                  <c:v>4.1620166470401507</c:v>
                </c:pt>
                <c:pt idx="151">
                  <c:v>4.1461421520562016</c:v>
                </c:pt>
                <c:pt idx="152">
                  <c:v>4.1461421520562016</c:v>
                </c:pt>
                <c:pt idx="153">
                  <c:v>4.1545278635472691</c:v>
                </c:pt>
                <c:pt idx="154">
                  <c:v>4.1616122406114533</c:v>
                </c:pt>
                <c:pt idx="155">
                  <c:v>4.1616122406114533</c:v>
                </c:pt>
                <c:pt idx="156">
                  <c:v>4.1725298075384787</c:v>
                </c:pt>
                <c:pt idx="157">
                  <c:v>4.1888286467510021</c:v>
                </c:pt>
                <c:pt idx="158">
                  <c:v>4.1841037689851568</c:v>
                </c:pt>
                <c:pt idx="159">
                  <c:v>4.1903672115132933</c:v>
                </c:pt>
                <c:pt idx="160">
                  <c:v>4.1752980103875581</c:v>
                </c:pt>
                <c:pt idx="161">
                  <c:v>4.7824075753161397</c:v>
                </c:pt>
                <c:pt idx="162">
                  <c:v>4.7762409079984955</c:v>
                </c:pt>
                <c:pt idx="163">
                  <c:v>4.7542457611638271</c:v>
                </c:pt>
                <c:pt idx="164">
                  <c:v>4.7521311008851592</c:v>
                </c:pt>
                <c:pt idx="165">
                  <c:v>4.7610837331699996</c:v>
                </c:pt>
                <c:pt idx="166">
                  <c:v>4.2538259329264845</c:v>
                </c:pt>
                <c:pt idx="167">
                  <c:v>4.2608291611467672</c:v>
                </c:pt>
                <c:pt idx="168">
                  <c:v>3.6459679167469332</c:v>
                </c:pt>
                <c:pt idx="169">
                  <c:v>3.6455189447719163</c:v>
                </c:pt>
                <c:pt idx="170">
                  <c:v>3.6459679167469328</c:v>
                </c:pt>
                <c:pt idx="171">
                  <c:v>3.6417976273231734</c:v>
                </c:pt>
                <c:pt idx="172">
                  <c:v>3.6417976273231734</c:v>
                </c:pt>
                <c:pt idx="173">
                  <c:v>3.6417976273231734</c:v>
                </c:pt>
                <c:pt idx="174">
                  <c:v>3.6486174451682745</c:v>
                </c:pt>
                <c:pt idx="175">
                  <c:v>3.6480615139513968</c:v>
                </c:pt>
                <c:pt idx="176">
                  <c:v>3.6613301546788803</c:v>
                </c:pt>
                <c:pt idx="177">
                  <c:v>3.6608144852080748</c:v>
                </c:pt>
                <c:pt idx="178">
                  <c:v>3.6770378834401343</c:v>
                </c:pt>
                <c:pt idx="179">
                  <c:v>3.668465819279449</c:v>
                </c:pt>
                <c:pt idx="180">
                  <c:v>2.6754917468399992</c:v>
                </c:pt>
                <c:pt idx="181">
                  <c:v>2.676029312697108</c:v>
                </c:pt>
                <c:pt idx="182">
                  <c:v>2.6754917468399992</c:v>
                </c:pt>
                <c:pt idx="183">
                  <c:v>2.6700716414057761</c:v>
                </c:pt>
                <c:pt idx="184">
                  <c:v>2.6636495993928095</c:v>
                </c:pt>
                <c:pt idx="185">
                  <c:v>2.6716826707983738</c:v>
                </c:pt>
                <c:pt idx="186">
                  <c:v>2.6656774103764831</c:v>
                </c:pt>
                <c:pt idx="187">
                  <c:v>2.6604604180096438</c:v>
                </c:pt>
                <c:pt idx="188">
                  <c:v>3.5058344710196159</c:v>
                </c:pt>
                <c:pt idx="189">
                  <c:v>3.5098061675863317</c:v>
                </c:pt>
                <c:pt idx="190">
                  <c:v>3.5062073615853024</c:v>
                </c:pt>
                <c:pt idx="191">
                  <c:v>4.1470441813715544</c:v>
                </c:pt>
                <c:pt idx="192">
                  <c:v>3.3971188824285727</c:v>
                </c:pt>
                <c:pt idx="193">
                  <c:v>3.3971188824285727</c:v>
                </c:pt>
                <c:pt idx="194">
                  <c:v>3.39590425554066</c:v>
                </c:pt>
                <c:pt idx="195">
                  <c:v>3.4005259279835904</c:v>
                </c:pt>
                <c:pt idx="196">
                  <c:v>4.066621229055337</c:v>
                </c:pt>
                <c:pt idx="197">
                  <c:v>4.0611825615363504</c:v>
                </c:pt>
                <c:pt idx="198">
                  <c:v>4.0483494921785175</c:v>
                </c:pt>
                <c:pt idx="199">
                  <c:v>4.0391713252593142</c:v>
                </c:pt>
                <c:pt idx="200">
                  <c:v>4.0449672742483163</c:v>
                </c:pt>
                <c:pt idx="201">
                  <c:v>4.0503783176549124</c:v>
                </c:pt>
                <c:pt idx="202">
                  <c:v>4.073084325289094</c:v>
                </c:pt>
                <c:pt idx="203">
                  <c:v>4.0518412201952403</c:v>
                </c:pt>
                <c:pt idx="204">
                  <c:v>4.0529222252586878</c:v>
                </c:pt>
                <c:pt idx="205">
                  <c:v>4.5740553348243811</c:v>
                </c:pt>
                <c:pt idx="206">
                  <c:v>4.579204180435573</c:v>
                </c:pt>
                <c:pt idx="207">
                  <c:v>5.0722296355297543</c:v>
                </c:pt>
                <c:pt idx="208">
                  <c:v>5.5046307296041945</c:v>
                </c:pt>
                <c:pt idx="209">
                  <c:v>5.4938140740404444</c:v>
                </c:pt>
                <c:pt idx="210">
                  <c:v>5.5008613222076637</c:v>
                </c:pt>
                <c:pt idx="211">
                  <c:v>5.5129693034791165</c:v>
                </c:pt>
                <c:pt idx="212">
                  <c:v>5.5062325532328318</c:v>
                </c:pt>
                <c:pt idx="213">
                  <c:v>5.8653575330609424</c:v>
                </c:pt>
                <c:pt idx="214">
                  <c:v>6.1682139657744868</c:v>
                </c:pt>
                <c:pt idx="215">
                  <c:v>6.1639144133335551</c:v>
                </c:pt>
                <c:pt idx="216">
                  <c:v>6.1290500891081887</c:v>
                </c:pt>
                <c:pt idx="217">
                  <c:v>6.1682139657744885</c:v>
                </c:pt>
                <c:pt idx="218">
                  <c:v>6.1523120109536755</c:v>
                </c:pt>
                <c:pt idx="219">
                  <c:v>5.9030881880662598</c:v>
                </c:pt>
                <c:pt idx="220">
                  <c:v>5.9253398414987846</c:v>
                </c:pt>
                <c:pt idx="221">
                  <c:v>5.9253398414987846</c:v>
                </c:pt>
                <c:pt idx="222">
                  <c:v>5.9845496093737198</c:v>
                </c:pt>
                <c:pt idx="223">
                  <c:v>6.249977818899243</c:v>
                </c:pt>
                <c:pt idx="224">
                  <c:v>6.4530759994221683</c:v>
                </c:pt>
                <c:pt idx="225">
                  <c:v>6.6749133719002316</c:v>
                </c:pt>
                <c:pt idx="226">
                  <c:v>6.6715289392384998</c:v>
                </c:pt>
                <c:pt idx="227">
                  <c:v>6.5072474404144494</c:v>
                </c:pt>
                <c:pt idx="228">
                  <c:v>6.7257442288450013</c:v>
                </c:pt>
                <c:pt idx="229">
                  <c:v>6.7359849453649403</c:v>
                </c:pt>
                <c:pt idx="230">
                  <c:v>6.7130595500392003</c:v>
                </c:pt>
                <c:pt idx="231">
                  <c:v>6.8786211237424473</c:v>
                </c:pt>
                <c:pt idx="232">
                  <c:v>7.006037599898864</c:v>
                </c:pt>
                <c:pt idx="233">
                  <c:v>6.9640880652562931</c:v>
                </c:pt>
                <c:pt idx="234">
                  <c:v>6.976259176060708</c:v>
                </c:pt>
                <c:pt idx="235">
                  <c:v>6.976259176060708</c:v>
                </c:pt>
                <c:pt idx="236">
                  <c:v>6.8898346903502521</c:v>
                </c:pt>
                <c:pt idx="237">
                  <c:v>7.0154002884422715</c:v>
                </c:pt>
                <c:pt idx="238">
                  <c:v>7.0154002884422733</c:v>
                </c:pt>
                <c:pt idx="239">
                  <c:v>6.8726284870127712</c:v>
                </c:pt>
                <c:pt idx="240">
                  <c:v>6.8438418280774087</c:v>
                </c:pt>
                <c:pt idx="241">
                  <c:v>6.8758809141428143</c:v>
                </c:pt>
                <c:pt idx="242">
                  <c:v>6.8767550744372254</c:v>
                </c:pt>
                <c:pt idx="243">
                  <c:v>6.9162131675190537</c:v>
                </c:pt>
                <c:pt idx="244">
                  <c:v>6.7441950836035565</c:v>
                </c:pt>
                <c:pt idx="245">
                  <c:v>6.5459925862015469</c:v>
                </c:pt>
                <c:pt idx="246">
                  <c:v>6.5628031529008455</c:v>
                </c:pt>
                <c:pt idx="247">
                  <c:v>6.5722842046744692</c:v>
                </c:pt>
                <c:pt idx="248">
                  <c:v>6.5470623481236618</c:v>
                </c:pt>
                <c:pt idx="249">
                  <c:v>6.5519095404645809</c:v>
                </c:pt>
                <c:pt idx="250">
                  <c:v>6.5888372949302259</c:v>
                </c:pt>
                <c:pt idx="251">
                  <c:v>6.5470623481236601</c:v>
                </c:pt>
                <c:pt idx="252">
                  <c:v>6.5812435923345145</c:v>
                </c:pt>
                <c:pt idx="253">
                  <c:v>6.3304776636974474</c:v>
                </c:pt>
                <c:pt idx="254">
                  <c:v>6.0315975789867382</c:v>
                </c:pt>
                <c:pt idx="255">
                  <c:v>5.7568584216199445</c:v>
                </c:pt>
                <c:pt idx="256">
                  <c:v>5.3653294002662211</c:v>
                </c:pt>
                <c:pt idx="257">
                  <c:v>5.3590853982681894</c:v>
                </c:pt>
                <c:pt idx="258">
                  <c:v>5.3841743715124233</c:v>
                </c:pt>
                <c:pt idx="259">
                  <c:v>4.9054208637135401</c:v>
                </c:pt>
                <c:pt idx="260">
                  <c:v>5.3038638312142252</c:v>
                </c:pt>
                <c:pt idx="261">
                  <c:v>5.3188250337696124</c:v>
                </c:pt>
                <c:pt idx="262">
                  <c:v>4.8387147526855108</c:v>
                </c:pt>
                <c:pt idx="263">
                  <c:v>4.2520228031884475</c:v>
                </c:pt>
                <c:pt idx="264">
                  <c:v>4.250927737390036</c:v>
                </c:pt>
                <c:pt idx="265">
                  <c:v>4.2452582840179334</c:v>
                </c:pt>
                <c:pt idx="266">
                  <c:v>4.2441265100732757</c:v>
                </c:pt>
                <c:pt idx="267">
                  <c:v>4.2614556755298674</c:v>
                </c:pt>
                <c:pt idx="268">
                  <c:v>3.5191107511227968</c:v>
                </c:pt>
                <c:pt idx="269">
                  <c:v>3.5191107511227968</c:v>
                </c:pt>
                <c:pt idx="270">
                  <c:v>3.5197087799904301</c:v>
                </c:pt>
                <c:pt idx="271">
                  <c:v>3.5376081739067105</c:v>
                </c:pt>
                <c:pt idx="272">
                  <c:v>3.5236951223533186</c:v>
                </c:pt>
                <c:pt idx="273">
                  <c:v>3.5203413359712967</c:v>
                </c:pt>
                <c:pt idx="274">
                  <c:v>3.5059004151749411</c:v>
                </c:pt>
                <c:pt idx="275">
                  <c:v>3.5052290060730136</c:v>
                </c:pt>
                <c:pt idx="276">
                  <c:v>3.5210435911620976</c:v>
                </c:pt>
                <c:pt idx="277">
                  <c:v>3.5172635784263981</c:v>
                </c:pt>
                <c:pt idx="278">
                  <c:v>3.5143782856504511</c:v>
                </c:pt>
                <c:pt idx="279">
                  <c:v>3.5096589480064209</c:v>
                </c:pt>
                <c:pt idx="280">
                  <c:v>3.5126758568558798</c:v>
                </c:pt>
                <c:pt idx="281">
                  <c:v>3.5040688256750379</c:v>
                </c:pt>
                <c:pt idx="282">
                  <c:v>3.5077914242980262</c:v>
                </c:pt>
                <c:pt idx="283">
                  <c:v>3.4914861142728686</c:v>
                </c:pt>
                <c:pt idx="284">
                  <c:v>4.1370150215150803</c:v>
                </c:pt>
                <c:pt idx="285">
                  <c:v>4.1427519042624992</c:v>
                </c:pt>
                <c:pt idx="286">
                  <c:v>4.143994821440403</c:v>
                </c:pt>
                <c:pt idx="287">
                  <c:v>4.1435964976676818</c:v>
                </c:pt>
                <c:pt idx="288">
                  <c:v>4.1477032308943329</c:v>
                </c:pt>
                <c:pt idx="289">
                  <c:v>4.1387992535500286</c:v>
                </c:pt>
                <c:pt idx="290">
                  <c:v>4.1527919785948573</c:v>
                </c:pt>
                <c:pt idx="291">
                  <c:v>3.5113589128986096</c:v>
                </c:pt>
                <c:pt idx="292">
                  <c:v>3.519495783819111</c:v>
                </c:pt>
                <c:pt idx="293">
                  <c:v>3.5159853847543858</c:v>
                </c:pt>
                <c:pt idx="294">
                  <c:v>3.5310299087435109</c:v>
                </c:pt>
                <c:pt idx="295">
                  <c:v>3.5310299087435109</c:v>
                </c:pt>
                <c:pt idx="296">
                  <c:v>3.531432257274818</c:v>
                </c:pt>
                <c:pt idx="297">
                  <c:v>3.5481056633261283</c:v>
                </c:pt>
                <c:pt idx="298">
                  <c:v>3.5404108152719922</c:v>
                </c:pt>
                <c:pt idx="299">
                  <c:v>3.5404108152719926</c:v>
                </c:pt>
                <c:pt idx="300">
                  <c:v>2.4904785384894166</c:v>
                </c:pt>
                <c:pt idx="301">
                  <c:v>2.5035715590948957</c:v>
                </c:pt>
                <c:pt idx="302">
                  <c:v>2.490478538489417</c:v>
                </c:pt>
                <c:pt idx="303">
                  <c:v>2.5029144302515203</c:v>
                </c:pt>
                <c:pt idx="304">
                  <c:v>2.5081785058631043</c:v>
                </c:pt>
                <c:pt idx="305">
                  <c:v>2.5196700166323214</c:v>
                </c:pt>
                <c:pt idx="306">
                  <c:v>2.5181750572878614</c:v>
                </c:pt>
                <c:pt idx="307">
                  <c:v>3.4368362929407197</c:v>
                </c:pt>
                <c:pt idx="308">
                  <c:v>3.4368362929407188</c:v>
                </c:pt>
                <c:pt idx="309">
                  <c:v>3.4517259251920742</c:v>
                </c:pt>
                <c:pt idx="310">
                  <c:v>3.4517259251920742</c:v>
                </c:pt>
                <c:pt idx="311">
                  <c:v>3.4501301910315845</c:v>
                </c:pt>
                <c:pt idx="312">
                  <c:v>3.4573375650204539</c:v>
                </c:pt>
                <c:pt idx="313">
                  <c:v>3.4557473730508077</c:v>
                </c:pt>
                <c:pt idx="314">
                  <c:v>3.45668988987978</c:v>
                </c:pt>
                <c:pt idx="315">
                  <c:v>2.5282636978176134</c:v>
                </c:pt>
                <c:pt idx="316">
                  <c:v>2.5286158211289607</c:v>
                </c:pt>
                <c:pt idx="317">
                  <c:v>2.5282636978176138</c:v>
                </c:pt>
                <c:pt idx="318">
                  <c:v>2.527795070577231</c:v>
                </c:pt>
                <c:pt idx="319">
                  <c:v>3.5768680819614271</c:v>
                </c:pt>
                <c:pt idx="320">
                  <c:v>3.5687997177760389</c:v>
                </c:pt>
                <c:pt idx="321">
                  <c:v>3.5635792521520222</c:v>
                </c:pt>
                <c:pt idx="322">
                  <c:v>3.555399566434569</c:v>
                </c:pt>
                <c:pt idx="323">
                  <c:v>3.555399566434569</c:v>
                </c:pt>
                <c:pt idx="324">
                  <c:v>3.555399566434569</c:v>
                </c:pt>
                <c:pt idx="325">
                  <c:v>3.5379310902819694</c:v>
                </c:pt>
                <c:pt idx="326">
                  <c:v>4.1884118914854502</c:v>
                </c:pt>
                <c:pt idx="327">
                  <c:v>4.2082700403574664</c:v>
                </c:pt>
                <c:pt idx="328">
                  <c:v>4.1884118914854502</c:v>
                </c:pt>
                <c:pt idx="329">
                  <c:v>4.1803126672340749</c:v>
                </c:pt>
                <c:pt idx="330">
                  <c:v>4.1814783120434198</c:v>
                </c:pt>
                <c:pt idx="331">
                  <c:v>5.0549294719809241</c:v>
                </c:pt>
                <c:pt idx="332">
                  <c:v>5.036860209498693</c:v>
                </c:pt>
                <c:pt idx="333">
                  <c:v>5.0509379415599742</c:v>
                </c:pt>
                <c:pt idx="334">
                  <c:v>5.0328494896461828</c:v>
                </c:pt>
                <c:pt idx="335">
                  <c:v>5.484886542583685</c:v>
                </c:pt>
                <c:pt idx="336">
                  <c:v>5.4555533907356759</c:v>
                </c:pt>
                <c:pt idx="337">
                  <c:v>5.4471055378884392</c:v>
                </c:pt>
                <c:pt idx="338">
                  <c:v>5.0697471957201152</c:v>
                </c:pt>
                <c:pt idx="339">
                  <c:v>5.0847172518968824</c:v>
                </c:pt>
                <c:pt idx="340">
                  <c:v>5.0657454230297567</c:v>
                </c:pt>
                <c:pt idx="341">
                  <c:v>5.7429294355373086</c:v>
                </c:pt>
                <c:pt idx="342">
                  <c:v>5.7491317084081803</c:v>
                </c:pt>
                <c:pt idx="343">
                  <c:v>5.7308666917405748</c:v>
                </c:pt>
                <c:pt idx="344">
                  <c:v>5.737129553625965</c:v>
                </c:pt>
                <c:pt idx="345">
                  <c:v>5.7455446793886473</c:v>
                </c:pt>
                <c:pt idx="346">
                  <c:v>5.7545468472568446</c:v>
                </c:pt>
                <c:pt idx="347">
                  <c:v>5.7550568769220432</c:v>
                </c:pt>
                <c:pt idx="348">
                  <c:v>5.756682480750797</c:v>
                </c:pt>
                <c:pt idx="349">
                  <c:v>5.7625942560476622</c:v>
                </c:pt>
                <c:pt idx="350">
                  <c:v>5.3359739165289426</c:v>
                </c:pt>
                <c:pt idx="351">
                  <c:v>5.341086592010158</c:v>
                </c:pt>
                <c:pt idx="352">
                  <c:v>5.3341081962910977</c:v>
                </c:pt>
                <c:pt idx="353">
                  <c:v>5.3557991025667837</c:v>
                </c:pt>
                <c:pt idx="354">
                  <c:v>5.6988188481744197</c:v>
                </c:pt>
                <c:pt idx="355">
                  <c:v>5.7005688006904007</c:v>
                </c:pt>
                <c:pt idx="356">
                  <c:v>5.7092633392769017</c:v>
                </c:pt>
                <c:pt idx="357">
                  <c:v>5.3465063086689462</c:v>
                </c:pt>
                <c:pt idx="358">
                  <c:v>5.328394371335782</c:v>
                </c:pt>
                <c:pt idx="359">
                  <c:v>5.3335210045458084</c:v>
                </c:pt>
                <c:pt idx="360">
                  <c:v>5.3349270441194419</c:v>
                </c:pt>
                <c:pt idx="361">
                  <c:v>5.3335210045458092</c:v>
                </c:pt>
                <c:pt idx="362">
                  <c:v>4.5396812587803508</c:v>
                </c:pt>
                <c:pt idx="363">
                  <c:v>4.5478191077522689</c:v>
                </c:pt>
                <c:pt idx="364">
                  <c:v>4.5396812587803508</c:v>
                </c:pt>
                <c:pt idx="365">
                  <c:v>4.540872189275321</c:v>
                </c:pt>
                <c:pt idx="366">
                  <c:v>3.8613341617690846</c:v>
                </c:pt>
                <c:pt idx="367">
                  <c:v>3.8656360257342826</c:v>
                </c:pt>
                <c:pt idx="368">
                  <c:v>3.8691635647704188</c:v>
                </c:pt>
                <c:pt idx="369">
                  <c:v>3.8691635647704183</c:v>
                </c:pt>
                <c:pt idx="370">
                  <c:v>3.8596871048501469</c:v>
                </c:pt>
                <c:pt idx="371">
                  <c:v>3.8742191116773661</c:v>
                </c:pt>
                <c:pt idx="372">
                  <c:v>2.4375863708382859</c:v>
                </c:pt>
                <c:pt idx="373">
                  <c:v>2.4384058630518548</c:v>
                </c:pt>
                <c:pt idx="374">
                  <c:v>2.437586370838285</c:v>
                </c:pt>
                <c:pt idx="375">
                  <c:v>2.438188905823063</c:v>
                </c:pt>
                <c:pt idx="376">
                  <c:v>2.4322002110857177</c:v>
                </c:pt>
                <c:pt idx="377">
                  <c:v>2.4313293555097748</c:v>
                </c:pt>
                <c:pt idx="378">
                  <c:v>2.4295523797335354</c:v>
                </c:pt>
                <c:pt idx="379">
                  <c:v>2.4438296016187744</c:v>
                </c:pt>
                <c:pt idx="380">
                  <c:v>2.4423288343865073</c:v>
                </c:pt>
                <c:pt idx="381">
                  <c:v>2.4423288343865073</c:v>
                </c:pt>
                <c:pt idx="382">
                  <c:v>2.442975020562554</c:v>
                </c:pt>
                <c:pt idx="383">
                  <c:v>2.442874995044813</c:v>
                </c:pt>
                <c:pt idx="384">
                  <c:v>2.4278157644385199</c:v>
                </c:pt>
                <c:pt idx="385">
                  <c:v>0.41925600572331512</c:v>
                </c:pt>
                <c:pt idx="386">
                  <c:v>2.6046507272627122</c:v>
                </c:pt>
                <c:pt idx="387">
                  <c:v>3.4787762927956973</c:v>
                </c:pt>
                <c:pt idx="388">
                  <c:v>4.1278501079917937</c:v>
                </c:pt>
                <c:pt idx="389">
                  <c:v>4.1363615708427925</c:v>
                </c:pt>
                <c:pt idx="390">
                  <c:v>4.1363615708427925</c:v>
                </c:pt>
                <c:pt idx="391">
                  <c:v>4.1367513909781461</c:v>
                </c:pt>
                <c:pt idx="392">
                  <c:v>4.133790422484422</c:v>
                </c:pt>
                <c:pt idx="393">
                  <c:v>4.6520933714546802</c:v>
                </c:pt>
                <c:pt idx="394">
                  <c:v>4.6387125712225696</c:v>
                </c:pt>
                <c:pt idx="395">
                  <c:v>5.1421323473869966</c:v>
                </c:pt>
                <c:pt idx="396">
                  <c:v>5.1612126405444396</c:v>
                </c:pt>
                <c:pt idx="397">
                  <c:v>5.1590652865216908</c:v>
                </c:pt>
                <c:pt idx="398">
                  <c:v>5.1590652865216917</c:v>
                </c:pt>
                <c:pt idx="399">
                  <c:v>5.1485637046271018</c:v>
                </c:pt>
                <c:pt idx="400">
                  <c:v>5.16761384803607</c:v>
                </c:pt>
                <c:pt idx="401">
                  <c:v>5.16761384803607</c:v>
                </c:pt>
                <c:pt idx="402">
                  <c:v>5.4986091704696891</c:v>
                </c:pt>
                <c:pt idx="403">
                  <c:v>5.5019214456563041</c:v>
                </c:pt>
                <c:pt idx="404">
                  <c:v>5.4891169405178948</c:v>
                </c:pt>
                <c:pt idx="405">
                  <c:v>5.5116838342620635</c:v>
                </c:pt>
                <c:pt idx="406">
                  <c:v>5.5049225440909888</c:v>
                </c:pt>
                <c:pt idx="407">
                  <c:v>5.497895340380472</c:v>
                </c:pt>
                <c:pt idx="408">
                  <c:v>5.5145777765945319</c:v>
                </c:pt>
                <c:pt idx="409">
                  <c:v>5.5330275351270846</c:v>
                </c:pt>
                <c:pt idx="410">
                  <c:v>5.5108176277317158</c:v>
                </c:pt>
                <c:pt idx="411">
                  <c:v>5.5108176277317167</c:v>
                </c:pt>
                <c:pt idx="412">
                  <c:v>5.5224399618424105</c:v>
                </c:pt>
                <c:pt idx="413">
                  <c:v>5.5206225896465062</c:v>
                </c:pt>
                <c:pt idx="414">
                  <c:v>5.5272765684655232</c:v>
                </c:pt>
                <c:pt idx="415">
                  <c:v>5.5224399618424096</c:v>
                </c:pt>
                <c:pt idx="416">
                  <c:v>5.5342831570524966</c:v>
                </c:pt>
                <c:pt idx="417">
                  <c:v>5.1040883666047847</c:v>
                </c:pt>
                <c:pt idx="418">
                  <c:v>4.6746391904481888</c:v>
                </c:pt>
                <c:pt idx="419">
                  <c:v>4.1552218817502977</c:v>
                </c:pt>
                <c:pt idx="420">
                  <c:v>4.1468909721201266</c:v>
                </c:pt>
                <c:pt idx="421">
                  <c:v>4.1638466766587561</c:v>
                </c:pt>
                <c:pt idx="422">
                  <c:v>4.1584251201276468</c:v>
                </c:pt>
                <c:pt idx="423">
                  <c:v>4.162457825718417</c:v>
                </c:pt>
                <c:pt idx="424">
                  <c:v>3.5092506263270353</c:v>
                </c:pt>
                <c:pt idx="425">
                  <c:v>3.5264581489027398</c:v>
                </c:pt>
                <c:pt idx="426">
                  <c:v>2.4801942414952727</c:v>
                </c:pt>
                <c:pt idx="427">
                  <c:v>2.4717310368278986</c:v>
                </c:pt>
                <c:pt idx="428">
                  <c:v>2.4723576799076925</c:v>
                </c:pt>
                <c:pt idx="429">
                  <c:v>2.4717310368278986</c:v>
                </c:pt>
                <c:pt idx="430">
                  <c:v>2.4771162659021662</c:v>
                </c:pt>
                <c:pt idx="431">
                  <c:v>2.4629640442878449</c:v>
                </c:pt>
                <c:pt idx="432">
                  <c:v>2.4628396172363587</c:v>
                </c:pt>
                <c:pt idx="433">
                  <c:v>2.6373627369088566</c:v>
                </c:pt>
                <c:pt idx="434">
                  <c:v>2.6373627369088566</c:v>
                </c:pt>
                <c:pt idx="435">
                  <c:v>2.6504993344961263</c:v>
                </c:pt>
                <c:pt idx="436">
                  <c:v>2.6372359635753946</c:v>
                </c:pt>
                <c:pt idx="437">
                  <c:v>2.638755944463846</c:v>
                </c:pt>
                <c:pt idx="438">
                  <c:v>2.638755944463846</c:v>
                </c:pt>
                <c:pt idx="439">
                  <c:v>2.6465547765394395</c:v>
                </c:pt>
                <c:pt idx="440">
                  <c:v>2.6542287250479992</c:v>
                </c:pt>
                <c:pt idx="441">
                  <c:v>2.6536343640730511</c:v>
                </c:pt>
                <c:pt idx="442">
                  <c:v>2.6542287250479988</c:v>
                </c:pt>
                <c:pt idx="443">
                  <c:v>2.6482766567676492</c:v>
                </c:pt>
                <c:pt idx="444">
                  <c:v>3.644860371535743</c:v>
                </c:pt>
                <c:pt idx="445">
                  <c:v>4.2750321088545959</c:v>
                </c:pt>
                <c:pt idx="446">
                  <c:v>4.2750321088545951</c:v>
                </c:pt>
                <c:pt idx="447">
                  <c:v>4.2711385856581643</c:v>
                </c:pt>
                <c:pt idx="448">
                  <c:v>4.2790925849619539</c:v>
                </c:pt>
                <c:pt idx="449">
                  <c:v>4.2779643074744058</c:v>
                </c:pt>
                <c:pt idx="450">
                  <c:v>4.2779643074744058</c:v>
                </c:pt>
                <c:pt idx="451">
                  <c:v>4.2779643074744058</c:v>
                </c:pt>
                <c:pt idx="452">
                  <c:v>4.2615229357038142</c:v>
                </c:pt>
                <c:pt idx="453">
                  <c:v>4.2816307723529388</c:v>
                </c:pt>
                <c:pt idx="454">
                  <c:v>4.27683251460242</c:v>
                </c:pt>
                <c:pt idx="455">
                  <c:v>4.281760252943136</c:v>
                </c:pt>
                <c:pt idx="456">
                  <c:v>4.2627309108009657</c:v>
                </c:pt>
                <c:pt idx="457">
                  <c:v>4.2665132457024475</c:v>
                </c:pt>
                <c:pt idx="458">
                  <c:v>4.2596194619305914</c:v>
                </c:pt>
                <c:pt idx="459">
                  <c:v>4.2545877484744983</c:v>
                </c:pt>
                <c:pt idx="460">
                  <c:v>4.2506562571001867</c:v>
                </c:pt>
                <c:pt idx="461">
                  <c:v>4.2367022606958873</c:v>
                </c:pt>
                <c:pt idx="462">
                  <c:v>4.2336539299209459</c:v>
                </c:pt>
                <c:pt idx="463">
                  <c:v>4.2325228637165626</c:v>
                </c:pt>
                <c:pt idx="464">
                  <c:v>3.4849034312413938</c:v>
                </c:pt>
                <c:pt idx="465">
                  <c:v>3.504026597122269</c:v>
                </c:pt>
                <c:pt idx="466">
                  <c:v>3.4849034312413938</c:v>
                </c:pt>
                <c:pt idx="467">
                  <c:v>3.4809471153666185</c:v>
                </c:pt>
                <c:pt idx="468">
                  <c:v>3.4961043951414501</c:v>
                </c:pt>
                <c:pt idx="469">
                  <c:v>3.5004705570405235</c:v>
                </c:pt>
                <c:pt idx="470">
                  <c:v>4.1264653689576845</c:v>
                </c:pt>
                <c:pt idx="471">
                  <c:v>4.1264653689576845</c:v>
                </c:pt>
                <c:pt idx="472">
                  <c:v>4.1236727817854675</c:v>
                </c:pt>
                <c:pt idx="473">
                  <c:v>4.1416122688179939</c:v>
                </c:pt>
                <c:pt idx="474">
                  <c:v>4.1404778738611077</c:v>
                </c:pt>
                <c:pt idx="475">
                  <c:v>3.375283839762135</c:v>
                </c:pt>
                <c:pt idx="476">
                  <c:v>2.4638614968269441</c:v>
                </c:pt>
                <c:pt idx="477">
                  <c:v>2.4662047077990166</c:v>
                </c:pt>
                <c:pt idx="478">
                  <c:v>2.4674355491858457</c:v>
                </c:pt>
                <c:pt idx="479">
                  <c:v>2.4605901320876162</c:v>
                </c:pt>
                <c:pt idx="480">
                  <c:v>2.4764524532851206</c:v>
                </c:pt>
                <c:pt idx="481">
                  <c:v>2.4744904036072199</c:v>
                </c:pt>
                <c:pt idx="482">
                  <c:v>2.4744904036072199</c:v>
                </c:pt>
                <c:pt idx="483">
                  <c:v>2.4752425332348889</c:v>
                </c:pt>
                <c:pt idx="484">
                  <c:v>2.4591287912736006</c:v>
                </c:pt>
                <c:pt idx="485">
                  <c:v>2.4613742217129873</c:v>
                </c:pt>
                <c:pt idx="486">
                  <c:v>2.4613742217129877</c:v>
                </c:pt>
                <c:pt idx="487">
                  <c:v>2.4633994894748712</c:v>
                </c:pt>
                <c:pt idx="488">
                  <c:v>2.4626367390739619</c:v>
                </c:pt>
                <c:pt idx="489">
                  <c:v>2.4604652572222836</c:v>
                </c:pt>
                <c:pt idx="490">
                  <c:v>2.4688454100426918</c:v>
                </c:pt>
                <c:pt idx="491">
                  <c:v>2.4700956201185038</c:v>
                </c:pt>
                <c:pt idx="492">
                  <c:v>2.4693789847326659</c:v>
                </c:pt>
                <c:pt idx="493">
                  <c:v>3.3837092430371718</c:v>
                </c:pt>
                <c:pt idx="494">
                  <c:v>3.3837092430371709</c:v>
                </c:pt>
                <c:pt idx="495">
                  <c:v>3.4025689933376033</c:v>
                </c:pt>
                <c:pt idx="496">
                  <c:v>3.3879824034178339</c:v>
                </c:pt>
                <c:pt idx="497">
                  <c:v>3.3977486731342617</c:v>
                </c:pt>
                <c:pt idx="498">
                  <c:v>3.3981436445400881</c:v>
                </c:pt>
                <c:pt idx="499">
                  <c:v>3.3839723915425428</c:v>
                </c:pt>
                <c:pt idx="500">
                  <c:v>3.3800182948109931</c:v>
                </c:pt>
                <c:pt idx="501">
                  <c:v>2.4764788411315615</c:v>
                </c:pt>
                <c:pt idx="502">
                  <c:v>2.4615161820861995</c:v>
                </c:pt>
                <c:pt idx="503">
                  <c:v>2.4764788411315615</c:v>
                </c:pt>
                <c:pt idx="504">
                  <c:v>2.4607400665934205</c:v>
                </c:pt>
                <c:pt idx="505">
                  <c:v>2.4679459118735574</c:v>
                </c:pt>
                <c:pt idx="506">
                  <c:v>2.4670159589948919</c:v>
                </c:pt>
                <c:pt idx="507">
                  <c:v>2.467715538547413</c:v>
                </c:pt>
                <c:pt idx="508">
                  <c:v>2.4674846271082647</c:v>
                </c:pt>
                <c:pt idx="509">
                  <c:v>2.4683577452177987</c:v>
                </c:pt>
                <c:pt idx="510">
                  <c:v>2.4692210726289963</c:v>
                </c:pt>
                <c:pt idx="511">
                  <c:v>2.4539838386878396</c:v>
                </c:pt>
                <c:pt idx="512">
                  <c:v>2.4539838386878392</c:v>
                </c:pt>
                <c:pt idx="513">
                  <c:v>2.4692919968405467</c:v>
                </c:pt>
                <c:pt idx="514">
                  <c:v>3.3850989576633919</c:v>
                </c:pt>
                <c:pt idx="515">
                  <c:v>4.4671544448952449</c:v>
                </c:pt>
                <c:pt idx="516">
                  <c:v>4.4825589807172355</c:v>
                </c:pt>
                <c:pt idx="517">
                  <c:v>4.4786192672634071</c:v>
                </c:pt>
                <c:pt idx="518">
                  <c:v>4.4719027265625622</c:v>
                </c:pt>
                <c:pt idx="519">
                  <c:v>4.4745109836924284</c:v>
                </c:pt>
                <c:pt idx="520">
                  <c:v>4.4938445992265823</c:v>
                </c:pt>
                <c:pt idx="521">
                  <c:v>4.4818763781352304</c:v>
                </c:pt>
                <c:pt idx="522">
                  <c:v>4.4818763781352304</c:v>
                </c:pt>
                <c:pt idx="523">
                  <c:v>4.4829447117091936</c:v>
                </c:pt>
                <c:pt idx="524">
                  <c:v>3.9136767977188822</c:v>
                </c:pt>
                <c:pt idx="525">
                  <c:v>3.9162640142544571</c:v>
                </c:pt>
                <c:pt idx="526">
                  <c:v>3.8984189009339696</c:v>
                </c:pt>
                <c:pt idx="527">
                  <c:v>3.8984189009339696</c:v>
                </c:pt>
                <c:pt idx="528">
                  <c:v>3.8984189009339687</c:v>
                </c:pt>
                <c:pt idx="529">
                  <c:v>3.8984189009339687</c:v>
                </c:pt>
                <c:pt idx="530">
                  <c:v>3.9118512800264731</c:v>
                </c:pt>
                <c:pt idx="531">
                  <c:v>3.9112063908520396</c:v>
                </c:pt>
                <c:pt idx="532">
                  <c:v>3.8927210214826102</c:v>
                </c:pt>
                <c:pt idx="533">
                  <c:v>3.9112063908520396</c:v>
                </c:pt>
                <c:pt idx="534">
                  <c:v>3.8935115587428943</c:v>
                </c:pt>
                <c:pt idx="535">
                  <c:v>3.8976965368592169</c:v>
                </c:pt>
                <c:pt idx="536">
                  <c:v>3.8867644216101782</c:v>
                </c:pt>
                <c:pt idx="537">
                  <c:v>3.8875940787489416</c:v>
                </c:pt>
                <c:pt idx="538">
                  <c:v>3.8842923359464869</c:v>
                </c:pt>
                <c:pt idx="539">
                  <c:v>3.8832793931100529</c:v>
                </c:pt>
                <c:pt idx="540">
                  <c:v>3.8795704274252798</c:v>
                </c:pt>
                <c:pt idx="541">
                  <c:v>3.8795704274252798</c:v>
                </c:pt>
                <c:pt idx="542">
                  <c:v>3.8812274386849905</c:v>
                </c:pt>
                <c:pt idx="543">
                  <c:v>3.8812274386849905</c:v>
                </c:pt>
                <c:pt idx="544">
                  <c:v>3.8629747720494008</c:v>
                </c:pt>
                <c:pt idx="545">
                  <c:v>3.1219441833368791</c:v>
                </c:pt>
                <c:pt idx="546">
                  <c:v>0.63369619194347526</c:v>
                </c:pt>
                <c:pt idx="547">
                  <c:v>0.59577462059337682</c:v>
                </c:pt>
                <c:pt idx="548">
                  <c:v>0.60324236651410901</c:v>
                </c:pt>
                <c:pt idx="549">
                  <c:v>0.59219502967668869</c:v>
                </c:pt>
                <c:pt idx="550">
                  <c:v>0.59091038072088475</c:v>
                </c:pt>
                <c:pt idx="551">
                  <c:v>0.54492727368963656</c:v>
                </c:pt>
                <c:pt idx="552">
                  <c:v>0.54492727368963578</c:v>
                </c:pt>
                <c:pt idx="553">
                  <c:v>0.54772251000927596</c:v>
                </c:pt>
                <c:pt idx="554">
                  <c:v>0.54931884791087715</c:v>
                </c:pt>
                <c:pt idx="555">
                  <c:v>0.5045527377197313</c:v>
                </c:pt>
                <c:pt idx="556">
                  <c:v>0.50367107058725635</c:v>
                </c:pt>
                <c:pt idx="557">
                  <c:v>0.49473313421428455</c:v>
                </c:pt>
                <c:pt idx="558">
                  <c:v>0.49286469618029327</c:v>
                </c:pt>
                <c:pt idx="559">
                  <c:v>0.46773292538596534</c:v>
                </c:pt>
                <c:pt idx="560">
                  <c:v>0.46773292538596584</c:v>
                </c:pt>
                <c:pt idx="561">
                  <c:v>0.39871039513454298</c:v>
                </c:pt>
                <c:pt idx="562">
                  <c:v>0.3901735919329099</c:v>
                </c:pt>
                <c:pt idx="563">
                  <c:v>0.37850828573827278</c:v>
                </c:pt>
                <c:pt idx="564">
                  <c:v>0.29356230027290081</c:v>
                </c:pt>
                <c:pt idx="565">
                  <c:v>0.29514727624054377</c:v>
                </c:pt>
                <c:pt idx="566">
                  <c:v>0.29514727624054538</c:v>
                </c:pt>
                <c:pt idx="567">
                  <c:v>0.28117219700824625</c:v>
                </c:pt>
                <c:pt idx="568">
                  <c:v>0.28117219700824708</c:v>
                </c:pt>
                <c:pt idx="569">
                  <c:v>0.28117219700824542</c:v>
                </c:pt>
                <c:pt idx="570">
                  <c:v>0.28671603967853865</c:v>
                </c:pt>
                <c:pt idx="571">
                  <c:v>0.28952902298539918</c:v>
                </c:pt>
                <c:pt idx="572">
                  <c:v>0.28395489961542203</c:v>
                </c:pt>
                <c:pt idx="573">
                  <c:v>0.37984593514118942</c:v>
                </c:pt>
                <c:pt idx="574">
                  <c:v>0.38939525941401365</c:v>
                </c:pt>
                <c:pt idx="575">
                  <c:v>0.39312927180462454</c:v>
                </c:pt>
                <c:pt idx="576">
                  <c:v>0.42104269509470132</c:v>
                </c:pt>
                <c:pt idx="577">
                  <c:v>0.41817657050665058</c:v>
                </c:pt>
                <c:pt idx="578">
                  <c:v>0.41718177663395239</c:v>
                </c:pt>
                <c:pt idx="579">
                  <c:v>0.40694548847865369</c:v>
                </c:pt>
                <c:pt idx="580">
                  <c:v>0.46892625371757063</c:v>
                </c:pt>
                <c:pt idx="581">
                  <c:v>0.47013271091138187</c:v>
                </c:pt>
                <c:pt idx="582">
                  <c:v>0.47013271091138137</c:v>
                </c:pt>
                <c:pt idx="583">
                  <c:v>2.5902460921499371</c:v>
                </c:pt>
                <c:pt idx="584">
                  <c:v>2.5905518116543749</c:v>
                </c:pt>
                <c:pt idx="585">
                  <c:v>2.5876288870361481</c:v>
                </c:pt>
                <c:pt idx="586">
                  <c:v>2.5876288870361481</c:v>
                </c:pt>
                <c:pt idx="587">
                  <c:v>3.5718368992084937</c:v>
                </c:pt>
                <c:pt idx="588">
                  <c:v>3.569173989267092</c:v>
                </c:pt>
                <c:pt idx="589">
                  <c:v>3.5706992570339979</c:v>
                </c:pt>
                <c:pt idx="590">
                  <c:v>3.5744806496429962</c:v>
                </c:pt>
                <c:pt idx="591">
                  <c:v>3.5744806496429953</c:v>
                </c:pt>
                <c:pt idx="592">
                  <c:v>3.5683595612517367</c:v>
                </c:pt>
                <c:pt idx="593">
                  <c:v>3.569522218135758</c:v>
                </c:pt>
                <c:pt idx="594">
                  <c:v>3.5722043856331522</c:v>
                </c:pt>
                <c:pt idx="595">
                  <c:v>4.2923091144300098</c:v>
                </c:pt>
                <c:pt idx="596">
                  <c:v>4.3013663281894505</c:v>
                </c:pt>
                <c:pt idx="597">
                  <c:v>4.2950679492722532</c:v>
                </c:pt>
                <c:pt idx="598">
                  <c:v>4.3164179769717705</c:v>
                </c:pt>
                <c:pt idx="599">
                  <c:v>4.3147327410200971</c:v>
                </c:pt>
                <c:pt idx="600">
                  <c:v>4.326683031629595</c:v>
                </c:pt>
                <c:pt idx="601">
                  <c:v>4.3336605949156972</c:v>
                </c:pt>
                <c:pt idx="602">
                  <c:v>4.3462955568665453</c:v>
                </c:pt>
                <c:pt idx="603">
                  <c:v>4.3462955568665453</c:v>
                </c:pt>
                <c:pt idx="604">
                  <c:v>4.3376040982569393</c:v>
                </c:pt>
                <c:pt idx="605">
                  <c:v>4.3515029697489132</c:v>
                </c:pt>
                <c:pt idx="606">
                  <c:v>4.3503132878441457</c:v>
                </c:pt>
                <c:pt idx="607">
                  <c:v>4.3432171573333083</c:v>
                </c:pt>
                <c:pt idx="608">
                  <c:v>4.3515029697489132</c:v>
                </c:pt>
                <c:pt idx="609">
                  <c:v>4.3584982891023625</c:v>
                </c:pt>
                <c:pt idx="610">
                  <c:v>4.3635147803454783</c:v>
                </c:pt>
                <c:pt idx="611">
                  <c:v>4.3469342899477823</c:v>
                </c:pt>
                <c:pt idx="612">
                  <c:v>4.3579439406925058</c:v>
                </c:pt>
                <c:pt idx="613">
                  <c:v>4.3769039620997319</c:v>
                </c:pt>
                <c:pt idx="614">
                  <c:v>3.6446871158902976</c:v>
                </c:pt>
                <c:pt idx="615">
                  <c:v>3.6477391184648571</c:v>
                </c:pt>
                <c:pt idx="616">
                  <c:v>3.6472100294553123</c:v>
                </c:pt>
                <c:pt idx="617">
                  <c:v>4.2838435920229063</c:v>
                </c:pt>
                <c:pt idx="618">
                  <c:v>3.5436278787683371</c:v>
                </c:pt>
                <c:pt idx="619">
                  <c:v>3.5587359060064112</c:v>
                </c:pt>
                <c:pt idx="620">
                  <c:v>3.5558490748455736</c:v>
                </c:pt>
                <c:pt idx="621">
                  <c:v>3.5683822560199525</c:v>
                </c:pt>
                <c:pt idx="622">
                  <c:v>3.5683822560199525</c:v>
                </c:pt>
                <c:pt idx="623">
                  <c:v>3.5683822560199525</c:v>
                </c:pt>
                <c:pt idx="624">
                  <c:v>4.2272706032831504</c:v>
                </c:pt>
                <c:pt idx="625">
                  <c:v>4.2249147914244487</c:v>
                </c:pt>
                <c:pt idx="626">
                  <c:v>3.4399570908196724</c:v>
                </c:pt>
                <c:pt idx="627">
                  <c:v>3.4348481616893292</c:v>
                </c:pt>
                <c:pt idx="628">
                  <c:v>3.4500376568244535</c:v>
                </c:pt>
                <c:pt idx="629">
                  <c:v>3.4367113814905981</c:v>
                </c:pt>
                <c:pt idx="630">
                  <c:v>3.4392124397942303</c:v>
                </c:pt>
                <c:pt idx="631">
                  <c:v>3.4465019289572343</c:v>
                </c:pt>
                <c:pt idx="632">
                  <c:v>3.4388896264118571</c:v>
                </c:pt>
                <c:pt idx="633">
                  <c:v>3.4312300409871592</c:v>
                </c:pt>
                <c:pt idx="634">
                  <c:v>3.437404763603634</c:v>
                </c:pt>
                <c:pt idx="635">
                  <c:v>3.4322725184633813</c:v>
                </c:pt>
                <c:pt idx="636">
                  <c:v>3.423924859924643</c:v>
                </c:pt>
                <c:pt idx="637">
                  <c:v>3.4215525879902731</c:v>
                </c:pt>
                <c:pt idx="638">
                  <c:v>3.4350350835142844</c:v>
                </c:pt>
                <c:pt idx="639">
                  <c:v>4.1037932568165552</c:v>
                </c:pt>
                <c:pt idx="640">
                  <c:v>4.11203938429861</c:v>
                </c:pt>
                <c:pt idx="641">
                  <c:v>4.1075135590618821</c:v>
                </c:pt>
                <c:pt idx="642">
                  <c:v>4.115194447190726</c:v>
                </c:pt>
                <c:pt idx="643">
                  <c:v>4.1075135590618821</c:v>
                </c:pt>
                <c:pt idx="644">
                  <c:v>4.0875940197048868</c:v>
                </c:pt>
                <c:pt idx="645">
                  <c:v>4.0875940197048877</c:v>
                </c:pt>
                <c:pt idx="646">
                  <c:v>4.1025313624157196</c:v>
                </c:pt>
                <c:pt idx="647">
                  <c:v>4.1060670067971392</c:v>
                </c:pt>
                <c:pt idx="648">
                  <c:v>3.4331413564490876</c:v>
                </c:pt>
                <c:pt idx="649">
                  <c:v>3.4161300070058611</c:v>
                </c:pt>
                <c:pt idx="650">
                  <c:v>3.4161300070058611</c:v>
                </c:pt>
                <c:pt idx="651">
                  <c:v>3.4331413564490876</c:v>
                </c:pt>
                <c:pt idx="652">
                  <c:v>3.4161300070058611</c:v>
                </c:pt>
                <c:pt idx="653">
                  <c:v>3.4166481450899377</c:v>
                </c:pt>
                <c:pt idx="654">
                  <c:v>3.4337812303612569</c:v>
                </c:pt>
                <c:pt idx="655">
                  <c:v>2.512993238273582</c:v>
                </c:pt>
                <c:pt idx="656">
                  <c:v>2.5144386277861761</c:v>
                </c:pt>
                <c:pt idx="657">
                  <c:v>2.5274486586604317</c:v>
                </c:pt>
                <c:pt idx="658">
                  <c:v>2.5267819255059343</c:v>
                </c:pt>
                <c:pt idx="659">
                  <c:v>2.5133272966121916</c:v>
                </c:pt>
                <c:pt idx="660">
                  <c:v>2.5266265405354611</c:v>
                </c:pt>
                <c:pt idx="661">
                  <c:v>2.5258540040017641</c:v>
                </c:pt>
                <c:pt idx="662">
                  <c:v>2.5258540040017641</c:v>
                </c:pt>
                <c:pt idx="663">
                  <c:v>2.5268095997486433</c:v>
                </c:pt>
                <c:pt idx="664">
                  <c:v>2.5268095997486433</c:v>
                </c:pt>
                <c:pt idx="665">
                  <c:v>2.5220622456362354</c:v>
                </c:pt>
                <c:pt idx="666">
                  <c:v>2.5218708988338441</c:v>
                </c:pt>
                <c:pt idx="667">
                  <c:v>2.5348530365197481</c:v>
                </c:pt>
                <c:pt idx="668">
                  <c:v>2.533487260736115</c:v>
                </c:pt>
                <c:pt idx="669">
                  <c:v>2.5259360264213679</c:v>
                </c:pt>
                <c:pt idx="670">
                  <c:v>0.71496960051222191</c:v>
                </c:pt>
                <c:pt idx="671">
                  <c:v>0.69770006436340037</c:v>
                </c:pt>
                <c:pt idx="672">
                  <c:v>0.68734116507833021</c:v>
                </c:pt>
                <c:pt idx="673">
                  <c:v>0.70173858718546767</c:v>
                </c:pt>
                <c:pt idx="674">
                  <c:v>0.72432213816333568</c:v>
                </c:pt>
                <c:pt idx="675">
                  <c:v>0.72432213816333479</c:v>
                </c:pt>
                <c:pt idx="676">
                  <c:v>0.71003788499413911</c:v>
                </c:pt>
                <c:pt idx="677">
                  <c:v>0.70643216941868747</c:v>
                </c:pt>
                <c:pt idx="678">
                  <c:v>2.6859440272235258</c:v>
                </c:pt>
                <c:pt idx="679">
                  <c:v>2.6856797952360258</c:v>
                </c:pt>
                <c:pt idx="680">
                  <c:v>2.6856797952360263</c:v>
                </c:pt>
                <c:pt idx="681">
                  <c:v>2.6856797952360263</c:v>
                </c:pt>
                <c:pt idx="682">
                  <c:v>2.6716509177717813</c:v>
                </c:pt>
                <c:pt idx="683">
                  <c:v>2.6865347261011441</c:v>
                </c:pt>
                <c:pt idx="684">
                  <c:v>2.6866034670911261</c:v>
                </c:pt>
                <c:pt idx="685">
                  <c:v>2.671619524650791</c:v>
                </c:pt>
                <c:pt idx="686">
                  <c:v>2.6722546183059044</c:v>
                </c:pt>
                <c:pt idx="687">
                  <c:v>2.6866034670911265</c:v>
                </c:pt>
                <c:pt idx="688">
                  <c:v>2.6735619317131065</c:v>
                </c:pt>
                <c:pt idx="689">
                  <c:v>2.6742650482678605</c:v>
                </c:pt>
                <c:pt idx="690">
                  <c:v>2.67426504826786</c:v>
                </c:pt>
                <c:pt idx="691">
                  <c:v>2.6742650482678605</c:v>
                </c:pt>
                <c:pt idx="692">
                  <c:v>2.6889990846043674</c:v>
                </c:pt>
                <c:pt idx="693">
                  <c:v>2.6742743966143601</c:v>
                </c:pt>
                <c:pt idx="694">
                  <c:v>2.6873601021110507</c:v>
                </c:pt>
                <c:pt idx="695">
                  <c:v>2.6881916504661274</c:v>
                </c:pt>
                <c:pt idx="696">
                  <c:v>2.6866080471791078</c:v>
                </c:pt>
                <c:pt idx="697">
                  <c:v>2.6868380195285662</c:v>
                </c:pt>
                <c:pt idx="698">
                  <c:v>2.6868380195285662</c:v>
                </c:pt>
                <c:pt idx="699">
                  <c:v>2.687527547471527</c:v>
                </c:pt>
                <c:pt idx="700">
                  <c:v>2.6801811251636836</c:v>
                </c:pt>
                <c:pt idx="701">
                  <c:v>2.6788643205408538</c:v>
                </c:pt>
                <c:pt idx="702">
                  <c:v>2.6873742837764563</c:v>
                </c:pt>
                <c:pt idx="703">
                  <c:v>2.6858012793143704</c:v>
                </c:pt>
                <c:pt idx="704">
                  <c:v>2.6873742837764567</c:v>
                </c:pt>
                <c:pt idx="705">
                  <c:v>3.6421672402616805</c:v>
                </c:pt>
                <c:pt idx="706">
                  <c:v>3.6610226561246049</c:v>
                </c:pt>
                <c:pt idx="707">
                  <c:v>3.6596223570261719</c:v>
                </c:pt>
                <c:pt idx="708">
                  <c:v>3.6603361979749951</c:v>
                </c:pt>
                <c:pt idx="709">
                  <c:v>2.6878046544646654</c:v>
                </c:pt>
                <c:pt idx="710">
                  <c:v>2.6872818547576043</c:v>
                </c:pt>
                <c:pt idx="711">
                  <c:v>2.7028328685082346</c:v>
                </c:pt>
                <c:pt idx="712">
                  <c:v>2.7028328685082346</c:v>
                </c:pt>
                <c:pt idx="713">
                  <c:v>2.7021075329577497</c:v>
                </c:pt>
                <c:pt idx="714">
                  <c:v>2.6939957712291656</c:v>
                </c:pt>
                <c:pt idx="715">
                  <c:v>2.6939957712291656</c:v>
                </c:pt>
                <c:pt idx="716">
                  <c:v>2.7085936964954915</c:v>
                </c:pt>
                <c:pt idx="717">
                  <c:v>2.7135582424314464</c:v>
                </c:pt>
                <c:pt idx="718">
                  <c:v>2.6999049777089659</c:v>
                </c:pt>
                <c:pt idx="719">
                  <c:v>2.6982370819993529</c:v>
                </c:pt>
                <c:pt idx="720">
                  <c:v>2.7036169553024636</c:v>
                </c:pt>
                <c:pt idx="721">
                  <c:v>2.7092722911428884</c:v>
                </c:pt>
                <c:pt idx="722">
                  <c:v>2.7017753152914885</c:v>
                </c:pt>
                <c:pt idx="723">
                  <c:v>2.6887307892431207</c:v>
                </c:pt>
                <c:pt idx="724">
                  <c:v>2.6896800307943902</c:v>
                </c:pt>
                <c:pt idx="725">
                  <c:v>2.6748169630163412</c:v>
                </c:pt>
                <c:pt idx="726">
                  <c:v>2.674135928792845</c:v>
                </c:pt>
                <c:pt idx="727">
                  <c:v>2.6748169630163412</c:v>
                </c:pt>
                <c:pt idx="728">
                  <c:v>2.6880428764666702</c:v>
                </c:pt>
                <c:pt idx="729">
                  <c:v>2.6728162140423857</c:v>
                </c:pt>
                <c:pt idx="730">
                  <c:v>2.6732539888042162</c:v>
                </c:pt>
                <c:pt idx="731">
                  <c:v>2.6750856716517286</c:v>
                </c:pt>
                <c:pt idx="732">
                  <c:v>3.5404024827488638</c:v>
                </c:pt>
                <c:pt idx="733">
                  <c:v>3.5322822211576397</c:v>
                </c:pt>
                <c:pt idx="734">
                  <c:v>3.542201764477928</c:v>
                </c:pt>
                <c:pt idx="735">
                  <c:v>3.5383788477107934</c:v>
                </c:pt>
                <c:pt idx="736">
                  <c:v>2.5067293614531425</c:v>
                </c:pt>
                <c:pt idx="737">
                  <c:v>2.4984856183327548</c:v>
                </c:pt>
                <c:pt idx="738">
                  <c:v>2.4979662279050974</c:v>
                </c:pt>
                <c:pt idx="739">
                  <c:v>2.503723657675951</c:v>
                </c:pt>
                <c:pt idx="740">
                  <c:v>2.5075393081453097</c:v>
                </c:pt>
                <c:pt idx="741">
                  <c:v>2.5120383310138461</c:v>
                </c:pt>
                <c:pt idx="742">
                  <c:v>2.5046586874220345</c:v>
                </c:pt>
                <c:pt idx="743">
                  <c:v>2.4922211131846068</c:v>
                </c:pt>
                <c:pt idx="744">
                  <c:v>2.4970028548289513</c:v>
                </c:pt>
                <c:pt idx="745">
                  <c:v>2.4970028548289513</c:v>
                </c:pt>
                <c:pt idx="746">
                  <c:v>2.4967567828850314</c:v>
                </c:pt>
                <c:pt idx="747">
                  <c:v>2.4967567828850314</c:v>
                </c:pt>
                <c:pt idx="748">
                  <c:v>2.4926677909262023</c:v>
                </c:pt>
                <c:pt idx="749">
                  <c:v>2.4926677909262023</c:v>
                </c:pt>
                <c:pt idx="750">
                  <c:v>2.4926677909262023</c:v>
                </c:pt>
                <c:pt idx="751">
                  <c:v>2.4878605161806924</c:v>
                </c:pt>
                <c:pt idx="752">
                  <c:v>2.4824422786871652</c:v>
                </c:pt>
                <c:pt idx="753">
                  <c:v>2.4902522136139038</c:v>
                </c:pt>
                <c:pt idx="754">
                  <c:v>2.4901570018495947</c:v>
                </c:pt>
                <c:pt idx="755">
                  <c:v>2.4901570018495942</c:v>
                </c:pt>
                <c:pt idx="756">
                  <c:v>2.5027117862669819</c:v>
                </c:pt>
                <c:pt idx="757">
                  <c:v>2.5027117862669819</c:v>
                </c:pt>
                <c:pt idx="758">
                  <c:v>2.5123926351949648</c:v>
                </c:pt>
                <c:pt idx="759">
                  <c:v>2.5012306440333343</c:v>
                </c:pt>
                <c:pt idx="760">
                  <c:v>2.501370706438808</c:v>
                </c:pt>
                <c:pt idx="761">
                  <c:v>2.501370706438808</c:v>
                </c:pt>
                <c:pt idx="762">
                  <c:v>2.500844612788907</c:v>
                </c:pt>
                <c:pt idx="763">
                  <c:v>0.60546694255126077</c:v>
                </c:pt>
                <c:pt idx="764">
                  <c:v>0.61575140428865849</c:v>
                </c:pt>
                <c:pt idx="765">
                  <c:v>0.63524692651620374</c:v>
                </c:pt>
                <c:pt idx="766">
                  <c:v>0.61091958286878456</c:v>
                </c:pt>
                <c:pt idx="767">
                  <c:v>0.61091958286878378</c:v>
                </c:pt>
                <c:pt idx="768">
                  <c:v>0.62934801834898169</c:v>
                </c:pt>
                <c:pt idx="769">
                  <c:v>0.63960636795713732</c:v>
                </c:pt>
                <c:pt idx="770">
                  <c:v>0.65868752134865605</c:v>
                </c:pt>
                <c:pt idx="771">
                  <c:v>0.66258983252103087</c:v>
                </c:pt>
                <c:pt idx="772">
                  <c:v>0.68152977219268573</c:v>
                </c:pt>
                <c:pt idx="773">
                  <c:v>0.69370253350755118</c:v>
                </c:pt>
                <c:pt idx="774">
                  <c:v>0.71052226105501626</c:v>
                </c:pt>
                <c:pt idx="775">
                  <c:v>0.70934567026010031</c:v>
                </c:pt>
                <c:pt idx="776">
                  <c:v>0.72913865909245246</c:v>
                </c:pt>
                <c:pt idx="777">
                  <c:v>0.75496645596727963</c:v>
                </c:pt>
                <c:pt idx="778">
                  <c:v>0.73561338701173928</c:v>
                </c:pt>
                <c:pt idx="779">
                  <c:v>0.74912515747428488</c:v>
                </c:pt>
                <c:pt idx="780">
                  <c:v>0.75667350071251993</c:v>
                </c:pt>
                <c:pt idx="781">
                  <c:v>0.75441575550488371</c:v>
                </c:pt>
                <c:pt idx="782">
                  <c:v>0.75472500522161179</c:v>
                </c:pt>
                <c:pt idx="783">
                  <c:v>0.75762904444763401</c:v>
                </c:pt>
                <c:pt idx="784">
                  <c:v>0.72849016385572907</c:v>
                </c:pt>
                <c:pt idx="785">
                  <c:v>0.72849016385572907</c:v>
                </c:pt>
                <c:pt idx="786">
                  <c:v>0.72849016385572873</c:v>
                </c:pt>
                <c:pt idx="787">
                  <c:v>0.7284901638557284</c:v>
                </c:pt>
                <c:pt idx="788">
                  <c:v>0.72361497112124551</c:v>
                </c:pt>
                <c:pt idx="789">
                  <c:v>0.69245468902879037</c:v>
                </c:pt>
                <c:pt idx="790">
                  <c:v>0.7001215146499592</c:v>
                </c:pt>
                <c:pt idx="791">
                  <c:v>0.70477795560115919</c:v>
                </c:pt>
                <c:pt idx="792">
                  <c:v>0.73708632730649903</c:v>
                </c:pt>
                <c:pt idx="793">
                  <c:v>0.73761554413320696</c:v>
                </c:pt>
                <c:pt idx="794">
                  <c:v>2.6551773781556101</c:v>
                </c:pt>
                <c:pt idx="795">
                  <c:v>2.6632855863508325</c:v>
                </c:pt>
                <c:pt idx="796">
                  <c:v>2.6640058286630839</c:v>
                </c:pt>
                <c:pt idx="797">
                  <c:v>2.6630514993595997</c:v>
                </c:pt>
                <c:pt idx="798">
                  <c:v>2.6553621950869095</c:v>
                </c:pt>
                <c:pt idx="799">
                  <c:v>2.6569204788252971</c:v>
                </c:pt>
                <c:pt idx="800">
                  <c:v>2.6590664804300235</c:v>
                </c:pt>
                <c:pt idx="801">
                  <c:v>2.6506127931065726</c:v>
                </c:pt>
                <c:pt idx="802">
                  <c:v>2.6579301563285886</c:v>
                </c:pt>
                <c:pt idx="803">
                  <c:v>2.649602035576339</c:v>
                </c:pt>
                <c:pt idx="804">
                  <c:v>2.649944514762816</c:v>
                </c:pt>
                <c:pt idx="805">
                  <c:v>2.650670089822202</c:v>
                </c:pt>
                <c:pt idx="806">
                  <c:v>2.6506700898222024</c:v>
                </c:pt>
                <c:pt idx="807">
                  <c:v>2.6374448127835137</c:v>
                </c:pt>
                <c:pt idx="808">
                  <c:v>2.6374448127835137</c:v>
                </c:pt>
                <c:pt idx="809">
                  <c:v>2.6381559281726994</c:v>
                </c:pt>
                <c:pt idx="810">
                  <c:v>2.6374383916048019</c:v>
                </c:pt>
                <c:pt idx="811">
                  <c:v>2.6375485555595821</c:v>
                </c:pt>
                <c:pt idx="812">
                  <c:v>2.6424640063724576</c:v>
                </c:pt>
                <c:pt idx="813">
                  <c:v>2.6472660784111492</c:v>
                </c:pt>
                <c:pt idx="814">
                  <c:v>2.6531366687644562</c:v>
                </c:pt>
                <c:pt idx="815">
                  <c:v>2.6575827252838931</c:v>
                </c:pt>
                <c:pt idx="816">
                  <c:v>2.6626768821958522</c:v>
                </c:pt>
                <c:pt idx="817">
                  <c:v>2.6658715797871344</c:v>
                </c:pt>
                <c:pt idx="818">
                  <c:v>2.6588291062874281</c:v>
                </c:pt>
                <c:pt idx="819">
                  <c:v>2.6582734023779038</c:v>
                </c:pt>
                <c:pt idx="820">
                  <c:v>2.6577058950059982</c:v>
                </c:pt>
                <c:pt idx="821">
                  <c:v>2.6563921590777166</c:v>
                </c:pt>
                <c:pt idx="822">
                  <c:v>2.656248195200464</c:v>
                </c:pt>
                <c:pt idx="823">
                  <c:v>2.6451222361397031</c:v>
                </c:pt>
                <c:pt idx="824">
                  <c:v>2.656248195200464</c:v>
                </c:pt>
                <c:pt idx="825">
                  <c:v>0.49068911385072767</c:v>
                </c:pt>
                <c:pt idx="826">
                  <c:v>0.48470041811141118</c:v>
                </c:pt>
                <c:pt idx="827">
                  <c:v>0.51403208093360164</c:v>
                </c:pt>
                <c:pt idx="828">
                  <c:v>0.52726282574153693</c:v>
                </c:pt>
                <c:pt idx="829">
                  <c:v>0.54656314320573074</c:v>
                </c:pt>
                <c:pt idx="830">
                  <c:v>0.55537225846585747</c:v>
                </c:pt>
                <c:pt idx="831">
                  <c:v>0.56920600266084798</c:v>
                </c:pt>
                <c:pt idx="832">
                  <c:v>0.58951835752634774</c:v>
                </c:pt>
                <c:pt idx="833">
                  <c:v>0.58377244757825764</c:v>
                </c:pt>
                <c:pt idx="834">
                  <c:v>0.60115276877411705</c:v>
                </c:pt>
                <c:pt idx="835">
                  <c:v>0.62214555246303216</c:v>
                </c:pt>
                <c:pt idx="836">
                  <c:v>0.62215726035119068</c:v>
                </c:pt>
                <c:pt idx="837">
                  <c:v>0.61191358982718425</c:v>
                </c:pt>
                <c:pt idx="838">
                  <c:v>0.61874592042927035</c:v>
                </c:pt>
                <c:pt idx="839">
                  <c:v>0.59094031666184121</c:v>
                </c:pt>
                <c:pt idx="840">
                  <c:v>0.56821246081404075</c:v>
                </c:pt>
                <c:pt idx="841">
                  <c:v>0.58496311151338898</c:v>
                </c:pt>
                <c:pt idx="842">
                  <c:v>0.59504837638576336</c:v>
                </c:pt>
                <c:pt idx="843">
                  <c:v>0.61645579073886769</c:v>
                </c:pt>
                <c:pt idx="844">
                  <c:v>0.60895976707729582</c:v>
                </c:pt>
                <c:pt idx="845">
                  <c:v>0.6011254186861793</c:v>
                </c:pt>
                <c:pt idx="846">
                  <c:v>0.62292473359570855</c:v>
                </c:pt>
                <c:pt idx="847">
                  <c:v>0.62359002247392625</c:v>
                </c:pt>
                <c:pt idx="848">
                  <c:v>0.63145085073904461</c:v>
                </c:pt>
                <c:pt idx="849">
                  <c:v>0.62085252387308809</c:v>
                </c:pt>
                <c:pt idx="850">
                  <c:v>2.643437695728172</c:v>
                </c:pt>
                <c:pt idx="851">
                  <c:v>2.6590757158928735</c:v>
                </c:pt>
                <c:pt idx="852">
                  <c:v>2.6580918413878898</c:v>
                </c:pt>
                <c:pt idx="853">
                  <c:v>2.6589854339543244</c:v>
                </c:pt>
                <c:pt idx="854">
                  <c:v>2.6570135723833523</c:v>
                </c:pt>
                <c:pt idx="855">
                  <c:v>2.6411744541772593</c:v>
                </c:pt>
                <c:pt idx="856">
                  <c:v>2.6576440808268136</c:v>
                </c:pt>
                <c:pt idx="857">
                  <c:v>2.6566962791533051</c:v>
                </c:pt>
                <c:pt idx="858">
                  <c:v>2.6712987464370062</c:v>
                </c:pt>
                <c:pt idx="859">
                  <c:v>2.6712987464370057</c:v>
                </c:pt>
                <c:pt idx="860">
                  <c:v>2.6571891370961471</c:v>
                </c:pt>
                <c:pt idx="861">
                  <c:v>2.658860102514808</c:v>
                </c:pt>
                <c:pt idx="862">
                  <c:v>2.6595751755617094</c:v>
                </c:pt>
                <c:pt idx="863">
                  <c:v>2.6436353781274353</c:v>
                </c:pt>
                <c:pt idx="864">
                  <c:v>2.6436353781274353</c:v>
                </c:pt>
                <c:pt idx="865">
                  <c:v>2.6588601025148075</c:v>
                </c:pt>
                <c:pt idx="866">
                  <c:v>2.6580867130297743</c:v>
                </c:pt>
                <c:pt idx="867">
                  <c:v>3.5239876370051055</c:v>
                </c:pt>
                <c:pt idx="868">
                  <c:v>3.5381616301582133</c:v>
                </c:pt>
                <c:pt idx="869">
                  <c:v>3.5280472618418539</c:v>
                </c:pt>
                <c:pt idx="870">
                  <c:v>3.5253103714993124</c:v>
                </c:pt>
                <c:pt idx="871">
                  <c:v>3.5256291753679982</c:v>
                </c:pt>
                <c:pt idx="872">
                  <c:v>4.1747655351735933</c:v>
                </c:pt>
                <c:pt idx="873">
                  <c:v>4.1786293240841221</c:v>
                </c:pt>
                <c:pt idx="874">
                  <c:v>4.1786293240841221</c:v>
                </c:pt>
                <c:pt idx="875">
                  <c:v>4.1721892592978849</c:v>
                </c:pt>
                <c:pt idx="876">
                  <c:v>4.1737651036538548</c:v>
                </c:pt>
                <c:pt idx="877">
                  <c:v>4.1524654424546918</c:v>
                </c:pt>
                <c:pt idx="878">
                  <c:v>4.6725244855043702</c:v>
                </c:pt>
                <c:pt idx="879">
                  <c:v>5.1834030942882698</c:v>
                </c:pt>
                <c:pt idx="880">
                  <c:v>5.1850169407995939</c:v>
                </c:pt>
                <c:pt idx="881">
                  <c:v>4.6829820370812216</c:v>
                </c:pt>
                <c:pt idx="882">
                  <c:v>4.6589294612910983</c:v>
                </c:pt>
                <c:pt idx="883">
                  <c:v>4.6829820370812207</c:v>
                </c:pt>
                <c:pt idx="884">
                  <c:v>4.6739623097813947</c:v>
                </c:pt>
                <c:pt idx="885">
                  <c:v>4.6739623097813938</c:v>
                </c:pt>
                <c:pt idx="886">
                  <c:v>4.6905024314366583</c:v>
                </c:pt>
                <c:pt idx="887">
                  <c:v>4.6905024314366583</c:v>
                </c:pt>
                <c:pt idx="888">
                  <c:v>4.6855504353719359</c:v>
                </c:pt>
                <c:pt idx="889">
                  <c:v>4.659327117550931</c:v>
                </c:pt>
                <c:pt idx="890">
                  <c:v>4.6571159006370779</c:v>
                </c:pt>
                <c:pt idx="891">
                  <c:v>4.6762970399925932</c:v>
                </c:pt>
                <c:pt idx="892">
                  <c:v>4.6697091736969512</c:v>
                </c:pt>
                <c:pt idx="893">
                  <c:v>4.676995347856459</c:v>
                </c:pt>
                <c:pt idx="894">
                  <c:v>4.676995347856459</c:v>
                </c:pt>
                <c:pt idx="895">
                  <c:v>4.676995347856459</c:v>
                </c:pt>
                <c:pt idx="896">
                  <c:v>4.676995347856459</c:v>
                </c:pt>
                <c:pt idx="897">
                  <c:v>4.6734144645584577</c:v>
                </c:pt>
                <c:pt idx="898">
                  <c:v>4.1554166348212318</c:v>
                </c:pt>
                <c:pt idx="899">
                  <c:v>4.139331679556725</c:v>
                </c:pt>
                <c:pt idx="900">
                  <c:v>4.1409165727450921</c:v>
                </c:pt>
                <c:pt idx="901">
                  <c:v>4.139331679556725</c:v>
                </c:pt>
                <c:pt idx="902">
                  <c:v>4.1344646723549463</c:v>
                </c:pt>
                <c:pt idx="903">
                  <c:v>3.5117479216396603</c:v>
                </c:pt>
                <c:pt idx="904">
                  <c:v>3.519283868773794</c:v>
                </c:pt>
                <c:pt idx="905">
                  <c:v>3.5031105844534043</c:v>
                </c:pt>
                <c:pt idx="906">
                  <c:v>3.5038644787034308</c:v>
                </c:pt>
                <c:pt idx="907">
                  <c:v>3.5186184144214794</c:v>
                </c:pt>
                <c:pt idx="908">
                  <c:v>4.1649067056544506</c:v>
                </c:pt>
                <c:pt idx="909">
                  <c:v>4.1649067056544506</c:v>
                </c:pt>
                <c:pt idx="910">
                  <c:v>3.3946389146832985</c:v>
                </c:pt>
                <c:pt idx="911">
                  <c:v>3.390083782756748</c:v>
                </c:pt>
                <c:pt idx="912">
                  <c:v>3.4049689389987545</c:v>
                </c:pt>
                <c:pt idx="913">
                  <c:v>3.4049689389987545</c:v>
                </c:pt>
                <c:pt idx="914">
                  <c:v>3.4049689389987545</c:v>
                </c:pt>
                <c:pt idx="915">
                  <c:v>4.0745848150691995</c:v>
                </c:pt>
                <c:pt idx="916">
                  <c:v>4.0800614653304041</c:v>
                </c:pt>
                <c:pt idx="917">
                  <c:v>4.0687998931182809</c:v>
                </c:pt>
                <c:pt idx="918">
                  <c:v>4.0470548508342175</c:v>
                </c:pt>
                <c:pt idx="919">
                  <c:v>4.0525003907801995</c:v>
                </c:pt>
                <c:pt idx="920">
                  <c:v>4.0665302613266157</c:v>
                </c:pt>
                <c:pt idx="921">
                  <c:v>4.0729642744897117</c:v>
                </c:pt>
                <c:pt idx="922">
                  <c:v>4.0729642744897117</c:v>
                </c:pt>
                <c:pt idx="923">
                  <c:v>4.0729642744897117</c:v>
                </c:pt>
                <c:pt idx="924">
                  <c:v>4.0677317477041077</c:v>
                </c:pt>
                <c:pt idx="925">
                  <c:v>4.0677317477041077</c:v>
                </c:pt>
                <c:pt idx="926">
                  <c:v>4.0744938272098112</c:v>
                </c:pt>
                <c:pt idx="927">
                  <c:v>4.0584889836471172</c:v>
                </c:pt>
                <c:pt idx="928">
                  <c:v>4.0638401703660731</c:v>
                </c:pt>
                <c:pt idx="929">
                  <c:v>4.0667054907365863</c:v>
                </c:pt>
                <c:pt idx="930">
                  <c:v>4.0651376764906928</c:v>
                </c:pt>
                <c:pt idx="931">
                  <c:v>4.0651376764906919</c:v>
                </c:pt>
                <c:pt idx="932">
                  <c:v>4.0869171358541383</c:v>
                </c:pt>
                <c:pt idx="933">
                  <c:v>4.0847471413977559</c:v>
                </c:pt>
                <c:pt idx="934">
                  <c:v>4.0679862299055731</c:v>
                </c:pt>
                <c:pt idx="935">
                  <c:v>4.0766549916464259</c:v>
                </c:pt>
                <c:pt idx="936">
                  <c:v>4.0728515783402113</c:v>
                </c:pt>
                <c:pt idx="937">
                  <c:v>4.0715220342444658</c:v>
                </c:pt>
                <c:pt idx="938">
                  <c:v>4.0512939827224699</c:v>
                </c:pt>
                <c:pt idx="939">
                  <c:v>3.3841345879662219</c:v>
                </c:pt>
                <c:pt idx="940">
                  <c:v>2.4730726316497851</c:v>
                </c:pt>
                <c:pt idx="941">
                  <c:v>2.4738228998564793</c:v>
                </c:pt>
                <c:pt idx="942">
                  <c:v>2.4888656840698076</c:v>
                </c:pt>
                <c:pt idx="943">
                  <c:v>2.4730703489979029</c:v>
                </c:pt>
                <c:pt idx="944">
                  <c:v>2.4730703489979033</c:v>
                </c:pt>
                <c:pt idx="945">
                  <c:v>2.4561108356596502</c:v>
                </c:pt>
                <c:pt idx="946">
                  <c:v>0.60519486288331414</c:v>
                </c:pt>
                <c:pt idx="947">
                  <c:v>0.64215197354519638</c:v>
                </c:pt>
                <c:pt idx="948">
                  <c:v>0.64215197354519604</c:v>
                </c:pt>
                <c:pt idx="949">
                  <c:v>0.63691402033775957</c:v>
                </c:pt>
                <c:pt idx="950">
                  <c:v>0.66964428254146779</c:v>
                </c:pt>
                <c:pt idx="951">
                  <c:v>0.6626539441819187</c:v>
                </c:pt>
                <c:pt idx="952">
                  <c:v>0.6628710062023242</c:v>
                </c:pt>
                <c:pt idx="953">
                  <c:v>0.64072624799513789</c:v>
                </c:pt>
                <c:pt idx="954">
                  <c:v>0.64072624799513678</c:v>
                </c:pt>
                <c:pt idx="955">
                  <c:v>0.63271519024494793</c:v>
                </c:pt>
                <c:pt idx="956">
                  <c:v>0.66287100620232497</c:v>
                </c:pt>
                <c:pt idx="957">
                  <c:v>0.66513442109618026</c:v>
                </c:pt>
                <c:pt idx="958">
                  <c:v>0.66542702992439762</c:v>
                </c:pt>
                <c:pt idx="959">
                  <c:v>0.67758396617502736</c:v>
                </c:pt>
                <c:pt idx="960">
                  <c:v>0.71209109339055776</c:v>
                </c:pt>
                <c:pt idx="961">
                  <c:v>0.71675869586335128</c:v>
                </c:pt>
                <c:pt idx="962">
                  <c:v>0.71675869586335128</c:v>
                </c:pt>
                <c:pt idx="963">
                  <c:v>0.69204040861730609</c:v>
                </c:pt>
                <c:pt idx="964">
                  <c:v>0.71675869586335195</c:v>
                </c:pt>
                <c:pt idx="965">
                  <c:v>0.72104968142294179</c:v>
                </c:pt>
                <c:pt idx="966">
                  <c:v>0.72104968142294179</c:v>
                </c:pt>
                <c:pt idx="967">
                  <c:v>0.72797153779080293</c:v>
                </c:pt>
                <c:pt idx="968">
                  <c:v>0.72797153779080326</c:v>
                </c:pt>
                <c:pt idx="969">
                  <c:v>0.73032624956333658</c:v>
                </c:pt>
                <c:pt idx="970">
                  <c:v>0.73128096668602927</c:v>
                </c:pt>
                <c:pt idx="971">
                  <c:v>0.73166389137907528</c:v>
                </c:pt>
                <c:pt idx="972">
                  <c:v>0.72104968142294046</c:v>
                </c:pt>
                <c:pt idx="973">
                  <c:v>0.68606483919495842</c:v>
                </c:pt>
                <c:pt idx="974">
                  <c:v>0.68478829984801826</c:v>
                </c:pt>
                <c:pt idx="975">
                  <c:v>0.68147064298681337</c:v>
                </c:pt>
                <c:pt idx="976">
                  <c:v>0.68856763663312082</c:v>
                </c:pt>
                <c:pt idx="977">
                  <c:v>0.67515940230613025</c:v>
                </c:pt>
                <c:pt idx="978">
                  <c:v>0.64076782277632582</c:v>
                </c:pt>
                <c:pt idx="979">
                  <c:v>0.63841875909680146</c:v>
                </c:pt>
                <c:pt idx="980">
                  <c:v>0.63814258793706935</c:v>
                </c:pt>
                <c:pt idx="981">
                  <c:v>0.59951563001706165</c:v>
                </c:pt>
                <c:pt idx="982">
                  <c:v>0.59817851333773031</c:v>
                </c:pt>
                <c:pt idx="983">
                  <c:v>0.59716652317388119</c:v>
                </c:pt>
                <c:pt idx="984">
                  <c:v>0.58337507902753538</c:v>
                </c:pt>
                <c:pt idx="985">
                  <c:v>0.57781762260664549</c:v>
                </c:pt>
                <c:pt idx="986">
                  <c:v>0.57424478749269992</c:v>
                </c:pt>
                <c:pt idx="987">
                  <c:v>0.57424478749270125</c:v>
                </c:pt>
                <c:pt idx="988">
                  <c:v>0.57424478749270036</c:v>
                </c:pt>
                <c:pt idx="989">
                  <c:v>0.58001448724236904</c:v>
                </c:pt>
                <c:pt idx="990">
                  <c:v>0.56379866850287841</c:v>
                </c:pt>
                <c:pt idx="991">
                  <c:v>0.52281784740086357</c:v>
                </c:pt>
                <c:pt idx="992">
                  <c:v>0.51909796292150934</c:v>
                </c:pt>
                <c:pt idx="993">
                  <c:v>2.6166085336791154</c:v>
                </c:pt>
                <c:pt idx="994">
                  <c:v>2.6320854722829012</c:v>
                </c:pt>
                <c:pt idx="995">
                  <c:v>2.616077522264467</c:v>
                </c:pt>
                <c:pt idx="996">
                  <c:v>3.487662482834704</c:v>
                </c:pt>
                <c:pt idx="997">
                  <c:v>3.4674522909794327</c:v>
                </c:pt>
                <c:pt idx="998">
                  <c:v>3.4724439240124565</c:v>
                </c:pt>
                <c:pt idx="999">
                  <c:v>3.4731822291792236</c:v>
                </c:pt>
                <c:pt idx="1000">
                  <c:v>3.4921165564317107</c:v>
                </c:pt>
                <c:pt idx="1001">
                  <c:v>3.4980940774681706</c:v>
                </c:pt>
                <c:pt idx="1002">
                  <c:v>3.500159770398239</c:v>
                </c:pt>
                <c:pt idx="1003">
                  <c:v>3.4980940774681719</c:v>
                </c:pt>
                <c:pt idx="1004">
                  <c:v>3.4937826076430833</c:v>
                </c:pt>
                <c:pt idx="1005">
                  <c:v>3.4909173439348611</c:v>
                </c:pt>
                <c:pt idx="1006">
                  <c:v>4.1363894761038749</c:v>
                </c:pt>
                <c:pt idx="1007">
                  <c:v>4.1277246795513021</c:v>
                </c:pt>
                <c:pt idx="1008">
                  <c:v>4.127724679551303</c:v>
                </c:pt>
                <c:pt idx="1009">
                  <c:v>4.1264603318009936</c:v>
                </c:pt>
                <c:pt idx="1010">
                  <c:v>4.1264603318009936</c:v>
                </c:pt>
                <c:pt idx="1011">
                  <c:v>4.1251922605212377</c:v>
                </c:pt>
                <c:pt idx="1012">
                  <c:v>4.1251922605212377</c:v>
                </c:pt>
                <c:pt idx="1013">
                  <c:v>4.1239204622771712</c:v>
                </c:pt>
                <c:pt idx="1014">
                  <c:v>4.1196204602769635</c:v>
                </c:pt>
                <c:pt idx="1015">
                  <c:v>4.1183293618371817</c:v>
                </c:pt>
                <c:pt idx="1016">
                  <c:v>4.1254917532380784</c:v>
                </c:pt>
                <c:pt idx="1017">
                  <c:v>4.1243386503546953</c:v>
                </c:pt>
                <c:pt idx="1018">
                  <c:v>4.1151758553553321</c:v>
                </c:pt>
                <c:pt idx="1019">
                  <c:v>4.1167940293540166</c:v>
                </c:pt>
                <c:pt idx="1020">
                  <c:v>4.1298305805867681</c:v>
                </c:pt>
                <c:pt idx="1021">
                  <c:v>4.1256201627594526</c:v>
                </c:pt>
                <c:pt idx="1022">
                  <c:v>4.1326674773889147</c:v>
                </c:pt>
                <c:pt idx="1023">
                  <c:v>4.1315472179501871</c:v>
                </c:pt>
                <c:pt idx="1024">
                  <c:v>3.3686437737002533</c:v>
                </c:pt>
                <c:pt idx="1025">
                  <c:v>3.3491355991040819</c:v>
                </c:pt>
                <c:pt idx="1026">
                  <c:v>3.3599449818348699</c:v>
                </c:pt>
                <c:pt idx="1027">
                  <c:v>2.4398279779350562</c:v>
                </c:pt>
                <c:pt idx="1028">
                  <c:v>2.4468833837035064</c:v>
                </c:pt>
                <c:pt idx="1029">
                  <c:v>2.4451048806158053</c:v>
                </c:pt>
                <c:pt idx="1030">
                  <c:v>2.4525453447498387</c:v>
                </c:pt>
                <c:pt idx="1031">
                  <c:v>2.4360155155687262</c:v>
                </c:pt>
                <c:pt idx="1032">
                  <c:v>2.4301953155234424</c:v>
                </c:pt>
                <c:pt idx="1033">
                  <c:v>2.4370267277139339</c:v>
                </c:pt>
                <c:pt idx="1034">
                  <c:v>2.436982053618082</c:v>
                </c:pt>
                <c:pt idx="1035">
                  <c:v>2.4362715346682422</c:v>
                </c:pt>
                <c:pt idx="1036">
                  <c:v>2.4438569271831567</c:v>
                </c:pt>
                <c:pt idx="1037">
                  <c:v>0.47620295125128626</c:v>
                </c:pt>
                <c:pt idx="1038">
                  <c:v>0.48564947341696441</c:v>
                </c:pt>
                <c:pt idx="1039">
                  <c:v>0.52567908609804137</c:v>
                </c:pt>
                <c:pt idx="1040">
                  <c:v>0.53490485602095172</c:v>
                </c:pt>
                <c:pt idx="1041">
                  <c:v>0.54543512878126388</c:v>
                </c:pt>
                <c:pt idx="1042">
                  <c:v>0.5452826263139442</c:v>
                </c:pt>
                <c:pt idx="1043">
                  <c:v>0.56536567412026595</c:v>
                </c:pt>
                <c:pt idx="1044">
                  <c:v>0.57353174075048485</c:v>
                </c:pt>
                <c:pt idx="1045">
                  <c:v>0.56549817805723701</c:v>
                </c:pt>
                <c:pt idx="1046">
                  <c:v>0.57379566678534966</c:v>
                </c:pt>
                <c:pt idx="1047">
                  <c:v>0.59810031385365492</c:v>
                </c:pt>
                <c:pt idx="1048">
                  <c:v>0.58965619888407339</c:v>
                </c:pt>
                <c:pt idx="1049">
                  <c:v>0.58012032732247643</c:v>
                </c:pt>
                <c:pt idx="1050">
                  <c:v>0.571339636493853</c:v>
                </c:pt>
                <c:pt idx="1051">
                  <c:v>0.57133963649385255</c:v>
                </c:pt>
                <c:pt idx="1052">
                  <c:v>0.56697978535669302</c:v>
                </c:pt>
                <c:pt idx="1053">
                  <c:v>0.59044657608386208</c:v>
                </c:pt>
                <c:pt idx="1054">
                  <c:v>0.59044657608386208</c:v>
                </c:pt>
                <c:pt idx="1055">
                  <c:v>2.4729479873582019</c:v>
                </c:pt>
                <c:pt idx="1056">
                  <c:v>2.4735994471146432</c:v>
                </c:pt>
                <c:pt idx="1057">
                  <c:v>2.4735994471146432</c:v>
                </c:pt>
                <c:pt idx="1058">
                  <c:v>2.4747177600032169</c:v>
                </c:pt>
                <c:pt idx="1059">
                  <c:v>2.468966225926525</c:v>
                </c:pt>
                <c:pt idx="1060">
                  <c:v>2.4701019286623112</c:v>
                </c:pt>
                <c:pt idx="1061">
                  <c:v>2.4645957173435105</c:v>
                </c:pt>
                <c:pt idx="1062">
                  <c:v>2.46459571734351</c:v>
                </c:pt>
                <c:pt idx="1063">
                  <c:v>2.478155972479013</c:v>
                </c:pt>
                <c:pt idx="1064">
                  <c:v>2.4731208929392459</c:v>
                </c:pt>
                <c:pt idx="1065">
                  <c:v>2.4737486036390686</c:v>
                </c:pt>
                <c:pt idx="1066">
                  <c:v>3.5232342977374325</c:v>
                </c:pt>
                <c:pt idx="1067">
                  <c:v>3.517552412400621</c:v>
                </c:pt>
                <c:pt idx="1068">
                  <c:v>3.5137638019923116</c:v>
                </c:pt>
                <c:pt idx="1069">
                  <c:v>3.5311634627448707</c:v>
                </c:pt>
                <c:pt idx="1070">
                  <c:v>3.5143478619654518</c:v>
                </c:pt>
                <c:pt idx="1071">
                  <c:v>3.5237639215500649</c:v>
                </c:pt>
                <c:pt idx="1072">
                  <c:v>3.5168997379665896</c:v>
                </c:pt>
                <c:pt idx="1073">
                  <c:v>3.5134189985416211</c:v>
                </c:pt>
                <c:pt idx="1074">
                  <c:v>3.5232670591414461</c:v>
                </c:pt>
                <c:pt idx="1075">
                  <c:v>3.5399006141360028</c:v>
                </c:pt>
                <c:pt idx="1076">
                  <c:v>3.5362999411352622</c:v>
                </c:pt>
                <c:pt idx="1077">
                  <c:v>3.5362999411352614</c:v>
                </c:pt>
                <c:pt idx="1078">
                  <c:v>3.5225819153962021</c:v>
                </c:pt>
                <c:pt idx="1079">
                  <c:v>3.5188971347206284</c:v>
                </c:pt>
                <c:pt idx="1080">
                  <c:v>3.5337009057886144</c:v>
                </c:pt>
                <c:pt idx="1081">
                  <c:v>3.5328292953927192</c:v>
                </c:pt>
                <c:pt idx="1082">
                  <c:v>3.5260357479375632</c:v>
                </c:pt>
                <c:pt idx="1083">
                  <c:v>3.525488394295782</c:v>
                </c:pt>
                <c:pt idx="1084">
                  <c:v>4.1589567162621357</c:v>
                </c:pt>
                <c:pt idx="1085">
                  <c:v>4.1709784260023328</c:v>
                </c:pt>
                <c:pt idx="1086">
                  <c:v>3.534669069636057</c:v>
                </c:pt>
                <c:pt idx="1087">
                  <c:v>3.5323133594140104</c:v>
                </c:pt>
                <c:pt idx="1088">
                  <c:v>3.5224715804928524</c:v>
                </c:pt>
                <c:pt idx="1089">
                  <c:v>3.5183201222785834</c:v>
                </c:pt>
                <c:pt idx="1090">
                  <c:v>3.5155473771636476</c:v>
                </c:pt>
                <c:pt idx="1091">
                  <c:v>3.5218549855185475</c:v>
                </c:pt>
                <c:pt idx="1092">
                  <c:v>3.5250575083315656</c:v>
                </c:pt>
                <c:pt idx="1093">
                  <c:v>3.5424310423643184</c:v>
                </c:pt>
                <c:pt idx="1094">
                  <c:v>3.5288453170395679</c:v>
                </c:pt>
                <c:pt idx="1095">
                  <c:v>4.176423427177868</c:v>
                </c:pt>
                <c:pt idx="1096">
                  <c:v>4.1764234271778689</c:v>
                </c:pt>
                <c:pt idx="1097">
                  <c:v>3.4101844314346965</c:v>
                </c:pt>
                <c:pt idx="1098">
                  <c:v>3.4065628189326</c:v>
                </c:pt>
                <c:pt idx="1099">
                  <c:v>3.4237659313927495</c:v>
                </c:pt>
                <c:pt idx="1100">
                  <c:v>3.4101844314346965</c:v>
                </c:pt>
                <c:pt idx="1101">
                  <c:v>3.412036698642384</c:v>
                </c:pt>
                <c:pt idx="1102">
                  <c:v>3.4032528129183759</c:v>
                </c:pt>
                <c:pt idx="1103">
                  <c:v>3.4032528129183763</c:v>
                </c:pt>
                <c:pt idx="1104">
                  <c:v>4.180186883733124</c:v>
                </c:pt>
                <c:pt idx="1105">
                  <c:v>4.1732595243085528</c:v>
                </c:pt>
                <c:pt idx="1106">
                  <c:v>4.1646650544321986</c:v>
                </c:pt>
                <c:pt idx="1107">
                  <c:v>4.1709784260023337</c:v>
                </c:pt>
                <c:pt idx="1108">
                  <c:v>4.1826337116545229</c:v>
                </c:pt>
                <c:pt idx="1109">
                  <c:v>4.1826337116545229</c:v>
                </c:pt>
                <c:pt idx="1110">
                  <c:v>4.187312137212043</c:v>
                </c:pt>
                <c:pt idx="1111">
                  <c:v>4.1722345455424348</c:v>
                </c:pt>
                <c:pt idx="1112">
                  <c:v>4.1722345455424348</c:v>
                </c:pt>
                <c:pt idx="1113">
                  <c:v>4.1733643103632261</c:v>
                </c:pt>
                <c:pt idx="1114">
                  <c:v>4.1781043466291656</c:v>
                </c:pt>
                <c:pt idx="1115">
                  <c:v>3.5292761164787807</c:v>
                </c:pt>
                <c:pt idx="1116">
                  <c:v>3.5369411730480458</c:v>
                </c:pt>
                <c:pt idx="1117">
                  <c:v>3.5203920664847801</c:v>
                </c:pt>
                <c:pt idx="1118">
                  <c:v>3.5238579525751526</c:v>
                </c:pt>
                <c:pt idx="1119">
                  <c:v>3.5327208932307821</c:v>
                </c:pt>
                <c:pt idx="1120">
                  <c:v>3.5348856996329165</c:v>
                </c:pt>
                <c:pt idx="1121">
                  <c:v>3.5375508070979218</c:v>
                </c:pt>
                <c:pt idx="1122">
                  <c:v>3.5322330018259467</c:v>
                </c:pt>
                <c:pt idx="1123">
                  <c:v>3.5330038246475159</c:v>
                </c:pt>
                <c:pt idx="1124">
                  <c:v>3.5192326122295778</c:v>
                </c:pt>
                <c:pt idx="1125">
                  <c:v>3.5164400868627501</c:v>
                </c:pt>
                <c:pt idx="1126">
                  <c:v>2.6290948933761773</c:v>
                </c:pt>
                <c:pt idx="1127">
                  <c:v>2.641700332202972</c:v>
                </c:pt>
                <c:pt idx="1128">
                  <c:v>2.6373839638430989</c:v>
                </c:pt>
                <c:pt idx="1129">
                  <c:v>2.6496204153564089</c:v>
                </c:pt>
                <c:pt idx="1130">
                  <c:v>2.6373839638430989</c:v>
                </c:pt>
                <c:pt idx="1131">
                  <c:v>2.6363901391221995</c:v>
                </c:pt>
                <c:pt idx="1132">
                  <c:v>2.6489516313170456</c:v>
                </c:pt>
                <c:pt idx="1133">
                  <c:v>2.6499497766823064</c:v>
                </c:pt>
                <c:pt idx="1134">
                  <c:v>2.6498506819888235</c:v>
                </c:pt>
                <c:pt idx="1135">
                  <c:v>0.5219370788284573</c:v>
                </c:pt>
                <c:pt idx="1136">
                  <c:v>0.55083948798107263</c:v>
                </c:pt>
                <c:pt idx="1137">
                  <c:v>0.55083948798107307</c:v>
                </c:pt>
                <c:pt idx="1138">
                  <c:v>0.56436532547946161</c:v>
                </c:pt>
                <c:pt idx="1139">
                  <c:v>2.4828350688654988</c:v>
                </c:pt>
                <c:pt idx="1140">
                  <c:v>2.4874720753613282</c:v>
                </c:pt>
                <c:pt idx="1141">
                  <c:v>2.4866088074086377</c:v>
                </c:pt>
                <c:pt idx="1142">
                  <c:v>2.4912158163226965</c:v>
                </c:pt>
                <c:pt idx="1143">
                  <c:v>2.4912158163226961</c:v>
                </c:pt>
                <c:pt idx="1144">
                  <c:v>2.4912158163226965</c:v>
                </c:pt>
                <c:pt idx="1145">
                  <c:v>2.4903726490871883</c:v>
                </c:pt>
                <c:pt idx="1146">
                  <c:v>2.485847422700961</c:v>
                </c:pt>
                <c:pt idx="1147">
                  <c:v>2.4728525090950679</c:v>
                </c:pt>
                <c:pt idx="1148">
                  <c:v>2.4870765552920675</c:v>
                </c:pt>
                <c:pt idx="1149">
                  <c:v>2.4860159464814879</c:v>
                </c:pt>
                <c:pt idx="1150">
                  <c:v>2.4796601404367409</c:v>
                </c:pt>
                <c:pt idx="1151">
                  <c:v>2.4799570755910665</c:v>
                </c:pt>
                <c:pt idx="1152">
                  <c:v>2.4784215042977786</c:v>
                </c:pt>
                <c:pt idx="1153">
                  <c:v>2.4767999057560077</c:v>
                </c:pt>
                <c:pt idx="1154">
                  <c:v>3.3897634586990462</c:v>
                </c:pt>
                <c:pt idx="1155">
                  <c:v>3.4054087479911863</c:v>
                </c:pt>
                <c:pt idx="1156">
                  <c:v>3.4048420027184148</c:v>
                </c:pt>
                <c:pt idx="1157">
                  <c:v>3.4224106856344174</c:v>
                </c:pt>
                <c:pt idx="1158">
                  <c:v>3.4048420027184143</c:v>
                </c:pt>
                <c:pt idx="1159">
                  <c:v>3.4106928020885312</c:v>
                </c:pt>
                <c:pt idx="1160">
                  <c:v>3.3930996575638996</c:v>
                </c:pt>
                <c:pt idx="1161">
                  <c:v>3.3925505861679701</c:v>
                </c:pt>
                <c:pt idx="1162">
                  <c:v>3.3925505861679701</c:v>
                </c:pt>
                <c:pt idx="1163">
                  <c:v>3.3773574107761926</c:v>
                </c:pt>
                <c:pt idx="1164">
                  <c:v>3.377357410776193</c:v>
                </c:pt>
                <c:pt idx="1165">
                  <c:v>3.3812780049753792</c:v>
                </c:pt>
                <c:pt idx="1166">
                  <c:v>3.3825071439043537</c:v>
                </c:pt>
                <c:pt idx="1167">
                  <c:v>3.366228803566456</c:v>
                </c:pt>
                <c:pt idx="1168">
                  <c:v>3.3662288035664569</c:v>
                </c:pt>
                <c:pt idx="1169">
                  <c:v>3.3691751368870229</c:v>
                </c:pt>
                <c:pt idx="1170">
                  <c:v>2.459924546020138</c:v>
                </c:pt>
                <c:pt idx="1171">
                  <c:v>2.4541035417333945</c:v>
                </c:pt>
                <c:pt idx="1172">
                  <c:v>2.4616352546531126</c:v>
                </c:pt>
                <c:pt idx="1173">
                  <c:v>2.4616352546531122</c:v>
                </c:pt>
                <c:pt idx="1174">
                  <c:v>2.4678539611932706</c:v>
                </c:pt>
                <c:pt idx="1175">
                  <c:v>2.4732573511622373</c:v>
                </c:pt>
                <c:pt idx="1176">
                  <c:v>2.4733714725465474</c:v>
                </c:pt>
                <c:pt idx="1177">
                  <c:v>2.4867637846622261</c:v>
                </c:pt>
                <c:pt idx="1178">
                  <c:v>2.4867637846622257</c:v>
                </c:pt>
                <c:pt idx="1179">
                  <c:v>2.4867637846622257</c:v>
                </c:pt>
                <c:pt idx="1180">
                  <c:v>2.4867637846622261</c:v>
                </c:pt>
                <c:pt idx="1181">
                  <c:v>2.488179955331701</c:v>
                </c:pt>
                <c:pt idx="1182">
                  <c:v>2.5003121865432929</c:v>
                </c:pt>
                <c:pt idx="1183">
                  <c:v>2.5006376085974034</c:v>
                </c:pt>
                <c:pt idx="1184">
                  <c:v>2.5009805153141977</c:v>
                </c:pt>
                <c:pt idx="1185">
                  <c:v>0.63774299606679985</c:v>
                </c:pt>
                <c:pt idx="1186">
                  <c:v>0.63774299606680063</c:v>
                </c:pt>
                <c:pt idx="1187">
                  <c:v>0.62629960615518199</c:v>
                </c:pt>
                <c:pt idx="1188">
                  <c:v>0.61078172731206837</c:v>
                </c:pt>
                <c:pt idx="1189">
                  <c:v>0.60624661943767189</c:v>
                </c:pt>
                <c:pt idx="1190">
                  <c:v>0.60844319516958922</c:v>
                </c:pt>
                <c:pt idx="1191">
                  <c:v>0.60314890832956536</c:v>
                </c:pt>
                <c:pt idx="1192">
                  <c:v>2.4841691379475996</c:v>
                </c:pt>
                <c:pt idx="1193">
                  <c:v>2.4895626347579478</c:v>
                </c:pt>
                <c:pt idx="1194">
                  <c:v>2.5016442771685412</c:v>
                </c:pt>
                <c:pt idx="1195">
                  <c:v>2.5011490699547028</c:v>
                </c:pt>
                <c:pt idx="1196">
                  <c:v>2.5006607139401171</c:v>
                </c:pt>
                <c:pt idx="1197">
                  <c:v>2.5133962723892851</c:v>
                </c:pt>
                <c:pt idx="1198">
                  <c:v>2.5251268088205689</c:v>
                </c:pt>
                <c:pt idx="1199">
                  <c:v>2.5224529606328878</c:v>
                </c:pt>
                <c:pt idx="1200">
                  <c:v>2.5230129053787249</c:v>
                </c:pt>
                <c:pt idx="1201">
                  <c:v>2.5182733935169388</c:v>
                </c:pt>
                <c:pt idx="1202">
                  <c:v>2.5174141775876393</c:v>
                </c:pt>
                <c:pt idx="1203">
                  <c:v>3.5541738737824922</c:v>
                </c:pt>
                <c:pt idx="1204">
                  <c:v>4.1967482456860683</c:v>
                </c:pt>
                <c:pt idx="1205">
                  <c:v>4.1850116521481784</c:v>
                </c:pt>
                <c:pt idx="1206">
                  <c:v>4.1935062094653137</c:v>
                </c:pt>
                <c:pt idx="1207">
                  <c:v>4.1983322217672132</c:v>
                </c:pt>
                <c:pt idx="1208">
                  <c:v>4.1766383252937009</c:v>
                </c:pt>
                <c:pt idx="1209">
                  <c:v>4.701171223651559</c:v>
                </c:pt>
                <c:pt idx="1210">
                  <c:v>4.6844841474133867</c:v>
                </c:pt>
                <c:pt idx="1211">
                  <c:v>4.6858794180938661</c:v>
                </c:pt>
                <c:pt idx="1212">
                  <c:v>4.6933774716691259</c:v>
                </c:pt>
                <c:pt idx="1213">
                  <c:v>4.6747071613893691</c:v>
                </c:pt>
                <c:pt idx="1214">
                  <c:v>4.6811380434562979</c:v>
                </c:pt>
                <c:pt idx="1215">
                  <c:v>4.6996254085010785</c:v>
                </c:pt>
                <c:pt idx="1216">
                  <c:v>4.6996254085010785</c:v>
                </c:pt>
                <c:pt idx="1217">
                  <c:v>4.676130879263324</c:v>
                </c:pt>
                <c:pt idx="1218">
                  <c:v>4.6742550698326681</c:v>
                </c:pt>
                <c:pt idx="1219">
                  <c:v>4.6742550698326681</c:v>
                </c:pt>
                <c:pt idx="1220">
                  <c:v>4.6797394635182412</c:v>
                </c:pt>
                <c:pt idx="1221">
                  <c:v>4.7030925575177189</c:v>
                </c:pt>
                <c:pt idx="1222">
                  <c:v>4.6964558891609478</c:v>
                </c:pt>
                <c:pt idx="1223">
                  <c:v>4.1739076409040345</c:v>
                </c:pt>
                <c:pt idx="1224">
                  <c:v>4.1601934038128556</c:v>
                </c:pt>
                <c:pt idx="1225">
                  <c:v>4.1601934038128556</c:v>
                </c:pt>
                <c:pt idx="1226">
                  <c:v>4.1601934038128556</c:v>
                </c:pt>
                <c:pt idx="1227">
                  <c:v>4.6814939093974353</c:v>
                </c:pt>
                <c:pt idx="1228">
                  <c:v>4.6573201867103853</c:v>
                </c:pt>
                <c:pt idx="1229">
                  <c:v>4.6573201867103853</c:v>
                </c:pt>
                <c:pt idx="1230">
                  <c:v>4.6742550698326673</c:v>
                </c:pt>
                <c:pt idx="1231">
                  <c:v>4.6723734963602928</c:v>
                </c:pt>
                <c:pt idx="1232">
                  <c:v>4.6702435167476226</c:v>
                </c:pt>
                <c:pt idx="1233">
                  <c:v>4.6688048815357694</c:v>
                </c:pt>
                <c:pt idx="1234">
                  <c:v>4.0690384212067867</c:v>
                </c:pt>
                <c:pt idx="1235">
                  <c:v>3.3971188824285741</c:v>
                </c:pt>
                <c:pt idx="1236">
                  <c:v>3.3971188824285732</c:v>
                </c:pt>
                <c:pt idx="1237">
                  <c:v>3.3971188824285736</c:v>
                </c:pt>
                <c:pt idx="1238">
                  <c:v>3.3933093562327583</c:v>
                </c:pt>
                <c:pt idx="1239">
                  <c:v>4.0638830536157338</c:v>
                </c:pt>
                <c:pt idx="1240">
                  <c:v>3.3966904992293059</c:v>
                </c:pt>
                <c:pt idx="1241">
                  <c:v>3.3953900160485553</c:v>
                </c:pt>
                <c:pt idx="1242">
                  <c:v>3.398479200184914</c:v>
                </c:pt>
                <c:pt idx="1243">
                  <c:v>3.3910931186008231</c:v>
                </c:pt>
                <c:pt idx="1244">
                  <c:v>3.3920805270171575</c:v>
                </c:pt>
                <c:pt idx="1245">
                  <c:v>3.3882486136725727</c:v>
                </c:pt>
                <c:pt idx="1246">
                  <c:v>3.3694029783926482</c:v>
                </c:pt>
                <c:pt idx="1247">
                  <c:v>3.3701392329593358</c:v>
                </c:pt>
                <c:pt idx="1248">
                  <c:v>3.3694029783926487</c:v>
                </c:pt>
                <c:pt idx="1249">
                  <c:v>3.3860127297509361</c:v>
                </c:pt>
                <c:pt idx="1250">
                  <c:v>3.3866900216597289</c:v>
                </c:pt>
                <c:pt idx="1251">
                  <c:v>3.3929038315268518</c:v>
                </c:pt>
                <c:pt idx="1252">
                  <c:v>3.3735128376463646</c:v>
                </c:pt>
                <c:pt idx="1253">
                  <c:v>3.3929038315268518</c:v>
                </c:pt>
                <c:pt idx="1254">
                  <c:v>3.3916402015874163</c:v>
                </c:pt>
                <c:pt idx="1255">
                  <c:v>4.0618849650504387</c:v>
                </c:pt>
                <c:pt idx="1256">
                  <c:v>4.0411848928488014</c:v>
                </c:pt>
                <c:pt idx="1257">
                  <c:v>4.0423120399731589</c:v>
                </c:pt>
                <c:pt idx="1258">
                  <c:v>4.0423120399731598</c:v>
                </c:pt>
                <c:pt idx="1259">
                  <c:v>4.0481342486262912</c:v>
                </c:pt>
                <c:pt idx="1260">
                  <c:v>4.0390666195456584</c:v>
                </c:pt>
                <c:pt idx="1261">
                  <c:v>4.0302398045791463</c:v>
                </c:pt>
                <c:pt idx="1262">
                  <c:v>4.0243069283917929</c:v>
                </c:pt>
                <c:pt idx="1263">
                  <c:v>4.0315227523100186</c:v>
                </c:pt>
                <c:pt idx="1264">
                  <c:v>4.0315227523100177</c:v>
                </c:pt>
                <c:pt idx="1265">
                  <c:v>4.898129445038566</c:v>
                </c:pt>
                <c:pt idx="1266">
                  <c:v>4.9249729579802413</c:v>
                </c:pt>
                <c:pt idx="1267">
                  <c:v>4.9249729579802413</c:v>
                </c:pt>
                <c:pt idx="1268">
                  <c:v>4.9156151253280393</c:v>
                </c:pt>
                <c:pt idx="1269">
                  <c:v>4.9208666476542362</c:v>
                </c:pt>
                <c:pt idx="1270">
                  <c:v>4.4421674629611427</c:v>
                </c:pt>
                <c:pt idx="1271">
                  <c:v>4.4506950783603569</c:v>
                </c:pt>
                <c:pt idx="1272">
                  <c:v>4.4519284951246005</c:v>
                </c:pt>
                <c:pt idx="1273">
                  <c:v>4.4506950783603569</c:v>
                </c:pt>
                <c:pt idx="1274">
                  <c:v>4.4506950783603569</c:v>
                </c:pt>
                <c:pt idx="1275">
                  <c:v>4.4578865213521155</c:v>
                </c:pt>
                <c:pt idx="1276">
                  <c:v>4.4563270270841322</c:v>
                </c:pt>
                <c:pt idx="1277">
                  <c:v>4.4551987311017696</c:v>
                </c:pt>
                <c:pt idx="1278">
                  <c:v>4.4563270270841322</c:v>
                </c:pt>
                <c:pt idx="1279">
                  <c:v>4.4619753864892404</c:v>
                </c:pt>
                <c:pt idx="1280">
                  <c:v>4.4418964554239224</c:v>
                </c:pt>
                <c:pt idx="1281">
                  <c:v>4.4619753864892395</c:v>
                </c:pt>
                <c:pt idx="1282">
                  <c:v>4.4494582267919656</c:v>
                </c:pt>
                <c:pt idx="1283">
                  <c:v>4.4704570997316493</c:v>
                </c:pt>
                <c:pt idx="1284">
                  <c:v>4.4494582267919665</c:v>
                </c:pt>
                <c:pt idx="1285">
                  <c:v>4.4563996996497632</c:v>
                </c:pt>
                <c:pt idx="1286">
                  <c:v>3.8683870833243663</c:v>
                </c:pt>
                <c:pt idx="1287">
                  <c:v>3.8857733391550568</c:v>
                </c:pt>
                <c:pt idx="1288">
                  <c:v>3.8850919270974682</c:v>
                </c:pt>
                <c:pt idx="1289">
                  <c:v>3.1354629711901367</c:v>
                </c:pt>
                <c:pt idx="1290">
                  <c:v>3.1331660837939697</c:v>
                </c:pt>
                <c:pt idx="1291">
                  <c:v>3.1258459416926927</c:v>
                </c:pt>
                <c:pt idx="1292">
                  <c:v>3.1243366829835808</c:v>
                </c:pt>
                <c:pt idx="1293">
                  <c:v>3.1265780198907738</c:v>
                </c:pt>
                <c:pt idx="1294">
                  <c:v>3.1395161911785432</c:v>
                </c:pt>
                <c:pt idx="1295">
                  <c:v>3.1395161911785432</c:v>
                </c:pt>
                <c:pt idx="1296">
                  <c:v>2.4757476613803728</c:v>
                </c:pt>
                <c:pt idx="1297">
                  <c:v>2.4590215201637649</c:v>
                </c:pt>
                <c:pt idx="1298">
                  <c:v>2.4757476613803733</c:v>
                </c:pt>
                <c:pt idx="1299">
                  <c:v>2.4681336712055542</c:v>
                </c:pt>
                <c:pt idx="1300">
                  <c:v>2.4674723972554355</c:v>
                </c:pt>
                <c:pt idx="1301">
                  <c:v>2.4674723972554355</c:v>
                </c:pt>
                <c:pt idx="1302">
                  <c:v>2.4674723972554351</c:v>
                </c:pt>
                <c:pt idx="1303">
                  <c:v>2.4657442578372226</c:v>
                </c:pt>
                <c:pt idx="1304">
                  <c:v>2.4643095885417856</c:v>
                </c:pt>
                <c:pt idx="1305">
                  <c:v>2.4654339196317472</c:v>
                </c:pt>
                <c:pt idx="1306">
                  <c:v>2.4563278620894651</c:v>
                </c:pt>
                <c:pt idx="1307">
                  <c:v>2.4577112924601963</c:v>
                </c:pt>
                <c:pt idx="1308">
                  <c:v>2.4577112924601963</c:v>
                </c:pt>
                <c:pt idx="1309">
                  <c:v>2.4755540587963116</c:v>
                </c:pt>
                <c:pt idx="1310">
                  <c:v>2.4755540587963116</c:v>
                </c:pt>
                <c:pt idx="1311">
                  <c:v>2.4775582853349891</c:v>
                </c:pt>
                <c:pt idx="1312">
                  <c:v>2.4614249318452233</c:v>
                </c:pt>
                <c:pt idx="1313">
                  <c:v>2.4614249318452228</c:v>
                </c:pt>
                <c:pt idx="1314">
                  <c:v>2.4614249318452233</c:v>
                </c:pt>
                <c:pt idx="1315">
                  <c:v>2.4619311832146114</c:v>
                </c:pt>
                <c:pt idx="1316">
                  <c:v>2.4682114354135769</c:v>
                </c:pt>
                <c:pt idx="1317">
                  <c:v>2.4697580315997367</c:v>
                </c:pt>
                <c:pt idx="1318">
                  <c:v>2.4605915065111224</c:v>
                </c:pt>
                <c:pt idx="1319">
                  <c:v>2.4626886168830371</c:v>
                </c:pt>
                <c:pt idx="1320">
                  <c:v>2.4693348643342081</c:v>
                </c:pt>
                <c:pt idx="1321">
                  <c:v>2.4693466214228765</c:v>
                </c:pt>
                <c:pt idx="1322">
                  <c:v>2.47040939535235</c:v>
                </c:pt>
                <c:pt idx="1323">
                  <c:v>2.4850260824774328</c:v>
                </c:pt>
                <c:pt idx="1324">
                  <c:v>2.484664933850592</c:v>
                </c:pt>
                <c:pt idx="1325">
                  <c:v>2.468613413482097</c:v>
                </c:pt>
                <c:pt idx="1326">
                  <c:v>2.4686326876459468</c:v>
                </c:pt>
                <c:pt idx="1327">
                  <c:v>0.64439187991558644</c:v>
                </c:pt>
                <c:pt idx="1328">
                  <c:v>0.63682362458073183</c:v>
                </c:pt>
                <c:pt idx="1329">
                  <c:v>0.62078757336007606</c:v>
                </c:pt>
                <c:pt idx="1330">
                  <c:v>0.62078757336007606</c:v>
                </c:pt>
                <c:pt idx="1331">
                  <c:v>0.60792905139469711</c:v>
                </c:pt>
                <c:pt idx="1332">
                  <c:v>2.6440231422381584</c:v>
                </c:pt>
                <c:pt idx="1333">
                  <c:v>2.6369562949660117</c:v>
                </c:pt>
                <c:pt idx="1334">
                  <c:v>2.638694287753844</c:v>
                </c:pt>
                <c:pt idx="1335">
                  <c:v>2.6386221592079977</c:v>
                </c:pt>
                <c:pt idx="1336">
                  <c:v>2.6523583541274505</c:v>
                </c:pt>
                <c:pt idx="1337">
                  <c:v>2.65235835412745</c:v>
                </c:pt>
                <c:pt idx="1338">
                  <c:v>2.666447671375372</c:v>
                </c:pt>
                <c:pt idx="1339">
                  <c:v>2.6672134086581263</c:v>
                </c:pt>
                <c:pt idx="1340">
                  <c:v>4.0014327948961936</c:v>
                </c:pt>
                <c:pt idx="1341">
                  <c:v>4.0159298823534249</c:v>
                </c:pt>
                <c:pt idx="1342">
                  <c:v>4.0122881750422374</c:v>
                </c:pt>
                <c:pt idx="1343">
                  <c:v>4.0122881750422374</c:v>
                </c:pt>
                <c:pt idx="1344">
                  <c:v>4.0122881750422374</c:v>
                </c:pt>
                <c:pt idx="1345">
                  <c:v>4.0122881750422374</c:v>
                </c:pt>
                <c:pt idx="1346">
                  <c:v>4.5856346235984224</c:v>
                </c:pt>
                <c:pt idx="1347">
                  <c:v>4.572227823903054</c:v>
                </c:pt>
                <c:pt idx="1348">
                  <c:v>4.587397346216127</c:v>
                </c:pt>
                <c:pt idx="1349">
                  <c:v>4.5753953958205331</c:v>
                </c:pt>
                <c:pt idx="1350">
                  <c:v>4.571255773245781</c:v>
                </c:pt>
                <c:pt idx="1351">
                  <c:v>4.5571618344570384</c:v>
                </c:pt>
                <c:pt idx="1352">
                  <c:v>4.5560013365867471</c:v>
                </c:pt>
                <c:pt idx="1353">
                  <c:v>4.5729507900479094</c:v>
                </c:pt>
                <c:pt idx="1354">
                  <c:v>4.5644421115621885</c:v>
                </c:pt>
                <c:pt idx="1355">
                  <c:v>4.56715868451401</c:v>
                </c:pt>
                <c:pt idx="1356">
                  <c:v>4.5671586845140091</c:v>
                </c:pt>
                <c:pt idx="1357">
                  <c:v>4.5866653136316353</c:v>
                </c:pt>
                <c:pt idx="1358">
                  <c:v>4.5644421115621885</c:v>
                </c:pt>
                <c:pt idx="1359">
                  <c:v>4.5585970798161384</c:v>
                </c:pt>
                <c:pt idx="1360">
                  <c:v>4.561379915395146</c:v>
                </c:pt>
                <c:pt idx="1361">
                  <c:v>4.561379915395146</c:v>
                </c:pt>
                <c:pt idx="1362">
                  <c:v>4.5811306705445043</c:v>
                </c:pt>
                <c:pt idx="1363">
                  <c:v>3.9086728122171674</c:v>
                </c:pt>
                <c:pt idx="1364">
                  <c:v>3.913338525902692</c:v>
                </c:pt>
                <c:pt idx="1365">
                  <c:v>4.4957857825178102</c:v>
                </c:pt>
                <c:pt idx="1366">
                  <c:v>4.4996481421001704</c:v>
                </c:pt>
                <c:pt idx="1367">
                  <c:v>4.4832547615570473</c:v>
                </c:pt>
                <c:pt idx="1368">
                  <c:v>4.4817685834719372</c:v>
                </c:pt>
                <c:pt idx="1369">
                  <c:v>4.4591018470088715</c:v>
                </c:pt>
                <c:pt idx="1370">
                  <c:v>4.4761887718142228</c:v>
                </c:pt>
                <c:pt idx="1371">
                  <c:v>3.3973938717297738</c:v>
                </c:pt>
                <c:pt idx="1372">
                  <c:v>3.3809611862877387</c:v>
                </c:pt>
                <c:pt idx="1373">
                  <c:v>3.3839888659925146</c:v>
                </c:pt>
                <c:pt idx="1374">
                  <c:v>3.3809611862877391</c:v>
                </c:pt>
                <c:pt idx="1375">
                  <c:v>3.4002307260882705</c:v>
                </c:pt>
                <c:pt idx="1376">
                  <c:v>3.3809611862877382</c:v>
                </c:pt>
                <c:pt idx="1377">
                  <c:v>2.4916433068090389</c:v>
                </c:pt>
                <c:pt idx="1378">
                  <c:v>2.4919595781275929</c:v>
                </c:pt>
                <c:pt idx="1379">
                  <c:v>2.4765718371402285</c:v>
                </c:pt>
                <c:pt idx="1380">
                  <c:v>2.4842156024003144</c:v>
                </c:pt>
                <c:pt idx="1381">
                  <c:v>2.4852152101978926</c:v>
                </c:pt>
                <c:pt idx="1382">
                  <c:v>2.4842941093284661</c:v>
                </c:pt>
                <c:pt idx="1383">
                  <c:v>2.4992469000956818</c:v>
                </c:pt>
                <c:pt idx="1384">
                  <c:v>2.4859368555834176</c:v>
                </c:pt>
                <c:pt idx="1385">
                  <c:v>2.4789796728739772</c:v>
                </c:pt>
                <c:pt idx="1386">
                  <c:v>2.479946249962993</c:v>
                </c:pt>
                <c:pt idx="1387">
                  <c:v>2.4799462499629925</c:v>
                </c:pt>
                <c:pt idx="1388">
                  <c:v>3.3783754385115308</c:v>
                </c:pt>
                <c:pt idx="1389">
                  <c:v>3.3817562120950861</c:v>
                </c:pt>
                <c:pt idx="1390">
                  <c:v>3.3916803855418185</c:v>
                </c:pt>
                <c:pt idx="1391">
                  <c:v>3.4006548154403013</c:v>
                </c:pt>
                <c:pt idx="1392">
                  <c:v>3.4030282468265338</c:v>
                </c:pt>
                <c:pt idx="1393">
                  <c:v>4.0618668593313645</c:v>
                </c:pt>
                <c:pt idx="1394">
                  <c:v>4.0618668593313645</c:v>
                </c:pt>
                <c:pt idx="1395">
                  <c:v>4.068491821595976</c:v>
                </c:pt>
                <c:pt idx="1396">
                  <c:v>3.4006045095213437</c:v>
                </c:pt>
                <c:pt idx="1397">
                  <c:v>3.4006045095213442</c:v>
                </c:pt>
                <c:pt idx="1398">
                  <c:v>3.3982301355426623</c:v>
                </c:pt>
                <c:pt idx="1399">
                  <c:v>3.4020609074962573</c:v>
                </c:pt>
                <c:pt idx="1400">
                  <c:v>3.4187179717314113</c:v>
                </c:pt>
                <c:pt idx="1401">
                  <c:v>3.4110112903496552</c:v>
                </c:pt>
                <c:pt idx="1402">
                  <c:v>3.4192674517135329</c:v>
                </c:pt>
                <c:pt idx="1403">
                  <c:v>3.4177230662147147</c:v>
                </c:pt>
                <c:pt idx="1404">
                  <c:v>3.4156191781941159</c:v>
                </c:pt>
                <c:pt idx="1405">
                  <c:v>3.4156191781941154</c:v>
                </c:pt>
                <c:pt idx="1406">
                  <c:v>3.4023782234552118</c:v>
                </c:pt>
                <c:pt idx="1407">
                  <c:v>3.4186750769849295</c:v>
                </c:pt>
                <c:pt idx="1408">
                  <c:v>3.4021275784946394</c:v>
                </c:pt>
                <c:pt idx="1409">
                  <c:v>3.3998457530660122</c:v>
                </c:pt>
                <c:pt idx="1410">
                  <c:v>3.4144459285452764</c:v>
                </c:pt>
                <c:pt idx="1411">
                  <c:v>3.4089835943756266</c:v>
                </c:pt>
                <c:pt idx="1412">
                  <c:v>3.408983594375627</c:v>
                </c:pt>
                <c:pt idx="1413">
                  <c:v>3.4085250974975305</c:v>
                </c:pt>
                <c:pt idx="1414">
                  <c:v>3.3907822115617359</c:v>
                </c:pt>
                <c:pt idx="1415">
                  <c:v>3.3895439316397913</c:v>
                </c:pt>
                <c:pt idx="1416">
                  <c:v>3.3990263878080751</c:v>
                </c:pt>
                <c:pt idx="1417">
                  <c:v>3.399026387808076</c:v>
                </c:pt>
                <c:pt idx="1418">
                  <c:v>3.4022429860473258</c:v>
                </c:pt>
                <c:pt idx="1419">
                  <c:v>2.481788423156837</c:v>
                </c:pt>
                <c:pt idx="1420">
                  <c:v>2.4826783584317966</c:v>
                </c:pt>
                <c:pt idx="1421">
                  <c:v>2.4764959216497755</c:v>
                </c:pt>
                <c:pt idx="1422">
                  <c:v>2.4848147557609712</c:v>
                </c:pt>
                <c:pt idx="1423">
                  <c:v>2.4984248419648196</c:v>
                </c:pt>
                <c:pt idx="1424">
                  <c:v>0.64732672883217235</c:v>
                </c:pt>
                <c:pt idx="1425">
                  <c:v>0.65627979839190032</c:v>
                </c:pt>
                <c:pt idx="1426">
                  <c:v>0.6662708979606573</c:v>
                </c:pt>
                <c:pt idx="1427">
                  <c:v>0.68673771475415835</c:v>
                </c:pt>
                <c:pt idx="1428">
                  <c:v>0.71284115187352204</c:v>
                </c:pt>
                <c:pt idx="1429">
                  <c:v>0.71284115187352204</c:v>
                </c:pt>
                <c:pt idx="1430">
                  <c:v>0.72991382611126654</c:v>
                </c:pt>
                <c:pt idx="1431">
                  <c:v>0.70295996010803397</c:v>
                </c:pt>
                <c:pt idx="1432">
                  <c:v>0.72257535280319996</c:v>
                </c:pt>
                <c:pt idx="1433">
                  <c:v>0.7211434800610409</c:v>
                </c:pt>
                <c:pt idx="1434">
                  <c:v>0.73229405197911823</c:v>
                </c:pt>
                <c:pt idx="1435">
                  <c:v>0.72426459885675032</c:v>
                </c:pt>
                <c:pt idx="1436">
                  <c:v>0.74470440538833182</c:v>
                </c:pt>
                <c:pt idx="1437">
                  <c:v>0.75158981689589477</c:v>
                </c:pt>
                <c:pt idx="1438">
                  <c:v>0.73754539181991963</c:v>
                </c:pt>
                <c:pt idx="1439">
                  <c:v>0.72982471916727876</c:v>
                </c:pt>
                <c:pt idx="1440">
                  <c:v>0.75158981689589321</c:v>
                </c:pt>
                <c:pt idx="1441">
                  <c:v>0.72426459885674999</c:v>
                </c:pt>
                <c:pt idx="1442">
                  <c:v>0.72982471916727709</c:v>
                </c:pt>
                <c:pt idx="1443">
                  <c:v>0.75800394404537552</c:v>
                </c:pt>
                <c:pt idx="1444">
                  <c:v>0.75490801308543687</c:v>
                </c:pt>
                <c:pt idx="1445">
                  <c:v>0.76440828829721685</c:v>
                </c:pt>
                <c:pt idx="1446">
                  <c:v>0.77177683958153509</c:v>
                </c:pt>
                <c:pt idx="1447">
                  <c:v>0.77963227410772562</c:v>
                </c:pt>
                <c:pt idx="1448">
                  <c:v>0.79310104096909573</c:v>
                </c:pt>
                <c:pt idx="1449">
                  <c:v>0.81829109256719657</c:v>
                </c:pt>
                <c:pt idx="1450">
                  <c:v>0.81657819464571935</c:v>
                </c:pt>
                <c:pt idx="1451">
                  <c:v>0.8036971994137293</c:v>
                </c:pt>
                <c:pt idx="1452">
                  <c:v>0.81121044306298318</c:v>
                </c:pt>
                <c:pt idx="1453">
                  <c:v>0.78729482569100639</c:v>
                </c:pt>
                <c:pt idx="1454">
                  <c:v>0.75769699395695289</c:v>
                </c:pt>
                <c:pt idx="1455">
                  <c:v>2.6721113045944618</c:v>
                </c:pt>
                <c:pt idx="1456">
                  <c:v>2.6725610507974054</c:v>
                </c:pt>
                <c:pt idx="1457">
                  <c:v>2.6721113045944622</c:v>
                </c:pt>
                <c:pt idx="1458">
                  <c:v>2.6721113045944622</c:v>
                </c:pt>
                <c:pt idx="1459">
                  <c:v>2.6576365142418221</c:v>
                </c:pt>
                <c:pt idx="1460">
                  <c:v>2.6592284485781521</c:v>
                </c:pt>
                <c:pt idx="1461">
                  <c:v>2.6588044303708038</c:v>
                </c:pt>
                <c:pt idx="1462">
                  <c:v>2.6563831787021179</c:v>
                </c:pt>
                <c:pt idx="1463">
                  <c:v>2.6387048071569534</c:v>
                </c:pt>
                <c:pt idx="1464">
                  <c:v>2.6567553442907146</c:v>
                </c:pt>
                <c:pt idx="1465">
                  <c:v>2.6563831787021188</c:v>
                </c:pt>
                <c:pt idx="1466">
                  <c:v>2.673057260828323</c:v>
                </c:pt>
                <c:pt idx="1467">
                  <c:v>2.6563831787021184</c:v>
                </c:pt>
                <c:pt idx="1468">
                  <c:v>2.656755344290715</c:v>
                </c:pt>
                <c:pt idx="1469">
                  <c:v>2.6563831787021193</c:v>
                </c:pt>
                <c:pt idx="1470">
                  <c:v>2.6730572608283234</c:v>
                </c:pt>
                <c:pt idx="1471">
                  <c:v>2.6579221501179098</c:v>
                </c:pt>
                <c:pt idx="1472">
                  <c:v>2.6555010442562041</c:v>
                </c:pt>
                <c:pt idx="1473">
                  <c:v>2.6556826452298137</c:v>
                </c:pt>
                <c:pt idx="1474">
                  <c:v>2.6381220163504517</c:v>
                </c:pt>
                <c:pt idx="1475">
                  <c:v>2.6378205872599305</c:v>
                </c:pt>
                <c:pt idx="1476">
                  <c:v>2.6378205872599305</c:v>
                </c:pt>
                <c:pt idx="1477">
                  <c:v>2.6409001969321158</c:v>
                </c:pt>
                <c:pt idx="1478">
                  <c:v>2.640636334245944</c:v>
                </c:pt>
                <c:pt idx="1479">
                  <c:v>2.6576031152936128</c:v>
                </c:pt>
                <c:pt idx="1480">
                  <c:v>2.6420347375896851</c:v>
                </c:pt>
                <c:pt idx="1481">
                  <c:v>2.6444164962462224</c:v>
                </c:pt>
                <c:pt idx="1482">
                  <c:v>2.6500614623858216</c:v>
                </c:pt>
                <c:pt idx="1483">
                  <c:v>2.6508889012369705</c:v>
                </c:pt>
                <c:pt idx="1484">
                  <c:v>2.6527597786622601</c:v>
                </c:pt>
                <c:pt idx="1485">
                  <c:v>3.9953862504547151</c:v>
                </c:pt>
                <c:pt idx="1486">
                  <c:v>3.1557774429624987</c:v>
                </c:pt>
                <c:pt idx="1487">
                  <c:v>3.1619884104146001</c:v>
                </c:pt>
                <c:pt idx="1488">
                  <c:v>3.1629848075544054</c:v>
                </c:pt>
                <c:pt idx="1489">
                  <c:v>3.1510865360952023</c:v>
                </c:pt>
                <c:pt idx="1490">
                  <c:v>4.3376612955702809</c:v>
                </c:pt>
                <c:pt idx="1491">
                  <c:v>4.3388977174745103</c:v>
                </c:pt>
                <c:pt idx="1492">
                  <c:v>4.3380633407532336</c:v>
                </c:pt>
                <c:pt idx="1493">
                  <c:v>4.3541535542258174</c:v>
                </c:pt>
                <c:pt idx="1494">
                  <c:v>4.3541535542258174</c:v>
                </c:pt>
                <c:pt idx="1495">
                  <c:v>4.3373371494947328</c:v>
                </c:pt>
                <c:pt idx="1496">
                  <c:v>4.3541535542258174</c:v>
                </c:pt>
                <c:pt idx="1497">
                  <c:v>4.3373371494947328</c:v>
                </c:pt>
                <c:pt idx="1498">
                  <c:v>4.3380633407532336</c:v>
                </c:pt>
                <c:pt idx="1499">
                  <c:v>4.3555370527283896</c:v>
                </c:pt>
                <c:pt idx="1500">
                  <c:v>4.3555370527283896</c:v>
                </c:pt>
                <c:pt idx="1501">
                  <c:v>4.3396076657951586</c:v>
                </c:pt>
                <c:pt idx="1502">
                  <c:v>4.3358758643353852</c:v>
                </c:pt>
                <c:pt idx="1503">
                  <c:v>4.3342512348627737</c:v>
                </c:pt>
                <c:pt idx="1504">
                  <c:v>4.336474097265417</c:v>
                </c:pt>
                <c:pt idx="1505">
                  <c:v>4.3373371494947328</c:v>
                </c:pt>
                <c:pt idx="1506">
                  <c:v>4.3364740972654161</c:v>
                </c:pt>
                <c:pt idx="1507">
                  <c:v>4.3364740972654161</c:v>
                </c:pt>
                <c:pt idx="1508">
                  <c:v>4.3329760231833498</c:v>
                </c:pt>
                <c:pt idx="1509">
                  <c:v>4.3359539575697088</c:v>
                </c:pt>
                <c:pt idx="1510">
                  <c:v>4.3359539575697088</c:v>
                </c:pt>
                <c:pt idx="1511">
                  <c:v>4.3329760231833498</c:v>
                </c:pt>
                <c:pt idx="1512">
                  <c:v>4.328002551686974</c:v>
                </c:pt>
                <c:pt idx="1513">
                  <c:v>4.8373201983487473</c:v>
                </c:pt>
                <c:pt idx="1514">
                  <c:v>4.8456379485049936</c:v>
                </c:pt>
                <c:pt idx="1515">
                  <c:v>4.8444179447819424</c:v>
                </c:pt>
                <c:pt idx="1516">
                  <c:v>3.9059924479089507</c:v>
                </c:pt>
                <c:pt idx="1517">
                  <c:v>3.8871109757470474</c:v>
                </c:pt>
                <c:pt idx="1518">
                  <c:v>3.8764755976677092</c:v>
                </c:pt>
                <c:pt idx="1519">
                  <c:v>3.8764755976677092</c:v>
                </c:pt>
                <c:pt idx="1520">
                  <c:v>3.8764755976677097</c:v>
                </c:pt>
                <c:pt idx="1521">
                  <c:v>2.4762427166324663</c:v>
                </c:pt>
                <c:pt idx="1522">
                  <c:v>2.4762427166324663</c:v>
                </c:pt>
                <c:pt idx="1523">
                  <c:v>3.5052709603856878</c:v>
                </c:pt>
                <c:pt idx="1524">
                  <c:v>3.4885245502907485</c:v>
                </c:pt>
                <c:pt idx="1525">
                  <c:v>3.5004497258264546</c:v>
                </c:pt>
                <c:pt idx="1526">
                  <c:v>3.5045344122165485</c:v>
                </c:pt>
                <c:pt idx="1527">
                  <c:v>3.4848597312537626</c:v>
                </c:pt>
                <c:pt idx="1528">
                  <c:v>3.4839904325395405</c:v>
                </c:pt>
                <c:pt idx="1529">
                  <c:v>3.4864724456768768</c:v>
                </c:pt>
                <c:pt idx="1530">
                  <c:v>3.4705018574494146</c:v>
                </c:pt>
                <c:pt idx="1531">
                  <c:v>3.4713399263822207</c:v>
                </c:pt>
                <c:pt idx="1532">
                  <c:v>3.4695464847114192</c:v>
                </c:pt>
                <c:pt idx="1533">
                  <c:v>3.4907538416414363</c:v>
                </c:pt>
                <c:pt idx="1534">
                  <c:v>3.4915444167519802</c:v>
                </c:pt>
                <c:pt idx="1535">
                  <c:v>3.4915444167519802</c:v>
                </c:pt>
                <c:pt idx="1536">
                  <c:v>3.4946273019004974</c:v>
                </c:pt>
                <c:pt idx="1537">
                  <c:v>3.498322401579109</c:v>
                </c:pt>
                <c:pt idx="1538">
                  <c:v>3.4796416832048043</c:v>
                </c:pt>
                <c:pt idx="1539">
                  <c:v>3.4983224015791086</c:v>
                </c:pt>
                <c:pt idx="1540">
                  <c:v>3.5057677909939291</c:v>
                </c:pt>
                <c:pt idx="1541">
                  <c:v>3.5057677909939291</c:v>
                </c:pt>
                <c:pt idx="1542">
                  <c:v>3.5051371768465747</c:v>
                </c:pt>
                <c:pt idx="1543">
                  <c:v>3.5057677909939282</c:v>
                </c:pt>
                <c:pt idx="1544">
                  <c:v>2.637854601577478</c:v>
                </c:pt>
                <c:pt idx="1545">
                  <c:v>2.6463460368050979</c:v>
                </c:pt>
                <c:pt idx="1546">
                  <c:v>2.6457368276308602</c:v>
                </c:pt>
                <c:pt idx="1547">
                  <c:v>2.6314614939559231</c:v>
                </c:pt>
                <c:pt idx="1548">
                  <c:v>2.6314614939559231</c:v>
                </c:pt>
                <c:pt idx="1549">
                  <c:v>2.6479195591398432</c:v>
                </c:pt>
                <c:pt idx="1550">
                  <c:v>2.6467109642346274</c:v>
                </c:pt>
                <c:pt idx="1551">
                  <c:v>2.652312098773975</c:v>
                </c:pt>
                <c:pt idx="1552">
                  <c:v>2.659416906586574</c:v>
                </c:pt>
                <c:pt idx="1553">
                  <c:v>2.658547530887013</c:v>
                </c:pt>
                <c:pt idx="1554">
                  <c:v>0.64620584794539937</c:v>
                </c:pt>
                <c:pt idx="1555">
                  <c:v>0.6462058479453997</c:v>
                </c:pt>
                <c:pt idx="1556">
                  <c:v>0.64620584794540015</c:v>
                </c:pt>
                <c:pt idx="1557">
                  <c:v>0.64625121644408612</c:v>
                </c:pt>
                <c:pt idx="1558">
                  <c:v>0.63832653871761857</c:v>
                </c:pt>
                <c:pt idx="1559">
                  <c:v>0.61957560749492391</c:v>
                </c:pt>
                <c:pt idx="1560">
                  <c:v>0.61926360215098208</c:v>
                </c:pt>
                <c:pt idx="1561">
                  <c:v>0.63832653871761813</c:v>
                </c:pt>
                <c:pt idx="1562">
                  <c:v>0.64217709021149783</c:v>
                </c:pt>
                <c:pt idx="1563">
                  <c:v>0.65143110686604011</c:v>
                </c:pt>
                <c:pt idx="1564">
                  <c:v>0.64217709021149783</c:v>
                </c:pt>
                <c:pt idx="1565">
                  <c:v>0.66174932929161134</c:v>
                </c:pt>
                <c:pt idx="1566">
                  <c:v>0.67050224237054878</c:v>
                </c:pt>
                <c:pt idx="1567">
                  <c:v>0.67016841345541078</c:v>
                </c:pt>
                <c:pt idx="1568">
                  <c:v>0.67853103867653075</c:v>
                </c:pt>
                <c:pt idx="1569">
                  <c:v>0.69916294534358725</c:v>
                </c:pt>
                <c:pt idx="1570">
                  <c:v>0.68066702303982873</c:v>
                </c:pt>
                <c:pt idx="1571">
                  <c:v>0.67410865339861126</c:v>
                </c:pt>
                <c:pt idx="1572">
                  <c:v>0.64574457503835603</c:v>
                </c:pt>
                <c:pt idx="1573">
                  <c:v>0.6270240897741709</c:v>
                </c:pt>
                <c:pt idx="1574">
                  <c:v>0.62464274909410045</c:v>
                </c:pt>
                <c:pt idx="1575">
                  <c:v>0.624642749094102</c:v>
                </c:pt>
                <c:pt idx="1576">
                  <c:v>0.62464274909410278</c:v>
                </c:pt>
                <c:pt idx="1577">
                  <c:v>0.62464274909410167</c:v>
                </c:pt>
                <c:pt idx="1578">
                  <c:v>0.63466952899140971</c:v>
                </c:pt>
                <c:pt idx="1579">
                  <c:v>0.61349343398962963</c:v>
                </c:pt>
                <c:pt idx="1580">
                  <c:v>0.60514443886022362</c:v>
                </c:pt>
                <c:pt idx="1581">
                  <c:v>0.62464274909410322</c:v>
                </c:pt>
                <c:pt idx="1582">
                  <c:v>0.62702408977417279</c:v>
                </c:pt>
                <c:pt idx="1583">
                  <c:v>0.62329559483698072</c:v>
                </c:pt>
                <c:pt idx="1584">
                  <c:v>0.65252531138486913</c:v>
                </c:pt>
                <c:pt idx="1585">
                  <c:v>0.67077315726851172</c:v>
                </c:pt>
                <c:pt idx="1586">
                  <c:v>0.67834706061971362</c:v>
                </c:pt>
                <c:pt idx="1587">
                  <c:v>2.4894437902904349</c:v>
                </c:pt>
                <c:pt idx="1588">
                  <c:v>2.4884901749206043</c:v>
                </c:pt>
                <c:pt idx="1589">
                  <c:v>2.5026162792995645</c:v>
                </c:pt>
                <c:pt idx="1590">
                  <c:v>2.5026290026845865</c:v>
                </c:pt>
                <c:pt idx="1591">
                  <c:v>2.5081149253309856</c:v>
                </c:pt>
                <c:pt idx="1592">
                  <c:v>2.5079276593715778</c:v>
                </c:pt>
                <c:pt idx="1593">
                  <c:v>2.5088893571561925</c:v>
                </c:pt>
                <c:pt idx="1594">
                  <c:v>2.494245885838414</c:v>
                </c:pt>
                <c:pt idx="1595">
                  <c:v>2.5085466604300253</c:v>
                </c:pt>
                <c:pt idx="1596">
                  <c:v>2.4934133940841279</c:v>
                </c:pt>
                <c:pt idx="1597">
                  <c:v>3.4061885666399685</c:v>
                </c:pt>
                <c:pt idx="1598">
                  <c:v>3.4025677471100049</c:v>
                </c:pt>
                <c:pt idx="1599">
                  <c:v>3.4205862739969586</c:v>
                </c:pt>
                <c:pt idx="1600">
                  <c:v>3.4123838482174653</c:v>
                </c:pt>
                <c:pt idx="1601">
                  <c:v>3.4052423241467333</c:v>
                </c:pt>
                <c:pt idx="1602">
                  <c:v>3.4025677471100049</c:v>
                </c:pt>
                <c:pt idx="1603">
                  <c:v>3.3982428663301851</c:v>
                </c:pt>
                <c:pt idx="1604">
                  <c:v>3.4131540321893725</c:v>
                </c:pt>
                <c:pt idx="1605">
                  <c:v>3.4029958185550293</c:v>
                </c:pt>
                <c:pt idx="1606">
                  <c:v>3.4215058435216594</c:v>
                </c:pt>
                <c:pt idx="1607">
                  <c:v>3.4215058435216594</c:v>
                </c:pt>
                <c:pt idx="1608">
                  <c:v>3.4219587012057211</c:v>
                </c:pt>
                <c:pt idx="1609">
                  <c:v>4.092826863889206</c:v>
                </c:pt>
                <c:pt idx="1610">
                  <c:v>4.0874846291004143</c:v>
                </c:pt>
                <c:pt idx="1611">
                  <c:v>4.09372689562234</c:v>
                </c:pt>
                <c:pt idx="1612">
                  <c:v>4.0768709436217039</c:v>
                </c:pt>
                <c:pt idx="1613">
                  <c:v>4.0818988638950415</c:v>
                </c:pt>
                <c:pt idx="1614">
                  <c:v>4.0927710057763074</c:v>
                </c:pt>
                <c:pt idx="1615">
                  <c:v>4.077213972471311</c:v>
                </c:pt>
                <c:pt idx="1616">
                  <c:v>4.0822695734024181</c:v>
                </c:pt>
                <c:pt idx="1617">
                  <c:v>4.0859581503294296</c:v>
                </c:pt>
                <c:pt idx="1618">
                  <c:v>3.4126981614105438</c:v>
                </c:pt>
                <c:pt idx="1619">
                  <c:v>3.4216703967287909</c:v>
                </c:pt>
                <c:pt idx="1620">
                  <c:v>3.4216703967287909</c:v>
                </c:pt>
                <c:pt idx="1621">
                  <c:v>3.4218903411365758</c:v>
                </c:pt>
                <c:pt idx="1622">
                  <c:v>3.4126981614105434</c:v>
                </c:pt>
                <c:pt idx="1623">
                  <c:v>3.4103030524382003</c:v>
                </c:pt>
                <c:pt idx="1624">
                  <c:v>3.4141746595069145</c:v>
                </c:pt>
                <c:pt idx="1625">
                  <c:v>3.4150394101293662</c:v>
                </c:pt>
                <c:pt idx="1626">
                  <c:v>3.3976008934872857</c:v>
                </c:pt>
                <c:pt idx="1627">
                  <c:v>3.4150394101293662</c:v>
                </c:pt>
                <c:pt idx="1628">
                  <c:v>2.4932576719903232</c:v>
                </c:pt>
                <c:pt idx="1629">
                  <c:v>2.5068338438986562</c:v>
                </c:pt>
                <c:pt idx="1630">
                  <c:v>2.4941892303418722</c:v>
                </c:pt>
                <c:pt idx="1631">
                  <c:v>3.9065414469839079</c:v>
                </c:pt>
                <c:pt idx="1632">
                  <c:v>3.9131279952994453</c:v>
                </c:pt>
                <c:pt idx="1633">
                  <c:v>3.9131279952994449</c:v>
                </c:pt>
                <c:pt idx="1634">
                  <c:v>3.9295811431319065</c:v>
                </c:pt>
                <c:pt idx="1635">
                  <c:v>3.9168843999670848</c:v>
                </c:pt>
                <c:pt idx="1636">
                  <c:v>3.919208008666101</c:v>
                </c:pt>
                <c:pt idx="1637">
                  <c:v>3.9192080086661019</c:v>
                </c:pt>
                <c:pt idx="1638">
                  <c:v>3.9029702395671593</c:v>
                </c:pt>
                <c:pt idx="1639">
                  <c:v>3.9118917861456812</c:v>
                </c:pt>
                <c:pt idx="1640">
                  <c:v>3.152741097965587</c:v>
                </c:pt>
                <c:pt idx="1641">
                  <c:v>3.1581991882056673</c:v>
                </c:pt>
                <c:pt idx="1642">
                  <c:v>3.1577111156840276</c:v>
                </c:pt>
                <c:pt idx="1643">
                  <c:v>3.1623381986141452</c:v>
                </c:pt>
                <c:pt idx="1644">
                  <c:v>3.1618715808616522</c:v>
                </c:pt>
                <c:pt idx="1645">
                  <c:v>3.1577111156840276</c:v>
                </c:pt>
                <c:pt idx="1646">
                  <c:v>3.1565854719667308</c:v>
                </c:pt>
                <c:pt idx="1647">
                  <c:v>3.1679471305329954</c:v>
                </c:pt>
                <c:pt idx="1648">
                  <c:v>3.1679471305329954</c:v>
                </c:pt>
                <c:pt idx="1649">
                  <c:v>3.168412098153472</c:v>
                </c:pt>
                <c:pt idx="1650">
                  <c:v>3.1637982727927083</c:v>
                </c:pt>
                <c:pt idx="1651">
                  <c:v>3.1514025997123043</c:v>
                </c:pt>
                <c:pt idx="1652">
                  <c:v>3.1528931513334366</c:v>
                </c:pt>
                <c:pt idx="1653">
                  <c:v>3.164008007280525</c:v>
                </c:pt>
                <c:pt idx="1654">
                  <c:v>3.164008007280525</c:v>
                </c:pt>
                <c:pt idx="1655">
                  <c:v>3.1637100762253785</c:v>
                </c:pt>
                <c:pt idx="1656">
                  <c:v>3.924291680355553</c:v>
                </c:pt>
                <c:pt idx="1657">
                  <c:v>3.9242916803555521</c:v>
                </c:pt>
                <c:pt idx="1658">
                  <c:v>3.9242916803555521</c:v>
                </c:pt>
                <c:pt idx="1659">
                  <c:v>4.5215720827933223</c:v>
                </c:pt>
                <c:pt idx="1660">
                  <c:v>4.992048578634467</c:v>
                </c:pt>
                <c:pt idx="1661">
                  <c:v>5.0078891143768214</c:v>
                </c:pt>
                <c:pt idx="1662">
                  <c:v>4.1042649703607443</c:v>
                </c:pt>
                <c:pt idx="1663">
                  <c:v>4.0931338537918878</c:v>
                </c:pt>
                <c:pt idx="1664">
                  <c:v>4.6361951549830653</c:v>
                </c:pt>
                <c:pt idx="1665">
                  <c:v>4.6183183138309998</c:v>
                </c:pt>
                <c:pt idx="1666">
                  <c:v>4.6259760451657606</c:v>
                </c:pt>
                <c:pt idx="1667">
                  <c:v>4.6259760451657606</c:v>
                </c:pt>
                <c:pt idx="1668">
                  <c:v>4.6169898151472877</c:v>
                </c:pt>
                <c:pt idx="1669">
                  <c:v>4.6216423816485595</c:v>
                </c:pt>
                <c:pt idx="1670">
                  <c:v>4.6305634255322774</c:v>
                </c:pt>
                <c:pt idx="1671">
                  <c:v>4.6259760451657614</c:v>
                </c:pt>
                <c:pt idx="1672">
                  <c:v>4.6103019001820336</c:v>
                </c:pt>
                <c:pt idx="1673">
                  <c:v>4.6068311265007038</c:v>
                </c:pt>
                <c:pt idx="1674">
                  <c:v>4.5925814891683103</c:v>
                </c:pt>
                <c:pt idx="1675">
                  <c:v>4.5889841292152438</c:v>
                </c:pt>
                <c:pt idx="1676">
                  <c:v>5.0264212272548479</c:v>
                </c:pt>
                <c:pt idx="1677">
                  <c:v>5.026421227254847</c:v>
                </c:pt>
                <c:pt idx="1678">
                  <c:v>5.026421227254847</c:v>
                </c:pt>
                <c:pt idx="1679">
                  <c:v>5.0280421442516223</c:v>
                </c:pt>
                <c:pt idx="1680">
                  <c:v>5.020430605549735</c:v>
                </c:pt>
                <c:pt idx="1681">
                  <c:v>5.0116409960675696</c:v>
                </c:pt>
                <c:pt idx="1682">
                  <c:v>5.3826433349788365</c:v>
                </c:pt>
                <c:pt idx="1683">
                  <c:v>5.3802298468555039</c:v>
                </c:pt>
                <c:pt idx="1684">
                  <c:v>5.3470015861732287</c:v>
                </c:pt>
                <c:pt idx="1685">
                  <c:v>5.3566219485111688</c:v>
                </c:pt>
                <c:pt idx="1686">
                  <c:v>5.3787981135865435</c:v>
                </c:pt>
                <c:pt idx="1687">
                  <c:v>5.0118997054658108</c:v>
                </c:pt>
                <c:pt idx="1688">
                  <c:v>5.028525311203178</c:v>
                </c:pt>
                <c:pt idx="1689">
                  <c:v>5.0078259202422934</c:v>
                </c:pt>
                <c:pt idx="1690">
                  <c:v>4.5649487484486109</c:v>
                </c:pt>
                <c:pt idx="1691">
                  <c:v>4.0525009942025294</c:v>
                </c:pt>
                <c:pt idx="1692">
                  <c:v>4.0306142907594245</c:v>
                </c:pt>
                <c:pt idx="1693">
                  <c:v>4.053914071956827</c:v>
                </c:pt>
                <c:pt idx="1694">
                  <c:v>4.0525009942025294</c:v>
                </c:pt>
                <c:pt idx="1695">
                  <c:v>3.3816842622474002</c:v>
                </c:pt>
                <c:pt idx="1696">
                  <c:v>3.3975718896084066</c:v>
                </c:pt>
                <c:pt idx="1697">
                  <c:v>3.3874627452056343</c:v>
                </c:pt>
                <c:pt idx="1698">
                  <c:v>3.3948852619385192</c:v>
                </c:pt>
                <c:pt idx="1699">
                  <c:v>3.3948852619385192</c:v>
                </c:pt>
                <c:pt idx="1700">
                  <c:v>3.4021563294337822</c:v>
                </c:pt>
                <c:pt idx="1701">
                  <c:v>3.3863533976871132</c:v>
                </c:pt>
                <c:pt idx="1702">
                  <c:v>3.3863533976871132</c:v>
                </c:pt>
                <c:pt idx="1703">
                  <c:v>3.4051570044222434</c:v>
                </c:pt>
                <c:pt idx="1704">
                  <c:v>3.4082968945096059</c:v>
                </c:pt>
                <c:pt idx="1705">
                  <c:v>3.4253370296818186</c:v>
                </c:pt>
                <c:pt idx="1706">
                  <c:v>3.424642009439816</c:v>
                </c:pt>
                <c:pt idx="1707">
                  <c:v>2.5050415450766157</c:v>
                </c:pt>
                <c:pt idx="1708">
                  <c:v>2.5050415450766157</c:v>
                </c:pt>
                <c:pt idx="1709">
                  <c:v>2.4911633212272735</c:v>
                </c:pt>
                <c:pt idx="1710">
                  <c:v>2.5044971414081396</c:v>
                </c:pt>
                <c:pt idx="1711">
                  <c:v>2.5044971414081401</c:v>
                </c:pt>
                <c:pt idx="1712">
                  <c:v>3.4240483460317175</c:v>
                </c:pt>
                <c:pt idx="1713">
                  <c:v>2.5031398596818342</c:v>
                </c:pt>
                <c:pt idx="1714">
                  <c:v>3.5464010717789201</c:v>
                </c:pt>
                <c:pt idx="1715">
                  <c:v>3.5554128978347213</c:v>
                </c:pt>
                <c:pt idx="1716">
                  <c:v>3.5606415739743107</c:v>
                </c:pt>
                <c:pt idx="1717">
                  <c:v>3.5543266126081736</c:v>
                </c:pt>
                <c:pt idx="1718">
                  <c:v>3.5551417893749089</c:v>
                </c:pt>
                <c:pt idx="1719">
                  <c:v>3.5487097947107431</c:v>
                </c:pt>
                <c:pt idx="1720">
                  <c:v>4.2996848491824711</c:v>
                </c:pt>
                <c:pt idx="1721">
                  <c:v>4.3032089882149469</c:v>
                </c:pt>
                <c:pt idx="1722">
                  <c:v>4.2836251386908435</c:v>
                </c:pt>
                <c:pt idx="1723">
                  <c:v>4.3032089882149469</c:v>
                </c:pt>
                <c:pt idx="1724">
                  <c:v>4.288776631487945</c:v>
                </c:pt>
                <c:pt idx="1725">
                  <c:v>4.288776631487945</c:v>
                </c:pt>
                <c:pt idx="1726">
                  <c:v>4.288776631487945</c:v>
                </c:pt>
                <c:pt idx="1727">
                  <c:v>4.7807396762673919</c:v>
                </c:pt>
                <c:pt idx="1728">
                  <c:v>4.7807396762673919</c:v>
                </c:pt>
                <c:pt idx="1729">
                  <c:v>4.7645378109013725</c:v>
                </c:pt>
                <c:pt idx="1730">
                  <c:v>4.7645378109013725</c:v>
                </c:pt>
                <c:pt idx="1731">
                  <c:v>4.7565316338886197</c:v>
                </c:pt>
                <c:pt idx="1732">
                  <c:v>4.7514445637350811</c:v>
                </c:pt>
                <c:pt idx="1733">
                  <c:v>4.7751073449805714</c:v>
                </c:pt>
                <c:pt idx="1734">
                  <c:v>4.7492786461407865</c:v>
                </c:pt>
                <c:pt idx="1735">
                  <c:v>4.7421785981128517</c:v>
                </c:pt>
                <c:pt idx="1736">
                  <c:v>4.7150650801104979</c:v>
                </c:pt>
                <c:pt idx="1737">
                  <c:v>4.7247751874899286</c:v>
                </c:pt>
                <c:pt idx="1738">
                  <c:v>4.7262887566282039</c:v>
                </c:pt>
                <c:pt idx="1739">
                  <c:v>5.2218931783678908</c:v>
                </c:pt>
                <c:pt idx="1740">
                  <c:v>5.5654289106426713</c:v>
                </c:pt>
                <c:pt idx="1741">
                  <c:v>5.5546059671746573</c:v>
                </c:pt>
                <c:pt idx="1742">
                  <c:v>5.5546059671746564</c:v>
                </c:pt>
                <c:pt idx="1743">
                  <c:v>5.2054434507783061</c:v>
                </c:pt>
                <c:pt idx="1744">
                  <c:v>5.2115982177591809</c:v>
                </c:pt>
                <c:pt idx="1745">
                  <c:v>4.7181454032051224</c:v>
                </c:pt>
                <c:pt idx="1746">
                  <c:v>4.7081483819293863</c:v>
                </c:pt>
                <c:pt idx="1747">
                  <c:v>5.1111493939182688</c:v>
                </c:pt>
                <c:pt idx="1748">
                  <c:v>5.1016672918887975</c:v>
                </c:pt>
                <c:pt idx="1749">
                  <c:v>5.0999099836988702</c:v>
                </c:pt>
                <c:pt idx="1750">
                  <c:v>5.1111805177590481</c:v>
                </c:pt>
                <c:pt idx="1751">
                  <c:v>4.6158135867512975</c:v>
                </c:pt>
                <c:pt idx="1752">
                  <c:v>4.6102333916058988</c:v>
                </c:pt>
                <c:pt idx="1753">
                  <c:v>4.6102333916058988</c:v>
                </c:pt>
                <c:pt idx="1754">
                  <c:v>4.5839362722641521</c:v>
                </c:pt>
                <c:pt idx="1755">
                  <c:v>4.5839362722641512</c:v>
                </c:pt>
                <c:pt idx="1756">
                  <c:v>4.6126370721774084</c:v>
                </c:pt>
                <c:pt idx="1757">
                  <c:v>4.6086372615936035</c:v>
                </c:pt>
                <c:pt idx="1758">
                  <c:v>4.1003749543022137</c:v>
                </c:pt>
                <c:pt idx="1759">
                  <c:v>4.1016313345519686</c:v>
                </c:pt>
                <c:pt idx="1760">
                  <c:v>4.1169813052329829</c:v>
                </c:pt>
                <c:pt idx="1761">
                  <c:v>4.10924621731355</c:v>
                </c:pt>
                <c:pt idx="1762">
                  <c:v>4.116981305232982</c:v>
                </c:pt>
                <c:pt idx="1763">
                  <c:v>4.1213613851509701</c:v>
                </c:pt>
                <c:pt idx="1764">
                  <c:v>4.1121429151767943</c:v>
                </c:pt>
                <c:pt idx="1765">
                  <c:v>4.1181406185323794</c:v>
                </c:pt>
                <c:pt idx="1766">
                  <c:v>4.1311409182162073</c:v>
                </c:pt>
                <c:pt idx="1767">
                  <c:v>4.1367416246982271</c:v>
                </c:pt>
                <c:pt idx="1768">
                  <c:v>4.1310048022701178</c:v>
                </c:pt>
                <c:pt idx="1769">
                  <c:v>4.1512910808418635</c:v>
                </c:pt>
                <c:pt idx="1770">
                  <c:v>3.376888572458566</c:v>
                </c:pt>
                <c:pt idx="1771">
                  <c:v>2.4536227224453011</c:v>
                </c:pt>
                <c:pt idx="1772">
                  <c:v>2.4481519607436164</c:v>
                </c:pt>
                <c:pt idx="1773">
                  <c:v>2.4500703869776141</c:v>
                </c:pt>
                <c:pt idx="1774">
                  <c:v>2.4500703869776141</c:v>
                </c:pt>
                <c:pt idx="1775">
                  <c:v>2.4556282800415556</c:v>
                </c:pt>
                <c:pt idx="1776">
                  <c:v>2.4624285935969783</c:v>
                </c:pt>
                <c:pt idx="1777">
                  <c:v>2.4624285935969779</c:v>
                </c:pt>
                <c:pt idx="1778">
                  <c:v>0.53073393707836392</c:v>
                </c:pt>
                <c:pt idx="1779">
                  <c:v>0.53073393707836347</c:v>
                </c:pt>
                <c:pt idx="1780">
                  <c:v>0.53073393707836392</c:v>
                </c:pt>
                <c:pt idx="1781">
                  <c:v>0.52006968435670886</c:v>
                </c:pt>
                <c:pt idx="1782">
                  <c:v>0.53062756123376498</c:v>
                </c:pt>
                <c:pt idx="1783">
                  <c:v>0.52055776338040238</c:v>
                </c:pt>
                <c:pt idx="1784">
                  <c:v>0.518487253708385</c:v>
                </c:pt>
                <c:pt idx="1785">
                  <c:v>0.50652372611721352</c:v>
                </c:pt>
                <c:pt idx="1786">
                  <c:v>0.50656327102804211</c:v>
                </c:pt>
                <c:pt idx="1787">
                  <c:v>0.48270978951632981</c:v>
                </c:pt>
                <c:pt idx="1788">
                  <c:v>0.49268552023804868</c:v>
                </c:pt>
                <c:pt idx="1789">
                  <c:v>0.49274391531200362</c:v>
                </c:pt>
                <c:pt idx="1790">
                  <c:v>0.49218396685797283</c:v>
                </c:pt>
                <c:pt idx="1791">
                  <c:v>0.48449121537253004</c:v>
                </c:pt>
                <c:pt idx="1792">
                  <c:v>0.49842201568871619</c:v>
                </c:pt>
                <c:pt idx="1793">
                  <c:v>0.52285043812275822</c:v>
                </c:pt>
                <c:pt idx="1794">
                  <c:v>0.54775190917626515</c:v>
                </c:pt>
                <c:pt idx="1795">
                  <c:v>0.5504113966072004</c:v>
                </c:pt>
                <c:pt idx="1796">
                  <c:v>0.58125756235779524</c:v>
                </c:pt>
                <c:pt idx="1797">
                  <c:v>0.59482104095234023</c:v>
                </c:pt>
                <c:pt idx="1798">
                  <c:v>0.61401045997049242</c:v>
                </c:pt>
                <c:pt idx="1799">
                  <c:v>0.60535925986703487</c:v>
                </c:pt>
                <c:pt idx="1800">
                  <c:v>0.58058198581049514</c:v>
                </c:pt>
                <c:pt idx="1801">
                  <c:v>0.61399012285845567</c:v>
                </c:pt>
                <c:pt idx="1802">
                  <c:v>2.4811859597598627</c:v>
                </c:pt>
                <c:pt idx="1803">
                  <c:v>2.4803711623500404</c:v>
                </c:pt>
                <c:pt idx="1804">
                  <c:v>2.4795466547139666</c:v>
                </c:pt>
                <c:pt idx="1805">
                  <c:v>2.4807485716102522</c:v>
                </c:pt>
                <c:pt idx="1806">
                  <c:v>2.4889732367289459</c:v>
                </c:pt>
                <c:pt idx="1807">
                  <c:v>2.4836466698057205</c:v>
                </c:pt>
                <c:pt idx="1808">
                  <c:v>2.4828633377208114</c:v>
                </c:pt>
                <c:pt idx="1809">
                  <c:v>2.4895296769645046</c:v>
                </c:pt>
                <c:pt idx="1810">
                  <c:v>2.4889732367289454</c:v>
                </c:pt>
                <c:pt idx="1811">
                  <c:v>2.4895241595740774</c:v>
                </c:pt>
                <c:pt idx="1812">
                  <c:v>2.4944470170592341</c:v>
                </c:pt>
                <c:pt idx="1813">
                  <c:v>2.4889732367289454</c:v>
                </c:pt>
                <c:pt idx="1814">
                  <c:v>2.5023774855374779</c:v>
                </c:pt>
                <c:pt idx="1815">
                  <c:v>2.4977796071032308</c:v>
                </c:pt>
                <c:pt idx="1816">
                  <c:v>2.49724063118299</c:v>
                </c:pt>
                <c:pt idx="1817">
                  <c:v>2.4966501907191363</c:v>
                </c:pt>
                <c:pt idx="1818">
                  <c:v>3.4143812961935058</c:v>
                </c:pt>
                <c:pt idx="1819">
                  <c:v>3.4143812961935063</c:v>
                </c:pt>
                <c:pt idx="1820">
                  <c:v>3.4106272138237772</c:v>
                </c:pt>
                <c:pt idx="1821">
                  <c:v>3.4008184116307323</c:v>
                </c:pt>
                <c:pt idx="1822">
                  <c:v>3.3995302974817498</c:v>
                </c:pt>
                <c:pt idx="1823">
                  <c:v>4.0704974678527988</c:v>
                </c:pt>
                <c:pt idx="1824">
                  <c:v>4.0531467458240629</c:v>
                </c:pt>
                <c:pt idx="1825">
                  <c:v>4.5906517631837493</c:v>
                </c:pt>
                <c:pt idx="1826">
                  <c:v>5.1117171667982841</c:v>
                </c:pt>
                <c:pt idx="1827">
                  <c:v>5.0868860031611804</c:v>
                </c:pt>
                <c:pt idx="1828">
                  <c:v>5.5239060768149804</c:v>
                </c:pt>
                <c:pt idx="1829">
                  <c:v>5.8954506349715174</c:v>
                </c:pt>
                <c:pt idx="1830">
                  <c:v>5.9052801599000748</c:v>
                </c:pt>
                <c:pt idx="1831">
                  <c:v>5.9153925694564382</c:v>
                </c:pt>
                <c:pt idx="1832">
                  <c:v>5.8842214365769934</c:v>
                </c:pt>
                <c:pt idx="1833">
                  <c:v>5.5831641620459083</c:v>
                </c:pt>
                <c:pt idx="1834">
                  <c:v>5.5947166014156675</c:v>
                </c:pt>
                <c:pt idx="1835">
                  <c:v>5.5947166014156675</c:v>
                </c:pt>
                <c:pt idx="1836">
                  <c:v>5.5952813292063919</c:v>
                </c:pt>
                <c:pt idx="1837">
                  <c:v>5.5952813292063919</c:v>
                </c:pt>
                <c:pt idx="1838">
                  <c:v>5.5952813292063919</c:v>
                </c:pt>
                <c:pt idx="1839">
                  <c:v>5.595281329206391</c:v>
                </c:pt>
                <c:pt idx="1840">
                  <c:v>5.5788458221747117</c:v>
                </c:pt>
                <c:pt idx="1841">
                  <c:v>5.5718697553190628</c:v>
                </c:pt>
                <c:pt idx="1842">
                  <c:v>5.5923380392334296</c:v>
                </c:pt>
                <c:pt idx="1843">
                  <c:v>5.5737493009204222</c:v>
                </c:pt>
                <c:pt idx="1844">
                  <c:v>5.5854308586904198</c:v>
                </c:pt>
                <c:pt idx="1845">
                  <c:v>5.565420534263783</c:v>
                </c:pt>
                <c:pt idx="1846">
                  <c:v>5.5757573178011883</c:v>
                </c:pt>
                <c:pt idx="1847">
                  <c:v>5.5724463080768709</c:v>
                </c:pt>
                <c:pt idx="1848">
                  <c:v>5.5947186147984329</c:v>
                </c:pt>
                <c:pt idx="1849">
                  <c:v>5.2424998802858411</c:v>
                </c:pt>
                <c:pt idx="1850">
                  <c:v>5.2325035243326861</c:v>
                </c:pt>
                <c:pt idx="1851">
                  <c:v>5.2518413598560523</c:v>
                </c:pt>
                <c:pt idx="1852">
                  <c:v>5.2680861798112986</c:v>
                </c:pt>
                <c:pt idx="1853">
                  <c:v>5.2680861798112986</c:v>
                </c:pt>
                <c:pt idx="1854">
                  <c:v>4.8517593545586433</c:v>
                </c:pt>
                <c:pt idx="1855">
                  <c:v>4.869931677893077</c:v>
                </c:pt>
                <c:pt idx="1856">
                  <c:v>4.3703710936667557</c:v>
                </c:pt>
                <c:pt idx="1857">
                  <c:v>4.2743591690370746</c:v>
                </c:pt>
                <c:pt idx="1858">
                  <c:v>4.2733517308558548</c:v>
                </c:pt>
                <c:pt idx="1859">
                  <c:v>3.5262112921665816</c:v>
                </c:pt>
                <c:pt idx="1860">
                  <c:v>2.4814388385929278</c:v>
                </c:pt>
                <c:pt idx="1861">
                  <c:v>2.4814388385929278</c:v>
                </c:pt>
                <c:pt idx="1862">
                  <c:v>3.5250019889146493</c:v>
                </c:pt>
                <c:pt idx="1863">
                  <c:v>3.5250019889146498</c:v>
                </c:pt>
                <c:pt idx="1864">
                  <c:v>3.5420896611370272</c:v>
                </c:pt>
                <c:pt idx="1865">
                  <c:v>3.5325973765440444</c:v>
                </c:pt>
                <c:pt idx="1866">
                  <c:v>3.5300734590700515</c:v>
                </c:pt>
                <c:pt idx="1867">
                  <c:v>3.5437477809612288</c:v>
                </c:pt>
                <c:pt idx="1868">
                  <c:v>3.5300734590700515</c:v>
                </c:pt>
                <c:pt idx="1869">
                  <c:v>3.5339118385175015</c:v>
                </c:pt>
                <c:pt idx="1870">
                  <c:v>3.5344400905068243</c:v>
                </c:pt>
                <c:pt idx="1871">
                  <c:v>3.5374623761158168</c:v>
                </c:pt>
                <c:pt idx="1872">
                  <c:v>3.5379609214616545</c:v>
                </c:pt>
                <c:pt idx="1873">
                  <c:v>3.5207326477156631</c:v>
                </c:pt>
                <c:pt idx="1874">
                  <c:v>4.173878359741054</c:v>
                </c:pt>
                <c:pt idx="1875">
                  <c:v>4.1657500483274887</c:v>
                </c:pt>
                <c:pt idx="1876">
                  <c:v>4.1653729535098565</c:v>
                </c:pt>
                <c:pt idx="1877">
                  <c:v>4.1819730629538485</c:v>
                </c:pt>
                <c:pt idx="1878">
                  <c:v>4.18322338112604</c:v>
                </c:pt>
                <c:pt idx="1879">
                  <c:v>4.1628628811583139</c:v>
                </c:pt>
                <c:pt idx="1880">
                  <c:v>4.1614919556051131</c:v>
                </c:pt>
                <c:pt idx="1881">
                  <c:v>4.170128598570555</c:v>
                </c:pt>
                <c:pt idx="1882">
                  <c:v>4.1579165493330281</c:v>
                </c:pt>
                <c:pt idx="1883">
                  <c:v>4.151071542767454</c:v>
                </c:pt>
                <c:pt idx="1884">
                  <c:v>4.151071542767454</c:v>
                </c:pt>
                <c:pt idx="1885">
                  <c:v>4.1540373964309625</c:v>
                </c:pt>
                <c:pt idx="1886">
                  <c:v>4.1365892790659871</c:v>
                </c:pt>
                <c:pt idx="1887">
                  <c:v>4.1423714221396679</c:v>
                </c:pt>
                <c:pt idx="1888">
                  <c:v>3.5035394991140367</c:v>
                </c:pt>
                <c:pt idx="1889">
                  <c:v>3.5029358505917703</c:v>
                </c:pt>
                <c:pt idx="1890">
                  <c:v>3.5175302253962921</c:v>
                </c:pt>
                <c:pt idx="1891">
                  <c:v>3.5148373700319562</c:v>
                </c:pt>
                <c:pt idx="1892">
                  <c:v>3.5148373700319562</c:v>
                </c:pt>
                <c:pt idx="1893">
                  <c:v>2.4734354518449204</c:v>
                </c:pt>
                <c:pt idx="1894">
                  <c:v>2.4743371704119901</c:v>
                </c:pt>
                <c:pt idx="1895">
                  <c:v>2.4580561023478045</c:v>
                </c:pt>
                <c:pt idx="1896">
                  <c:v>2.4734274058791383</c:v>
                </c:pt>
                <c:pt idx="1897">
                  <c:v>2.4750047141505882</c:v>
                </c:pt>
                <c:pt idx="1898">
                  <c:v>2.4665021870052253</c:v>
                </c:pt>
                <c:pt idx="1899">
                  <c:v>2.4656337927599865</c:v>
                </c:pt>
                <c:pt idx="1900">
                  <c:v>2.4656337927599861</c:v>
                </c:pt>
                <c:pt idx="1901">
                  <c:v>2.4664974829719086</c:v>
                </c:pt>
                <c:pt idx="1902">
                  <c:v>2.4662721429393182</c:v>
                </c:pt>
                <c:pt idx="1903">
                  <c:v>2.4729232660373093</c:v>
                </c:pt>
                <c:pt idx="1904">
                  <c:v>2.4868647647108713</c:v>
                </c:pt>
                <c:pt idx="1905">
                  <c:v>0.58063028654782278</c:v>
                </c:pt>
                <c:pt idx="1906">
                  <c:v>0.57995182619558583</c:v>
                </c:pt>
                <c:pt idx="1907">
                  <c:v>0.58063028654782245</c:v>
                </c:pt>
                <c:pt idx="1908">
                  <c:v>0.58063028654782278</c:v>
                </c:pt>
                <c:pt idx="1909">
                  <c:v>0.58063028654782356</c:v>
                </c:pt>
                <c:pt idx="1910">
                  <c:v>0.56833638234443218</c:v>
                </c:pt>
                <c:pt idx="1911">
                  <c:v>0.54720726973038836</c:v>
                </c:pt>
                <c:pt idx="1912">
                  <c:v>0.52037322514165585</c:v>
                </c:pt>
                <c:pt idx="1913">
                  <c:v>0.51452098288740855</c:v>
                </c:pt>
                <c:pt idx="1914">
                  <c:v>0.5146582875711414</c:v>
                </c:pt>
                <c:pt idx="1915">
                  <c:v>0.54105703573737507</c:v>
                </c:pt>
                <c:pt idx="1916">
                  <c:v>0.54704774772723819</c:v>
                </c:pt>
                <c:pt idx="1917">
                  <c:v>0.57259045879822712</c:v>
                </c:pt>
                <c:pt idx="1918">
                  <c:v>0.58644389433864408</c:v>
                </c:pt>
                <c:pt idx="1919">
                  <c:v>0.58149664270179935</c:v>
                </c:pt>
                <c:pt idx="1920">
                  <c:v>0.56047869572918119</c:v>
                </c:pt>
                <c:pt idx="1921">
                  <c:v>0.56013642050250723</c:v>
                </c:pt>
                <c:pt idx="1922">
                  <c:v>0.56013642050250556</c:v>
                </c:pt>
                <c:pt idx="1923">
                  <c:v>0.58149664270179902</c:v>
                </c:pt>
                <c:pt idx="1924">
                  <c:v>0.59871111130250942</c:v>
                </c:pt>
                <c:pt idx="1925">
                  <c:v>0.61106860393058748</c:v>
                </c:pt>
                <c:pt idx="1926">
                  <c:v>0.59871111130250942</c:v>
                </c:pt>
                <c:pt idx="1927">
                  <c:v>0.58660831328527985</c:v>
                </c:pt>
                <c:pt idx="1928">
                  <c:v>0.61219657905348257</c:v>
                </c:pt>
                <c:pt idx="1929">
                  <c:v>0.63063893240055657</c:v>
                </c:pt>
                <c:pt idx="1930">
                  <c:v>0.64227932921165209</c:v>
                </c:pt>
                <c:pt idx="1931">
                  <c:v>0.66385603763894285</c:v>
                </c:pt>
                <c:pt idx="1932">
                  <c:v>0.6865222495793819</c:v>
                </c:pt>
                <c:pt idx="1933">
                  <c:v>0.69788632124274574</c:v>
                </c:pt>
                <c:pt idx="1934">
                  <c:v>0.69788632124274541</c:v>
                </c:pt>
                <c:pt idx="1935">
                  <c:v>0.67577646403558067</c:v>
                </c:pt>
                <c:pt idx="1936">
                  <c:v>0.68103310301992592</c:v>
                </c:pt>
                <c:pt idx="1937">
                  <c:v>0.68654919116073188</c:v>
                </c:pt>
                <c:pt idx="1938">
                  <c:v>0.68607928600165491</c:v>
                </c:pt>
                <c:pt idx="1939">
                  <c:v>0.66016785145262158</c:v>
                </c:pt>
                <c:pt idx="1940">
                  <c:v>0.65107655185759206</c:v>
                </c:pt>
                <c:pt idx="1941">
                  <c:v>0.67681985761871077</c:v>
                </c:pt>
                <c:pt idx="1942">
                  <c:v>0.67989382931948983</c:v>
                </c:pt>
                <c:pt idx="1943">
                  <c:v>0.67952181417650226</c:v>
                </c:pt>
                <c:pt idx="1944">
                  <c:v>0.6983267872343073</c:v>
                </c:pt>
                <c:pt idx="1945">
                  <c:v>0.71793723330646442</c:v>
                </c:pt>
                <c:pt idx="1946">
                  <c:v>0.70820958907681753</c:v>
                </c:pt>
                <c:pt idx="1947">
                  <c:v>0.71097886531899213</c:v>
                </c:pt>
                <c:pt idx="1948">
                  <c:v>0.70081222388951359</c:v>
                </c:pt>
                <c:pt idx="1949">
                  <c:v>0.72021036208927958</c:v>
                </c:pt>
                <c:pt idx="1950">
                  <c:v>0.74381182793755907</c:v>
                </c:pt>
                <c:pt idx="1951">
                  <c:v>0.75474451438743095</c:v>
                </c:pt>
                <c:pt idx="1952">
                  <c:v>2.5226850382656334</c:v>
                </c:pt>
                <c:pt idx="1953">
                  <c:v>2.523023566840894</c:v>
                </c:pt>
                <c:pt idx="1954">
                  <c:v>2.5089239062860829</c:v>
                </c:pt>
                <c:pt idx="1955">
                  <c:v>2.4943865594595569</c:v>
                </c:pt>
                <c:pt idx="1956">
                  <c:v>2.5099074548361004</c:v>
                </c:pt>
                <c:pt idx="1957">
                  <c:v>2.5237964543885436</c:v>
                </c:pt>
                <c:pt idx="1958">
                  <c:v>2.5237964543885441</c:v>
                </c:pt>
                <c:pt idx="1959">
                  <c:v>2.5156740386796095</c:v>
                </c:pt>
                <c:pt idx="1960">
                  <c:v>2.5156740386796099</c:v>
                </c:pt>
                <c:pt idx="1961">
                  <c:v>2.5169206054278024</c:v>
                </c:pt>
                <c:pt idx="1962">
                  <c:v>2.5169206054278024</c:v>
                </c:pt>
                <c:pt idx="1963">
                  <c:v>2.5157913648526624</c:v>
                </c:pt>
                <c:pt idx="1964">
                  <c:v>2.5212888264762627</c:v>
                </c:pt>
                <c:pt idx="1965">
                  <c:v>2.5212888264762627</c:v>
                </c:pt>
                <c:pt idx="1966">
                  <c:v>2.5217612727523169</c:v>
                </c:pt>
                <c:pt idx="1967">
                  <c:v>2.5270087362266205</c:v>
                </c:pt>
                <c:pt idx="1968">
                  <c:v>2.5272508229624564</c:v>
                </c:pt>
                <c:pt idx="1969">
                  <c:v>2.5268426272427806</c:v>
                </c:pt>
                <c:pt idx="1970">
                  <c:v>2.527250822962456</c:v>
                </c:pt>
                <c:pt idx="1971">
                  <c:v>2.526768541276835</c:v>
                </c:pt>
                <c:pt idx="1972">
                  <c:v>2.526768541276835</c:v>
                </c:pt>
                <c:pt idx="1973">
                  <c:v>2.5313093558770894</c:v>
                </c:pt>
                <c:pt idx="1974">
                  <c:v>2.5307749920437019</c:v>
                </c:pt>
                <c:pt idx="1975">
                  <c:v>3.4403278208752792</c:v>
                </c:pt>
                <c:pt idx="1976">
                  <c:v>3.4408278669514396</c:v>
                </c:pt>
                <c:pt idx="1977">
                  <c:v>3.442730060657023</c:v>
                </c:pt>
                <c:pt idx="1978">
                  <c:v>4.2261013255898074</c:v>
                </c:pt>
                <c:pt idx="1979">
                  <c:v>4.231559030833151</c:v>
                </c:pt>
                <c:pt idx="1980">
                  <c:v>4.2131905745999694</c:v>
                </c:pt>
                <c:pt idx="1981">
                  <c:v>4.2131905745999703</c:v>
                </c:pt>
                <c:pt idx="1982">
                  <c:v>4.8314804167759915</c:v>
                </c:pt>
                <c:pt idx="1983">
                  <c:v>4.3309725472455716</c:v>
                </c:pt>
                <c:pt idx="1984">
                  <c:v>4.3278280138399365</c:v>
                </c:pt>
                <c:pt idx="1985">
                  <c:v>4.3268212047383177</c:v>
                </c:pt>
                <c:pt idx="1986">
                  <c:v>4.3309725472455716</c:v>
                </c:pt>
                <c:pt idx="1987">
                  <c:v>4.3232674105377393</c:v>
                </c:pt>
                <c:pt idx="1988">
                  <c:v>4.8229579850218638</c:v>
                </c:pt>
                <c:pt idx="1989">
                  <c:v>5.3309660730107904</c:v>
                </c:pt>
                <c:pt idx="1990">
                  <c:v>5.3159332047787329</c:v>
                </c:pt>
                <c:pt idx="1991">
                  <c:v>5.3159332047787329</c:v>
                </c:pt>
                <c:pt idx="1992">
                  <c:v>5.3060057563451961</c:v>
                </c:pt>
                <c:pt idx="1993">
                  <c:v>5.2886063453392449</c:v>
                </c:pt>
                <c:pt idx="1994">
                  <c:v>5.6463323347592054</c:v>
                </c:pt>
                <c:pt idx="1995">
                  <c:v>5.9337428153002172</c:v>
                </c:pt>
                <c:pt idx="1996">
                  <c:v>5.9163173141672054</c:v>
                </c:pt>
                <c:pt idx="1997">
                  <c:v>5.9068291488015907</c:v>
                </c:pt>
                <c:pt idx="1998">
                  <c:v>5.8830064004735254</c:v>
                </c:pt>
                <c:pt idx="1999">
                  <c:v>5.9067067341529844</c:v>
                </c:pt>
                <c:pt idx="2000">
                  <c:v>5.9013668366830911</c:v>
                </c:pt>
                <c:pt idx="2001">
                  <c:v>5.9117942354420636</c:v>
                </c:pt>
                <c:pt idx="2002">
                  <c:v>5.9212786976456764</c:v>
                </c:pt>
                <c:pt idx="2003">
                  <c:v>5.8978069214607531</c:v>
                </c:pt>
                <c:pt idx="2004">
                  <c:v>5.8872993380970478</c:v>
                </c:pt>
                <c:pt idx="2005">
                  <c:v>5.8997857859840508</c:v>
                </c:pt>
                <c:pt idx="2006">
                  <c:v>5.6265226682301916</c:v>
                </c:pt>
                <c:pt idx="2007">
                  <c:v>5.6245644345179011</c:v>
                </c:pt>
                <c:pt idx="2008">
                  <c:v>5.6357661912036994</c:v>
                </c:pt>
                <c:pt idx="2009">
                  <c:v>5.2121096090242398</c:v>
                </c:pt>
                <c:pt idx="2010">
                  <c:v>5.2059723717157418</c:v>
                </c:pt>
                <c:pt idx="2011">
                  <c:v>5.2217833428740361</c:v>
                </c:pt>
                <c:pt idx="2012">
                  <c:v>5.2122135991858549</c:v>
                </c:pt>
                <c:pt idx="2013">
                  <c:v>4.7129562051293465</c:v>
                </c:pt>
                <c:pt idx="2014">
                  <c:v>4.7040080879576802</c:v>
                </c:pt>
                <c:pt idx="2015">
                  <c:v>4.7086975781434655</c:v>
                </c:pt>
                <c:pt idx="2016">
                  <c:v>4.7118675420273446</c:v>
                </c:pt>
                <c:pt idx="2017">
                  <c:v>5.4599025159677499</c:v>
                </c:pt>
                <c:pt idx="2018">
                  <c:v>5.4692106220462797</c:v>
                </c:pt>
                <c:pt idx="2019">
                  <c:v>5.0661277998581236</c:v>
                </c:pt>
                <c:pt idx="2020">
                  <c:v>4.5176830678755016</c:v>
                </c:pt>
                <c:pt idx="2021">
                  <c:v>4.5176830678754998</c:v>
                </c:pt>
                <c:pt idx="2022">
                  <c:v>4.4972335756003128</c:v>
                </c:pt>
                <c:pt idx="2023">
                  <c:v>4.5176830678754998</c:v>
                </c:pt>
                <c:pt idx="2024">
                  <c:v>4.5127589441761025</c:v>
                </c:pt>
                <c:pt idx="2025">
                  <c:v>3.9273410802294535</c:v>
                </c:pt>
                <c:pt idx="2026">
                  <c:v>3.1724221880168879</c:v>
                </c:pt>
                <c:pt idx="2027">
                  <c:v>3.1734508211825352</c:v>
                </c:pt>
                <c:pt idx="2028">
                  <c:v>3.1781019735065539</c:v>
                </c:pt>
                <c:pt idx="2029">
                  <c:v>3.1812538349743531</c:v>
                </c:pt>
                <c:pt idx="2030">
                  <c:v>3.1751849684336366</c:v>
                </c:pt>
                <c:pt idx="2031">
                  <c:v>3.1793426960911826</c:v>
                </c:pt>
                <c:pt idx="2032">
                  <c:v>3.179342696091183</c:v>
                </c:pt>
                <c:pt idx="2033">
                  <c:v>3.1827422093006041</c:v>
                </c:pt>
                <c:pt idx="2034">
                  <c:v>3.1863286834016451</c:v>
                </c:pt>
                <c:pt idx="2035">
                  <c:v>3.189502740480036</c:v>
                </c:pt>
                <c:pt idx="2036">
                  <c:v>3.189502740480036</c:v>
                </c:pt>
                <c:pt idx="2037">
                  <c:v>3.1838254972731113</c:v>
                </c:pt>
                <c:pt idx="2038">
                  <c:v>3.1868289279509465</c:v>
                </c:pt>
                <c:pt idx="2039">
                  <c:v>3.1868289279509465</c:v>
                </c:pt>
                <c:pt idx="2040">
                  <c:v>3.19000735583493</c:v>
                </c:pt>
                <c:pt idx="2041">
                  <c:v>3.1928179679528923</c:v>
                </c:pt>
                <c:pt idx="2042">
                  <c:v>3.1928179679528923</c:v>
                </c:pt>
                <c:pt idx="2043">
                  <c:v>3.1928179679528923</c:v>
                </c:pt>
                <c:pt idx="2044">
                  <c:v>3.1928179679528923</c:v>
                </c:pt>
                <c:pt idx="2045">
                  <c:v>3.1928179679528923</c:v>
                </c:pt>
                <c:pt idx="2046">
                  <c:v>3.2007084446019949</c:v>
                </c:pt>
                <c:pt idx="2047">
                  <c:v>3.201256663369227</c:v>
                </c:pt>
                <c:pt idx="2048">
                  <c:v>0.5568163367596326</c:v>
                </c:pt>
                <c:pt idx="2049">
                  <c:v>2.5267644230382347</c:v>
                </c:pt>
                <c:pt idx="2050">
                  <c:v>2.5335128594402305</c:v>
                </c:pt>
                <c:pt idx="2051">
                  <c:v>2.5267644230382342</c:v>
                </c:pt>
                <c:pt idx="2052">
                  <c:v>2.5253091114199475</c:v>
                </c:pt>
                <c:pt idx="2053">
                  <c:v>2.5221470112398152</c:v>
                </c:pt>
                <c:pt idx="2054">
                  <c:v>2.5136537141772504</c:v>
                </c:pt>
                <c:pt idx="2055">
                  <c:v>3.5937737304107245</c:v>
                </c:pt>
                <c:pt idx="2056">
                  <c:v>3.5890135862619035</c:v>
                </c:pt>
                <c:pt idx="2057">
                  <c:v>3.5832479787203009</c:v>
                </c:pt>
                <c:pt idx="2058">
                  <c:v>3.5877133955973974</c:v>
                </c:pt>
                <c:pt idx="2059">
                  <c:v>3.5877133955973979</c:v>
                </c:pt>
                <c:pt idx="2060">
                  <c:v>3.5826467959479524</c:v>
                </c:pt>
                <c:pt idx="2061">
                  <c:v>3.5892384387554044</c:v>
                </c:pt>
                <c:pt idx="2062">
                  <c:v>3.5828521024939715</c:v>
                </c:pt>
                <c:pt idx="2063">
                  <c:v>3.5760662018073202</c:v>
                </c:pt>
                <c:pt idx="2064">
                  <c:v>3.582936574280569</c:v>
                </c:pt>
                <c:pt idx="2065">
                  <c:v>3.5774850774962901</c:v>
                </c:pt>
                <c:pt idx="2066">
                  <c:v>3.5718964319682618</c:v>
                </c:pt>
                <c:pt idx="2067">
                  <c:v>3.566169992907553</c:v>
                </c:pt>
                <c:pt idx="2068">
                  <c:v>3.5612902860565687</c:v>
                </c:pt>
                <c:pt idx="2069">
                  <c:v>3.5684865567816453</c:v>
                </c:pt>
                <c:pt idx="2070">
                  <c:v>3.5607806291409991</c:v>
                </c:pt>
                <c:pt idx="2071">
                  <c:v>3.5546810309857557</c:v>
                </c:pt>
                <c:pt idx="2072">
                  <c:v>3.5484412679149475</c:v>
                </c:pt>
                <c:pt idx="2073">
                  <c:v>3.5428861979835946</c:v>
                </c:pt>
                <c:pt idx="2074">
                  <c:v>4.5922800611732892</c:v>
                </c:pt>
                <c:pt idx="2075">
                  <c:v>4.5860290770021592</c:v>
                </c:pt>
                <c:pt idx="2076">
                  <c:v>4.5729276934920318</c:v>
                </c:pt>
                <c:pt idx="2077">
                  <c:v>4.5580611944375278</c:v>
                </c:pt>
                <c:pt idx="2078">
                  <c:v>4.5565356715055358</c:v>
                </c:pt>
                <c:pt idx="2079">
                  <c:v>4.5580611944375278</c:v>
                </c:pt>
                <c:pt idx="2080">
                  <c:v>4.0041228427527438</c:v>
                </c:pt>
                <c:pt idx="2081">
                  <c:v>3.9873354336651836</c:v>
                </c:pt>
                <c:pt idx="2082">
                  <c:v>3.9902224737749306</c:v>
                </c:pt>
                <c:pt idx="2083">
                  <c:v>3.9902224737749306</c:v>
                </c:pt>
                <c:pt idx="2084">
                  <c:v>3.9902224737749306</c:v>
                </c:pt>
                <c:pt idx="2085">
                  <c:v>3.9867668135207284</c:v>
                </c:pt>
                <c:pt idx="2086">
                  <c:v>3.126751480034514</c:v>
                </c:pt>
                <c:pt idx="2087">
                  <c:v>3.1255025652076607</c:v>
                </c:pt>
                <c:pt idx="2088">
                  <c:v>3.1323009365525514</c:v>
                </c:pt>
                <c:pt idx="2089">
                  <c:v>3.1272731337159541</c:v>
                </c:pt>
                <c:pt idx="2090">
                  <c:v>3.1202015230149422</c:v>
                </c:pt>
                <c:pt idx="2091">
                  <c:v>3.1186061916445942</c:v>
                </c:pt>
                <c:pt idx="2092">
                  <c:v>3.1186061916445942</c:v>
                </c:pt>
                <c:pt idx="2093">
                  <c:v>3.1211698525872107</c:v>
                </c:pt>
                <c:pt idx="2094">
                  <c:v>3.872187401941495</c:v>
                </c:pt>
                <c:pt idx="2095">
                  <c:v>3.872187401941495</c:v>
                </c:pt>
                <c:pt idx="2096">
                  <c:v>3.8683792084427524</c:v>
                </c:pt>
                <c:pt idx="2097">
                  <c:v>3.8652929977398465</c:v>
                </c:pt>
                <c:pt idx="2098">
                  <c:v>4.5372155357551645</c:v>
                </c:pt>
                <c:pt idx="2099">
                  <c:v>4.5324133425357678</c:v>
                </c:pt>
                <c:pt idx="2100">
                  <c:v>4.5084834879460525</c:v>
                </c:pt>
                <c:pt idx="2101">
                  <c:v>4.5218819003724224</c:v>
                </c:pt>
                <c:pt idx="2102">
                  <c:v>4.5186413864333543</c:v>
                </c:pt>
                <c:pt idx="2103">
                  <c:v>4.5153726843604014</c:v>
                </c:pt>
                <c:pt idx="2104">
                  <c:v>4.5140591800459751</c:v>
                </c:pt>
                <c:pt idx="2105">
                  <c:v>3.4798965083227467</c:v>
                </c:pt>
                <c:pt idx="2106">
                  <c:v>3.4951315850889468</c:v>
                </c:pt>
                <c:pt idx="2107">
                  <c:v>3.5002424771068634</c:v>
                </c:pt>
                <c:pt idx="2108">
                  <c:v>3.4958826979275344</c:v>
                </c:pt>
                <c:pt idx="2109">
                  <c:v>3.4973191308511855</c:v>
                </c:pt>
                <c:pt idx="2110">
                  <c:v>3.5076804609943033</c:v>
                </c:pt>
                <c:pt idx="2111">
                  <c:v>3.4992461727228195</c:v>
                </c:pt>
                <c:pt idx="2112">
                  <c:v>3.5014426044381795</c:v>
                </c:pt>
                <c:pt idx="2113">
                  <c:v>3.5024269198406044</c:v>
                </c:pt>
                <c:pt idx="2114">
                  <c:v>3.5021036119219602</c:v>
                </c:pt>
                <c:pt idx="2115">
                  <c:v>3.5196764511101701</c:v>
                </c:pt>
                <c:pt idx="2116">
                  <c:v>3.5190907547055841</c:v>
                </c:pt>
                <c:pt idx="2117">
                  <c:v>3.5179703894106367</c:v>
                </c:pt>
                <c:pt idx="2118">
                  <c:v>4.168040112173939</c:v>
                </c:pt>
                <c:pt idx="2119">
                  <c:v>4.1597473508487051</c:v>
                </c:pt>
                <c:pt idx="2120">
                  <c:v>4.1530740592384401</c:v>
                </c:pt>
                <c:pt idx="2121">
                  <c:v>4.1545355842639875</c:v>
                </c:pt>
                <c:pt idx="2122">
                  <c:v>4.1754657781018745</c:v>
                </c:pt>
                <c:pt idx="2123">
                  <c:v>4.1556094756923558</c:v>
                </c:pt>
                <c:pt idx="2124">
                  <c:v>4.1552194526007398</c:v>
                </c:pt>
                <c:pt idx="2125">
                  <c:v>3.5104208845493936</c:v>
                </c:pt>
                <c:pt idx="2126">
                  <c:v>3.4945109923940065</c:v>
                </c:pt>
                <c:pt idx="2127">
                  <c:v>3.4990767326924277</c:v>
                </c:pt>
                <c:pt idx="2128">
                  <c:v>3.4984424585515268</c:v>
                </c:pt>
                <c:pt idx="2129">
                  <c:v>2.471920487172099</c:v>
                </c:pt>
                <c:pt idx="2130">
                  <c:v>2.4719903026087038</c:v>
                </c:pt>
                <c:pt idx="2131">
                  <c:v>2.4718469967702799</c:v>
                </c:pt>
                <c:pt idx="2132">
                  <c:v>2.4802691522570446</c:v>
                </c:pt>
                <c:pt idx="2133">
                  <c:v>2.4804115624732082</c:v>
                </c:pt>
                <c:pt idx="2134">
                  <c:v>2.4811584162177889</c:v>
                </c:pt>
                <c:pt idx="2135">
                  <c:v>2.4949011687502631</c:v>
                </c:pt>
                <c:pt idx="2136">
                  <c:v>2.4888939680474831</c:v>
                </c:pt>
                <c:pt idx="2137">
                  <c:v>2.4888939680474831</c:v>
                </c:pt>
                <c:pt idx="2138">
                  <c:v>2.4874566598747943</c:v>
                </c:pt>
                <c:pt idx="2139">
                  <c:v>2.4880961236454433</c:v>
                </c:pt>
                <c:pt idx="2140">
                  <c:v>2.4892405199749428</c:v>
                </c:pt>
                <c:pt idx="2141">
                  <c:v>2.482379747169464</c:v>
                </c:pt>
                <c:pt idx="2142">
                  <c:v>2.4909846708868235</c:v>
                </c:pt>
                <c:pt idx="2143">
                  <c:v>2.4901258383758309</c:v>
                </c:pt>
                <c:pt idx="2144">
                  <c:v>2.4884610604813049</c:v>
                </c:pt>
                <c:pt idx="2145">
                  <c:v>2.4887036355580712</c:v>
                </c:pt>
                <c:pt idx="2146">
                  <c:v>2.4726109671351644</c:v>
                </c:pt>
                <c:pt idx="2147">
                  <c:v>2.4726109671351635</c:v>
                </c:pt>
                <c:pt idx="2148">
                  <c:v>2.4887036355580712</c:v>
                </c:pt>
                <c:pt idx="2149">
                  <c:v>2.6608836443915833</c:v>
                </c:pt>
                <c:pt idx="2150">
                  <c:v>2.666971170396351</c:v>
                </c:pt>
                <c:pt idx="2151">
                  <c:v>2.6677539005855637</c:v>
                </c:pt>
                <c:pt idx="2152">
                  <c:v>2.6677539005855637</c:v>
                </c:pt>
                <c:pt idx="2153">
                  <c:v>2.6677539005855642</c:v>
                </c:pt>
                <c:pt idx="2154">
                  <c:v>2.6694191006785792</c:v>
                </c:pt>
                <c:pt idx="2155">
                  <c:v>2.6821546931761691</c:v>
                </c:pt>
                <c:pt idx="2156">
                  <c:v>2.6810137163667243</c:v>
                </c:pt>
                <c:pt idx="2157">
                  <c:v>2.6815805207918175</c:v>
                </c:pt>
                <c:pt idx="2158">
                  <c:v>2.6803242112123744</c:v>
                </c:pt>
                <c:pt idx="2159">
                  <c:v>2.6929851642170308</c:v>
                </c:pt>
                <c:pt idx="2160">
                  <c:v>2.6794566190093407</c:v>
                </c:pt>
                <c:pt idx="2161">
                  <c:v>2.6929851642170308</c:v>
                </c:pt>
                <c:pt idx="2162">
                  <c:v>2.6924025957819073</c:v>
                </c:pt>
                <c:pt idx="2163">
                  <c:v>2.6794865125362519</c:v>
                </c:pt>
                <c:pt idx="2164">
                  <c:v>2.6794865125362519</c:v>
                </c:pt>
                <c:pt idx="2165">
                  <c:v>2.692880050366294</c:v>
                </c:pt>
                <c:pt idx="2166">
                  <c:v>2.6793899568937372</c:v>
                </c:pt>
                <c:pt idx="2167">
                  <c:v>2.6811230601529026</c:v>
                </c:pt>
                <c:pt idx="2168">
                  <c:v>2.6659750945938709</c:v>
                </c:pt>
                <c:pt idx="2169">
                  <c:v>2.6670745937557969</c:v>
                </c:pt>
                <c:pt idx="2170">
                  <c:v>2.681123060152903</c:v>
                </c:pt>
                <c:pt idx="2171">
                  <c:v>2.6803048384568413</c:v>
                </c:pt>
                <c:pt idx="2172">
                  <c:v>2.6818101385345541</c:v>
                </c:pt>
                <c:pt idx="2173">
                  <c:v>2.6818101385345545</c:v>
                </c:pt>
                <c:pt idx="2174">
                  <c:v>2.6818101385345545</c:v>
                </c:pt>
                <c:pt idx="2175">
                  <c:v>2.6827818432206261</c:v>
                </c:pt>
                <c:pt idx="2176">
                  <c:v>2.6952623965128506</c:v>
                </c:pt>
                <c:pt idx="2177">
                  <c:v>2.6942880962275493</c:v>
                </c:pt>
                <c:pt idx="2178">
                  <c:v>2.6941249624350028</c:v>
                </c:pt>
                <c:pt idx="2179">
                  <c:v>2.6810295326308351</c:v>
                </c:pt>
                <c:pt idx="2180">
                  <c:v>0.70353126689320511</c:v>
                </c:pt>
                <c:pt idx="2181">
                  <c:v>0.70037372957743493</c:v>
                </c:pt>
                <c:pt idx="2182">
                  <c:v>0.70048392667473569</c:v>
                </c:pt>
                <c:pt idx="2183">
                  <c:v>0.70008060335697719</c:v>
                </c:pt>
                <c:pt idx="2184">
                  <c:v>0.67287430736116105</c:v>
                </c:pt>
                <c:pt idx="2185">
                  <c:v>0.67277822579436697</c:v>
                </c:pt>
                <c:pt idx="2186">
                  <c:v>0.64212041427663713</c:v>
                </c:pt>
                <c:pt idx="2187">
                  <c:v>0.66503741689388096</c:v>
                </c:pt>
                <c:pt idx="2188">
                  <c:v>0.68195139145849204</c:v>
                </c:pt>
                <c:pt idx="2189">
                  <c:v>0.68195139145849171</c:v>
                </c:pt>
                <c:pt idx="2190">
                  <c:v>2.4801514253391583</c:v>
                </c:pt>
                <c:pt idx="2191">
                  <c:v>2.4809064735053914</c:v>
                </c:pt>
                <c:pt idx="2192">
                  <c:v>2.4642755223708419</c:v>
                </c:pt>
                <c:pt idx="2193">
                  <c:v>2.4664313091398911</c:v>
                </c:pt>
                <c:pt idx="2194">
                  <c:v>2.4679233646146352</c:v>
                </c:pt>
                <c:pt idx="2195">
                  <c:v>2.4698460247667651</c:v>
                </c:pt>
                <c:pt idx="2196">
                  <c:v>2.4550758543418412</c:v>
                </c:pt>
                <c:pt idx="2197">
                  <c:v>2.4544943910958361</c:v>
                </c:pt>
                <c:pt idx="2198">
                  <c:v>2.4521340596325465</c:v>
                </c:pt>
                <c:pt idx="2199">
                  <c:v>2.4527209826073526</c:v>
                </c:pt>
                <c:pt idx="2200">
                  <c:v>2.4527209826073522</c:v>
                </c:pt>
                <c:pt idx="2201">
                  <c:v>2.4360342146836249</c:v>
                </c:pt>
                <c:pt idx="2202">
                  <c:v>2.4448348896964829</c:v>
                </c:pt>
                <c:pt idx="2203">
                  <c:v>2.4445562278017858</c:v>
                </c:pt>
                <c:pt idx="2204">
                  <c:v>2.4263703874355085</c:v>
                </c:pt>
                <c:pt idx="2205">
                  <c:v>2.4266156637598342</c:v>
                </c:pt>
                <c:pt idx="2206">
                  <c:v>2.4446716890031528</c:v>
                </c:pt>
                <c:pt idx="2207">
                  <c:v>2.4262394517465169</c:v>
                </c:pt>
                <c:pt idx="2208">
                  <c:v>2.4266156637598342</c:v>
                </c:pt>
                <c:pt idx="2209">
                  <c:v>2.4266958733229225</c:v>
                </c:pt>
                <c:pt idx="2210">
                  <c:v>2.424703163655674</c:v>
                </c:pt>
                <c:pt idx="2211">
                  <c:v>2.4315703870845518</c:v>
                </c:pt>
                <c:pt idx="2212">
                  <c:v>2.4332055996389754</c:v>
                </c:pt>
                <c:pt idx="2213">
                  <c:v>2.4340985592300468</c:v>
                </c:pt>
                <c:pt idx="2214">
                  <c:v>2.4243964888333838</c:v>
                </c:pt>
                <c:pt idx="2215">
                  <c:v>2.4256660906544156</c:v>
                </c:pt>
                <c:pt idx="2216">
                  <c:v>2.4423382290284823</c:v>
                </c:pt>
                <c:pt idx="2217">
                  <c:v>2.4407764965984819</c:v>
                </c:pt>
                <c:pt idx="2218">
                  <c:v>3.3262272503729853</c:v>
                </c:pt>
                <c:pt idx="2219">
                  <c:v>3.3308872129494596</c:v>
                </c:pt>
                <c:pt idx="2220">
                  <c:v>3.3308872129494596</c:v>
                </c:pt>
                <c:pt idx="2221">
                  <c:v>2.4423382290284827</c:v>
                </c:pt>
                <c:pt idx="2222">
                  <c:v>2.4444931421798692</c:v>
                </c:pt>
                <c:pt idx="2223">
                  <c:v>2.4440008417478296</c:v>
                </c:pt>
                <c:pt idx="2224">
                  <c:v>2.4595556077716818</c:v>
                </c:pt>
                <c:pt idx="2225">
                  <c:v>2.4655668571667673</c:v>
                </c:pt>
                <c:pt idx="2226">
                  <c:v>2.4655668571667673</c:v>
                </c:pt>
                <c:pt idx="2227">
                  <c:v>2.4800272731876207</c:v>
                </c:pt>
                <c:pt idx="2228">
                  <c:v>2.4800272731876203</c:v>
                </c:pt>
                <c:pt idx="2229">
                  <c:v>2.4955298641389922</c:v>
                </c:pt>
                <c:pt idx="2230">
                  <c:v>2.4955298641389931</c:v>
                </c:pt>
                <c:pt idx="2231">
                  <c:v>2.4963465917078356</c:v>
                </c:pt>
                <c:pt idx="2232">
                  <c:v>2.4956704236905294</c:v>
                </c:pt>
                <c:pt idx="2233">
                  <c:v>3.4017682400788507</c:v>
                </c:pt>
                <c:pt idx="2234">
                  <c:v>3.4008121466826036</c:v>
                </c:pt>
                <c:pt idx="2235">
                  <c:v>3.4051377674626657</c:v>
                </c:pt>
                <c:pt idx="2236">
                  <c:v>3.4220767696347307</c:v>
                </c:pt>
                <c:pt idx="2237">
                  <c:v>3.4045776095239182</c:v>
                </c:pt>
                <c:pt idx="2238">
                  <c:v>3.4140341516079591</c:v>
                </c:pt>
                <c:pt idx="2239">
                  <c:v>3.4178096021555811</c:v>
                </c:pt>
                <c:pt idx="2240">
                  <c:v>3.4343109310718969</c:v>
                </c:pt>
                <c:pt idx="2241">
                  <c:v>3.4343109310718969</c:v>
                </c:pt>
                <c:pt idx="2242">
                  <c:v>3.4279943806058295</c:v>
                </c:pt>
                <c:pt idx="2243">
                  <c:v>3.4343109310718969</c:v>
                </c:pt>
                <c:pt idx="2244">
                  <c:v>3.4471804219684388</c:v>
                </c:pt>
                <c:pt idx="2245">
                  <c:v>3.4471551029581131</c:v>
                </c:pt>
                <c:pt idx="2246">
                  <c:v>3.4442665942880528</c:v>
                </c:pt>
                <c:pt idx="2247">
                  <c:v>3.4442665942880528</c:v>
                </c:pt>
                <c:pt idx="2248">
                  <c:v>3.4443451068963205</c:v>
                </c:pt>
                <c:pt idx="2249">
                  <c:v>2.5208017715163398</c:v>
                </c:pt>
                <c:pt idx="2250">
                  <c:v>2.5329614494647377</c:v>
                </c:pt>
                <c:pt idx="2251">
                  <c:v>2.5329614494647381</c:v>
                </c:pt>
                <c:pt idx="2252">
                  <c:v>2.5220551490437115</c:v>
                </c:pt>
                <c:pt idx="2253">
                  <c:v>2.5341559869268115</c:v>
                </c:pt>
                <c:pt idx="2254">
                  <c:v>2.5345816850948628</c:v>
                </c:pt>
                <c:pt idx="2255">
                  <c:v>2.522233630533206</c:v>
                </c:pt>
                <c:pt idx="2256">
                  <c:v>3.4338569371976577</c:v>
                </c:pt>
                <c:pt idx="2257">
                  <c:v>3.4395581474572947</c:v>
                </c:pt>
                <c:pt idx="2258">
                  <c:v>3.422380250130431</c:v>
                </c:pt>
                <c:pt idx="2259">
                  <c:v>3.4389030841936488</c:v>
                </c:pt>
                <c:pt idx="2260">
                  <c:v>3.4254314234917551</c:v>
                </c:pt>
                <c:pt idx="2261">
                  <c:v>3.4257434308643586</c:v>
                </c:pt>
                <c:pt idx="2262">
                  <c:v>3.4254545108086236</c:v>
                </c:pt>
                <c:pt idx="2263">
                  <c:v>3.4259356940568368</c:v>
                </c:pt>
                <c:pt idx="2264">
                  <c:v>2.508484551488654</c:v>
                </c:pt>
                <c:pt idx="2265">
                  <c:v>2.5139186010231591</c:v>
                </c:pt>
                <c:pt idx="2266">
                  <c:v>2.5132057149506823</c:v>
                </c:pt>
                <c:pt idx="2267">
                  <c:v>2.5003219459715105</c:v>
                </c:pt>
                <c:pt idx="2268">
                  <c:v>2.5141700914415619</c:v>
                </c:pt>
                <c:pt idx="2269">
                  <c:v>2.5095760303758983</c:v>
                </c:pt>
                <c:pt idx="2270">
                  <c:v>2.5082302299781976</c:v>
                </c:pt>
                <c:pt idx="2271">
                  <c:v>2.4947094592678019</c:v>
                </c:pt>
                <c:pt idx="2272">
                  <c:v>2.4955845190197987</c:v>
                </c:pt>
                <c:pt idx="2273">
                  <c:v>2.496240649002321</c:v>
                </c:pt>
                <c:pt idx="2274">
                  <c:v>2.4906837653838596</c:v>
                </c:pt>
                <c:pt idx="2275">
                  <c:v>2.4740410959466459</c:v>
                </c:pt>
                <c:pt idx="2276">
                  <c:v>2.4898569784533744</c:v>
                </c:pt>
                <c:pt idx="2277">
                  <c:v>2.4967284942054309</c:v>
                </c:pt>
                <c:pt idx="2278">
                  <c:v>2.4821093355011365</c:v>
                </c:pt>
                <c:pt idx="2279">
                  <c:v>2.4973666047211998</c:v>
                </c:pt>
                <c:pt idx="2280">
                  <c:v>2.4973519378238946</c:v>
                </c:pt>
                <c:pt idx="2281">
                  <c:v>2.4826044948891295</c:v>
                </c:pt>
                <c:pt idx="2282">
                  <c:v>2.4832749808656178</c:v>
                </c:pt>
                <c:pt idx="2283">
                  <c:v>2.4882734549644141</c:v>
                </c:pt>
                <c:pt idx="2284">
                  <c:v>2.4744840116334044</c:v>
                </c:pt>
                <c:pt idx="2285">
                  <c:v>2.4736789955758138</c:v>
                </c:pt>
                <c:pt idx="2286">
                  <c:v>2.4746973663765197</c:v>
                </c:pt>
                <c:pt idx="2287">
                  <c:v>0.59262112001130496</c:v>
                </c:pt>
                <c:pt idx="2288">
                  <c:v>0.61548133495115442</c:v>
                </c:pt>
                <c:pt idx="2289">
                  <c:v>0.59541099753309079</c:v>
                </c:pt>
                <c:pt idx="2290">
                  <c:v>0.59541099753309046</c:v>
                </c:pt>
                <c:pt idx="2291">
                  <c:v>0.6049371962827288</c:v>
                </c:pt>
                <c:pt idx="2292">
                  <c:v>0.62408117684846454</c:v>
                </c:pt>
                <c:pt idx="2293">
                  <c:v>0.6342573721699456</c:v>
                </c:pt>
                <c:pt idx="2294">
                  <c:v>0.65428039125822512</c:v>
                </c:pt>
                <c:pt idx="2295">
                  <c:v>0.65877005978970971</c:v>
                </c:pt>
                <c:pt idx="2296">
                  <c:v>0.66262654142639388</c:v>
                </c:pt>
                <c:pt idx="2297">
                  <c:v>0.66749071945751737</c:v>
                </c:pt>
                <c:pt idx="2298">
                  <c:v>2.6740761968881488</c:v>
                </c:pt>
                <c:pt idx="2299">
                  <c:v>2.6613580343292136</c:v>
                </c:pt>
                <c:pt idx="2300">
                  <c:v>3.5324615348673469</c:v>
                </c:pt>
                <c:pt idx="2301">
                  <c:v>3.5348712384210605</c:v>
                </c:pt>
                <c:pt idx="2302">
                  <c:v>3.5403891021746587</c:v>
                </c:pt>
                <c:pt idx="2303">
                  <c:v>3.5429278385390091</c:v>
                </c:pt>
                <c:pt idx="2304">
                  <c:v>3.5485102617920812</c:v>
                </c:pt>
                <c:pt idx="2305">
                  <c:v>3.545261145090536</c:v>
                </c:pt>
                <c:pt idx="2306">
                  <c:v>3.5482759879965253</c:v>
                </c:pt>
                <c:pt idx="2307">
                  <c:v>4.2853446503300505</c:v>
                </c:pt>
                <c:pt idx="2308">
                  <c:v>4.2853446503300505</c:v>
                </c:pt>
                <c:pt idx="2309">
                  <c:v>4.2868177292131699</c:v>
                </c:pt>
                <c:pt idx="2310">
                  <c:v>4.2667647919474403</c:v>
                </c:pt>
                <c:pt idx="2311">
                  <c:v>4.2603042740870478</c:v>
                </c:pt>
                <c:pt idx="2312">
                  <c:v>4.2797556262716148</c:v>
                </c:pt>
                <c:pt idx="2313">
                  <c:v>4.2769804669500431</c:v>
                </c:pt>
                <c:pt idx="2314">
                  <c:v>4.7751073449805714</c:v>
                </c:pt>
                <c:pt idx="2315">
                  <c:v>4.7843122063930368</c:v>
                </c:pt>
                <c:pt idx="2316">
                  <c:v>4.7843122063930377</c:v>
                </c:pt>
                <c:pt idx="2317">
                  <c:v>4.8000474438342069</c:v>
                </c:pt>
                <c:pt idx="2318">
                  <c:v>4.7981277186605364</c:v>
                </c:pt>
                <c:pt idx="2319">
                  <c:v>4.7752394124703299</c:v>
                </c:pt>
                <c:pt idx="2320">
                  <c:v>4.7920522238524299</c:v>
                </c:pt>
                <c:pt idx="2321">
                  <c:v>4.7830551367517247</c:v>
                </c:pt>
                <c:pt idx="2322">
                  <c:v>4.7830551367517247</c:v>
                </c:pt>
                <c:pt idx="2323">
                  <c:v>4.7830551367517247</c:v>
                </c:pt>
                <c:pt idx="2324">
                  <c:v>4.7878562348615255</c:v>
                </c:pt>
                <c:pt idx="2325">
                  <c:v>4.7788490270035533</c:v>
                </c:pt>
                <c:pt idx="2326">
                  <c:v>4.7926752721531205</c:v>
                </c:pt>
                <c:pt idx="2327">
                  <c:v>4.7926752721531205</c:v>
                </c:pt>
                <c:pt idx="2328">
                  <c:v>4.7926752721531205</c:v>
                </c:pt>
                <c:pt idx="2329">
                  <c:v>4.7078229059776522</c:v>
                </c:pt>
                <c:pt idx="2330">
                  <c:v>4.7150036332102925</c:v>
                </c:pt>
                <c:pt idx="2331">
                  <c:v>4.191349212437868</c:v>
                </c:pt>
                <c:pt idx="2332">
                  <c:v>4.191349212437868</c:v>
                </c:pt>
                <c:pt idx="2333">
                  <c:v>5.0575285368591496</c:v>
                </c:pt>
                <c:pt idx="2334">
                  <c:v>5.0527581406894839</c:v>
                </c:pt>
                <c:pt idx="2335">
                  <c:v>5.0437420503994597</c:v>
                </c:pt>
                <c:pt idx="2336">
                  <c:v>5.0471594869368346</c:v>
                </c:pt>
                <c:pt idx="2337">
                  <c:v>5.0471594869368337</c:v>
                </c:pt>
                <c:pt idx="2338">
                  <c:v>4.4815151794733614</c:v>
                </c:pt>
                <c:pt idx="2339">
                  <c:v>4.4897489958555186</c:v>
                </c:pt>
                <c:pt idx="2340">
                  <c:v>4.4960939111473639</c:v>
                </c:pt>
                <c:pt idx="2341">
                  <c:v>4.4997741416322663</c:v>
                </c:pt>
                <c:pt idx="2342">
                  <c:v>4.5121744898032032</c:v>
                </c:pt>
                <c:pt idx="2343">
                  <c:v>4.5121744898032041</c:v>
                </c:pt>
                <c:pt idx="2344">
                  <c:v>4.5112566285200719</c:v>
                </c:pt>
                <c:pt idx="2345">
                  <c:v>3.9186194053141308</c:v>
                </c:pt>
                <c:pt idx="2346">
                  <c:v>3.9134472469727646</c:v>
                </c:pt>
                <c:pt idx="2347">
                  <c:v>3.926872837380571</c:v>
                </c:pt>
                <c:pt idx="2348">
                  <c:v>3.9184363121217123</c:v>
                </c:pt>
                <c:pt idx="2349">
                  <c:v>3.9184363121217123</c:v>
                </c:pt>
                <c:pt idx="2350">
                  <c:v>3.9339629001677103</c:v>
                </c:pt>
                <c:pt idx="2351">
                  <c:v>3.9184363121217118</c:v>
                </c:pt>
                <c:pt idx="2352">
                  <c:v>3.9096265367177585</c:v>
                </c:pt>
                <c:pt idx="2353">
                  <c:v>3.9131961236545787</c:v>
                </c:pt>
                <c:pt idx="2354">
                  <c:v>3.9057721699423729</c:v>
                </c:pt>
                <c:pt idx="2355">
                  <c:v>3.9057721699423729</c:v>
                </c:pt>
                <c:pt idx="2356">
                  <c:v>3.9057721699423729</c:v>
                </c:pt>
                <c:pt idx="2357">
                  <c:v>3.900084052831005</c:v>
                </c:pt>
                <c:pt idx="2358">
                  <c:v>3.9090444699509508</c:v>
                </c:pt>
                <c:pt idx="2359">
                  <c:v>3.9171378503450214</c:v>
                </c:pt>
                <c:pt idx="2360">
                  <c:v>3.155259908224604</c:v>
                </c:pt>
                <c:pt idx="2361">
                  <c:v>3.1509644807914228</c:v>
                </c:pt>
                <c:pt idx="2362">
                  <c:v>3.155259908224604</c:v>
                </c:pt>
                <c:pt idx="2363">
                  <c:v>3.1557538582962916</c:v>
                </c:pt>
                <c:pt idx="2364">
                  <c:v>0.5564321642230009</c:v>
                </c:pt>
                <c:pt idx="2365">
                  <c:v>0.54331583040739662</c:v>
                </c:pt>
                <c:pt idx="2366">
                  <c:v>0.55643216422300179</c:v>
                </c:pt>
                <c:pt idx="2367">
                  <c:v>0.57301519176160909</c:v>
                </c:pt>
                <c:pt idx="2368">
                  <c:v>0.5950182536396782</c:v>
                </c:pt>
                <c:pt idx="2369">
                  <c:v>0.59501825363967897</c:v>
                </c:pt>
                <c:pt idx="2370">
                  <c:v>0.60025393516456182</c:v>
                </c:pt>
                <c:pt idx="2371">
                  <c:v>0.60253790343682523</c:v>
                </c:pt>
                <c:pt idx="2372">
                  <c:v>2.4972591218670481</c:v>
                </c:pt>
                <c:pt idx="2373">
                  <c:v>2.5048660863011758</c:v>
                </c:pt>
                <c:pt idx="2374">
                  <c:v>2.4928614106056903</c:v>
                </c:pt>
                <c:pt idx="2375">
                  <c:v>3.5461478638399213</c:v>
                </c:pt>
                <c:pt idx="2376">
                  <c:v>3.5453385511467963</c:v>
                </c:pt>
                <c:pt idx="2377">
                  <c:v>3.5417971725154302</c:v>
                </c:pt>
                <c:pt idx="2378">
                  <c:v>3.5248211370035225</c:v>
                </c:pt>
                <c:pt idx="2379">
                  <c:v>3.5417971725154298</c:v>
                </c:pt>
                <c:pt idx="2380">
                  <c:v>3.5425430981848898</c:v>
                </c:pt>
                <c:pt idx="2381">
                  <c:v>3.5348173744859497</c:v>
                </c:pt>
                <c:pt idx="2382">
                  <c:v>3.5370395167688176</c:v>
                </c:pt>
                <c:pt idx="2383">
                  <c:v>3.5400008965471503</c:v>
                </c:pt>
                <c:pt idx="2384">
                  <c:v>3.5452243382811317</c:v>
                </c:pt>
                <c:pt idx="2385">
                  <c:v>3.5389180401502864</c:v>
                </c:pt>
                <c:pt idx="2386">
                  <c:v>3.5364810961157684</c:v>
                </c:pt>
                <c:pt idx="2387">
                  <c:v>3.5441762405000818</c:v>
                </c:pt>
                <c:pt idx="2388">
                  <c:v>3.5411463513655863</c:v>
                </c:pt>
                <c:pt idx="2389">
                  <c:v>3.5345342275942642</c:v>
                </c:pt>
                <c:pt idx="2390">
                  <c:v>3.5286685768258326</c:v>
                </c:pt>
                <c:pt idx="2391">
                  <c:v>3.5286685768258326</c:v>
                </c:pt>
                <c:pt idx="2392">
                  <c:v>3.5345342275942646</c:v>
                </c:pt>
                <c:pt idx="2393">
                  <c:v>3.5248400750432065</c:v>
                </c:pt>
                <c:pt idx="2394">
                  <c:v>3.5213108679763279</c:v>
                </c:pt>
                <c:pt idx="2395">
                  <c:v>3.5354815531544093</c:v>
                </c:pt>
                <c:pt idx="2396">
                  <c:v>3.5354815531544093</c:v>
                </c:pt>
                <c:pt idx="2397">
                  <c:v>3.5354815531544093</c:v>
                </c:pt>
                <c:pt idx="2398">
                  <c:v>3.5354815531544093</c:v>
                </c:pt>
                <c:pt idx="2399">
                  <c:v>3.5216206744647982</c:v>
                </c:pt>
                <c:pt idx="2400">
                  <c:v>3.521091238062966</c:v>
                </c:pt>
                <c:pt idx="2401">
                  <c:v>3.5390992007805684</c:v>
                </c:pt>
                <c:pt idx="2402">
                  <c:v>3.5385771139930435</c:v>
                </c:pt>
                <c:pt idx="2403">
                  <c:v>2.6687362405730886</c:v>
                </c:pt>
                <c:pt idx="2404">
                  <c:v>2.655193289534056</c:v>
                </c:pt>
                <c:pt idx="2405">
                  <c:v>2.6543548730121707</c:v>
                </c:pt>
                <c:pt idx="2406">
                  <c:v>0.63325756251202336</c:v>
                </c:pt>
                <c:pt idx="2407">
                  <c:v>0.6631916412061154</c:v>
                </c:pt>
                <c:pt idx="2408">
                  <c:v>0.66319164120611507</c:v>
                </c:pt>
                <c:pt idx="2409">
                  <c:v>0.66174932929161034</c:v>
                </c:pt>
                <c:pt idx="2410">
                  <c:v>0.63375464745734023</c:v>
                </c:pt>
                <c:pt idx="2411">
                  <c:v>0.62881451980069214</c:v>
                </c:pt>
                <c:pt idx="2412">
                  <c:v>0.6206704776541464</c:v>
                </c:pt>
                <c:pt idx="2413">
                  <c:v>0.62043907114152608</c:v>
                </c:pt>
                <c:pt idx="2414">
                  <c:v>0.62043907114152608</c:v>
                </c:pt>
                <c:pt idx="2415">
                  <c:v>0.6204390711415253</c:v>
                </c:pt>
                <c:pt idx="2416">
                  <c:v>0.62018538901959153</c:v>
                </c:pt>
                <c:pt idx="2417">
                  <c:v>0.60009971422550012</c:v>
                </c:pt>
                <c:pt idx="2418">
                  <c:v>0.5689750172365502</c:v>
                </c:pt>
                <c:pt idx="2419">
                  <c:v>0.56768502280724842</c:v>
                </c:pt>
                <c:pt idx="2420">
                  <c:v>0.56768502280724797</c:v>
                </c:pt>
                <c:pt idx="2421">
                  <c:v>0.5681191012590574</c:v>
                </c:pt>
                <c:pt idx="2422">
                  <c:v>0.58911342761231522</c:v>
                </c:pt>
                <c:pt idx="2423">
                  <c:v>0.61143236072174934</c:v>
                </c:pt>
                <c:pt idx="2424">
                  <c:v>0.6005143476968724</c:v>
                </c:pt>
                <c:pt idx="2425">
                  <c:v>0.59000326283511917</c:v>
                </c:pt>
                <c:pt idx="2426">
                  <c:v>0.56769721231473946</c:v>
                </c:pt>
                <c:pt idx="2427">
                  <c:v>0.56769721231473946</c:v>
                </c:pt>
                <c:pt idx="2428">
                  <c:v>0.58527873416871612</c:v>
                </c:pt>
                <c:pt idx="2429">
                  <c:v>0.56769721231473991</c:v>
                </c:pt>
                <c:pt idx="2430">
                  <c:v>2.4769972128583038</c:v>
                </c:pt>
                <c:pt idx="2431">
                  <c:v>2.4769972128583038</c:v>
                </c:pt>
                <c:pt idx="2432">
                  <c:v>2.4621344787535921</c:v>
                </c:pt>
                <c:pt idx="2433">
                  <c:v>2.4634854499092689</c:v>
                </c:pt>
                <c:pt idx="2434">
                  <c:v>2.4634854499092684</c:v>
                </c:pt>
                <c:pt idx="2435">
                  <c:v>2.4775507987643479</c:v>
                </c:pt>
                <c:pt idx="2436">
                  <c:v>2.4770835835968215</c:v>
                </c:pt>
                <c:pt idx="2437">
                  <c:v>2.4763989834188767</c:v>
                </c:pt>
                <c:pt idx="2438">
                  <c:v>2.4616855895356275</c:v>
                </c:pt>
                <c:pt idx="2439">
                  <c:v>2.4749675367593187</c:v>
                </c:pt>
                <c:pt idx="2440">
                  <c:v>2.4690335329615638</c:v>
                </c:pt>
                <c:pt idx="2441">
                  <c:v>2.4688721953056594</c:v>
                </c:pt>
                <c:pt idx="2442">
                  <c:v>2.4741438254666388</c:v>
                </c:pt>
                <c:pt idx="2443">
                  <c:v>2.4735517420510003</c:v>
                </c:pt>
                <c:pt idx="2444">
                  <c:v>2.4721637276600359</c:v>
                </c:pt>
                <c:pt idx="2445">
                  <c:v>2.4721637276600359</c:v>
                </c:pt>
                <c:pt idx="2446">
                  <c:v>2.4661088207783775</c:v>
                </c:pt>
                <c:pt idx="2447">
                  <c:v>2.466108820778377</c:v>
                </c:pt>
                <c:pt idx="2448">
                  <c:v>2.4661088207783775</c:v>
                </c:pt>
                <c:pt idx="2449">
                  <c:v>2.4661088207783775</c:v>
                </c:pt>
                <c:pt idx="2450">
                  <c:v>2.459851945156776</c:v>
                </c:pt>
                <c:pt idx="2451">
                  <c:v>2.4605338963629184</c:v>
                </c:pt>
                <c:pt idx="2452">
                  <c:v>3.3790190930531128</c:v>
                </c:pt>
                <c:pt idx="2453">
                  <c:v>3.3790190930531128</c:v>
                </c:pt>
                <c:pt idx="2454">
                  <c:v>3.3790190930531128</c:v>
                </c:pt>
                <c:pt idx="2455">
                  <c:v>3.3790190930531128</c:v>
                </c:pt>
                <c:pt idx="2456">
                  <c:v>3.3786976121918033</c:v>
                </c:pt>
                <c:pt idx="2457">
                  <c:v>3.371239455016406</c:v>
                </c:pt>
                <c:pt idx="2458">
                  <c:v>3.3690284976072702</c:v>
                </c:pt>
                <c:pt idx="2459">
                  <c:v>3.3493337589007099</c:v>
                </c:pt>
                <c:pt idx="2460">
                  <c:v>3.3485574650547942</c:v>
                </c:pt>
                <c:pt idx="2461">
                  <c:v>2.4521749461858047</c:v>
                </c:pt>
                <c:pt idx="2462">
                  <c:v>2.4534685358487054</c:v>
                </c:pt>
                <c:pt idx="2463">
                  <c:v>2.4609203417014118</c:v>
                </c:pt>
                <c:pt idx="2464">
                  <c:v>2.4602499280839005</c:v>
                </c:pt>
                <c:pt idx="2465">
                  <c:v>2.4585601587332175</c:v>
                </c:pt>
                <c:pt idx="2466">
                  <c:v>2.4429395281056943</c:v>
                </c:pt>
                <c:pt idx="2467">
                  <c:v>2.4507102646475172</c:v>
                </c:pt>
                <c:pt idx="2468">
                  <c:v>2.4514062306774806</c:v>
                </c:pt>
                <c:pt idx="2469">
                  <c:v>2.4530827936512472</c:v>
                </c:pt>
                <c:pt idx="2470">
                  <c:v>2.4442532572202587</c:v>
                </c:pt>
                <c:pt idx="2471">
                  <c:v>2.4452199541860522</c:v>
                </c:pt>
                <c:pt idx="2472">
                  <c:v>2.4443297909552006</c:v>
                </c:pt>
                <c:pt idx="2473">
                  <c:v>2.4529935522389179</c:v>
                </c:pt>
                <c:pt idx="2474">
                  <c:v>2.453082793651248</c:v>
                </c:pt>
                <c:pt idx="2475">
                  <c:v>2.4530827936512472</c:v>
                </c:pt>
                <c:pt idx="2476">
                  <c:v>2.4514256401316143</c:v>
                </c:pt>
                <c:pt idx="2477">
                  <c:v>2.4510700375191532</c:v>
                </c:pt>
                <c:pt idx="2478">
                  <c:v>2.4657863429912177</c:v>
                </c:pt>
                <c:pt idx="2479">
                  <c:v>2.4647611768057502</c:v>
                </c:pt>
                <c:pt idx="2480">
                  <c:v>2.464394577732119</c:v>
                </c:pt>
                <c:pt idx="2481">
                  <c:v>2.4631476841732143</c:v>
                </c:pt>
                <c:pt idx="2482">
                  <c:v>2.4634131546387934</c:v>
                </c:pt>
                <c:pt idx="2483">
                  <c:v>0.64399430747026898</c:v>
                </c:pt>
                <c:pt idx="2484">
                  <c:v>2.4791095544857549</c:v>
                </c:pt>
                <c:pt idx="2485">
                  <c:v>2.4646451156923037</c:v>
                </c:pt>
                <c:pt idx="2486">
                  <c:v>2.4646506782221227</c:v>
                </c:pt>
                <c:pt idx="2487">
                  <c:v>2.4703587959333282</c:v>
                </c:pt>
                <c:pt idx="2488">
                  <c:v>2.4703587959333282</c:v>
                </c:pt>
                <c:pt idx="2489">
                  <c:v>2.477450510136761</c:v>
                </c:pt>
                <c:pt idx="2490">
                  <c:v>2.4783824677816981</c:v>
                </c:pt>
                <c:pt idx="2491">
                  <c:v>2.4774505101367619</c:v>
                </c:pt>
                <c:pt idx="2492">
                  <c:v>2.4635075625875635</c:v>
                </c:pt>
                <c:pt idx="2493">
                  <c:v>2.4617794296926472</c:v>
                </c:pt>
                <c:pt idx="2494">
                  <c:v>2.4551606439744678</c:v>
                </c:pt>
                <c:pt idx="2495">
                  <c:v>2.4559045628126759</c:v>
                </c:pt>
                <c:pt idx="2496">
                  <c:v>2.4577704929561226</c:v>
                </c:pt>
                <c:pt idx="2497">
                  <c:v>2.457284610843617</c:v>
                </c:pt>
                <c:pt idx="2498">
                  <c:v>2.4511970148095052</c:v>
                </c:pt>
                <c:pt idx="2499">
                  <c:v>2.4663397028099365</c:v>
                </c:pt>
                <c:pt idx="2500">
                  <c:v>2.4643683243974399</c:v>
                </c:pt>
                <c:pt idx="2501">
                  <c:v>2.4734178663799145</c:v>
                </c:pt>
                <c:pt idx="2502">
                  <c:v>2.4744005464993193</c:v>
                </c:pt>
                <c:pt idx="2503">
                  <c:v>2.4751105252862824</c:v>
                </c:pt>
                <c:pt idx="2504">
                  <c:v>2.4576187894919954</c:v>
                </c:pt>
                <c:pt idx="2505">
                  <c:v>3.4930210113367428</c:v>
                </c:pt>
                <c:pt idx="2506">
                  <c:v>4.1377129956713219</c:v>
                </c:pt>
                <c:pt idx="2507">
                  <c:v>4.1377129956713219</c:v>
                </c:pt>
                <c:pt idx="2508">
                  <c:v>4.1377129956713219</c:v>
                </c:pt>
                <c:pt idx="2509">
                  <c:v>4.1214114400365949</c:v>
                </c:pt>
                <c:pt idx="2510">
                  <c:v>4.1424616664066169</c:v>
                </c:pt>
                <c:pt idx="2511">
                  <c:v>4.1424616664066169</c:v>
                </c:pt>
                <c:pt idx="2512">
                  <c:v>4.1424616664066169</c:v>
                </c:pt>
                <c:pt idx="2513">
                  <c:v>4.1424616664066169</c:v>
                </c:pt>
                <c:pt idx="2514">
                  <c:v>4.1424616664066169</c:v>
                </c:pt>
                <c:pt idx="2515">
                  <c:v>3.51496566282262</c:v>
                </c:pt>
                <c:pt idx="2516">
                  <c:v>3.5111351781630429</c:v>
                </c:pt>
                <c:pt idx="2517">
                  <c:v>4.1576056955496652</c:v>
                </c:pt>
                <c:pt idx="2518">
                  <c:v>4.1663962423517811</c:v>
                </c:pt>
                <c:pt idx="2519">
                  <c:v>4.1679849499709309</c:v>
                </c:pt>
                <c:pt idx="2520">
                  <c:v>4.1554788314246425</c:v>
                </c:pt>
                <c:pt idx="2521">
                  <c:v>4.1554788314246425</c:v>
                </c:pt>
                <c:pt idx="2522">
                  <c:v>4.1539735499762376</c:v>
                </c:pt>
                <c:pt idx="2523">
                  <c:v>4.1481184757257896</c:v>
                </c:pt>
                <c:pt idx="2524">
                  <c:v>4.1539735499762376</c:v>
                </c:pt>
                <c:pt idx="2525">
                  <c:v>4.1713240373730098</c:v>
                </c:pt>
                <c:pt idx="2526">
                  <c:v>4.1660746190544469</c:v>
                </c:pt>
                <c:pt idx="2527">
                  <c:v>4.1592023268696199</c:v>
                </c:pt>
                <c:pt idx="2528">
                  <c:v>4.1820198357190446</c:v>
                </c:pt>
                <c:pt idx="2529">
                  <c:v>4.1824021783264111</c:v>
                </c:pt>
                <c:pt idx="2530">
                  <c:v>4.165241678632249</c:v>
                </c:pt>
                <c:pt idx="2531">
                  <c:v>4.1862942406504118</c:v>
                </c:pt>
                <c:pt idx="2532">
                  <c:v>4.165241678632249</c:v>
                </c:pt>
                <c:pt idx="2533">
                  <c:v>4.1579478386492772</c:v>
                </c:pt>
                <c:pt idx="2534">
                  <c:v>4.1594809206987122</c:v>
                </c:pt>
                <c:pt idx="2535">
                  <c:v>4.1808277227662192</c:v>
                </c:pt>
                <c:pt idx="2536">
                  <c:v>3.421358618602611</c:v>
                </c:pt>
                <c:pt idx="2537">
                  <c:v>2.5187944938786373</c:v>
                </c:pt>
                <c:pt idx="2538">
                  <c:v>2.5186462491187189</c:v>
                </c:pt>
                <c:pt idx="2539">
                  <c:v>2.5234449369137812</c:v>
                </c:pt>
                <c:pt idx="2540">
                  <c:v>2.5356686811904336</c:v>
                </c:pt>
                <c:pt idx="2541">
                  <c:v>2.5234449369137812</c:v>
                </c:pt>
                <c:pt idx="2542">
                  <c:v>2.522239767414832</c:v>
                </c:pt>
                <c:pt idx="2543">
                  <c:v>2.5273927268704544</c:v>
                </c:pt>
                <c:pt idx="2544">
                  <c:v>2.5279728175114946</c:v>
                </c:pt>
                <c:pt idx="2545">
                  <c:v>2.5279728175114951</c:v>
                </c:pt>
                <c:pt idx="2546">
                  <c:v>2.5142971722832432</c:v>
                </c:pt>
                <c:pt idx="2547">
                  <c:v>2.5142971722832428</c:v>
                </c:pt>
                <c:pt idx="2548">
                  <c:v>0.74458024406662648</c:v>
                </c:pt>
                <c:pt idx="2549">
                  <c:v>0.72085129318650554</c:v>
                </c:pt>
                <c:pt idx="2550">
                  <c:v>0.72081491488401439</c:v>
                </c:pt>
                <c:pt idx="2551">
                  <c:v>0.71248265217941209</c:v>
                </c:pt>
                <c:pt idx="2552">
                  <c:v>0.71248265217941187</c:v>
                </c:pt>
                <c:pt idx="2553">
                  <c:v>0.69901632981242567</c:v>
                </c:pt>
                <c:pt idx="2554">
                  <c:v>0.68942804568490001</c:v>
                </c:pt>
                <c:pt idx="2555">
                  <c:v>2.5139858945594158</c:v>
                </c:pt>
                <c:pt idx="2556">
                  <c:v>2.5011635585707239</c:v>
                </c:pt>
                <c:pt idx="2557">
                  <c:v>2.5068369363798548</c:v>
                </c:pt>
                <c:pt idx="2558">
                  <c:v>2.5061117384876601</c:v>
                </c:pt>
                <c:pt idx="2559">
                  <c:v>2.4940198611153601</c:v>
                </c:pt>
                <c:pt idx="2560">
                  <c:v>2.5066530724035627</c:v>
                </c:pt>
                <c:pt idx="2561">
                  <c:v>2.5064059135618844</c:v>
                </c:pt>
                <c:pt idx="2562">
                  <c:v>2.4931780908543062</c:v>
                </c:pt>
                <c:pt idx="2563">
                  <c:v>2.4931780908543062</c:v>
                </c:pt>
                <c:pt idx="2564">
                  <c:v>2.5064059135618848</c:v>
                </c:pt>
                <c:pt idx="2565">
                  <c:v>2.5117660166449682</c:v>
                </c:pt>
                <c:pt idx="2566">
                  <c:v>2.4987351118534278</c:v>
                </c:pt>
                <c:pt idx="2567">
                  <c:v>2.4987351118534273</c:v>
                </c:pt>
                <c:pt idx="2568">
                  <c:v>2.493269358005926</c:v>
                </c:pt>
                <c:pt idx="2569">
                  <c:v>2.4946110284255862</c:v>
                </c:pt>
                <c:pt idx="2570">
                  <c:v>2.4895834395322729</c:v>
                </c:pt>
                <c:pt idx="2571">
                  <c:v>2.4895834395322725</c:v>
                </c:pt>
                <c:pt idx="2572">
                  <c:v>2.4880488324620811</c:v>
                </c:pt>
                <c:pt idx="2573">
                  <c:v>2.4889676240374783</c:v>
                </c:pt>
                <c:pt idx="2574">
                  <c:v>2.4817671232632419</c:v>
                </c:pt>
                <c:pt idx="2575">
                  <c:v>2.4809538588913691</c:v>
                </c:pt>
                <c:pt idx="2576">
                  <c:v>2.4809538588913691</c:v>
                </c:pt>
                <c:pt idx="2577">
                  <c:v>2.4809187524785226</c:v>
                </c:pt>
                <c:pt idx="2578">
                  <c:v>2.481742751851685</c:v>
                </c:pt>
                <c:pt idx="2579">
                  <c:v>2.4650045749715352</c:v>
                </c:pt>
                <c:pt idx="2580">
                  <c:v>2.4660402946122777</c:v>
                </c:pt>
                <c:pt idx="2581">
                  <c:v>2.4660402946122777</c:v>
                </c:pt>
                <c:pt idx="2582">
                  <c:v>2.4660402946122777</c:v>
                </c:pt>
                <c:pt idx="2583">
                  <c:v>2.4673191921268867</c:v>
                </c:pt>
                <c:pt idx="2584">
                  <c:v>2.4834073719021417</c:v>
                </c:pt>
                <c:pt idx="2585">
                  <c:v>2.4816314579381245</c:v>
                </c:pt>
                <c:pt idx="2586">
                  <c:v>0.64457590377984952</c:v>
                </c:pt>
                <c:pt idx="2587">
                  <c:v>0.64472646637252906</c:v>
                </c:pt>
                <c:pt idx="2588">
                  <c:v>0.64130598085641211</c:v>
                </c:pt>
                <c:pt idx="2589">
                  <c:v>0.64384923035257002</c:v>
                </c:pt>
                <c:pt idx="2590">
                  <c:v>2.6466387592877894</c:v>
                </c:pt>
                <c:pt idx="2591">
                  <c:v>2.6466387592877894</c:v>
                </c:pt>
                <c:pt idx="2592">
                  <c:v>2.6466387592877894</c:v>
                </c:pt>
                <c:pt idx="2593">
                  <c:v>2.6471410077833877</c:v>
                </c:pt>
                <c:pt idx="2594">
                  <c:v>2.649041027671168</c:v>
                </c:pt>
                <c:pt idx="2595">
                  <c:v>2.6352519837180481</c:v>
                </c:pt>
                <c:pt idx="2596">
                  <c:v>2.6352519837180481</c:v>
                </c:pt>
                <c:pt idx="2597">
                  <c:v>2.6352519837180477</c:v>
                </c:pt>
                <c:pt idx="2598">
                  <c:v>2.6276674569488456</c:v>
                </c:pt>
                <c:pt idx="2599">
                  <c:v>2.6262670496400342</c:v>
                </c:pt>
                <c:pt idx="2600">
                  <c:v>2.6404755409217548</c:v>
                </c:pt>
                <c:pt idx="2601">
                  <c:v>2.6404755409217553</c:v>
                </c:pt>
                <c:pt idx="2602">
                  <c:v>2.6260010528666222</c:v>
                </c:pt>
                <c:pt idx="2603">
                  <c:v>3.9748711063599056</c:v>
                </c:pt>
                <c:pt idx="2604">
                  <c:v>3.985977828686512</c:v>
                </c:pt>
                <c:pt idx="2605">
                  <c:v>3.9888811906304835</c:v>
                </c:pt>
                <c:pt idx="2606">
                  <c:v>3.9881797842719351</c:v>
                </c:pt>
                <c:pt idx="2607">
                  <c:v>3.9691349049711784</c:v>
                </c:pt>
                <c:pt idx="2608">
                  <c:v>3.9724975630776229</c:v>
                </c:pt>
                <c:pt idx="2609">
                  <c:v>4.9109435705760154</c:v>
                </c:pt>
                <c:pt idx="2610">
                  <c:v>4.923273679706031</c:v>
                </c:pt>
                <c:pt idx="2611">
                  <c:v>4.9217023378283677</c:v>
                </c:pt>
                <c:pt idx="2612">
                  <c:v>4.9175028666273537</c:v>
                </c:pt>
                <c:pt idx="2613">
                  <c:v>4.9132569186220154</c:v>
                </c:pt>
                <c:pt idx="2614">
                  <c:v>4.9089643732137418</c:v>
                </c:pt>
                <c:pt idx="2615">
                  <c:v>4.89339531306294</c:v>
                </c:pt>
                <c:pt idx="2616">
                  <c:v>4.8946097685801817</c:v>
                </c:pt>
                <c:pt idx="2617">
                  <c:v>4.8933529422768913</c:v>
                </c:pt>
                <c:pt idx="2618">
                  <c:v>4.8872621924522477</c:v>
                </c:pt>
                <c:pt idx="2619">
                  <c:v>4.9085218427283293</c:v>
                </c:pt>
                <c:pt idx="2620">
                  <c:v>4.9128142982229797</c:v>
                </c:pt>
                <c:pt idx="2621">
                  <c:v>4.3085078454516506</c:v>
                </c:pt>
                <c:pt idx="2622">
                  <c:v>4.2946110146216352</c:v>
                </c:pt>
                <c:pt idx="2623">
                  <c:v>4.2946110146216352</c:v>
                </c:pt>
                <c:pt idx="2624">
                  <c:v>4.2921991712042162</c:v>
                </c:pt>
                <c:pt idx="2625">
                  <c:v>4.290836526335351</c:v>
                </c:pt>
                <c:pt idx="2626">
                  <c:v>4.3048698133975867</c:v>
                </c:pt>
                <c:pt idx="2627">
                  <c:v>4.2944028499512132</c:v>
                </c:pt>
                <c:pt idx="2628">
                  <c:v>4.3016937532467567</c:v>
                </c:pt>
                <c:pt idx="2629">
                  <c:v>4.3111803142983183</c:v>
                </c:pt>
                <c:pt idx="2630">
                  <c:v>4.315198589377415</c:v>
                </c:pt>
                <c:pt idx="2631">
                  <c:v>4.3075896708150356</c:v>
                </c:pt>
                <c:pt idx="2632">
                  <c:v>4.308516956713194</c:v>
                </c:pt>
                <c:pt idx="2633">
                  <c:v>4.3034896845630382</c:v>
                </c:pt>
                <c:pt idx="2634">
                  <c:v>3.1283638378182608</c:v>
                </c:pt>
                <c:pt idx="2635">
                  <c:v>3.1357971352204901</c:v>
                </c:pt>
                <c:pt idx="2636">
                  <c:v>3.1345375330829808</c:v>
                </c:pt>
                <c:pt idx="2637">
                  <c:v>3.1348780361872133</c:v>
                </c:pt>
                <c:pt idx="2638">
                  <c:v>3.1345375330829812</c:v>
                </c:pt>
                <c:pt idx="2639">
                  <c:v>3.1468471660327544</c:v>
                </c:pt>
                <c:pt idx="2640">
                  <c:v>2.4822918315001905</c:v>
                </c:pt>
                <c:pt idx="2641">
                  <c:v>2.4755234681188298</c:v>
                </c:pt>
                <c:pt idx="2642">
                  <c:v>2.4754109172331633</c:v>
                </c:pt>
                <c:pt idx="2643">
                  <c:v>2.4911377990426264</c:v>
                </c:pt>
                <c:pt idx="2644">
                  <c:v>2.5058193456696269</c:v>
                </c:pt>
                <c:pt idx="2645">
                  <c:v>2.5071200794161945</c:v>
                </c:pt>
                <c:pt idx="2646">
                  <c:v>2.5062222151843319</c:v>
                </c:pt>
                <c:pt idx="2647">
                  <c:v>2.507497529522595</c:v>
                </c:pt>
                <c:pt idx="2648">
                  <c:v>2.5130369751974762</c:v>
                </c:pt>
                <c:pt idx="2649">
                  <c:v>2.5185738535892392</c:v>
                </c:pt>
                <c:pt idx="2650">
                  <c:v>2.5047639105629678</c:v>
                </c:pt>
                <c:pt idx="2651">
                  <c:v>2.5097002030643396</c:v>
                </c:pt>
                <c:pt idx="2652">
                  <c:v>2.5102239329486902</c:v>
                </c:pt>
                <c:pt idx="2653">
                  <c:v>2.5097002030643396</c:v>
                </c:pt>
                <c:pt idx="2654">
                  <c:v>2.5108464293706727</c:v>
                </c:pt>
                <c:pt idx="2655">
                  <c:v>2.5110503749291539</c:v>
                </c:pt>
                <c:pt idx="2656">
                  <c:v>2.5243156004708363</c:v>
                </c:pt>
                <c:pt idx="2657">
                  <c:v>2.5115943110603434</c:v>
                </c:pt>
                <c:pt idx="2658">
                  <c:v>2.5171916594006283</c:v>
                </c:pt>
                <c:pt idx="2659">
                  <c:v>2.5119465133955878</c:v>
                </c:pt>
                <c:pt idx="2660">
                  <c:v>2.5058495872670106</c:v>
                </c:pt>
                <c:pt idx="2661">
                  <c:v>2.5045598685748676</c:v>
                </c:pt>
                <c:pt idx="2662">
                  <c:v>2.4987025561478697</c:v>
                </c:pt>
                <c:pt idx="2663">
                  <c:v>3.9094666782870577</c:v>
                </c:pt>
                <c:pt idx="2664">
                  <c:v>3.9126917077101502</c:v>
                </c:pt>
                <c:pt idx="2665">
                  <c:v>3.8991805083679618</c:v>
                </c:pt>
                <c:pt idx="2666">
                  <c:v>3.8843578759198549</c:v>
                </c:pt>
                <c:pt idx="2667">
                  <c:v>3.8881550292828835</c:v>
                </c:pt>
                <c:pt idx="2668">
                  <c:v>3.8983542513330653</c:v>
                </c:pt>
                <c:pt idx="2669">
                  <c:v>3.9009274491561121</c:v>
                </c:pt>
                <c:pt idx="2670">
                  <c:v>3.8933281200222645</c:v>
                </c:pt>
                <c:pt idx="2671">
                  <c:v>3.1378708722351942</c:v>
                </c:pt>
                <c:pt idx="2672">
                  <c:v>3.1379302400574844</c:v>
                </c:pt>
                <c:pt idx="2673">
                  <c:v>3.1434262459927127</c:v>
                </c:pt>
                <c:pt idx="2674">
                  <c:v>3.1318393378136773</c:v>
                </c:pt>
                <c:pt idx="2675">
                  <c:v>3.119205737504728</c:v>
                </c:pt>
                <c:pt idx="2676">
                  <c:v>3.1172562660955494</c:v>
                </c:pt>
                <c:pt idx="2677">
                  <c:v>3.8753539061642992</c:v>
                </c:pt>
                <c:pt idx="2678">
                  <c:v>3.8928017497760288</c:v>
                </c:pt>
                <c:pt idx="2679">
                  <c:v>3.883076565150636</c:v>
                </c:pt>
                <c:pt idx="2680">
                  <c:v>3.8734805553795186</c:v>
                </c:pt>
                <c:pt idx="2681">
                  <c:v>4.4637088469271013</c:v>
                </c:pt>
                <c:pt idx="2682">
                  <c:v>4.4525914656102676</c:v>
                </c:pt>
                <c:pt idx="2683">
                  <c:v>4.4680425076487449</c:v>
                </c:pt>
                <c:pt idx="2684">
                  <c:v>4.464091696215081</c:v>
                </c:pt>
                <c:pt idx="2685">
                  <c:v>4.4694746669073933</c:v>
                </c:pt>
                <c:pt idx="2686">
                  <c:v>4.481241338446603</c:v>
                </c:pt>
                <c:pt idx="2687">
                  <c:v>4.4650254639072635</c:v>
                </c:pt>
                <c:pt idx="2688">
                  <c:v>4.480109881168822</c:v>
                </c:pt>
                <c:pt idx="2689">
                  <c:v>4.4668693977372129</c:v>
                </c:pt>
                <c:pt idx="2690">
                  <c:v>4.4629044091071792</c:v>
                </c:pt>
                <c:pt idx="2691">
                  <c:v>4.4673633413597873</c:v>
                </c:pt>
                <c:pt idx="2692">
                  <c:v>4.4673633413597873</c:v>
                </c:pt>
                <c:pt idx="2693">
                  <c:v>5.0274922273170768</c:v>
                </c:pt>
                <c:pt idx="2694">
                  <c:v>4.1528462776793686</c:v>
                </c:pt>
                <c:pt idx="2695">
                  <c:v>4.1474583004290864</c:v>
                </c:pt>
                <c:pt idx="2696">
                  <c:v>4.142169517807786</c:v>
                </c:pt>
                <c:pt idx="2697">
                  <c:v>4.1594193280699852</c:v>
                </c:pt>
                <c:pt idx="2698">
                  <c:v>4.1582223186352936</c:v>
                </c:pt>
                <c:pt idx="2699">
                  <c:v>4.1468229567652708</c:v>
                </c:pt>
                <c:pt idx="2700">
                  <c:v>4.1468229567652708</c:v>
                </c:pt>
                <c:pt idx="2701">
                  <c:v>4.1351405360473059</c:v>
                </c:pt>
                <c:pt idx="2702">
                  <c:v>4.1320328877732759</c:v>
                </c:pt>
                <c:pt idx="2703">
                  <c:v>4.1292841594027765</c:v>
                </c:pt>
                <c:pt idx="2704">
                  <c:v>4.1220711545942521</c:v>
                </c:pt>
                <c:pt idx="2705">
                  <c:v>4.1163177224421803</c:v>
                </c:pt>
                <c:pt idx="2706">
                  <c:v>4.1345109255064445</c:v>
                </c:pt>
                <c:pt idx="2707">
                  <c:v>4.1376483063164997</c:v>
                </c:pt>
                <c:pt idx="2708">
                  <c:v>3.4936709760161522</c:v>
                </c:pt>
                <c:pt idx="2709">
                  <c:v>3.4743502450660064</c:v>
                </c:pt>
                <c:pt idx="2710">
                  <c:v>3.4760639751916815</c:v>
                </c:pt>
                <c:pt idx="2711">
                  <c:v>3.4793342399634297</c:v>
                </c:pt>
                <c:pt idx="2712">
                  <c:v>2.6164405665509474</c:v>
                </c:pt>
                <c:pt idx="2713">
                  <c:v>2.6248128717801285</c:v>
                </c:pt>
                <c:pt idx="2714">
                  <c:v>2.6088004527539628</c:v>
                </c:pt>
                <c:pt idx="2715">
                  <c:v>2.6113403031738756</c:v>
                </c:pt>
                <c:pt idx="2716">
                  <c:v>2.6098694654006742</c:v>
                </c:pt>
                <c:pt idx="2717">
                  <c:v>2.6035594182043762</c:v>
                </c:pt>
                <c:pt idx="2718">
                  <c:v>2.6019656181517274</c:v>
                </c:pt>
                <c:pt idx="2719">
                  <c:v>2.585898302566727</c:v>
                </c:pt>
                <c:pt idx="2720">
                  <c:v>2.588963609292207</c:v>
                </c:pt>
                <c:pt idx="2721">
                  <c:v>2.5891747145361479</c:v>
                </c:pt>
                <c:pt idx="2722">
                  <c:v>2.585898302566727</c:v>
                </c:pt>
                <c:pt idx="2723">
                  <c:v>2.5951110883494164</c:v>
                </c:pt>
                <c:pt idx="2724">
                  <c:v>0.47894367596310894</c:v>
                </c:pt>
                <c:pt idx="2725">
                  <c:v>0.52567755198186583</c:v>
                </c:pt>
                <c:pt idx="2726">
                  <c:v>0.52255450950175952</c:v>
                </c:pt>
                <c:pt idx="2727">
                  <c:v>0.51458524159140373</c:v>
                </c:pt>
                <c:pt idx="2728">
                  <c:v>0.48813097856748633</c:v>
                </c:pt>
                <c:pt idx="2729">
                  <c:v>0.53316906397543073</c:v>
                </c:pt>
                <c:pt idx="2730">
                  <c:v>0.53699722995000998</c:v>
                </c:pt>
                <c:pt idx="2731">
                  <c:v>0.57608085085529781</c:v>
                </c:pt>
                <c:pt idx="2732">
                  <c:v>0.58977848184575465</c:v>
                </c:pt>
                <c:pt idx="2733">
                  <c:v>0.62012859094127337</c:v>
                </c:pt>
                <c:pt idx="2734">
                  <c:v>0.61004226154758256</c:v>
                </c:pt>
                <c:pt idx="2735">
                  <c:v>0.61004226154758256</c:v>
                </c:pt>
                <c:pt idx="2736">
                  <c:v>0.60122736933359666</c:v>
                </c:pt>
                <c:pt idx="2737">
                  <c:v>0.5681086150932636</c:v>
                </c:pt>
                <c:pt idx="2738">
                  <c:v>0.56806964515645497</c:v>
                </c:pt>
                <c:pt idx="2739">
                  <c:v>0.56351962738439909</c:v>
                </c:pt>
                <c:pt idx="2740">
                  <c:v>0.59049252797841212</c:v>
                </c:pt>
                <c:pt idx="2741">
                  <c:v>2.4833082626124394</c:v>
                </c:pt>
                <c:pt idx="2742">
                  <c:v>2.4840005726555647</c:v>
                </c:pt>
                <c:pt idx="2743">
                  <c:v>2.4841713370961251</c:v>
                </c:pt>
                <c:pt idx="2744">
                  <c:v>2.4923825781193392</c:v>
                </c:pt>
                <c:pt idx="2745">
                  <c:v>2.4931324090703906</c:v>
                </c:pt>
                <c:pt idx="2746">
                  <c:v>2.5059474209541768</c:v>
                </c:pt>
                <c:pt idx="2747">
                  <c:v>2.5062174092431291</c:v>
                </c:pt>
                <c:pt idx="2748">
                  <c:v>2.5185695360272211</c:v>
                </c:pt>
                <c:pt idx="2749">
                  <c:v>2.5202079221492193</c:v>
                </c:pt>
                <c:pt idx="2750">
                  <c:v>2.5195758442570413</c:v>
                </c:pt>
                <c:pt idx="2751">
                  <c:v>2.5188915149525388</c:v>
                </c:pt>
                <c:pt idx="2752">
                  <c:v>2.5182661519527207</c:v>
                </c:pt>
                <c:pt idx="2753">
                  <c:v>2.5182813375199253</c:v>
                </c:pt>
                <c:pt idx="2754">
                  <c:v>2.5137797138038449</c:v>
                </c:pt>
                <c:pt idx="2755">
                  <c:v>2.5133124330365675</c:v>
                </c:pt>
                <c:pt idx="2756">
                  <c:v>2.5009154515364185</c:v>
                </c:pt>
                <c:pt idx="2757">
                  <c:v>2.4949468181486791</c:v>
                </c:pt>
                <c:pt idx="2758">
                  <c:v>2.4949468181486791</c:v>
                </c:pt>
                <c:pt idx="2759">
                  <c:v>2.5075817189083032</c:v>
                </c:pt>
                <c:pt idx="2760">
                  <c:v>2.4950536707612492</c:v>
                </c:pt>
                <c:pt idx="2761">
                  <c:v>2.4950536707612501</c:v>
                </c:pt>
                <c:pt idx="2762">
                  <c:v>2.4812181371916546</c:v>
                </c:pt>
                <c:pt idx="2763">
                  <c:v>2.4812181371916546</c:v>
                </c:pt>
                <c:pt idx="2764">
                  <c:v>2.4812181371916546</c:v>
                </c:pt>
                <c:pt idx="2765">
                  <c:v>2.4817708654329809</c:v>
                </c:pt>
                <c:pt idx="2766">
                  <c:v>2.4802625234486215</c:v>
                </c:pt>
                <c:pt idx="2767">
                  <c:v>2.4802625234486215</c:v>
                </c:pt>
                <c:pt idx="2768">
                  <c:v>2.4802625234486215</c:v>
                </c:pt>
                <c:pt idx="2769">
                  <c:v>2.4802625234486215</c:v>
                </c:pt>
                <c:pt idx="2770">
                  <c:v>2.4808534876237958</c:v>
                </c:pt>
                <c:pt idx="2771">
                  <c:v>2.4664153718870101</c:v>
                </c:pt>
                <c:pt idx="2772">
                  <c:v>0.567849238393629</c:v>
                </c:pt>
                <c:pt idx="2773">
                  <c:v>0.54745024339261561</c:v>
                </c:pt>
                <c:pt idx="2774">
                  <c:v>0.54595532934858382</c:v>
                </c:pt>
                <c:pt idx="2775">
                  <c:v>0.52128623042149691</c:v>
                </c:pt>
                <c:pt idx="2776">
                  <c:v>0.53037197595877295</c:v>
                </c:pt>
                <c:pt idx="2777">
                  <c:v>0.49501700114803787</c:v>
                </c:pt>
                <c:pt idx="2778">
                  <c:v>0.49339977733127299</c:v>
                </c:pt>
                <c:pt idx="2779">
                  <c:v>0.46593940779651949</c:v>
                </c:pt>
                <c:pt idx="2780">
                  <c:v>0.43832359672078475</c:v>
                </c:pt>
                <c:pt idx="2781">
                  <c:v>0.43259658145815122</c:v>
                </c:pt>
                <c:pt idx="2782">
                  <c:v>0.43990899872497097</c:v>
                </c:pt>
                <c:pt idx="2783">
                  <c:v>0.44737196530201423</c:v>
                </c:pt>
                <c:pt idx="2784">
                  <c:v>0.4525928308662287</c:v>
                </c:pt>
                <c:pt idx="2785">
                  <c:v>0.45833533566238516</c:v>
                </c:pt>
                <c:pt idx="2786">
                  <c:v>0.46161493203043463</c:v>
                </c:pt>
                <c:pt idx="2787">
                  <c:v>0.46613779431434194</c:v>
                </c:pt>
                <c:pt idx="2788">
                  <c:v>0.44736673179386066</c:v>
                </c:pt>
                <c:pt idx="2789">
                  <c:v>0.44815490623130383</c:v>
                </c:pt>
                <c:pt idx="2790">
                  <c:v>0.42550337454381998</c:v>
                </c:pt>
                <c:pt idx="2791">
                  <c:v>0.4289591254671476</c:v>
                </c:pt>
                <c:pt idx="2792">
                  <c:v>0.40592605550644723</c:v>
                </c:pt>
                <c:pt idx="2793">
                  <c:v>0.40367813339319503</c:v>
                </c:pt>
                <c:pt idx="2794">
                  <c:v>0.34732746560887801</c:v>
                </c:pt>
                <c:pt idx="2795">
                  <c:v>0.32295744122864695</c:v>
                </c:pt>
                <c:pt idx="2796">
                  <c:v>0.31668277703328257</c:v>
                </c:pt>
                <c:pt idx="2797">
                  <c:v>0.28585587208343294</c:v>
                </c:pt>
                <c:pt idx="2798">
                  <c:v>0.2803469865763058</c:v>
                </c:pt>
                <c:pt idx="2799">
                  <c:v>0.28594686349197163</c:v>
                </c:pt>
                <c:pt idx="2800">
                  <c:v>0.27955060934325404</c:v>
                </c:pt>
                <c:pt idx="2801">
                  <c:v>0.28534861020238828</c:v>
                </c:pt>
                <c:pt idx="2802">
                  <c:v>0.27184908511533618</c:v>
                </c:pt>
                <c:pt idx="2803">
                  <c:v>0.27804468157685447</c:v>
                </c:pt>
                <c:pt idx="2804">
                  <c:v>2.4965249938154153</c:v>
                </c:pt>
                <c:pt idx="2805">
                  <c:v>2.4965249938154148</c:v>
                </c:pt>
                <c:pt idx="2806">
                  <c:v>2.4965249938154148</c:v>
                </c:pt>
                <c:pt idx="2807">
                  <c:v>2.4965249938154148</c:v>
                </c:pt>
                <c:pt idx="2808">
                  <c:v>2.4965249938154144</c:v>
                </c:pt>
                <c:pt idx="2809">
                  <c:v>2.4965249938154148</c:v>
                </c:pt>
                <c:pt idx="2810">
                  <c:v>2.4965249938154148</c:v>
                </c:pt>
                <c:pt idx="2811">
                  <c:v>2.4986126743787396</c:v>
                </c:pt>
                <c:pt idx="2812">
                  <c:v>2.4986126743787396</c:v>
                </c:pt>
                <c:pt idx="2813">
                  <c:v>2.4986126743787391</c:v>
                </c:pt>
                <c:pt idx="2814">
                  <c:v>2.4986126743787391</c:v>
                </c:pt>
                <c:pt idx="2815">
                  <c:v>2.4986126743787391</c:v>
                </c:pt>
                <c:pt idx="2816">
                  <c:v>2.4986126743787391</c:v>
                </c:pt>
                <c:pt idx="2817">
                  <c:v>2.4986126743787396</c:v>
                </c:pt>
                <c:pt idx="2818">
                  <c:v>2.4986126743787396</c:v>
                </c:pt>
                <c:pt idx="2819">
                  <c:v>2.5005145880387891</c:v>
                </c:pt>
                <c:pt idx="2820">
                  <c:v>2.5005145880387891</c:v>
                </c:pt>
                <c:pt idx="2821">
                  <c:v>2.4985465806361793</c:v>
                </c:pt>
                <c:pt idx="2822">
                  <c:v>2.4964907211755691</c:v>
                </c:pt>
                <c:pt idx="2823">
                  <c:v>2.4964907211755691</c:v>
                </c:pt>
                <c:pt idx="2824">
                  <c:v>2.4964907211755696</c:v>
                </c:pt>
                <c:pt idx="2825">
                  <c:v>2.494271209344491</c:v>
                </c:pt>
                <c:pt idx="2826">
                  <c:v>2.4918841627453516</c:v>
                </c:pt>
                <c:pt idx="2827">
                  <c:v>2.4932035191137372</c:v>
                </c:pt>
                <c:pt idx="2828">
                  <c:v>2.4915905074919382</c:v>
                </c:pt>
                <c:pt idx="2829">
                  <c:v>2.4978606559212997</c:v>
                </c:pt>
                <c:pt idx="2830">
                  <c:v>2.4980449900096646</c:v>
                </c:pt>
                <c:pt idx="2831">
                  <c:v>2.5041591105991392</c:v>
                </c:pt>
                <c:pt idx="2832">
                  <c:v>2.5048529588527688</c:v>
                </c:pt>
                <c:pt idx="2833">
                  <c:v>2.5030938088743255</c:v>
                </c:pt>
                <c:pt idx="2834">
                  <c:v>2.5062545694125644</c:v>
                </c:pt>
                <c:pt idx="2835">
                  <c:v>2.5062545694125631</c:v>
                </c:pt>
                <c:pt idx="2836">
                  <c:v>2.5127172899035477</c:v>
                </c:pt>
                <c:pt idx="2837">
                  <c:v>2.5190559898749512</c:v>
                </c:pt>
                <c:pt idx="2838">
                  <c:v>2.5168770290159879</c:v>
                </c:pt>
                <c:pt idx="2839">
                  <c:v>2.5197361860819028</c:v>
                </c:pt>
                <c:pt idx="2840">
                  <c:v>2.5183420995331356</c:v>
                </c:pt>
                <c:pt idx="2841">
                  <c:v>2.5145618465086028</c:v>
                </c:pt>
                <c:pt idx="2842">
                  <c:v>2.5217367926912799</c:v>
                </c:pt>
                <c:pt idx="2843">
                  <c:v>2.5287843546207776</c:v>
                </c:pt>
                <c:pt idx="2844">
                  <c:v>2.5250411954068319</c:v>
                </c:pt>
                <c:pt idx="2845">
                  <c:v>2.5209611169499975</c:v>
                </c:pt>
                <c:pt idx="2846">
                  <c:v>2.517656422262958</c:v>
                </c:pt>
                <c:pt idx="2847">
                  <c:v>2.5120808418694276</c:v>
                </c:pt>
                <c:pt idx="2848">
                  <c:v>2.5062610879553158</c:v>
                </c:pt>
                <c:pt idx="2849">
                  <c:v>2.5013586422646501</c:v>
                </c:pt>
                <c:pt idx="2850">
                  <c:v>2.4955845190197992</c:v>
                </c:pt>
                <c:pt idx="2851">
                  <c:v>2.5041239347406723</c:v>
                </c:pt>
                <c:pt idx="2852">
                  <c:v>2.509435544775338</c:v>
                </c:pt>
                <c:pt idx="2853">
                  <c:v>2.5151853275752765</c:v>
                </c:pt>
                <c:pt idx="2854">
                  <c:v>2.5094355447753376</c:v>
                </c:pt>
                <c:pt idx="2855">
                  <c:v>2.5041239347406723</c:v>
                </c:pt>
                <c:pt idx="2856">
                  <c:v>2.5092174717428302</c:v>
                </c:pt>
                <c:pt idx="2857">
                  <c:v>2.5098211667929649</c:v>
                </c:pt>
                <c:pt idx="2858">
                  <c:v>2.509932444128625</c:v>
                </c:pt>
                <c:pt idx="2859">
                  <c:v>2.5108916645472013</c:v>
                </c:pt>
                <c:pt idx="2860">
                  <c:v>2.497739925342791</c:v>
                </c:pt>
                <c:pt idx="2861">
                  <c:v>2.497528195309989</c:v>
                </c:pt>
                <c:pt idx="2862">
                  <c:v>2.4822532960192323</c:v>
                </c:pt>
                <c:pt idx="2863">
                  <c:v>2.4831771863090282</c:v>
                </c:pt>
                <c:pt idx="2864">
                  <c:v>2.4898185496115168</c:v>
                </c:pt>
                <c:pt idx="2865">
                  <c:v>2.4897946436053129</c:v>
                </c:pt>
                <c:pt idx="2866">
                  <c:v>0.61780160581008459</c:v>
                </c:pt>
                <c:pt idx="2867">
                  <c:v>0.5874638607787922</c:v>
                </c:pt>
                <c:pt idx="2868">
                  <c:v>0.55336276871337109</c:v>
                </c:pt>
                <c:pt idx="2869">
                  <c:v>0.55402481565175465</c:v>
                </c:pt>
                <c:pt idx="2870">
                  <c:v>0.53124311833701676</c:v>
                </c:pt>
                <c:pt idx="2871">
                  <c:v>0.50653589806150334</c:v>
                </c:pt>
                <c:pt idx="2872">
                  <c:v>0.50058093202890419</c:v>
                </c:pt>
                <c:pt idx="2873">
                  <c:v>0.46697356243419874</c:v>
                </c:pt>
                <c:pt idx="2874">
                  <c:v>0.43879126376098837</c:v>
                </c:pt>
                <c:pt idx="2875">
                  <c:v>0.44864647870143426</c:v>
                </c:pt>
                <c:pt idx="2876">
                  <c:v>0.43316124948350332</c:v>
                </c:pt>
                <c:pt idx="2877">
                  <c:v>2.4571409237670476</c:v>
                </c:pt>
                <c:pt idx="2878">
                  <c:v>2.4622323906312062</c:v>
                </c:pt>
                <c:pt idx="2879">
                  <c:v>2.4736088912619714</c:v>
                </c:pt>
                <c:pt idx="2880">
                  <c:v>2.4731742758971555</c:v>
                </c:pt>
                <c:pt idx="2881">
                  <c:v>2.4731742758971555</c:v>
                </c:pt>
                <c:pt idx="2882">
                  <c:v>2.4612607172785079</c:v>
                </c:pt>
                <c:pt idx="2883">
                  <c:v>2.4568898958760559</c:v>
                </c:pt>
                <c:pt idx="2884">
                  <c:v>3.3916826252137597</c:v>
                </c:pt>
                <c:pt idx="2885">
                  <c:v>3.389607379828238</c:v>
                </c:pt>
                <c:pt idx="2886">
                  <c:v>3.4029571366200391</c:v>
                </c:pt>
                <c:pt idx="2887">
                  <c:v>3.3945161443596663</c:v>
                </c:pt>
                <c:pt idx="2888">
                  <c:v>3.3915056942440014</c:v>
                </c:pt>
                <c:pt idx="2889">
                  <c:v>3.3880735841865413</c:v>
                </c:pt>
                <c:pt idx="2890">
                  <c:v>3.387188347456433</c:v>
                </c:pt>
                <c:pt idx="2891">
                  <c:v>3.383482580189745</c:v>
                </c:pt>
                <c:pt idx="2892">
                  <c:v>3.3834825801897446</c:v>
                </c:pt>
                <c:pt idx="2893">
                  <c:v>3.3863295828528672</c:v>
                </c:pt>
                <c:pt idx="2894">
                  <c:v>3.3932172581610813</c:v>
                </c:pt>
                <c:pt idx="2895">
                  <c:v>3.4012412268839052</c:v>
                </c:pt>
                <c:pt idx="2896">
                  <c:v>3.4012412268839052</c:v>
                </c:pt>
                <c:pt idx="2897">
                  <c:v>3.4012412268839056</c:v>
                </c:pt>
                <c:pt idx="2898">
                  <c:v>3.398568614347929</c:v>
                </c:pt>
                <c:pt idx="2899">
                  <c:v>3.3953197955491423</c:v>
                </c:pt>
                <c:pt idx="2900">
                  <c:v>3.4034237902967592</c:v>
                </c:pt>
                <c:pt idx="2901">
                  <c:v>3.4092959242740415</c:v>
                </c:pt>
                <c:pt idx="2902">
                  <c:v>3.4092959242740424</c:v>
                </c:pt>
                <c:pt idx="2903">
                  <c:v>3.4001620209911518</c:v>
                </c:pt>
                <c:pt idx="2904">
                  <c:v>3.3992616263798472</c:v>
                </c:pt>
                <c:pt idx="2905">
                  <c:v>3.3931579255313555</c:v>
                </c:pt>
                <c:pt idx="2906">
                  <c:v>3.3869502886910681</c:v>
                </c:pt>
                <c:pt idx="2907">
                  <c:v>3.3869502886910681</c:v>
                </c:pt>
                <c:pt idx="2908">
                  <c:v>2.4678080530885422</c:v>
                </c:pt>
                <c:pt idx="2909">
                  <c:v>3.3806381433071708</c:v>
                </c:pt>
                <c:pt idx="2910">
                  <c:v>3.3609767050770767</c:v>
                </c:pt>
                <c:pt idx="2911">
                  <c:v>3.3609767050770767</c:v>
                </c:pt>
                <c:pt idx="2912">
                  <c:v>3.3616454288925497</c:v>
                </c:pt>
                <c:pt idx="2913">
                  <c:v>3.3579267580432632</c:v>
                </c:pt>
                <c:pt idx="2914">
                  <c:v>3.3529326005652735</c:v>
                </c:pt>
                <c:pt idx="2915">
                  <c:v>2.4497418156980566</c:v>
                </c:pt>
                <c:pt idx="2916">
                  <c:v>2.4511546685505445</c:v>
                </c:pt>
                <c:pt idx="2917">
                  <c:v>2.4511546685505445</c:v>
                </c:pt>
                <c:pt idx="2918">
                  <c:v>2.4511546685505445</c:v>
                </c:pt>
                <c:pt idx="2919">
                  <c:v>2.4517587499062667</c:v>
                </c:pt>
                <c:pt idx="2920">
                  <c:v>3.3670112604955529</c:v>
                </c:pt>
                <c:pt idx="2921">
                  <c:v>3.3647177513583415</c:v>
                </c:pt>
                <c:pt idx="2922">
                  <c:v>3.3758615888720382</c:v>
                </c:pt>
                <c:pt idx="2923">
                  <c:v>3.3758615888720382</c:v>
                </c:pt>
                <c:pt idx="2924">
                  <c:v>3.3720243135042312</c:v>
                </c:pt>
                <c:pt idx="2925">
                  <c:v>3.3806606285043852</c:v>
                </c:pt>
                <c:pt idx="2926">
                  <c:v>3.3720243135042312</c:v>
                </c:pt>
                <c:pt idx="2927">
                  <c:v>3.3710120386038485</c:v>
                </c:pt>
                <c:pt idx="2928">
                  <c:v>3.3870850998262712</c:v>
                </c:pt>
                <c:pt idx="2929">
                  <c:v>3.3864702800018947</c:v>
                </c:pt>
                <c:pt idx="2930">
                  <c:v>3.3864702800018947</c:v>
                </c:pt>
                <c:pt idx="2931">
                  <c:v>4.0382091117703416</c:v>
                </c:pt>
                <c:pt idx="2932">
                  <c:v>4.0311216269519718</c:v>
                </c:pt>
                <c:pt idx="2933">
                  <c:v>4.0323893075415516</c:v>
                </c:pt>
                <c:pt idx="2934">
                  <c:v>4.0451868471693571</c:v>
                </c:pt>
                <c:pt idx="2935">
                  <c:v>4.0451868471693571</c:v>
                </c:pt>
                <c:pt idx="2936">
                  <c:v>4.0451868471693562</c:v>
                </c:pt>
                <c:pt idx="2937">
                  <c:v>4.0383718682798451</c:v>
                </c:pt>
                <c:pt idx="2938">
                  <c:v>4.0313454838291394</c:v>
                </c:pt>
                <c:pt idx="2939">
                  <c:v>4.0317571108171117</c:v>
                </c:pt>
                <c:pt idx="2940">
                  <c:v>3.3642892633747605</c:v>
                </c:pt>
                <c:pt idx="2941">
                  <c:v>3.375765130829214</c:v>
                </c:pt>
                <c:pt idx="2942">
                  <c:v>3.3750906643697629</c:v>
                </c:pt>
                <c:pt idx="2943">
                  <c:v>3.3854426683011192</c:v>
                </c:pt>
                <c:pt idx="2944">
                  <c:v>4.1612156594952285</c:v>
                </c:pt>
                <c:pt idx="2945">
                  <c:v>4.1676089624747537</c:v>
                </c:pt>
                <c:pt idx="2946">
                  <c:v>4.1565270124721945</c:v>
                </c:pt>
                <c:pt idx="2947">
                  <c:v>4.1581024110488229</c:v>
                </c:pt>
                <c:pt idx="2948">
                  <c:v>4.1378988909892351</c:v>
                </c:pt>
                <c:pt idx="2949">
                  <c:v>4.1436052746631695</c:v>
                </c:pt>
                <c:pt idx="2950">
                  <c:v>4.1461060113354611</c:v>
                </c:pt>
                <c:pt idx="2951">
                  <c:v>3.5042073418525095</c:v>
                </c:pt>
                <c:pt idx="2952">
                  <c:v>3.5071699712269382</c:v>
                </c:pt>
                <c:pt idx="2953">
                  <c:v>3.4979660806464032</c:v>
                </c:pt>
                <c:pt idx="2954">
                  <c:v>3.4979660806464032</c:v>
                </c:pt>
                <c:pt idx="2955">
                  <c:v>3.5158258673683775</c:v>
                </c:pt>
                <c:pt idx="2956">
                  <c:v>3.4979660806464032</c:v>
                </c:pt>
                <c:pt idx="2957">
                  <c:v>3.5062445260390449</c:v>
                </c:pt>
                <c:pt idx="2958">
                  <c:v>3.5029782185425824</c:v>
                </c:pt>
                <c:pt idx="2959">
                  <c:v>3.4840979466083994</c:v>
                </c:pt>
                <c:pt idx="2960">
                  <c:v>3.5029782185425824</c:v>
                </c:pt>
                <c:pt idx="2961">
                  <c:v>3.5023814181689388</c:v>
                </c:pt>
                <c:pt idx="2962">
                  <c:v>2.63260567557698</c:v>
                </c:pt>
                <c:pt idx="2963">
                  <c:v>2.6323567838066455</c:v>
                </c:pt>
                <c:pt idx="2964">
                  <c:v>2.6303494721183855</c:v>
                </c:pt>
                <c:pt idx="2965">
                  <c:v>2.6226047195657327</c:v>
                </c:pt>
                <c:pt idx="2966">
                  <c:v>2.6236867980290501</c:v>
                </c:pt>
                <c:pt idx="2967">
                  <c:v>2.6384645461499625</c:v>
                </c:pt>
                <c:pt idx="2968">
                  <c:v>2.640172695609718</c:v>
                </c:pt>
                <c:pt idx="2969">
                  <c:v>2.640646028230591</c:v>
                </c:pt>
                <c:pt idx="2970">
                  <c:v>2.6457998049172797</c:v>
                </c:pt>
                <c:pt idx="2971">
                  <c:v>2.6525342956097777</c:v>
                </c:pt>
                <c:pt idx="2972">
                  <c:v>2.6473736027836963</c:v>
                </c:pt>
                <c:pt idx="2973">
                  <c:v>2.6616446587179898</c:v>
                </c:pt>
                <c:pt idx="2974">
                  <c:v>2.6554489166638948</c:v>
                </c:pt>
                <c:pt idx="2975">
                  <c:v>0.63804311096226696</c:v>
                </c:pt>
                <c:pt idx="2976">
                  <c:v>0.64748983013238726</c:v>
                </c:pt>
                <c:pt idx="2977">
                  <c:v>0.64923119506151061</c:v>
                </c:pt>
                <c:pt idx="2978">
                  <c:v>0.67420693766608752</c:v>
                </c:pt>
                <c:pt idx="2979">
                  <c:v>0.67856239969582322</c:v>
                </c:pt>
                <c:pt idx="2980">
                  <c:v>2.5130381139001194</c:v>
                </c:pt>
                <c:pt idx="2981">
                  <c:v>2.5183678005351231</c:v>
                </c:pt>
                <c:pt idx="2982">
                  <c:v>2.5183678005351231</c:v>
                </c:pt>
                <c:pt idx="2983">
                  <c:v>2.5179348771931411</c:v>
                </c:pt>
                <c:pt idx="2984">
                  <c:v>2.5179348771931411</c:v>
                </c:pt>
                <c:pt idx="2985">
                  <c:v>2.5179348771931411</c:v>
                </c:pt>
                <c:pt idx="2986">
                  <c:v>2.5179348771931416</c:v>
                </c:pt>
                <c:pt idx="2987">
                  <c:v>2.5178427373344769</c:v>
                </c:pt>
                <c:pt idx="2988">
                  <c:v>2.5058017798368462</c:v>
                </c:pt>
                <c:pt idx="2989">
                  <c:v>2.5048660863011758</c:v>
                </c:pt>
                <c:pt idx="2990">
                  <c:v>2.5048660863011762</c:v>
                </c:pt>
                <c:pt idx="2991">
                  <c:v>2.5048660863011762</c:v>
                </c:pt>
                <c:pt idx="2992">
                  <c:v>2.5037578105274712</c:v>
                </c:pt>
                <c:pt idx="2993">
                  <c:v>2.5033258418654794</c:v>
                </c:pt>
                <c:pt idx="2994">
                  <c:v>3.4349407642796841</c:v>
                </c:pt>
                <c:pt idx="2995">
                  <c:v>3.4366919199657024</c:v>
                </c:pt>
                <c:pt idx="2996">
                  <c:v>3.4389919617235467</c:v>
                </c:pt>
                <c:pt idx="2997">
                  <c:v>3.4508486491852643</c:v>
                </c:pt>
                <c:pt idx="2998">
                  <c:v>3.4364452539434818</c:v>
                </c:pt>
                <c:pt idx="2999">
                  <c:v>3.4336854447678844</c:v>
                </c:pt>
                <c:pt idx="3000">
                  <c:v>3.4469950417570994</c:v>
                </c:pt>
                <c:pt idx="3001">
                  <c:v>3.4393366553031659</c:v>
                </c:pt>
                <c:pt idx="3002">
                  <c:v>4.1130506678189347</c:v>
                </c:pt>
                <c:pt idx="3003">
                  <c:v>4.1130506678189347</c:v>
                </c:pt>
                <c:pt idx="3004">
                  <c:v>4.1049442600029939</c:v>
                </c:pt>
                <c:pt idx="3005">
                  <c:v>4.1092952042853454</c:v>
                </c:pt>
                <c:pt idx="3006">
                  <c:v>4.0935862437559116</c:v>
                </c:pt>
                <c:pt idx="3007">
                  <c:v>4.0980368133052432</c:v>
                </c:pt>
                <c:pt idx="3008">
                  <c:v>4.0904133690443327</c:v>
                </c:pt>
                <c:pt idx="3009">
                  <c:v>4.0742610075379595</c:v>
                </c:pt>
                <c:pt idx="3010">
                  <c:v>4.0751888358537203</c:v>
                </c:pt>
                <c:pt idx="3011">
                  <c:v>3.3975705190388377</c:v>
                </c:pt>
                <c:pt idx="3012">
                  <c:v>3.3916898964672648</c:v>
                </c:pt>
                <c:pt idx="3013">
                  <c:v>3.3848062685397973</c:v>
                </c:pt>
                <c:pt idx="3014">
                  <c:v>3.3916898964672648</c:v>
                </c:pt>
                <c:pt idx="3015">
                  <c:v>3.3935091145157945</c:v>
                </c:pt>
                <c:pt idx="3016">
                  <c:v>3.3899736860470733</c:v>
                </c:pt>
                <c:pt idx="3017">
                  <c:v>3.372007379426901</c:v>
                </c:pt>
                <c:pt idx="3018">
                  <c:v>3.38752713855758</c:v>
                </c:pt>
                <c:pt idx="3019">
                  <c:v>3.3878302047708897</c:v>
                </c:pt>
                <c:pt idx="3020">
                  <c:v>3.3881328676461533</c:v>
                </c:pt>
                <c:pt idx="3021">
                  <c:v>3.3877346173614455</c:v>
                </c:pt>
                <c:pt idx="3022">
                  <c:v>3.3794092714457369</c:v>
                </c:pt>
                <c:pt idx="3023">
                  <c:v>3.3790973663755843</c:v>
                </c:pt>
                <c:pt idx="3024">
                  <c:v>3.3820359811408762</c:v>
                </c:pt>
                <c:pt idx="3025">
                  <c:v>2.4578573276494553</c:v>
                </c:pt>
                <c:pt idx="3026">
                  <c:v>2.4578573276494553</c:v>
                </c:pt>
                <c:pt idx="3027">
                  <c:v>2.4564127885437177</c:v>
                </c:pt>
                <c:pt idx="3028">
                  <c:v>2.4403752206334559</c:v>
                </c:pt>
                <c:pt idx="3029">
                  <c:v>2.4405334215891941</c:v>
                </c:pt>
                <c:pt idx="3030">
                  <c:v>2.4404736110865834</c:v>
                </c:pt>
                <c:pt idx="3031">
                  <c:v>2.4250919396412169</c:v>
                </c:pt>
                <c:pt idx="3032">
                  <c:v>2.4250995881585955</c:v>
                </c:pt>
                <c:pt idx="3033">
                  <c:v>0.41004859994690296</c:v>
                </c:pt>
                <c:pt idx="3034">
                  <c:v>0.40990849464902496</c:v>
                </c:pt>
                <c:pt idx="3035">
                  <c:v>0.39372900403198985</c:v>
                </c:pt>
                <c:pt idx="3036">
                  <c:v>0.40973475595723086</c:v>
                </c:pt>
                <c:pt idx="3037">
                  <c:v>0.40973475595723086</c:v>
                </c:pt>
                <c:pt idx="3038">
                  <c:v>0.40973475595723086</c:v>
                </c:pt>
                <c:pt idx="3039">
                  <c:v>0.42015500583498716</c:v>
                </c:pt>
                <c:pt idx="3040">
                  <c:v>0.46697411952253615</c:v>
                </c:pt>
                <c:pt idx="3041">
                  <c:v>0.46162073661665626</c:v>
                </c:pt>
                <c:pt idx="3042">
                  <c:v>0.47215179264359808</c:v>
                </c:pt>
                <c:pt idx="3043">
                  <c:v>0.48166291899399533</c:v>
                </c:pt>
                <c:pt idx="3044">
                  <c:v>0.48606839744290598</c:v>
                </c:pt>
                <c:pt idx="3045">
                  <c:v>0.48606839744290548</c:v>
                </c:pt>
                <c:pt idx="3046">
                  <c:v>0.49019613182754307</c:v>
                </c:pt>
                <c:pt idx="3047">
                  <c:v>0.49019613182754551</c:v>
                </c:pt>
                <c:pt idx="3048">
                  <c:v>0.50158448213229267</c:v>
                </c:pt>
                <c:pt idx="3049">
                  <c:v>0.45689594240398163</c:v>
                </c:pt>
                <c:pt idx="3050">
                  <c:v>0.46209190449497134</c:v>
                </c:pt>
                <c:pt idx="3051">
                  <c:v>0.51041473822255123</c:v>
                </c:pt>
                <c:pt idx="3052">
                  <c:v>0.50665467472162162</c:v>
                </c:pt>
                <c:pt idx="3053">
                  <c:v>0.49332115789645781</c:v>
                </c:pt>
                <c:pt idx="3054">
                  <c:v>0.49627383683187182</c:v>
                </c:pt>
                <c:pt idx="3055">
                  <c:v>0.49570564803128064</c:v>
                </c:pt>
                <c:pt idx="3056">
                  <c:v>0.51207038286071516</c:v>
                </c:pt>
                <c:pt idx="3057">
                  <c:v>0.52736233291437951</c:v>
                </c:pt>
                <c:pt idx="3058">
                  <c:v>0.52436935017277808</c:v>
                </c:pt>
                <c:pt idx="3059">
                  <c:v>0.53444287659718193</c:v>
                </c:pt>
                <c:pt idx="3060">
                  <c:v>0.53444287659718237</c:v>
                </c:pt>
                <c:pt idx="3061">
                  <c:v>0.56800777317305595</c:v>
                </c:pt>
                <c:pt idx="3062">
                  <c:v>0.57633990830615456</c:v>
                </c:pt>
                <c:pt idx="3063">
                  <c:v>0.57228002103566911</c:v>
                </c:pt>
                <c:pt idx="3064">
                  <c:v>0.57959183133212666</c:v>
                </c:pt>
                <c:pt idx="3065">
                  <c:v>0.59589887855670554</c:v>
                </c:pt>
                <c:pt idx="3066">
                  <c:v>0.59654027673660748</c:v>
                </c:pt>
                <c:pt idx="3067">
                  <c:v>0.58977265942249879</c:v>
                </c:pt>
                <c:pt idx="3068">
                  <c:v>0.62759708072425724</c:v>
                </c:pt>
                <c:pt idx="3069">
                  <c:v>0.66097258298893002</c:v>
                </c:pt>
                <c:pt idx="3070">
                  <c:v>0.66097258298893069</c:v>
                </c:pt>
                <c:pt idx="3071">
                  <c:v>0.62783612494972152</c:v>
                </c:pt>
                <c:pt idx="3072">
                  <c:v>0.64145844651514172</c:v>
                </c:pt>
                <c:pt idx="3073">
                  <c:v>0.64961719296716813</c:v>
                </c:pt>
                <c:pt idx="3074">
                  <c:v>0.64508547941681416</c:v>
                </c:pt>
                <c:pt idx="3075">
                  <c:v>0.64811994977998477</c:v>
                </c:pt>
                <c:pt idx="3076">
                  <c:v>0.67141846678820494</c:v>
                </c:pt>
                <c:pt idx="3077">
                  <c:v>0.67141846678820449</c:v>
                </c:pt>
                <c:pt idx="3078">
                  <c:v>0.66309858984491732</c:v>
                </c:pt>
                <c:pt idx="3079">
                  <c:v>0.64847070557069131</c:v>
                </c:pt>
                <c:pt idx="3080">
                  <c:v>0.6752149231969059</c:v>
                </c:pt>
                <c:pt idx="3081">
                  <c:v>0.68440199255185441</c:v>
                </c:pt>
                <c:pt idx="3082">
                  <c:v>0.68440199255185397</c:v>
                </c:pt>
                <c:pt idx="3083">
                  <c:v>0.69104458022810855</c:v>
                </c:pt>
                <c:pt idx="3084">
                  <c:v>0.69656870476490329</c:v>
                </c:pt>
                <c:pt idx="3085">
                  <c:v>0.72334841842869035</c:v>
                </c:pt>
                <c:pt idx="3086">
                  <c:v>0.72968237498673572</c:v>
                </c:pt>
                <c:pt idx="3087">
                  <c:v>0.72261257849944605</c:v>
                </c:pt>
                <c:pt idx="3088">
                  <c:v>0.71488638189704723</c:v>
                </c:pt>
                <c:pt idx="3089">
                  <c:v>0.71827950148090514</c:v>
                </c:pt>
                <c:pt idx="3090">
                  <c:v>2.4972828314114595</c:v>
                </c:pt>
                <c:pt idx="3091">
                  <c:v>2.4969337595923289</c:v>
                </c:pt>
                <c:pt idx="3092">
                  <c:v>2.4969337595923293</c:v>
                </c:pt>
                <c:pt idx="3093">
                  <c:v>2.4989986235905763</c:v>
                </c:pt>
                <c:pt idx="3094">
                  <c:v>2.4969337595923289</c:v>
                </c:pt>
                <c:pt idx="3095">
                  <c:v>2.512022983434429</c:v>
                </c:pt>
                <c:pt idx="3096">
                  <c:v>2.5110892661969579</c:v>
                </c:pt>
                <c:pt idx="3097">
                  <c:v>2.5108681456725628</c:v>
                </c:pt>
                <c:pt idx="3098">
                  <c:v>2.5123437511274891</c:v>
                </c:pt>
                <c:pt idx="3099">
                  <c:v>2.4971502384148616</c:v>
                </c:pt>
                <c:pt idx="3100">
                  <c:v>2.481935085571465</c:v>
                </c:pt>
                <c:pt idx="3101">
                  <c:v>2.4980362526726898</c:v>
                </c:pt>
                <c:pt idx="3102">
                  <c:v>2.4962387314458625</c:v>
                </c:pt>
                <c:pt idx="3103">
                  <c:v>2.4962387314458625</c:v>
                </c:pt>
                <c:pt idx="3104">
                  <c:v>2.5105241336418849</c:v>
                </c:pt>
                <c:pt idx="3105">
                  <c:v>2.509080636400189</c:v>
                </c:pt>
                <c:pt idx="3106">
                  <c:v>2.5089626749863196</c:v>
                </c:pt>
                <c:pt idx="3107">
                  <c:v>3.4043396128752907</c:v>
                </c:pt>
                <c:pt idx="3108">
                  <c:v>3.4031913314260556</c:v>
                </c:pt>
                <c:pt idx="3109">
                  <c:v>3.4068678493866149</c:v>
                </c:pt>
                <c:pt idx="3110">
                  <c:v>3.4065522574941514</c:v>
                </c:pt>
                <c:pt idx="3111">
                  <c:v>3.3916397106944021</c:v>
                </c:pt>
                <c:pt idx="3112">
                  <c:v>3.3959500807715961</c:v>
                </c:pt>
                <c:pt idx="3113">
                  <c:v>3.376989612799123</c:v>
                </c:pt>
                <c:pt idx="3114">
                  <c:v>3.3964573191046394</c:v>
                </c:pt>
                <c:pt idx="3115">
                  <c:v>3.3964573191046394</c:v>
                </c:pt>
                <c:pt idx="3116">
                  <c:v>3.3964573191046394</c:v>
                </c:pt>
                <c:pt idx="3117">
                  <c:v>3.3959500807715961</c:v>
                </c:pt>
                <c:pt idx="3118">
                  <c:v>3.3850767939804021</c:v>
                </c:pt>
                <c:pt idx="3119">
                  <c:v>3.4011714637316355</c:v>
                </c:pt>
                <c:pt idx="3120">
                  <c:v>3.4005475702179626</c:v>
                </c:pt>
                <c:pt idx="3121">
                  <c:v>2.5065616906122532</c:v>
                </c:pt>
                <c:pt idx="3122">
                  <c:v>2.5056179437250123</c:v>
                </c:pt>
                <c:pt idx="3123">
                  <c:v>2.4900111684783113</c:v>
                </c:pt>
                <c:pt idx="3124">
                  <c:v>2.487933491738318</c:v>
                </c:pt>
                <c:pt idx="3125">
                  <c:v>2.5039960882536541</c:v>
                </c:pt>
                <c:pt idx="3126">
                  <c:v>2.5039960882536541</c:v>
                </c:pt>
                <c:pt idx="3127">
                  <c:v>2.5039960882536541</c:v>
                </c:pt>
                <c:pt idx="3128">
                  <c:v>2.5032444607718647</c:v>
                </c:pt>
                <c:pt idx="3129">
                  <c:v>2.5012163846227944</c:v>
                </c:pt>
                <c:pt idx="3130">
                  <c:v>2.5170944177786612</c:v>
                </c:pt>
                <c:pt idx="3131">
                  <c:v>2.5312241571245382</c:v>
                </c:pt>
                <c:pt idx="3132">
                  <c:v>2.5162444969371105</c:v>
                </c:pt>
                <c:pt idx="3133">
                  <c:v>2.5170722797731702</c:v>
                </c:pt>
                <c:pt idx="3134">
                  <c:v>2.5179497134822602</c:v>
                </c:pt>
                <c:pt idx="3135">
                  <c:v>2.5032444607718642</c:v>
                </c:pt>
                <c:pt idx="3136">
                  <c:v>2.504015401740574</c:v>
                </c:pt>
                <c:pt idx="3137">
                  <c:v>2.5040067060147648</c:v>
                </c:pt>
                <c:pt idx="3138">
                  <c:v>0.76875888191446107</c:v>
                </c:pt>
                <c:pt idx="3139">
                  <c:v>2.5187850848871869</c:v>
                </c:pt>
                <c:pt idx="3140">
                  <c:v>2.5173975193742266</c:v>
                </c:pt>
                <c:pt idx="3141">
                  <c:v>2.5310006226639055</c:v>
                </c:pt>
                <c:pt idx="3142">
                  <c:v>2.5306496535661935</c:v>
                </c:pt>
                <c:pt idx="3143">
                  <c:v>3.4323259149247916</c:v>
                </c:pt>
                <c:pt idx="3144">
                  <c:v>3.4499002760474422</c:v>
                </c:pt>
                <c:pt idx="3145">
                  <c:v>3.4323259149247916</c:v>
                </c:pt>
                <c:pt idx="3146">
                  <c:v>3.4323259149247911</c:v>
                </c:pt>
                <c:pt idx="3147">
                  <c:v>3.4323259149247916</c:v>
                </c:pt>
                <c:pt idx="3148">
                  <c:v>3.432325914924792</c:v>
                </c:pt>
                <c:pt idx="3149">
                  <c:v>3.4502208528444531</c:v>
                </c:pt>
                <c:pt idx="3150">
                  <c:v>3.4327869317256536</c:v>
                </c:pt>
                <c:pt idx="3151">
                  <c:v>3.4323259149247916</c:v>
                </c:pt>
                <c:pt idx="3152">
                  <c:v>3.4323259149247916</c:v>
                </c:pt>
                <c:pt idx="3153">
                  <c:v>3.4323259149247916</c:v>
                </c:pt>
                <c:pt idx="3154">
                  <c:v>4.1002092279296143</c:v>
                </c:pt>
                <c:pt idx="3155">
                  <c:v>4.1051249852642728</c:v>
                </c:pt>
                <c:pt idx="3156">
                  <c:v>4.084394274171955</c:v>
                </c:pt>
                <c:pt idx="3157">
                  <c:v>4.084394274171955</c:v>
                </c:pt>
                <c:pt idx="3158">
                  <c:v>4.0898724439400684</c:v>
                </c:pt>
                <c:pt idx="3159">
                  <c:v>4.1115110610327674</c:v>
                </c:pt>
                <c:pt idx="3160">
                  <c:v>4.1115110610327683</c:v>
                </c:pt>
                <c:pt idx="3161">
                  <c:v>4.0898724439400693</c:v>
                </c:pt>
                <c:pt idx="3162">
                  <c:v>4.0742944844851277</c:v>
                </c:pt>
                <c:pt idx="3163">
                  <c:v>4.0865858452952804</c:v>
                </c:pt>
                <c:pt idx="3164">
                  <c:v>4.0865858452952804</c:v>
                </c:pt>
                <c:pt idx="3165">
                  <c:v>4.0811244777783671</c:v>
                </c:pt>
                <c:pt idx="3166">
                  <c:v>4.0980778024993851</c:v>
                </c:pt>
                <c:pt idx="3167">
                  <c:v>4.0993565013653255</c:v>
                </c:pt>
                <c:pt idx="3168">
                  <c:v>4.1193474435985866</c:v>
                </c:pt>
                <c:pt idx="3169">
                  <c:v>4.0980778024993851</c:v>
                </c:pt>
                <c:pt idx="3170">
                  <c:v>3.4288107763874276</c:v>
                </c:pt>
                <c:pt idx="3171">
                  <c:v>3.4293756769737169</c:v>
                </c:pt>
                <c:pt idx="3172">
                  <c:v>4.0782145827730254</c:v>
                </c:pt>
                <c:pt idx="3173">
                  <c:v>4.0835155529999012</c:v>
                </c:pt>
                <c:pt idx="3174">
                  <c:v>3.4179471006635618</c:v>
                </c:pt>
                <c:pt idx="3175">
                  <c:v>3.3994126015210062</c:v>
                </c:pt>
                <c:pt idx="3176">
                  <c:v>3.3987925642647192</c:v>
                </c:pt>
                <c:pt idx="3177">
                  <c:v>3.4174698471365348</c:v>
                </c:pt>
                <c:pt idx="3178">
                  <c:v>4.0660650082610319</c:v>
                </c:pt>
                <c:pt idx="3179">
                  <c:v>4.0660650082610328</c:v>
                </c:pt>
                <c:pt idx="3180">
                  <c:v>4.0452367835215117</c:v>
                </c:pt>
                <c:pt idx="3181">
                  <c:v>4.0452367835215117</c:v>
                </c:pt>
                <c:pt idx="3182">
                  <c:v>4.0685644649447346</c:v>
                </c:pt>
                <c:pt idx="3183">
                  <c:v>4.0452367835215117</c:v>
                </c:pt>
                <c:pt idx="3184">
                  <c:v>4.067140646510957</c:v>
                </c:pt>
                <c:pt idx="3185">
                  <c:v>3.3994611420328762</c:v>
                </c:pt>
                <c:pt idx="3186">
                  <c:v>3.3948342574853414</c:v>
                </c:pt>
                <c:pt idx="3187">
                  <c:v>3.3948342574853405</c:v>
                </c:pt>
                <c:pt idx="3188">
                  <c:v>3.3948342574853405</c:v>
                </c:pt>
                <c:pt idx="3189">
                  <c:v>3.3934509599040434</c:v>
                </c:pt>
                <c:pt idx="3190">
                  <c:v>3.3776969337823717</c:v>
                </c:pt>
                <c:pt idx="3191">
                  <c:v>3.3768856373440186</c:v>
                </c:pt>
                <c:pt idx="3192">
                  <c:v>4.0419621230746898</c:v>
                </c:pt>
                <c:pt idx="3193">
                  <c:v>4.0491543804441612</c:v>
                </c:pt>
                <c:pt idx="3194">
                  <c:v>4.0582753163362613</c:v>
                </c:pt>
                <c:pt idx="3195">
                  <c:v>4.0582753163362622</c:v>
                </c:pt>
                <c:pt idx="3196">
                  <c:v>4.0640648238949124</c:v>
                </c:pt>
                <c:pt idx="3197">
                  <c:v>4.0419621230746898</c:v>
                </c:pt>
                <c:pt idx="3198">
                  <c:v>4.0431213665948258</c:v>
                </c:pt>
                <c:pt idx="3199">
                  <c:v>4.0338517108825682</c:v>
                </c:pt>
                <c:pt idx="3200">
                  <c:v>4.0410550234305571</c:v>
                </c:pt>
                <c:pt idx="3201">
                  <c:v>4.0465475321909858</c:v>
                </c:pt>
                <c:pt idx="3202">
                  <c:v>4.0512442301958433</c:v>
                </c:pt>
                <c:pt idx="3203">
                  <c:v>3.3852596553947367</c:v>
                </c:pt>
                <c:pt idx="3204">
                  <c:v>3.3862673177932412</c:v>
                </c:pt>
                <c:pt idx="3205">
                  <c:v>3.3927655174502682</c:v>
                </c:pt>
                <c:pt idx="3206">
                  <c:v>3.3964755635661774</c:v>
                </c:pt>
                <c:pt idx="3207">
                  <c:v>3.4066464158009238</c:v>
                </c:pt>
                <c:pt idx="3208">
                  <c:v>3.392171658981284</c:v>
                </c:pt>
                <c:pt idx="3209">
                  <c:v>2.4898185496115168</c:v>
                </c:pt>
                <c:pt idx="3210">
                  <c:v>2.4899944523088031</c:v>
                </c:pt>
                <c:pt idx="3211">
                  <c:v>2.4902001056294663</c:v>
                </c:pt>
                <c:pt idx="3212">
                  <c:v>2.4911037446893727</c:v>
                </c:pt>
                <c:pt idx="3213">
                  <c:v>2.4779582642185805</c:v>
                </c:pt>
                <c:pt idx="3214">
                  <c:v>2.477821529436246</c:v>
                </c:pt>
                <c:pt idx="3215">
                  <c:v>2.4645246474265896</c:v>
                </c:pt>
                <c:pt idx="3216">
                  <c:v>2.4645246474265896</c:v>
                </c:pt>
                <c:pt idx="3217">
                  <c:v>2.4773595317877977</c:v>
                </c:pt>
                <c:pt idx="3218">
                  <c:v>2.4773595317877981</c:v>
                </c:pt>
                <c:pt idx="3219">
                  <c:v>2.4645246474265901</c:v>
                </c:pt>
                <c:pt idx="3220">
                  <c:v>2.465109675612664</c:v>
                </c:pt>
                <c:pt idx="3221">
                  <c:v>2.4639090727611181</c:v>
                </c:pt>
                <c:pt idx="3222">
                  <c:v>2.4771465008514424</c:v>
                </c:pt>
                <c:pt idx="3223">
                  <c:v>0.54644480515240079</c:v>
                </c:pt>
                <c:pt idx="3224">
                  <c:v>0.53842077437721514</c:v>
                </c:pt>
                <c:pt idx="3225">
                  <c:v>0.52661203872872964</c:v>
                </c:pt>
                <c:pt idx="3226">
                  <c:v>0.51459626234107436</c:v>
                </c:pt>
                <c:pt idx="3227">
                  <c:v>0.54963401880760188</c:v>
                </c:pt>
                <c:pt idx="3228">
                  <c:v>0.53842077437721425</c:v>
                </c:pt>
                <c:pt idx="3229">
                  <c:v>0.53218870515825822</c:v>
                </c:pt>
                <c:pt idx="3230">
                  <c:v>0.53501543832938281</c:v>
                </c:pt>
                <c:pt idx="3231">
                  <c:v>0.55686249439973501</c:v>
                </c:pt>
                <c:pt idx="3232">
                  <c:v>2.4665565358695916</c:v>
                </c:pt>
                <c:pt idx="3233">
                  <c:v>2.4657005049739782</c:v>
                </c:pt>
                <c:pt idx="3234">
                  <c:v>2.4663313489027874</c:v>
                </c:pt>
                <c:pt idx="3235">
                  <c:v>2.4648167355936295</c:v>
                </c:pt>
                <c:pt idx="3236">
                  <c:v>2.4575405842437261</c:v>
                </c:pt>
                <c:pt idx="3237">
                  <c:v>2.4563740271143986</c:v>
                </c:pt>
                <c:pt idx="3238">
                  <c:v>2.4654120141639146</c:v>
                </c:pt>
                <c:pt idx="3239">
                  <c:v>2.4635214594700638</c:v>
                </c:pt>
                <c:pt idx="3240">
                  <c:v>2.4473954917479306</c:v>
                </c:pt>
                <c:pt idx="3241">
                  <c:v>2.4448918270110935</c:v>
                </c:pt>
                <c:pt idx="3242">
                  <c:v>2.446435662463315</c:v>
                </c:pt>
                <c:pt idx="3243">
                  <c:v>3.4816777071704532</c:v>
                </c:pt>
                <c:pt idx="3244">
                  <c:v>3.4781501790541065</c:v>
                </c:pt>
                <c:pt idx="3245">
                  <c:v>3.4781501790541052</c:v>
                </c:pt>
                <c:pt idx="3246">
                  <c:v>3.4781501790541052</c:v>
                </c:pt>
                <c:pt idx="3247">
                  <c:v>3.4891850749125806</c:v>
                </c:pt>
                <c:pt idx="3248">
                  <c:v>3.4804330408621671</c:v>
                </c:pt>
                <c:pt idx="3249">
                  <c:v>3.4846071354827997</c:v>
                </c:pt>
                <c:pt idx="3250">
                  <c:v>3.4883425156890455</c:v>
                </c:pt>
                <c:pt idx="3251">
                  <c:v>3.4883425156890455</c:v>
                </c:pt>
                <c:pt idx="3252">
                  <c:v>3.5069776291803278</c:v>
                </c:pt>
                <c:pt idx="3253">
                  <c:v>3.4883425156890455</c:v>
                </c:pt>
                <c:pt idx="3254">
                  <c:v>4.1329466639373758</c:v>
                </c:pt>
                <c:pt idx="3255">
                  <c:v>4.1258871401224839</c:v>
                </c:pt>
                <c:pt idx="3256">
                  <c:v>4.1491773754347943</c:v>
                </c:pt>
                <c:pt idx="3257">
                  <c:v>4.1491773754347943</c:v>
                </c:pt>
                <c:pt idx="3258">
                  <c:v>4.1286067006002654</c:v>
                </c:pt>
                <c:pt idx="3259">
                  <c:v>4.1226388695469387</c:v>
                </c:pt>
                <c:pt idx="3260">
                  <c:v>4.1404499521732667</c:v>
                </c:pt>
                <c:pt idx="3261">
                  <c:v>4.1530635483493983</c:v>
                </c:pt>
                <c:pt idx="3262">
                  <c:v>4.1584251201276459</c:v>
                </c:pt>
                <c:pt idx="3263">
                  <c:v>3.5067512855296705</c:v>
                </c:pt>
                <c:pt idx="3264">
                  <c:v>3.522080004007659</c:v>
                </c:pt>
                <c:pt idx="3265">
                  <c:v>3.5223834873338014</c:v>
                </c:pt>
                <c:pt idx="3266">
                  <c:v>3.5252524724900325</c:v>
                </c:pt>
                <c:pt idx="3267">
                  <c:v>3.5277010669695397</c:v>
                </c:pt>
                <c:pt idx="3268">
                  <c:v>3.5280818956825648</c:v>
                </c:pt>
                <c:pt idx="3269">
                  <c:v>3.5106250129100247</c:v>
                </c:pt>
                <c:pt idx="3270">
                  <c:v>3.5275652653569374</c:v>
                </c:pt>
                <c:pt idx="3271">
                  <c:v>3.5275652653569374</c:v>
                </c:pt>
                <c:pt idx="3272">
                  <c:v>3.5360447739077236</c:v>
                </c:pt>
                <c:pt idx="3273">
                  <c:v>3.5334121034223944</c:v>
                </c:pt>
                <c:pt idx="3274">
                  <c:v>2.4852560130844314</c:v>
                </c:pt>
                <c:pt idx="3275">
                  <c:v>2.4992240523177718</c:v>
                </c:pt>
                <c:pt idx="3276">
                  <c:v>3.4221198117896887</c:v>
                </c:pt>
                <c:pt idx="3277">
                  <c:v>3.4277729229396585</c:v>
                </c:pt>
                <c:pt idx="3278">
                  <c:v>3.4195422574930165</c:v>
                </c:pt>
                <c:pt idx="3279">
                  <c:v>3.4104780852588998</c:v>
                </c:pt>
                <c:pt idx="3280">
                  <c:v>3.4243842956611115</c:v>
                </c:pt>
                <c:pt idx="3281">
                  <c:v>3.4387025131560058</c:v>
                </c:pt>
                <c:pt idx="3282">
                  <c:v>3.4389723164242181</c:v>
                </c:pt>
                <c:pt idx="3283">
                  <c:v>3.4224076299342019</c:v>
                </c:pt>
                <c:pt idx="3284">
                  <c:v>3.422098245168272</c:v>
                </c:pt>
                <c:pt idx="3285">
                  <c:v>2.5066221762865268</c:v>
                </c:pt>
                <c:pt idx="3286">
                  <c:v>2.5057899861589856</c:v>
                </c:pt>
                <c:pt idx="3287">
                  <c:v>2.4922593692847701</c:v>
                </c:pt>
                <c:pt idx="3288">
                  <c:v>2.4932481144582739</c:v>
                </c:pt>
                <c:pt idx="3289">
                  <c:v>2.4991009829946838</c:v>
                </c:pt>
                <c:pt idx="3290">
                  <c:v>2.4992203362812964</c:v>
                </c:pt>
                <c:pt idx="3291">
                  <c:v>2.4868636140237892</c:v>
                </c:pt>
                <c:pt idx="3292">
                  <c:v>2.4817400788435928</c:v>
                </c:pt>
                <c:pt idx="3293">
                  <c:v>2.4874217393657436</c:v>
                </c:pt>
                <c:pt idx="3294">
                  <c:v>2.4874217393657436</c:v>
                </c:pt>
                <c:pt idx="3295">
                  <c:v>2.4791865756741909</c:v>
                </c:pt>
                <c:pt idx="3296">
                  <c:v>2.4776298108693795</c:v>
                </c:pt>
                <c:pt idx="3297">
                  <c:v>2.4770214104116817</c:v>
                </c:pt>
                <c:pt idx="3298">
                  <c:v>2.4776298108693795</c:v>
                </c:pt>
                <c:pt idx="3299">
                  <c:v>2.4838747486355808</c:v>
                </c:pt>
                <c:pt idx="3300">
                  <c:v>2.4895464903004569</c:v>
                </c:pt>
                <c:pt idx="3301">
                  <c:v>3.5257592225978232</c:v>
                </c:pt>
                <c:pt idx="3302">
                  <c:v>3.5233288154424871</c:v>
                </c:pt>
                <c:pt idx="3303">
                  <c:v>3.5132606900682406</c:v>
                </c:pt>
                <c:pt idx="3304">
                  <c:v>3.5312885766312569</c:v>
                </c:pt>
                <c:pt idx="3305">
                  <c:v>3.5336399197153687</c:v>
                </c:pt>
                <c:pt idx="3306">
                  <c:v>3.5163929391934534</c:v>
                </c:pt>
                <c:pt idx="3307">
                  <c:v>2.6430738517975976</c:v>
                </c:pt>
                <c:pt idx="3308">
                  <c:v>2.6366253401238375</c:v>
                </c:pt>
                <c:pt idx="3309">
                  <c:v>2.6366253401238375</c:v>
                </c:pt>
                <c:pt idx="3310">
                  <c:v>2.6366253401238375</c:v>
                </c:pt>
                <c:pt idx="3311">
                  <c:v>2.636625340123838</c:v>
                </c:pt>
                <c:pt idx="3312">
                  <c:v>2.6225281707244821</c:v>
                </c:pt>
                <c:pt idx="3313">
                  <c:v>2.6204742661992877</c:v>
                </c:pt>
                <c:pt idx="3314">
                  <c:v>2.6230284206873571</c:v>
                </c:pt>
                <c:pt idx="3315">
                  <c:v>2.6225281707244816</c:v>
                </c:pt>
                <c:pt idx="3316">
                  <c:v>2.6366253401238375</c:v>
                </c:pt>
                <c:pt idx="3317">
                  <c:v>2.6359519760381054</c:v>
                </c:pt>
                <c:pt idx="3318">
                  <c:v>2.6345743584017458</c:v>
                </c:pt>
                <c:pt idx="3319">
                  <c:v>2.6348376927267321</c:v>
                </c:pt>
                <c:pt idx="3320">
                  <c:v>2.6348376927267321</c:v>
                </c:pt>
                <c:pt idx="3321">
                  <c:v>2.6337951611871055</c:v>
                </c:pt>
                <c:pt idx="3322">
                  <c:v>2.6333713944570452</c:v>
                </c:pt>
                <c:pt idx="3323">
                  <c:v>2.633641141228249</c:v>
                </c:pt>
                <c:pt idx="3324">
                  <c:v>2.642421279531781</c:v>
                </c:pt>
                <c:pt idx="3325">
                  <c:v>2.650144509440139</c:v>
                </c:pt>
                <c:pt idx="3326">
                  <c:v>2.643777450761907</c:v>
                </c:pt>
                <c:pt idx="3327">
                  <c:v>2.6436755662296592</c:v>
                </c:pt>
                <c:pt idx="3328">
                  <c:v>2.6585077730946325</c:v>
                </c:pt>
                <c:pt idx="3329">
                  <c:v>2.6566481898397023</c:v>
                </c:pt>
                <c:pt idx="3330">
                  <c:v>2.6650707850415536</c:v>
                </c:pt>
                <c:pt idx="3331">
                  <c:v>2.6733656059078785</c:v>
                </c:pt>
                <c:pt idx="3332">
                  <c:v>0.71930739030554769</c:v>
                </c:pt>
                <c:pt idx="3333">
                  <c:v>0.72738173137806972</c:v>
                </c:pt>
                <c:pt idx="3334">
                  <c:v>2.5018283636753185</c:v>
                </c:pt>
                <c:pt idx="3335">
                  <c:v>2.4867622991693916</c:v>
                </c:pt>
                <c:pt idx="3336">
                  <c:v>2.4874760808622067</c:v>
                </c:pt>
                <c:pt idx="3337">
                  <c:v>2.4874845101719676</c:v>
                </c:pt>
                <c:pt idx="3338">
                  <c:v>2.4891859452711196</c:v>
                </c:pt>
                <c:pt idx="3339">
                  <c:v>2.4898186123017902</c:v>
                </c:pt>
                <c:pt idx="3340">
                  <c:v>2.4906578204908261</c:v>
                </c:pt>
                <c:pt idx="3341">
                  <c:v>2.4918973271950828</c:v>
                </c:pt>
                <c:pt idx="3342">
                  <c:v>2.4766483385244507</c:v>
                </c:pt>
                <c:pt idx="3343">
                  <c:v>2.4766483385244502</c:v>
                </c:pt>
                <c:pt idx="3344">
                  <c:v>2.4908434813731821</c:v>
                </c:pt>
                <c:pt idx="3345">
                  <c:v>2.4904363483122389</c:v>
                </c:pt>
                <c:pt idx="3346">
                  <c:v>3.408010647941528</c:v>
                </c:pt>
                <c:pt idx="3347">
                  <c:v>3.408010647941528</c:v>
                </c:pt>
                <c:pt idx="3348">
                  <c:v>3.4083880584710413</c:v>
                </c:pt>
                <c:pt idx="3349">
                  <c:v>3.408010647941528</c:v>
                </c:pt>
                <c:pt idx="3350">
                  <c:v>3.4217878060748146</c:v>
                </c:pt>
                <c:pt idx="3351">
                  <c:v>3.4125200483110527</c:v>
                </c:pt>
                <c:pt idx="3352">
                  <c:v>4.0878837239176153</c:v>
                </c:pt>
                <c:pt idx="3353">
                  <c:v>4.0915155225896545</c:v>
                </c:pt>
                <c:pt idx="3354">
                  <c:v>4.090032018783254</c:v>
                </c:pt>
                <c:pt idx="3355">
                  <c:v>4.6947076497640809</c:v>
                </c:pt>
                <c:pt idx="3356">
                  <c:v>4.6804456561381453</c:v>
                </c:pt>
                <c:pt idx="3357">
                  <c:v>4.6989864849169178</c:v>
                </c:pt>
                <c:pt idx="3358">
                  <c:v>4.7218279520919788</c:v>
                </c:pt>
                <c:pt idx="3359">
                  <c:v>4.698986484916917</c:v>
                </c:pt>
                <c:pt idx="3360">
                  <c:v>4.7038099774385191</c:v>
                </c:pt>
                <c:pt idx="3361">
                  <c:v>4.6868135917828768</c:v>
                </c:pt>
                <c:pt idx="3362">
                  <c:v>4.6608074535027129</c:v>
                </c:pt>
                <c:pt idx="3363">
                  <c:v>4.6678372373622592</c:v>
                </c:pt>
                <c:pt idx="3364">
                  <c:v>4.6699575910478277</c:v>
                </c:pt>
                <c:pt idx="3365">
                  <c:v>4.1489829627741566</c:v>
                </c:pt>
                <c:pt idx="3366">
                  <c:v>4.6663070782128102</c:v>
                </c:pt>
                <c:pt idx="3367">
                  <c:v>4.6836981772980391</c:v>
                </c:pt>
                <c:pt idx="3368">
                  <c:v>4.6823041512071875</c:v>
                </c:pt>
                <c:pt idx="3369">
                  <c:v>4.6823041512071883</c:v>
                </c:pt>
                <c:pt idx="3370">
                  <c:v>4.6902613198732608</c:v>
                </c:pt>
                <c:pt idx="3371">
                  <c:v>4.691652005763447</c:v>
                </c:pt>
                <c:pt idx="3372">
                  <c:v>4.708581732908951</c:v>
                </c:pt>
                <c:pt idx="3373">
                  <c:v>4.7066183171519942</c:v>
                </c:pt>
                <c:pt idx="3374">
                  <c:v>4.7066183171519942</c:v>
                </c:pt>
                <c:pt idx="3375">
                  <c:v>4.6832439596322368</c:v>
                </c:pt>
                <c:pt idx="3376">
                  <c:v>4.6832439596322368</c:v>
                </c:pt>
                <c:pt idx="3377">
                  <c:v>4.1825825857200192</c:v>
                </c:pt>
                <c:pt idx="3378">
                  <c:v>4.1616902658519139</c:v>
                </c:pt>
                <c:pt idx="3379">
                  <c:v>4.1739920552654795</c:v>
                </c:pt>
                <c:pt idx="3380">
                  <c:v>4.1791629690343708</c:v>
                </c:pt>
                <c:pt idx="3381">
                  <c:v>4.1635273806881408</c:v>
                </c:pt>
                <c:pt idx="3382">
                  <c:v>4.1621284852314977</c:v>
                </c:pt>
                <c:pt idx="3383">
                  <c:v>3.5123571437875007</c:v>
                </c:pt>
                <c:pt idx="3384">
                  <c:v>3.5094765345142185</c:v>
                </c:pt>
                <c:pt idx="3385">
                  <c:v>3.5252235078696845</c:v>
                </c:pt>
                <c:pt idx="3386">
                  <c:v>2.4887328935007296</c:v>
                </c:pt>
                <c:pt idx="3387">
                  <c:v>2.5041712132241449</c:v>
                </c:pt>
                <c:pt idx="3388">
                  <c:v>2.5041712132241449</c:v>
                </c:pt>
                <c:pt idx="3389">
                  <c:v>2.4895209724395673</c:v>
                </c:pt>
                <c:pt idx="3390">
                  <c:v>2.4895209724395673</c:v>
                </c:pt>
                <c:pt idx="3391">
                  <c:v>2.4904603212785079</c:v>
                </c:pt>
                <c:pt idx="3392">
                  <c:v>2.4893754048651564</c:v>
                </c:pt>
                <c:pt idx="3393">
                  <c:v>2.5046149496051573</c:v>
                </c:pt>
                <c:pt idx="3394">
                  <c:v>2.5028660574551091</c:v>
                </c:pt>
                <c:pt idx="3395">
                  <c:v>2.5028209474729244</c:v>
                </c:pt>
                <c:pt idx="3396">
                  <c:v>2.5036834051317589</c:v>
                </c:pt>
                <c:pt idx="3397">
                  <c:v>0.73510743054555616</c:v>
                </c:pt>
                <c:pt idx="3398">
                  <c:v>2.6587263112879951</c:v>
                </c:pt>
                <c:pt idx="3399">
                  <c:v>2.6665127448640429</c:v>
                </c:pt>
                <c:pt idx="3400">
                  <c:v>2.6803035184643944</c:v>
                </c:pt>
                <c:pt idx="3401">
                  <c:v>2.6735969605750705</c:v>
                </c:pt>
                <c:pt idx="3402">
                  <c:v>2.6715193056806368</c:v>
                </c:pt>
                <c:pt idx="3403">
                  <c:v>3.6273996255864165</c:v>
                </c:pt>
                <c:pt idx="3404">
                  <c:v>3.6290490967351281</c:v>
                </c:pt>
                <c:pt idx="3405">
                  <c:v>3.6234997828589393</c:v>
                </c:pt>
                <c:pt idx="3406">
                  <c:v>3.6430083136552249</c:v>
                </c:pt>
                <c:pt idx="3407">
                  <c:v>3.6437835249491632</c:v>
                </c:pt>
                <c:pt idx="3408">
                  <c:v>3.6290490967351285</c:v>
                </c:pt>
                <c:pt idx="3409">
                  <c:v>3.6480934253330712</c:v>
                </c:pt>
                <c:pt idx="3410">
                  <c:v>3.6375901889759992</c:v>
                </c:pt>
                <c:pt idx="3411">
                  <c:v>3.6335996634257697</c:v>
                </c:pt>
                <c:pt idx="3412">
                  <c:v>3.6487249636773003</c:v>
                </c:pt>
                <c:pt idx="3413">
                  <c:v>3.6494946480662649</c:v>
                </c:pt>
                <c:pt idx="3414">
                  <c:v>3.6502426116395803</c:v>
                </c:pt>
                <c:pt idx="3415">
                  <c:v>3.6494946480662644</c:v>
                </c:pt>
                <c:pt idx="3416">
                  <c:v>3.6494946480662644</c:v>
                </c:pt>
                <c:pt idx="3417">
                  <c:v>3.6597765379886904</c:v>
                </c:pt>
                <c:pt idx="3418">
                  <c:v>3.6402530043231707</c:v>
                </c:pt>
                <c:pt idx="3419">
                  <c:v>3.6205118974509345</c:v>
                </c:pt>
                <c:pt idx="3420">
                  <c:v>3.6205118974509349</c:v>
                </c:pt>
                <c:pt idx="3421">
                  <c:v>3.6205118974509336</c:v>
                </c:pt>
                <c:pt idx="3422">
                  <c:v>3.6356828665805754</c:v>
                </c:pt>
                <c:pt idx="3423">
                  <c:v>3.6555842561623697</c:v>
                </c:pt>
                <c:pt idx="3424">
                  <c:v>3.6365458062046114</c:v>
                </c:pt>
                <c:pt idx="3425">
                  <c:v>3.6365458062046114</c:v>
                </c:pt>
                <c:pt idx="3426">
                  <c:v>3.6548824343254722</c:v>
                </c:pt>
                <c:pt idx="3427">
                  <c:v>3.6548824343254722</c:v>
                </c:pt>
                <c:pt idx="3428">
                  <c:v>3.6731136791414363</c:v>
                </c:pt>
                <c:pt idx="3429">
                  <c:v>2.6974121988007949</c:v>
                </c:pt>
                <c:pt idx="3430">
                  <c:v>3.5444541914219259</c:v>
                </c:pt>
                <c:pt idx="3431">
                  <c:v>3.5254864314820447</c:v>
                </c:pt>
                <c:pt idx="3432">
                  <c:v>3.5450725648587884</c:v>
                </c:pt>
                <c:pt idx="3433">
                  <c:v>3.5629928506959296</c:v>
                </c:pt>
                <c:pt idx="3434">
                  <c:v>2.5351010648392331</c:v>
                </c:pt>
                <c:pt idx="3435">
                  <c:v>2.5351926800695139</c:v>
                </c:pt>
                <c:pt idx="3436">
                  <c:v>2.548543043411414</c:v>
                </c:pt>
                <c:pt idx="3437">
                  <c:v>2.5342708869021471</c:v>
                </c:pt>
                <c:pt idx="3438">
                  <c:v>2.5351926800695139</c:v>
                </c:pt>
                <c:pt idx="3439">
                  <c:v>2.5483898632079724</c:v>
                </c:pt>
                <c:pt idx="3440">
                  <c:v>2.5334911832177847</c:v>
                </c:pt>
                <c:pt idx="3441">
                  <c:v>2.5483898632079724</c:v>
                </c:pt>
                <c:pt idx="3442">
                  <c:v>2.5608635684942711</c:v>
                </c:pt>
                <c:pt idx="3443">
                  <c:v>2.5473577034862869</c:v>
                </c:pt>
                <c:pt idx="3444">
                  <c:v>2.5473577034862869</c:v>
                </c:pt>
                <c:pt idx="3445">
                  <c:v>2.5608635684942711</c:v>
                </c:pt>
                <c:pt idx="3446">
                  <c:v>2.5608635684942711</c:v>
                </c:pt>
                <c:pt idx="3447">
                  <c:v>2.5608635684942711</c:v>
                </c:pt>
                <c:pt idx="3448">
                  <c:v>2.5553430689032517</c:v>
                </c:pt>
                <c:pt idx="3449">
                  <c:v>2.5542257736561931</c:v>
                </c:pt>
                <c:pt idx="3450">
                  <c:v>2.5671657746363219</c:v>
                </c:pt>
                <c:pt idx="3451">
                  <c:v>2.565837273817809</c:v>
                </c:pt>
                <c:pt idx="3452">
                  <c:v>2.5774152468779095</c:v>
                </c:pt>
                <c:pt idx="3453">
                  <c:v>2.5774152468779095</c:v>
                </c:pt>
                <c:pt idx="3454">
                  <c:v>2.565837273817809</c:v>
                </c:pt>
                <c:pt idx="3455">
                  <c:v>2.5774152468779095</c:v>
                </c:pt>
                <c:pt idx="3456">
                  <c:v>2.5774152468779095</c:v>
                </c:pt>
                <c:pt idx="3457">
                  <c:v>2.5657498351244641</c:v>
                </c:pt>
                <c:pt idx="3458">
                  <c:v>2.5640956238733161</c:v>
                </c:pt>
                <c:pt idx="3459">
                  <c:v>2.5640956238733161</c:v>
                </c:pt>
                <c:pt idx="3460">
                  <c:v>2.5640956238733157</c:v>
                </c:pt>
                <c:pt idx="3461">
                  <c:v>0.82818018217772116</c:v>
                </c:pt>
                <c:pt idx="3462">
                  <c:v>0.82818018217772071</c:v>
                </c:pt>
                <c:pt idx="3463">
                  <c:v>0.81290674602412272</c:v>
                </c:pt>
                <c:pt idx="3464">
                  <c:v>0.79881383186651655</c:v>
                </c:pt>
                <c:pt idx="3465">
                  <c:v>0.78851782085005862</c:v>
                </c:pt>
                <c:pt idx="3466">
                  <c:v>0.78034375012957113</c:v>
                </c:pt>
                <c:pt idx="3467">
                  <c:v>0.7836996029333404</c:v>
                </c:pt>
                <c:pt idx="3468">
                  <c:v>0.78369960293333985</c:v>
                </c:pt>
                <c:pt idx="3469">
                  <c:v>0.76317195021720585</c:v>
                </c:pt>
                <c:pt idx="3470">
                  <c:v>0.76317195021720619</c:v>
                </c:pt>
                <c:pt idx="3471">
                  <c:v>0.76317195021720585</c:v>
                </c:pt>
                <c:pt idx="3472">
                  <c:v>0.76389902956302025</c:v>
                </c:pt>
                <c:pt idx="3473">
                  <c:v>0.76389902956301992</c:v>
                </c:pt>
                <c:pt idx="3474">
                  <c:v>0.75997757921909204</c:v>
                </c:pt>
                <c:pt idx="3475">
                  <c:v>0.76897498568940681</c:v>
                </c:pt>
                <c:pt idx="3476">
                  <c:v>0.74991671407143878</c:v>
                </c:pt>
                <c:pt idx="3477">
                  <c:v>0.74991671407143812</c:v>
                </c:pt>
                <c:pt idx="3478">
                  <c:v>0.73828632748599377</c:v>
                </c:pt>
                <c:pt idx="3479">
                  <c:v>0.74757105815615688</c:v>
                </c:pt>
                <c:pt idx="3480">
                  <c:v>0.74757105815615754</c:v>
                </c:pt>
                <c:pt idx="3481">
                  <c:v>0.74757105815615721</c:v>
                </c:pt>
                <c:pt idx="3482">
                  <c:v>0.74757105815615688</c:v>
                </c:pt>
                <c:pt idx="3483">
                  <c:v>0.74757105815615654</c:v>
                </c:pt>
                <c:pt idx="3484">
                  <c:v>0.73994406656457523</c:v>
                </c:pt>
                <c:pt idx="3485">
                  <c:v>0.7399440665645759</c:v>
                </c:pt>
                <c:pt idx="3486">
                  <c:v>0.7399440665645759</c:v>
                </c:pt>
                <c:pt idx="3487">
                  <c:v>0.73657082244875183</c:v>
                </c:pt>
                <c:pt idx="3488">
                  <c:v>0.73646909817740458</c:v>
                </c:pt>
                <c:pt idx="3489">
                  <c:v>0.7518252503580618</c:v>
                </c:pt>
                <c:pt idx="3490">
                  <c:v>0.72999597307628805</c:v>
                </c:pt>
                <c:pt idx="3491">
                  <c:v>0.75182525035806202</c:v>
                </c:pt>
                <c:pt idx="3492">
                  <c:v>2.5014286552643736</c:v>
                </c:pt>
                <c:pt idx="3493">
                  <c:v>2.5014286552643736</c:v>
                </c:pt>
                <c:pt idx="3494">
                  <c:v>2.5161493795703338</c:v>
                </c:pt>
                <c:pt idx="3495">
                  <c:v>2.5098905705984027</c:v>
                </c:pt>
                <c:pt idx="3496">
                  <c:v>2.5101361530330957</c:v>
                </c:pt>
                <c:pt idx="3497">
                  <c:v>2.5036659386096236</c:v>
                </c:pt>
                <c:pt idx="3498">
                  <c:v>2.5047446651643144</c:v>
                </c:pt>
                <c:pt idx="3499">
                  <c:v>2.5117979576846796</c:v>
                </c:pt>
                <c:pt idx="3500">
                  <c:v>2.5109383908207303</c:v>
                </c:pt>
                <c:pt idx="3501">
                  <c:v>2.4967953133223624</c:v>
                </c:pt>
                <c:pt idx="3502">
                  <c:v>3.9017688029768571</c:v>
                </c:pt>
                <c:pt idx="3503">
                  <c:v>3.9062277445776004</c:v>
                </c:pt>
                <c:pt idx="3504">
                  <c:v>3.8913486917775639</c:v>
                </c:pt>
                <c:pt idx="3505">
                  <c:v>3.9083051661291872</c:v>
                </c:pt>
                <c:pt idx="3506">
                  <c:v>3.8906394443793229</c:v>
                </c:pt>
                <c:pt idx="3507">
                  <c:v>3.8863534759811218</c:v>
                </c:pt>
                <c:pt idx="3508">
                  <c:v>3.8871651847814896</c:v>
                </c:pt>
                <c:pt idx="3509">
                  <c:v>3.8871651847814892</c:v>
                </c:pt>
                <c:pt idx="3510">
                  <c:v>3.905674265376164</c:v>
                </c:pt>
                <c:pt idx="3511">
                  <c:v>3.905008570475085</c:v>
                </c:pt>
                <c:pt idx="3512">
                  <c:v>3.8971931987398114</c:v>
                </c:pt>
                <c:pt idx="3513">
                  <c:v>4.5752406497496656</c:v>
                </c:pt>
                <c:pt idx="3514">
                  <c:v>4.5544890435097729</c:v>
                </c:pt>
                <c:pt idx="3515">
                  <c:v>4.5767186715076704</c:v>
                </c:pt>
                <c:pt idx="3516">
                  <c:v>4.5966387699349953</c:v>
                </c:pt>
                <c:pt idx="3517">
                  <c:v>4.5767186715076713</c:v>
                </c:pt>
                <c:pt idx="3518">
                  <c:v>4.5756528451596132</c:v>
                </c:pt>
                <c:pt idx="3519">
                  <c:v>4.5903450342887</c:v>
                </c:pt>
                <c:pt idx="3520">
                  <c:v>4.5969963500363642</c:v>
                </c:pt>
                <c:pt idx="3521">
                  <c:v>4.5969963500363642</c:v>
                </c:pt>
                <c:pt idx="3522">
                  <c:v>4.5969963500363642</c:v>
                </c:pt>
                <c:pt idx="3523">
                  <c:v>4.0228448189117039</c:v>
                </c:pt>
                <c:pt idx="3524">
                  <c:v>4.0391432957987305</c:v>
                </c:pt>
                <c:pt idx="3525">
                  <c:v>4.0391432957987305</c:v>
                </c:pt>
                <c:pt idx="3526">
                  <c:v>4.0396306921589069</c:v>
                </c:pt>
                <c:pt idx="3527">
                  <c:v>4.6124469433708413</c:v>
                </c:pt>
                <c:pt idx="3528">
                  <c:v>5.0851968551031401</c:v>
                </c:pt>
                <c:pt idx="3529">
                  <c:v>5.0792664232685389</c:v>
                </c:pt>
                <c:pt idx="3530">
                  <c:v>5.0636700700740738</c:v>
                </c:pt>
                <c:pt idx="3531">
                  <c:v>5.0812770625984021</c:v>
                </c:pt>
                <c:pt idx="3532">
                  <c:v>5.0972525398232564</c:v>
                </c:pt>
                <c:pt idx="3533">
                  <c:v>4.2206484526766985</c:v>
                </c:pt>
                <c:pt idx="3534">
                  <c:v>4.2160122463278338</c:v>
                </c:pt>
                <c:pt idx="3535">
                  <c:v>4.7365460321056725</c:v>
                </c:pt>
                <c:pt idx="3536">
                  <c:v>4.7185713028922924</c:v>
                </c:pt>
                <c:pt idx="3537">
                  <c:v>4.7233272975335296</c:v>
                </c:pt>
                <c:pt idx="3538">
                  <c:v>4.7213839540125395</c:v>
                </c:pt>
                <c:pt idx="3539">
                  <c:v>4.7213839540125395</c:v>
                </c:pt>
                <c:pt idx="3540">
                  <c:v>4.743878370902741</c:v>
                </c:pt>
                <c:pt idx="3541">
                  <c:v>5.1577727983436841</c:v>
                </c:pt>
                <c:pt idx="3542">
                  <c:v>5.175751268817903</c:v>
                </c:pt>
                <c:pt idx="3543">
                  <c:v>5.1658615392059879</c:v>
                </c:pt>
                <c:pt idx="3544">
                  <c:v>4.6399097386624293</c:v>
                </c:pt>
                <c:pt idx="3545">
                  <c:v>4.6534359655119006</c:v>
                </c:pt>
                <c:pt idx="3546">
                  <c:v>4.6289346623408516</c:v>
                </c:pt>
                <c:pt idx="3547">
                  <c:v>4.6055215413733679</c:v>
                </c:pt>
                <c:pt idx="3548">
                  <c:v>4.6289346623408516</c:v>
                </c:pt>
                <c:pt idx="3549">
                  <c:v>4.6289346623408507</c:v>
                </c:pt>
                <c:pt idx="3550">
                  <c:v>4.6118728039295922</c:v>
                </c:pt>
                <c:pt idx="3551">
                  <c:v>4.6193477090411736</c:v>
                </c:pt>
                <c:pt idx="3552">
                  <c:v>4.6241633042430514</c:v>
                </c:pt>
                <c:pt idx="3553">
                  <c:v>5.1210472637970943</c:v>
                </c:pt>
                <c:pt idx="3554">
                  <c:v>5.1183984613913536</c:v>
                </c:pt>
                <c:pt idx="3555">
                  <c:v>5.0917808124301098</c:v>
                </c:pt>
                <c:pt idx="3556">
                  <c:v>5.0917808124301107</c:v>
                </c:pt>
                <c:pt idx="3557">
                  <c:v>5.4568116555667219</c:v>
                </c:pt>
                <c:pt idx="3558">
                  <c:v>5.0935474269136352</c:v>
                </c:pt>
                <c:pt idx="3559">
                  <c:v>4.6770249277524583</c:v>
                </c:pt>
                <c:pt idx="3560">
                  <c:v>4.6820877648404968</c:v>
                </c:pt>
                <c:pt idx="3561">
                  <c:v>4.7075432581735708</c:v>
                </c:pt>
                <c:pt idx="3562">
                  <c:v>4.6820877648404977</c:v>
                </c:pt>
                <c:pt idx="3563">
                  <c:v>4.6578743482761338</c:v>
                </c:pt>
                <c:pt idx="3564">
                  <c:v>4.6615439600599355</c:v>
                </c:pt>
                <c:pt idx="3565">
                  <c:v>4.663003340775921</c:v>
                </c:pt>
                <c:pt idx="3566">
                  <c:v>4.1648294215131756</c:v>
                </c:pt>
                <c:pt idx="3567">
                  <c:v>4.1664200377928227</c:v>
                </c:pt>
                <c:pt idx="3568">
                  <c:v>4.1624162955275965</c:v>
                </c:pt>
                <c:pt idx="3569">
                  <c:v>4.1624162955275956</c:v>
                </c:pt>
                <c:pt idx="3570">
                  <c:v>4.1747202639216345</c:v>
                </c:pt>
                <c:pt idx="3571">
                  <c:v>4.1747202639216345</c:v>
                </c:pt>
                <c:pt idx="3572">
                  <c:v>4.1747202639216345</c:v>
                </c:pt>
                <c:pt idx="3573">
                  <c:v>4.183311201890513</c:v>
                </c:pt>
                <c:pt idx="3574">
                  <c:v>4.1794669909958788</c:v>
                </c:pt>
                <c:pt idx="3575">
                  <c:v>4.1818323309430649</c:v>
                </c:pt>
                <c:pt idx="3576">
                  <c:v>4.1696790602084084</c:v>
                </c:pt>
                <c:pt idx="3577">
                  <c:v>4.1916377471248341</c:v>
                </c:pt>
                <c:pt idx="3578">
                  <c:v>4.196807734610954</c:v>
                </c:pt>
                <c:pt idx="3579">
                  <c:v>4.196807734610954</c:v>
                </c:pt>
                <c:pt idx="3580">
                  <c:v>4.1968077346109531</c:v>
                </c:pt>
                <c:pt idx="3581">
                  <c:v>4.2117554567015345</c:v>
                </c:pt>
                <c:pt idx="3582">
                  <c:v>4.2003998806218421</c:v>
                </c:pt>
                <c:pt idx="3583">
                  <c:v>4.2164460045717771</c:v>
                </c:pt>
                <c:pt idx="3584">
                  <c:v>3.4399706276121815</c:v>
                </c:pt>
                <c:pt idx="3585">
                  <c:v>3.4402264176025454</c:v>
                </c:pt>
                <c:pt idx="3586">
                  <c:v>3.4402264176025454</c:v>
                </c:pt>
                <c:pt idx="3587">
                  <c:v>3.4402264176025454</c:v>
                </c:pt>
                <c:pt idx="3588">
                  <c:v>2.530723451162594</c:v>
                </c:pt>
                <c:pt idx="3589">
                  <c:v>2.5310105515526327</c:v>
                </c:pt>
                <c:pt idx="3590">
                  <c:v>3.4397725540688429</c:v>
                </c:pt>
                <c:pt idx="3591">
                  <c:v>3.4375194257326438</c:v>
                </c:pt>
                <c:pt idx="3592">
                  <c:v>3.4375194257326438</c:v>
                </c:pt>
                <c:pt idx="3593">
                  <c:v>3.4464986153363077</c:v>
                </c:pt>
                <c:pt idx="3594">
                  <c:v>3.4493269261547765</c:v>
                </c:pt>
                <c:pt idx="3595">
                  <c:v>3.4570457469588214</c:v>
                </c:pt>
                <c:pt idx="3596">
                  <c:v>3.4592617014690834</c:v>
                </c:pt>
                <c:pt idx="3597">
                  <c:v>3.4464597272280413</c:v>
                </c:pt>
                <c:pt idx="3598">
                  <c:v>3.4515848506547697</c:v>
                </c:pt>
                <c:pt idx="3599">
                  <c:v>3.4541337945353976</c:v>
                </c:pt>
                <c:pt idx="3600">
                  <c:v>3.4686412487288059</c:v>
                </c:pt>
                <c:pt idx="3601">
                  <c:v>3.4614127236873191</c:v>
                </c:pt>
                <c:pt idx="3602">
                  <c:v>3.4461983306889468</c:v>
                </c:pt>
                <c:pt idx="3603">
                  <c:v>2.5286699254927627</c:v>
                </c:pt>
                <c:pt idx="3604">
                  <c:v>2.5212642386473916</c:v>
                </c:pt>
                <c:pt idx="3605">
                  <c:v>2.5216287288992389</c:v>
                </c:pt>
                <c:pt idx="3606">
                  <c:v>2.5220367782659561</c:v>
                </c:pt>
                <c:pt idx="3607">
                  <c:v>2.5331891651659282</c:v>
                </c:pt>
                <c:pt idx="3608">
                  <c:v>2.5220367782659561</c:v>
                </c:pt>
                <c:pt idx="3609">
                  <c:v>2.5212642386473916</c:v>
                </c:pt>
                <c:pt idx="3610">
                  <c:v>2.5092067308841375</c:v>
                </c:pt>
                <c:pt idx="3611">
                  <c:v>2.5092453397023378</c:v>
                </c:pt>
                <c:pt idx="3612">
                  <c:v>2.5092453397023378</c:v>
                </c:pt>
                <c:pt idx="3613">
                  <c:v>2.5092453397023382</c:v>
                </c:pt>
                <c:pt idx="3614">
                  <c:v>2.5015530451855734</c:v>
                </c:pt>
                <c:pt idx="3615">
                  <c:v>2.5002193452162462</c:v>
                </c:pt>
                <c:pt idx="3616">
                  <c:v>2.5006707945022653</c:v>
                </c:pt>
                <c:pt idx="3617">
                  <c:v>2.5021202455527582</c:v>
                </c:pt>
                <c:pt idx="3618">
                  <c:v>2.5021202455527582</c:v>
                </c:pt>
                <c:pt idx="3619">
                  <c:v>2.4972111395607515</c:v>
                </c:pt>
                <c:pt idx="3620">
                  <c:v>2.4972591218670477</c:v>
                </c:pt>
                <c:pt idx="3621">
                  <c:v>0.60715993295271253</c:v>
                </c:pt>
                <c:pt idx="3622">
                  <c:v>0.59490981661622222</c:v>
                </c:pt>
                <c:pt idx="3623">
                  <c:v>0.569455533451527</c:v>
                </c:pt>
                <c:pt idx="3624">
                  <c:v>0.56305266525446385</c:v>
                </c:pt>
                <c:pt idx="3625">
                  <c:v>0.56382575296685011</c:v>
                </c:pt>
                <c:pt idx="3626">
                  <c:v>0.56823168942043512</c:v>
                </c:pt>
                <c:pt idx="3627">
                  <c:v>0.59012146230293216</c:v>
                </c:pt>
                <c:pt idx="3628">
                  <c:v>0.61954638335142298</c:v>
                </c:pt>
                <c:pt idx="3629">
                  <c:v>0.63197125654153885</c:v>
                </c:pt>
                <c:pt idx="3630">
                  <c:v>0.63203637489336351</c:v>
                </c:pt>
                <c:pt idx="3631">
                  <c:v>0.63203637489336428</c:v>
                </c:pt>
                <c:pt idx="3632">
                  <c:v>0.63203637489336428</c:v>
                </c:pt>
                <c:pt idx="3633">
                  <c:v>0.61752674597779045</c:v>
                </c:pt>
                <c:pt idx="3634">
                  <c:v>0.62770799397681121</c:v>
                </c:pt>
                <c:pt idx="3635">
                  <c:v>0.64953841771477183</c:v>
                </c:pt>
                <c:pt idx="3636">
                  <c:v>0.6571375903835589</c:v>
                </c:pt>
                <c:pt idx="3637">
                  <c:v>0.65351220324633863</c:v>
                </c:pt>
                <c:pt idx="3638">
                  <c:v>0.6535122032463383</c:v>
                </c:pt>
                <c:pt idx="3639">
                  <c:v>0.6535122032463383</c:v>
                </c:pt>
                <c:pt idx="3640">
                  <c:v>0.66629690144416109</c:v>
                </c:pt>
                <c:pt idx="3641">
                  <c:v>0.68154920087650428</c:v>
                </c:pt>
                <c:pt idx="3642">
                  <c:v>0.71124731052747769</c:v>
                </c:pt>
                <c:pt idx="3643">
                  <c:v>0.68755266565850015</c:v>
                </c:pt>
                <c:pt idx="3644">
                  <c:v>2.4881203387254374</c:v>
                </c:pt>
                <c:pt idx="3645">
                  <c:v>2.4809482909719396</c:v>
                </c:pt>
                <c:pt idx="3646">
                  <c:v>2.4817182334460379</c:v>
                </c:pt>
                <c:pt idx="3647">
                  <c:v>2.4963521357035834</c:v>
                </c:pt>
                <c:pt idx="3648">
                  <c:v>2.4956080672634116</c:v>
                </c:pt>
                <c:pt idx="3649">
                  <c:v>2.4800654866148237</c:v>
                </c:pt>
                <c:pt idx="3650">
                  <c:v>3.5127106422521432</c:v>
                </c:pt>
                <c:pt idx="3651">
                  <c:v>3.5089546961044129</c:v>
                </c:pt>
                <c:pt idx="3652">
                  <c:v>3.4987325339946871</c:v>
                </c:pt>
                <c:pt idx="3653">
                  <c:v>4.1362726463310757</c:v>
                </c:pt>
                <c:pt idx="3654">
                  <c:v>4.1288074157532186</c:v>
                </c:pt>
                <c:pt idx="3655">
                  <c:v>4.1457820672355004</c:v>
                </c:pt>
                <c:pt idx="3656">
                  <c:v>4.1413773365266247</c:v>
                </c:pt>
                <c:pt idx="3657">
                  <c:v>4.1413773365266247</c:v>
                </c:pt>
                <c:pt idx="3658">
                  <c:v>4.165203786208445</c:v>
                </c:pt>
                <c:pt idx="3659">
                  <c:v>4.1474076190286251</c:v>
                </c:pt>
                <c:pt idx="3660">
                  <c:v>4.1501691413947484</c:v>
                </c:pt>
                <c:pt idx="3661">
                  <c:v>4.1425074597531273</c:v>
                </c:pt>
                <c:pt idx="3662">
                  <c:v>4.1425074597531273</c:v>
                </c:pt>
                <c:pt idx="3663">
                  <c:v>4.1425074597531273</c:v>
                </c:pt>
                <c:pt idx="3664">
                  <c:v>4.1413141115157313</c:v>
                </c:pt>
                <c:pt idx="3665">
                  <c:v>4.1650803383327286</c:v>
                </c:pt>
                <c:pt idx="3666">
                  <c:v>4.1650803383327286</c:v>
                </c:pt>
                <c:pt idx="3667">
                  <c:v>4.1650803383327277</c:v>
                </c:pt>
                <c:pt idx="3668">
                  <c:v>4.1639626015787545</c:v>
                </c:pt>
                <c:pt idx="3669">
                  <c:v>4.1639626015787545</c:v>
                </c:pt>
                <c:pt idx="3670">
                  <c:v>4.1639626015787545</c:v>
                </c:pt>
                <c:pt idx="3671">
                  <c:v>4.1780402266224952</c:v>
                </c:pt>
                <c:pt idx="3672">
                  <c:v>4.1794581025795043</c:v>
                </c:pt>
                <c:pt idx="3673">
                  <c:v>4.1794581025795043</c:v>
                </c:pt>
                <c:pt idx="3674">
                  <c:v>4.1805059153931152</c:v>
                </c:pt>
                <c:pt idx="3675">
                  <c:v>4.2785114221647422</c:v>
                </c:pt>
                <c:pt idx="3676">
                  <c:v>4.2785114221647422</c:v>
                </c:pt>
                <c:pt idx="3677">
                  <c:v>4.2773165462271443</c:v>
                </c:pt>
                <c:pt idx="3678">
                  <c:v>4.2571509894936197</c:v>
                </c:pt>
                <c:pt idx="3679">
                  <c:v>4.2571509894936197</c:v>
                </c:pt>
                <c:pt idx="3680">
                  <c:v>4.2743844449153654</c:v>
                </c:pt>
                <c:pt idx="3681">
                  <c:v>3.5306616439586378</c:v>
                </c:pt>
                <c:pt idx="3682">
                  <c:v>3.5494486608550622</c:v>
                </c:pt>
                <c:pt idx="3683">
                  <c:v>3.5488619696906722</c:v>
                </c:pt>
                <c:pt idx="3684">
                  <c:v>2.6884915154249542</c:v>
                </c:pt>
                <c:pt idx="3685">
                  <c:v>2.7020706497139906</c:v>
                </c:pt>
                <c:pt idx="3686">
                  <c:v>2.6942857692627213</c:v>
                </c:pt>
                <c:pt idx="3687">
                  <c:v>2.6955005384836532</c:v>
                </c:pt>
                <c:pt idx="3688">
                  <c:v>4.0402174733608032</c:v>
                </c:pt>
                <c:pt idx="3689">
                  <c:v>4.0402174733608032</c:v>
                </c:pt>
                <c:pt idx="3690">
                  <c:v>4.0376616954248838</c:v>
                </c:pt>
                <c:pt idx="3691">
                  <c:v>4.0370474717647298</c:v>
                </c:pt>
                <c:pt idx="3692">
                  <c:v>4.05382682346844</c:v>
                </c:pt>
                <c:pt idx="3693">
                  <c:v>4.0370474717647307</c:v>
                </c:pt>
                <c:pt idx="3694">
                  <c:v>4.0370474717647307</c:v>
                </c:pt>
                <c:pt idx="3695">
                  <c:v>4.0533337212698575</c:v>
                </c:pt>
                <c:pt idx="3696">
                  <c:v>4.0407822093851662</c:v>
                </c:pt>
                <c:pt idx="3697">
                  <c:v>4.0240038677903476</c:v>
                </c:pt>
                <c:pt idx="3698">
                  <c:v>4.0407822093851662</c:v>
                </c:pt>
                <c:pt idx="3699">
                  <c:v>4.0401954393748678</c:v>
                </c:pt>
                <c:pt idx="3700">
                  <c:v>4.0401954393748678</c:v>
                </c:pt>
                <c:pt idx="3701">
                  <c:v>4.0438671593534572</c:v>
                </c:pt>
                <c:pt idx="3702">
                  <c:v>4.0347846600359727</c:v>
                </c:pt>
                <c:pt idx="3703">
                  <c:v>4.0341409797289964</c:v>
                </c:pt>
                <c:pt idx="3704">
                  <c:v>4.0168755686512192</c:v>
                </c:pt>
                <c:pt idx="3705">
                  <c:v>4.0335030271632712</c:v>
                </c:pt>
                <c:pt idx="3706">
                  <c:v>3.9261656937973068</c:v>
                </c:pt>
                <c:pt idx="3707">
                  <c:v>3.9431967453223158</c:v>
                </c:pt>
                <c:pt idx="3708">
                  <c:v>3.944309689692203</c:v>
                </c:pt>
                <c:pt idx="3709">
                  <c:v>3.9437776501732764</c:v>
                </c:pt>
                <c:pt idx="3710">
                  <c:v>3.9594127169916944</c:v>
                </c:pt>
                <c:pt idx="3711">
                  <c:v>3.9437776501732764</c:v>
                </c:pt>
                <c:pt idx="3712">
                  <c:v>3.9442336630003902</c:v>
                </c:pt>
                <c:pt idx="3713">
                  <c:v>3.9442336630003902</c:v>
                </c:pt>
                <c:pt idx="3714">
                  <c:v>3.9526759399637563</c:v>
                </c:pt>
                <c:pt idx="3715">
                  <c:v>3.9526759399637563</c:v>
                </c:pt>
                <c:pt idx="3716">
                  <c:v>3.9364167654216455</c:v>
                </c:pt>
                <c:pt idx="3717">
                  <c:v>3.943777650173276</c:v>
                </c:pt>
                <c:pt idx="3718">
                  <c:v>3.9405254064233683</c:v>
                </c:pt>
                <c:pt idx="3719">
                  <c:v>2.5491330268045012</c:v>
                </c:pt>
                <c:pt idx="3720">
                  <c:v>2.5491330268045012</c:v>
                </c:pt>
                <c:pt idx="3721">
                  <c:v>2.5491330268045012</c:v>
                </c:pt>
                <c:pt idx="3722">
                  <c:v>2.5611450860747973</c:v>
                </c:pt>
                <c:pt idx="3723">
                  <c:v>2.5491330268045012</c:v>
                </c:pt>
                <c:pt idx="3724">
                  <c:v>2.5596558325816998</c:v>
                </c:pt>
                <c:pt idx="3725">
                  <c:v>2.5596558325816998</c:v>
                </c:pt>
                <c:pt idx="3726">
                  <c:v>2.5483634747782289</c:v>
                </c:pt>
                <c:pt idx="3727">
                  <c:v>2.5491330268045007</c:v>
                </c:pt>
                <c:pt idx="3728">
                  <c:v>2.5611450860747977</c:v>
                </c:pt>
                <c:pt idx="3729">
                  <c:v>2.5491330268045012</c:v>
                </c:pt>
                <c:pt idx="3730">
                  <c:v>2.5524377770318227</c:v>
                </c:pt>
                <c:pt idx="3731">
                  <c:v>2.5402242684509297</c:v>
                </c:pt>
                <c:pt idx="3732">
                  <c:v>2.5402242684509297</c:v>
                </c:pt>
                <c:pt idx="3733">
                  <c:v>2.5407322762305582</c:v>
                </c:pt>
                <c:pt idx="3734">
                  <c:v>2.5393769873476786</c:v>
                </c:pt>
                <c:pt idx="3735">
                  <c:v>2.5392655455714204</c:v>
                </c:pt>
                <c:pt idx="3736">
                  <c:v>2.5318206320352101</c:v>
                </c:pt>
                <c:pt idx="3737">
                  <c:v>0.72731427608116161</c:v>
                </c:pt>
                <c:pt idx="3738">
                  <c:v>0.71066236635930946</c:v>
                </c:pt>
                <c:pt idx="3739">
                  <c:v>0.71074333441049353</c:v>
                </c:pt>
                <c:pt idx="3740">
                  <c:v>0.70098429385324101</c:v>
                </c:pt>
                <c:pt idx="3741">
                  <c:v>0.68364870094656716</c:v>
                </c:pt>
                <c:pt idx="3742">
                  <c:v>0.67744105187987447</c:v>
                </c:pt>
                <c:pt idx="3743">
                  <c:v>0.66532604104671789</c:v>
                </c:pt>
                <c:pt idx="3744">
                  <c:v>0.64308783746961817</c:v>
                </c:pt>
                <c:pt idx="3745">
                  <c:v>0.65958257067164539</c:v>
                </c:pt>
                <c:pt idx="3746">
                  <c:v>0.65958257067164638</c:v>
                </c:pt>
                <c:pt idx="3747">
                  <c:v>0.6608973261819292</c:v>
                </c:pt>
                <c:pt idx="3748">
                  <c:v>0.64433257258957188</c:v>
                </c:pt>
                <c:pt idx="3749">
                  <c:v>2.5046438762686964</c:v>
                </c:pt>
                <c:pt idx="3750">
                  <c:v>2.4925489275212653</c:v>
                </c:pt>
                <c:pt idx="3751">
                  <c:v>3.3980709775350904</c:v>
                </c:pt>
                <c:pt idx="3752">
                  <c:v>3.3976528364573046</c:v>
                </c:pt>
                <c:pt idx="3753">
                  <c:v>3.3792428758749975</c:v>
                </c:pt>
                <c:pt idx="3754">
                  <c:v>3.3976528364573046</c:v>
                </c:pt>
                <c:pt idx="3755">
                  <c:v>3.3792428758749975</c:v>
                </c:pt>
                <c:pt idx="3756">
                  <c:v>3.3976528364573046</c:v>
                </c:pt>
                <c:pt idx="3757">
                  <c:v>3.4116187670756304</c:v>
                </c:pt>
                <c:pt idx="3758">
                  <c:v>3.4119492309573709</c:v>
                </c:pt>
                <c:pt idx="3759">
                  <c:v>3.4119492309573709</c:v>
                </c:pt>
                <c:pt idx="3760">
                  <c:v>3.4116187670756304</c:v>
                </c:pt>
                <c:pt idx="3761">
                  <c:v>3.4021572775989135</c:v>
                </c:pt>
                <c:pt idx="3762">
                  <c:v>3.4196662898328154</c:v>
                </c:pt>
                <c:pt idx="3763">
                  <c:v>3.4157813950869067</c:v>
                </c:pt>
                <c:pt idx="3764">
                  <c:v>3.4123838482174658</c:v>
                </c:pt>
                <c:pt idx="3765">
                  <c:v>3.4123838482174653</c:v>
                </c:pt>
                <c:pt idx="3766">
                  <c:v>3.4274586107808833</c:v>
                </c:pt>
                <c:pt idx="3767">
                  <c:v>3.4217852667972539</c:v>
                </c:pt>
                <c:pt idx="3768">
                  <c:v>3.4365839825767108</c:v>
                </c:pt>
                <c:pt idx="3769">
                  <c:v>3.4274807205132625</c:v>
                </c:pt>
                <c:pt idx="3770">
                  <c:v>3.4236781478920881</c:v>
                </c:pt>
                <c:pt idx="3771">
                  <c:v>3.4249084161023724</c:v>
                </c:pt>
                <c:pt idx="3772">
                  <c:v>3.4190388396285667</c:v>
                </c:pt>
                <c:pt idx="3773">
                  <c:v>3.4273128256689382</c:v>
                </c:pt>
                <c:pt idx="3774">
                  <c:v>3.4233134647653443</c:v>
                </c:pt>
                <c:pt idx="3775">
                  <c:v>3.4193181906131005</c:v>
                </c:pt>
                <c:pt idx="3776">
                  <c:v>3.4378651674359344</c:v>
                </c:pt>
                <c:pt idx="3777">
                  <c:v>3.4378651674359344</c:v>
                </c:pt>
                <c:pt idx="3778">
                  <c:v>3.4378651674359344</c:v>
                </c:pt>
                <c:pt idx="3779">
                  <c:v>3.4409561444961012</c:v>
                </c:pt>
                <c:pt idx="3780">
                  <c:v>2.533220158305916</c:v>
                </c:pt>
                <c:pt idx="3781">
                  <c:v>2.5332201583059164</c:v>
                </c:pt>
                <c:pt idx="3782">
                  <c:v>0.79747908613328389</c:v>
                </c:pt>
                <c:pt idx="3783">
                  <c:v>0.80468629366821021</c:v>
                </c:pt>
                <c:pt idx="3784">
                  <c:v>0.80468629366820987</c:v>
                </c:pt>
                <c:pt idx="3785">
                  <c:v>0.78260185328813947</c:v>
                </c:pt>
                <c:pt idx="3786">
                  <c:v>0.77531645715855524</c:v>
                </c:pt>
                <c:pt idx="3787">
                  <c:v>0.75125638782624615</c:v>
                </c:pt>
                <c:pt idx="3788">
                  <c:v>0.72441935555692694</c:v>
                </c:pt>
                <c:pt idx="3789">
                  <c:v>0.71783246982471427</c:v>
                </c:pt>
                <c:pt idx="3790">
                  <c:v>0.69165728673186144</c:v>
                </c:pt>
                <c:pt idx="3791">
                  <c:v>0.67680628940775334</c:v>
                </c:pt>
                <c:pt idx="3792">
                  <c:v>0.66989271043679499</c:v>
                </c:pt>
                <c:pt idx="3793">
                  <c:v>0.66989271043679532</c:v>
                </c:pt>
                <c:pt idx="3794">
                  <c:v>0.66070095688024588</c:v>
                </c:pt>
                <c:pt idx="3795">
                  <c:v>0.68066973659960694</c:v>
                </c:pt>
                <c:pt idx="3796">
                  <c:v>0.68066973659960661</c:v>
                </c:pt>
                <c:pt idx="3797">
                  <c:v>0.68066973659960794</c:v>
                </c:pt>
                <c:pt idx="3798">
                  <c:v>0.6983382982280939</c:v>
                </c:pt>
                <c:pt idx="3799">
                  <c:v>0.69833829822809457</c:v>
                </c:pt>
                <c:pt idx="3800">
                  <c:v>0.69833829822809423</c:v>
                </c:pt>
                <c:pt idx="3801">
                  <c:v>0.68097236440416975</c:v>
                </c:pt>
                <c:pt idx="3802">
                  <c:v>0.68094268073259157</c:v>
                </c:pt>
                <c:pt idx="3803">
                  <c:v>0.68786455664108503</c:v>
                </c:pt>
                <c:pt idx="3804">
                  <c:v>0.66112665165740947</c:v>
                </c:pt>
                <c:pt idx="3805">
                  <c:v>0.64231274373939562</c:v>
                </c:pt>
                <c:pt idx="3806">
                  <c:v>0.63927426984946767</c:v>
                </c:pt>
                <c:pt idx="3807">
                  <c:v>0.63927426984946834</c:v>
                </c:pt>
                <c:pt idx="3808">
                  <c:v>0.63927426984946689</c:v>
                </c:pt>
                <c:pt idx="3809">
                  <c:v>2.4871780037778932</c:v>
                </c:pt>
                <c:pt idx="3810">
                  <c:v>2.4858830350802701</c:v>
                </c:pt>
                <c:pt idx="3811">
                  <c:v>2.4999289896262606</c:v>
                </c:pt>
                <c:pt idx="3812">
                  <c:v>2.4999289896262606</c:v>
                </c:pt>
                <c:pt idx="3813">
                  <c:v>2.5001838225862847</c:v>
                </c:pt>
                <c:pt idx="3814">
                  <c:v>2.5001838225862851</c:v>
                </c:pt>
                <c:pt idx="3815">
                  <c:v>2.513109085112156</c:v>
                </c:pt>
                <c:pt idx="3816">
                  <c:v>2.5144470287842453</c:v>
                </c:pt>
                <c:pt idx="3817">
                  <c:v>2.5143121748898194</c:v>
                </c:pt>
                <c:pt idx="3818">
                  <c:v>2.5140779377758449</c:v>
                </c:pt>
                <c:pt idx="3819">
                  <c:v>2.526991019141553</c:v>
                </c:pt>
                <c:pt idx="3820">
                  <c:v>2.5388728377294236</c:v>
                </c:pt>
                <c:pt idx="3821">
                  <c:v>2.5406478337606164</c:v>
                </c:pt>
                <c:pt idx="3822">
                  <c:v>2.5406799441417256</c:v>
                </c:pt>
                <c:pt idx="3823">
                  <c:v>2.552828754813921</c:v>
                </c:pt>
                <c:pt idx="3824">
                  <c:v>2.5406137160360114</c:v>
                </c:pt>
                <c:pt idx="3825">
                  <c:v>2.552828754813921</c:v>
                </c:pt>
                <c:pt idx="3826">
                  <c:v>2.5406137160360114</c:v>
                </c:pt>
                <c:pt idx="3827">
                  <c:v>2.552828754813921</c:v>
                </c:pt>
                <c:pt idx="3828">
                  <c:v>2.5406137160360114</c:v>
                </c:pt>
                <c:pt idx="3829">
                  <c:v>2.5393271065394964</c:v>
                </c:pt>
                <c:pt idx="3830">
                  <c:v>2.5393271065394964</c:v>
                </c:pt>
                <c:pt idx="3831">
                  <c:v>2.5393271065394964</c:v>
                </c:pt>
                <c:pt idx="3832">
                  <c:v>2.5404491417525823</c:v>
                </c:pt>
                <c:pt idx="3833">
                  <c:v>2.5526313064930988</c:v>
                </c:pt>
                <c:pt idx="3834">
                  <c:v>2.5474987324596379</c:v>
                </c:pt>
                <c:pt idx="3835">
                  <c:v>2.5601286367752376</c:v>
                </c:pt>
                <c:pt idx="3836">
                  <c:v>2.5717544330055446</c:v>
                </c:pt>
                <c:pt idx="3837">
                  <c:v>2.5671657746363219</c:v>
                </c:pt>
                <c:pt idx="3838">
                  <c:v>2.5671657746363223</c:v>
                </c:pt>
                <c:pt idx="3839">
                  <c:v>2.5671657746363215</c:v>
                </c:pt>
                <c:pt idx="3840">
                  <c:v>0.85619925204893577</c:v>
                </c:pt>
                <c:pt idx="3841">
                  <c:v>0.86511717791849252</c:v>
                </c:pt>
                <c:pt idx="3842">
                  <c:v>0.86440517463242939</c:v>
                </c:pt>
                <c:pt idx="3843">
                  <c:v>0.86511717791849285</c:v>
                </c:pt>
                <c:pt idx="3844">
                  <c:v>0.8651171779184923</c:v>
                </c:pt>
                <c:pt idx="3845">
                  <c:v>0.86511717791849285</c:v>
                </c:pt>
                <c:pt idx="3846">
                  <c:v>0.86440517463242894</c:v>
                </c:pt>
                <c:pt idx="3847">
                  <c:v>0.85619925204893632</c:v>
                </c:pt>
                <c:pt idx="3848">
                  <c:v>2.5671657746363206</c:v>
                </c:pt>
                <c:pt idx="3849">
                  <c:v>2.5671657746363206</c:v>
                </c:pt>
                <c:pt idx="3850">
                  <c:v>2.567165774636321</c:v>
                </c:pt>
                <c:pt idx="3851">
                  <c:v>2.5671657746363215</c:v>
                </c:pt>
                <c:pt idx="3852">
                  <c:v>2.5658372738178086</c:v>
                </c:pt>
                <c:pt idx="3853">
                  <c:v>2.5658372738178077</c:v>
                </c:pt>
                <c:pt idx="3854">
                  <c:v>2.5658372738178077</c:v>
                </c:pt>
                <c:pt idx="3855">
                  <c:v>2.567165774636321</c:v>
                </c:pt>
                <c:pt idx="3856">
                  <c:v>2.5542257736561926</c:v>
                </c:pt>
                <c:pt idx="3857">
                  <c:v>2.5671657746363215</c:v>
                </c:pt>
                <c:pt idx="3858">
                  <c:v>2.5671657746363215</c:v>
                </c:pt>
                <c:pt idx="3859">
                  <c:v>2.5684629499134393</c:v>
                </c:pt>
                <c:pt idx="3860">
                  <c:v>2.5684629499134393</c:v>
                </c:pt>
                <c:pt idx="3861">
                  <c:v>2.5684629499134397</c:v>
                </c:pt>
                <c:pt idx="3862">
                  <c:v>2.5684629499134397</c:v>
                </c:pt>
                <c:pt idx="3863">
                  <c:v>2.5789225399809221</c:v>
                </c:pt>
                <c:pt idx="3864">
                  <c:v>2.5671657746363219</c:v>
                </c:pt>
                <c:pt idx="3865">
                  <c:v>2.5671657746363219</c:v>
                </c:pt>
                <c:pt idx="3866">
                  <c:v>2.5553430689032517</c:v>
                </c:pt>
                <c:pt idx="3867">
                  <c:v>2.5553430689032517</c:v>
                </c:pt>
                <c:pt idx="3868">
                  <c:v>2.5684629499134402</c:v>
                </c:pt>
                <c:pt idx="3869">
                  <c:v>2.5564290932151517</c:v>
                </c:pt>
                <c:pt idx="3870">
                  <c:v>2.5564290932151517</c:v>
                </c:pt>
                <c:pt idx="3871">
                  <c:v>2.569728847087692</c:v>
                </c:pt>
                <c:pt idx="3872">
                  <c:v>2.5564290932151517</c:v>
                </c:pt>
                <c:pt idx="3873">
                  <c:v>2.5684629499134402</c:v>
                </c:pt>
                <c:pt idx="3874">
                  <c:v>2.5553430689032521</c:v>
                </c:pt>
                <c:pt idx="3875">
                  <c:v>2.5684629499134402</c:v>
                </c:pt>
                <c:pt idx="3876">
                  <c:v>2.5684629499134402</c:v>
                </c:pt>
                <c:pt idx="3877">
                  <c:v>2.5684629499134402</c:v>
                </c:pt>
                <c:pt idx="3878">
                  <c:v>2.569728847087692</c:v>
                </c:pt>
                <c:pt idx="3879">
                  <c:v>0.8644723749158868</c:v>
                </c:pt>
                <c:pt idx="3880">
                  <c:v>0.86447237491588735</c:v>
                </c:pt>
                <c:pt idx="3881">
                  <c:v>0.85235222673394462</c:v>
                </c:pt>
                <c:pt idx="3882">
                  <c:v>2.5434875010611138</c:v>
                </c:pt>
                <c:pt idx="3883">
                  <c:v>2.5434875010611142</c:v>
                </c:pt>
                <c:pt idx="3884">
                  <c:v>2.5444323846881329</c:v>
                </c:pt>
                <c:pt idx="3885">
                  <c:v>2.5444323846881334</c:v>
                </c:pt>
                <c:pt idx="3886">
                  <c:v>2.5434875010611147</c:v>
                </c:pt>
                <c:pt idx="3887">
                  <c:v>2.5441038626793322</c:v>
                </c:pt>
                <c:pt idx="3888">
                  <c:v>2.5291628093361314</c:v>
                </c:pt>
                <c:pt idx="3889">
                  <c:v>2.5291628093361314</c:v>
                </c:pt>
                <c:pt idx="3890">
                  <c:v>2.5430727765288523</c:v>
                </c:pt>
                <c:pt idx="3891">
                  <c:v>2.5441038626793326</c:v>
                </c:pt>
                <c:pt idx="3892">
                  <c:v>2.5291628093361322</c:v>
                </c:pt>
                <c:pt idx="3893">
                  <c:v>2.5441038626793322</c:v>
                </c:pt>
                <c:pt idx="3894">
                  <c:v>2.5291628093361322</c:v>
                </c:pt>
                <c:pt idx="3895">
                  <c:v>2.5299801445342962</c:v>
                </c:pt>
                <c:pt idx="3896">
                  <c:v>2.5299801445342962</c:v>
                </c:pt>
                <c:pt idx="3897">
                  <c:v>2.5441038626793331</c:v>
                </c:pt>
                <c:pt idx="3898">
                  <c:v>2.5299801445342971</c:v>
                </c:pt>
                <c:pt idx="3899">
                  <c:v>2.5158535002156532</c:v>
                </c:pt>
                <c:pt idx="3900">
                  <c:v>2.5308737946432802</c:v>
                </c:pt>
                <c:pt idx="3901">
                  <c:v>2.5308737946432802</c:v>
                </c:pt>
                <c:pt idx="3902">
                  <c:v>2.5308737946432807</c:v>
                </c:pt>
                <c:pt idx="3903">
                  <c:v>2.5308737946432802</c:v>
                </c:pt>
                <c:pt idx="3904">
                  <c:v>2.5308737946432807</c:v>
                </c:pt>
                <c:pt idx="3905">
                  <c:v>2.5308737946432807</c:v>
                </c:pt>
                <c:pt idx="3906">
                  <c:v>2.5151481959221762</c:v>
                </c:pt>
                <c:pt idx="3907">
                  <c:v>2.5151481959221762</c:v>
                </c:pt>
                <c:pt idx="3908">
                  <c:v>2.5144113967719059</c:v>
                </c:pt>
                <c:pt idx="3909">
                  <c:v>2.5290012650339246</c:v>
                </c:pt>
                <c:pt idx="3910">
                  <c:v>2.5339284813086382</c:v>
                </c:pt>
                <c:pt idx="3911">
                  <c:v>2.5476823647860494</c:v>
                </c:pt>
                <c:pt idx="3912">
                  <c:v>2.5527980914544766</c:v>
                </c:pt>
                <c:pt idx="3913">
                  <c:v>0.80185045483872741</c:v>
                </c:pt>
                <c:pt idx="3914">
                  <c:v>0.81008372404238171</c:v>
                </c:pt>
                <c:pt idx="3915">
                  <c:v>0.80041414228356367</c:v>
                </c:pt>
                <c:pt idx="3916">
                  <c:v>0.80185045483872885</c:v>
                </c:pt>
                <c:pt idx="3917">
                  <c:v>2.5527431634790183</c:v>
                </c:pt>
                <c:pt idx="3918">
                  <c:v>2.5527980914544748</c:v>
                </c:pt>
                <c:pt idx="3919">
                  <c:v>2.5533132766791002</c:v>
                </c:pt>
                <c:pt idx="3920">
                  <c:v>2.5420218075239163</c:v>
                </c:pt>
                <c:pt idx="3921">
                  <c:v>2.5279887886018328</c:v>
                </c:pt>
                <c:pt idx="3922">
                  <c:v>2.5405427963945373</c:v>
                </c:pt>
                <c:pt idx="3923">
                  <c:v>2.5529380250671005</c:v>
                </c:pt>
                <c:pt idx="3924">
                  <c:v>2.5405427963945373</c:v>
                </c:pt>
                <c:pt idx="3925">
                  <c:v>2.5412884697271907</c:v>
                </c:pt>
                <c:pt idx="3926">
                  <c:v>2.5396205174255102</c:v>
                </c:pt>
                <c:pt idx="3927">
                  <c:v>2.5400859387986912</c:v>
                </c:pt>
                <c:pt idx="3928">
                  <c:v>2.5273729641459615</c:v>
                </c:pt>
                <c:pt idx="3929">
                  <c:v>2.5273729641459615</c:v>
                </c:pt>
                <c:pt idx="3930">
                  <c:v>2.5262524736997465</c:v>
                </c:pt>
                <c:pt idx="3931">
                  <c:v>2.5123812762833895</c:v>
                </c:pt>
                <c:pt idx="3932">
                  <c:v>2.5262524736997469</c:v>
                </c:pt>
                <c:pt idx="3933">
                  <c:v>2.5133981975563904</c:v>
                </c:pt>
                <c:pt idx="3934">
                  <c:v>2.5147412322424905</c:v>
                </c:pt>
                <c:pt idx="3935">
                  <c:v>2.4999053780220315</c:v>
                </c:pt>
                <c:pt idx="3936">
                  <c:v>2.501528554556431</c:v>
                </c:pt>
                <c:pt idx="3937">
                  <c:v>2.5021817431086628</c:v>
                </c:pt>
                <c:pt idx="3938">
                  <c:v>2.4884432675754788</c:v>
                </c:pt>
                <c:pt idx="3939">
                  <c:v>2.4950754306807403</c:v>
                </c:pt>
                <c:pt idx="3940">
                  <c:v>2.4806954460275299</c:v>
                </c:pt>
                <c:pt idx="3941">
                  <c:v>2.4751522199587446</c:v>
                </c:pt>
                <c:pt idx="3942">
                  <c:v>2.4597985163209812</c:v>
                </c:pt>
                <c:pt idx="3943">
                  <c:v>2.4530375741660686</c:v>
                </c:pt>
                <c:pt idx="3944">
                  <c:v>2.4687627026504426</c:v>
                </c:pt>
                <c:pt idx="3945">
                  <c:v>2.4516497238321553</c:v>
                </c:pt>
                <c:pt idx="3946">
                  <c:v>2.4516497238321553</c:v>
                </c:pt>
                <c:pt idx="3947">
                  <c:v>2.4679813293117561</c:v>
                </c:pt>
                <c:pt idx="3948">
                  <c:v>0.60542964680633837</c:v>
                </c:pt>
                <c:pt idx="3949">
                  <c:v>0.63156537104089405</c:v>
                </c:pt>
                <c:pt idx="3950">
                  <c:v>0.64822301727481724</c:v>
                </c:pt>
                <c:pt idx="3951">
                  <c:v>2.4820302144478097</c:v>
                </c:pt>
                <c:pt idx="3952">
                  <c:v>2.4828994329559011</c:v>
                </c:pt>
                <c:pt idx="3953">
                  <c:v>2.4680745190179323</c:v>
                </c:pt>
                <c:pt idx="3954">
                  <c:v>2.4513601843429482</c:v>
                </c:pt>
                <c:pt idx="3955">
                  <c:v>2.4592093896332523</c:v>
                </c:pt>
                <c:pt idx="3956">
                  <c:v>2.4582479399855672</c:v>
                </c:pt>
                <c:pt idx="3957">
                  <c:v>2.458235801753756</c:v>
                </c:pt>
                <c:pt idx="3958">
                  <c:v>2.45669570727165</c:v>
                </c:pt>
                <c:pt idx="3959">
                  <c:v>2.4589246547741963</c:v>
                </c:pt>
                <c:pt idx="3960">
                  <c:v>2.4743639908487909</c:v>
                </c:pt>
                <c:pt idx="3961">
                  <c:v>2.4743639908487909</c:v>
                </c:pt>
                <c:pt idx="3962">
                  <c:v>2.4751263224681712</c:v>
                </c:pt>
                <c:pt idx="3963">
                  <c:v>2.4665725776788601</c:v>
                </c:pt>
                <c:pt idx="3964">
                  <c:v>2.4663531090841118</c:v>
                </c:pt>
                <c:pt idx="3965">
                  <c:v>2.466132777059963</c:v>
                </c:pt>
                <c:pt idx="3966">
                  <c:v>2.4724432131492238</c:v>
                </c:pt>
                <c:pt idx="3967">
                  <c:v>2.4716807907417042</c:v>
                </c:pt>
                <c:pt idx="3968">
                  <c:v>2.4724432131492233</c:v>
                </c:pt>
                <c:pt idx="3969">
                  <c:v>2.4854092848493581</c:v>
                </c:pt>
                <c:pt idx="3970">
                  <c:v>2.4807469671630047</c:v>
                </c:pt>
                <c:pt idx="3971">
                  <c:v>2.4801929828241076</c:v>
                </c:pt>
                <c:pt idx="3972">
                  <c:v>3.3992629503495517</c:v>
                </c:pt>
                <c:pt idx="3973">
                  <c:v>3.3967390326887728</c:v>
                </c:pt>
                <c:pt idx="3974">
                  <c:v>3.411925922636784</c:v>
                </c:pt>
                <c:pt idx="3975">
                  <c:v>3.3936476435870797</c:v>
                </c:pt>
                <c:pt idx="3976">
                  <c:v>3.4115761643378333</c:v>
                </c:pt>
                <c:pt idx="3977">
                  <c:v>3.4115761643378324</c:v>
                </c:pt>
                <c:pt idx="3978">
                  <c:v>3.4115761643378333</c:v>
                </c:pt>
                <c:pt idx="3979">
                  <c:v>3.4112033009566955</c:v>
                </c:pt>
                <c:pt idx="3980">
                  <c:v>3.3970771086942002</c:v>
                </c:pt>
                <c:pt idx="3981">
                  <c:v>3.3975378549099791</c:v>
                </c:pt>
                <c:pt idx="3982">
                  <c:v>2.4815708453642658</c:v>
                </c:pt>
                <c:pt idx="3983">
                  <c:v>2.4807152135752477</c:v>
                </c:pt>
                <c:pt idx="3984">
                  <c:v>2.4798723574953012</c:v>
                </c:pt>
                <c:pt idx="3985">
                  <c:v>2.4816687137042619</c:v>
                </c:pt>
                <c:pt idx="3986">
                  <c:v>2.4816687137042619</c:v>
                </c:pt>
                <c:pt idx="3987">
                  <c:v>2.4825305557954072</c:v>
                </c:pt>
                <c:pt idx="3988">
                  <c:v>2.4972059933359452</c:v>
                </c:pt>
                <c:pt idx="3989">
                  <c:v>2.4960655408428569</c:v>
                </c:pt>
                <c:pt idx="3990">
                  <c:v>2.4959549168465123</c:v>
                </c:pt>
                <c:pt idx="3991">
                  <c:v>2.4808251539213368</c:v>
                </c:pt>
                <c:pt idx="3992">
                  <c:v>2.4961119401777685</c:v>
                </c:pt>
                <c:pt idx="3993">
                  <c:v>2.5098190937704525</c:v>
                </c:pt>
                <c:pt idx="3994">
                  <c:v>2.5038020828186798</c:v>
                </c:pt>
                <c:pt idx="3995">
                  <c:v>2.5031778345918796</c:v>
                </c:pt>
                <c:pt idx="3996">
                  <c:v>2.5165247000729005</c:v>
                </c:pt>
                <c:pt idx="3997">
                  <c:v>2.5245487331266396</c:v>
                </c:pt>
                <c:pt idx="3998">
                  <c:v>2.5241477889287309</c:v>
                </c:pt>
                <c:pt idx="3999">
                  <c:v>2.5367297685868215</c:v>
                </c:pt>
                <c:pt idx="4000">
                  <c:v>2.5228612375914614</c:v>
                </c:pt>
                <c:pt idx="4001">
                  <c:v>2.5228612375914614</c:v>
                </c:pt>
                <c:pt idx="4002">
                  <c:v>2.536729768586822</c:v>
                </c:pt>
                <c:pt idx="4003">
                  <c:v>0.77989887014836068</c:v>
                </c:pt>
                <c:pt idx="4004">
                  <c:v>2.5367297685868215</c:v>
                </c:pt>
                <c:pt idx="4005">
                  <c:v>3.4341070995645899</c:v>
                </c:pt>
                <c:pt idx="4006">
                  <c:v>4.1082483399225742</c:v>
                </c:pt>
                <c:pt idx="4007">
                  <c:v>4.0880823403698852</c:v>
                </c:pt>
                <c:pt idx="4008">
                  <c:v>4.6256137146602354</c:v>
                </c:pt>
                <c:pt idx="4009">
                  <c:v>4.6256137146602354</c:v>
                </c:pt>
                <c:pt idx="4010">
                  <c:v>4.6340361961492755</c:v>
                </c:pt>
                <c:pt idx="4011">
                  <c:v>4.6275530625281913</c:v>
                </c:pt>
                <c:pt idx="4012">
                  <c:v>5.0746672358520799</c:v>
                </c:pt>
                <c:pt idx="4013">
                  <c:v>5.0922342121697515</c:v>
                </c:pt>
                <c:pt idx="4014">
                  <c:v>5.0906513855946374</c:v>
                </c:pt>
                <c:pt idx="4015">
                  <c:v>5.0981341795193007</c:v>
                </c:pt>
                <c:pt idx="4016">
                  <c:v>5.0882046935163423</c:v>
                </c:pt>
                <c:pt idx="4017">
                  <c:v>5.0724974402120031</c:v>
                </c:pt>
                <c:pt idx="4018">
                  <c:v>5.0647045886447639</c:v>
                </c:pt>
                <c:pt idx="4019">
                  <c:v>5.0647045886447639</c:v>
                </c:pt>
                <c:pt idx="4020">
                  <c:v>5.0621283409521078</c:v>
                </c:pt>
                <c:pt idx="4021">
                  <c:v>5.4408960228750711</c:v>
                </c:pt>
                <c:pt idx="4022">
                  <c:v>5.4428244727728616</c:v>
                </c:pt>
                <c:pt idx="4023">
                  <c:v>5.733497043295082</c:v>
                </c:pt>
                <c:pt idx="4024">
                  <c:v>5.6982514798102049</c:v>
                </c:pt>
                <c:pt idx="4025">
                  <c:v>5.7086227201560789</c:v>
                </c:pt>
                <c:pt idx="4026">
                  <c:v>5.7399656778896038</c:v>
                </c:pt>
                <c:pt idx="4027">
                  <c:v>5.7048892397919015</c:v>
                </c:pt>
                <c:pt idx="4028">
                  <c:v>5.6727600199106192</c:v>
                </c:pt>
                <c:pt idx="4029">
                  <c:v>5.6833301159686247</c:v>
                </c:pt>
                <c:pt idx="4030">
                  <c:v>5.6614957962895947</c:v>
                </c:pt>
                <c:pt idx="4031">
                  <c:v>5.6614957962895947</c:v>
                </c:pt>
                <c:pt idx="4032">
                  <c:v>5.6614957962895947</c:v>
                </c:pt>
                <c:pt idx="4033">
                  <c:v>5.6614957962895947</c:v>
                </c:pt>
                <c:pt idx="4034">
                  <c:v>5.6938057330125105</c:v>
                </c:pt>
                <c:pt idx="4035">
                  <c:v>5.3739384451322785</c:v>
                </c:pt>
                <c:pt idx="4036">
                  <c:v>5.0028644604439716</c:v>
                </c:pt>
                <c:pt idx="4037">
                  <c:v>4.588177116326313</c:v>
                </c:pt>
                <c:pt idx="4038">
                  <c:v>4.588177116326313</c:v>
                </c:pt>
                <c:pt idx="4039">
                  <c:v>4.0615305278833249</c:v>
                </c:pt>
                <c:pt idx="4040">
                  <c:v>4.0615305278833258</c:v>
                </c:pt>
                <c:pt idx="4041">
                  <c:v>4.055733297524033</c:v>
                </c:pt>
                <c:pt idx="4042">
                  <c:v>4.061132321608202</c:v>
                </c:pt>
                <c:pt idx="4043">
                  <c:v>3.3984624974411655</c:v>
                </c:pt>
                <c:pt idx="4044">
                  <c:v>3.378985471998833</c:v>
                </c:pt>
                <c:pt idx="4045">
                  <c:v>3.3984624974411655</c:v>
                </c:pt>
                <c:pt idx="4046">
                  <c:v>3.3971282326294658</c:v>
                </c:pt>
                <c:pt idx="4047">
                  <c:v>3.4161975533046953</c:v>
                </c:pt>
                <c:pt idx="4048">
                  <c:v>3.4161975533046953</c:v>
                </c:pt>
                <c:pt idx="4049">
                  <c:v>3.4157334596888371</c:v>
                </c:pt>
                <c:pt idx="4050">
                  <c:v>3.4157334596888371</c:v>
                </c:pt>
                <c:pt idx="4051">
                  <c:v>3.4161975533046949</c:v>
                </c:pt>
                <c:pt idx="4052">
                  <c:v>2.5066530620253542</c:v>
                </c:pt>
                <c:pt idx="4053">
                  <c:v>2.5218798630593962</c:v>
                </c:pt>
                <c:pt idx="4054">
                  <c:v>0.76266824451833026</c:v>
                </c:pt>
                <c:pt idx="4055">
                  <c:v>0.75435709752950098</c:v>
                </c:pt>
                <c:pt idx="4056">
                  <c:v>0.7784473193018272</c:v>
                </c:pt>
                <c:pt idx="4057">
                  <c:v>0.75435709752950131</c:v>
                </c:pt>
                <c:pt idx="4058">
                  <c:v>0.73814695428391996</c:v>
                </c:pt>
                <c:pt idx="4059">
                  <c:v>0.75245522508972484</c:v>
                </c:pt>
                <c:pt idx="4060">
                  <c:v>0.75748083225801388</c:v>
                </c:pt>
                <c:pt idx="4061">
                  <c:v>0.77723907024833705</c:v>
                </c:pt>
                <c:pt idx="4062">
                  <c:v>0.77723907024833616</c:v>
                </c:pt>
                <c:pt idx="4063">
                  <c:v>0.7734638025804339</c:v>
                </c:pt>
                <c:pt idx="4064">
                  <c:v>0.76744837163274182</c:v>
                </c:pt>
                <c:pt idx="4065">
                  <c:v>0.7674483716327416</c:v>
                </c:pt>
                <c:pt idx="4066">
                  <c:v>0.75742725445130299</c:v>
                </c:pt>
                <c:pt idx="4067">
                  <c:v>0.76289736068126557</c:v>
                </c:pt>
                <c:pt idx="4068">
                  <c:v>0.75742725445130232</c:v>
                </c:pt>
                <c:pt idx="4069">
                  <c:v>0.75742725445130299</c:v>
                </c:pt>
                <c:pt idx="4070">
                  <c:v>0.77784334576539838</c:v>
                </c:pt>
                <c:pt idx="4071">
                  <c:v>0.77784334576539815</c:v>
                </c:pt>
                <c:pt idx="4072">
                  <c:v>0.76744837163274304</c:v>
                </c:pt>
                <c:pt idx="4073">
                  <c:v>2.5481984005272298</c:v>
                </c:pt>
                <c:pt idx="4074">
                  <c:v>2.5592872845358103</c:v>
                </c:pt>
                <c:pt idx="4075">
                  <c:v>2.5696139937747691</c:v>
                </c:pt>
                <c:pt idx="4076">
                  <c:v>2.5608315080237105</c:v>
                </c:pt>
                <c:pt idx="4077">
                  <c:v>2.5611450860747969</c:v>
                </c:pt>
                <c:pt idx="4078">
                  <c:v>3.4633921255914326</c:v>
                </c:pt>
                <c:pt idx="4079">
                  <c:v>3.4633921255914322</c:v>
                </c:pt>
                <c:pt idx="4080">
                  <c:v>4.1408924297141665</c:v>
                </c:pt>
                <c:pt idx="4081">
                  <c:v>4.1408924297141674</c:v>
                </c:pt>
                <c:pt idx="4082">
                  <c:v>4.1398971846256751</c:v>
                </c:pt>
                <c:pt idx="4083">
                  <c:v>4.1408924297141674</c:v>
                </c:pt>
                <c:pt idx="4084">
                  <c:v>4.1219518489115146</c:v>
                </c:pt>
                <c:pt idx="4085">
                  <c:v>4.1208364097499572</c:v>
                </c:pt>
                <c:pt idx="4086">
                  <c:v>4.1398971846256751</c:v>
                </c:pt>
                <c:pt idx="4087">
                  <c:v>4.6611654632233668</c:v>
                </c:pt>
                <c:pt idx="4088">
                  <c:v>4.65491254719789</c:v>
                </c:pt>
                <c:pt idx="4089">
                  <c:v>4.6707759384073873</c:v>
                </c:pt>
                <c:pt idx="4090">
                  <c:v>4.6466723684692832</c:v>
                </c:pt>
                <c:pt idx="4091">
                  <c:v>5.0775221840634641</c:v>
                </c:pt>
                <c:pt idx="4092">
                  <c:v>5.0515654995097972</c:v>
                </c:pt>
                <c:pt idx="4093">
                  <c:v>5.059535227880561</c:v>
                </c:pt>
                <c:pt idx="4094">
                  <c:v>5.0496422483804233</c:v>
                </c:pt>
                <c:pt idx="4095">
                  <c:v>5.0555074850425781</c:v>
                </c:pt>
                <c:pt idx="4096">
                  <c:v>5.0350853668438216</c:v>
                </c:pt>
                <c:pt idx="4097">
                  <c:v>5.0410368268127135</c:v>
                </c:pt>
                <c:pt idx="4098">
                  <c:v>5.0310331066996161</c:v>
                </c:pt>
                <c:pt idx="4099">
                  <c:v>5.0283391636858807</c:v>
                </c:pt>
                <c:pt idx="4100">
                  <c:v>5.0343284771060191</c:v>
                </c:pt>
                <c:pt idx="4101">
                  <c:v>5.0428930684161557</c:v>
                </c:pt>
                <c:pt idx="4102">
                  <c:v>5.0428930684161557</c:v>
                </c:pt>
                <c:pt idx="4103">
                  <c:v>5.0348659133951994</c:v>
                </c:pt>
                <c:pt idx="4104">
                  <c:v>4.5895109510743337</c:v>
                </c:pt>
                <c:pt idx="4105">
                  <c:v>4.5648994880619478</c:v>
                </c:pt>
                <c:pt idx="4106">
                  <c:v>4.5648994880619478</c:v>
                </c:pt>
                <c:pt idx="4107">
                  <c:v>4.5671334226527893</c:v>
                </c:pt>
                <c:pt idx="4108">
                  <c:v>4.5648994880619478</c:v>
                </c:pt>
                <c:pt idx="4109">
                  <c:v>4.0348756213688626</c:v>
                </c:pt>
                <c:pt idx="4110">
                  <c:v>4.5663962900786119</c:v>
                </c:pt>
                <c:pt idx="4111">
                  <c:v>4.0570724465590349</c:v>
                </c:pt>
                <c:pt idx="4112">
                  <c:v>4.0348756213688608</c:v>
                </c:pt>
                <c:pt idx="4113">
                  <c:v>4.0348756213688608</c:v>
                </c:pt>
                <c:pt idx="4114">
                  <c:v>4.0360420954253904</c:v>
                </c:pt>
                <c:pt idx="4115">
                  <c:v>4.0420282150884681</c:v>
                </c:pt>
                <c:pt idx="4116">
                  <c:v>4.0446830246672247</c:v>
                </c:pt>
                <c:pt idx="4117">
                  <c:v>4.0222283067360607</c:v>
                </c:pt>
                <c:pt idx="4118">
                  <c:v>3.3765582751731031</c:v>
                </c:pt>
                <c:pt idx="4119">
                  <c:v>3.3765582751731031</c:v>
                </c:pt>
                <c:pt idx="4120">
                  <c:v>3.3554955157304875</c:v>
                </c:pt>
                <c:pt idx="4121">
                  <c:v>3.3610935565588957</c:v>
                </c:pt>
                <c:pt idx="4122">
                  <c:v>2.4701638126218</c:v>
                </c:pt>
                <c:pt idx="4123">
                  <c:v>2.472463835803234</c:v>
                </c:pt>
                <c:pt idx="4124">
                  <c:v>2.4707649836798651</c:v>
                </c:pt>
                <c:pt idx="4125">
                  <c:v>2.4621448649720472</c:v>
                </c:pt>
                <c:pt idx="4126">
                  <c:v>2.4785670644604507</c:v>
                </c:pt>
                <c:pt idx="4127">
                  <c:v>2.4776338847807051</c:v>
                </c:pt>
                <c:pt idx="4128">
                  <c:v>2.4760291903587981</c:v>
                </c:pt>
                <c:pt idx="4129">
                  <c:v>2.4760291903587981</c:v>
                </c:pt>
                <c:pt idx="4130">
                  <c:v>2.4771204456774694</c:v>
                </c:pt>
                <c:pt idx="4131">
                  <c:v>2.475572059935522</c:v>
                </c:pt>
                <c:pt idx="4132">
                  <c:v>2.4743224826564107</c:v>
                </c:pt>
                <c:pt idx="4133">
                  <c:v>2.4743224826564107</c:v>
                </c:pt>
                <c:pt idx="4134">
                  <c:v>2.4760291903587985</c:v>
                </c:pt>
                <c:pt idx="4135">
                  <c:v>2.4931080965873731</c:v>
                </c:pt>
                <c:pt idx="4136">
                  <c:v>2.4937530796926533</c:v>
                </c:pt>
                <c:pt idx="4137">
                  <c:v>2.476029190358799</c:v>
                </c:pt>
                <c:pt idx="4138">
                  <c:v>2.4762096235771205</c:v>
                </c:pt>
                <c:pt idx="4139">
                  <c:v>2.4780450213811043</c:v>
                </c:pt>
                <c:pt idx="4140">
                  <c:v>2.4784485534402267</c:v>
                </c:pt>
                <c:pt idx="4141">
                  <c:v>0.72507296270699495</c:v>
                </c:pt>
                <c:pt idx="4142">
                  <c:v>0.69634339280817192</c:v>
                </c:pt>
                <c:pt idx="4143">
                  <c:v>0.69634339280817259</c:v>
                </c:pt>
                <c:pt idx="4144">
                  <c:v>0.71743346035100586</c:v>
                </c:pt>
                <c:pt idx="4145">
                  <c:v>0.72418244836668899</c:v>
                </c:pt>
                <c:pt idx="4146">
                  <c:v>0.73723228795949414</c:v>
                </c:pt>
                <c:pt idx="4147">
                  <c:v>0.76287376332661516</c:v>
                </c:pt>
                <c:pt idx="4148">
                  <c:v>0.77065508574605879</c:v>
                </c:pt>
                <c:pt idx="4149">
                  <c:v>0.74739512957246146</c:v>
                </c:pt>
                <c:pt idx="4150">
                  <c:v>0.74470136623342265</c:v>
                </c:pt>
                <c:pt idx="4151">
                  <c:v>0.74470136623342265</c:v>
                </c:pt>
                <c:pt idx="4152">
                  <c:v>0.74889269628666333</c:v>
                </c:pt>
                <c:pt idx="4153">
                  <c:v>0.72641071620401088</c:v>
                </c:pt>
                <c:pt idx="4154">
                  <c:v>0.72641071620401088</c:v>
                </c:pt>
                <c:pt idx="4155">
                  <c:v>0.71746402738613468</c:v>
                </c:pt>
                <c:pt idx="4156">
                  <c:v>0.71746402738613435</c:v>
                </c:pt>
                <c:pt idx="4157">
                  <c:v>0.68111946476823004</c:v>
                </c:pt>
                <c:pt idx="4158">
                  <c:v>0.6722888668567113</c:v>
                </c:pt>
                <c:pt idx="4159">
                  <c:v>0.67228886685671052</c:v>
                </c:pt>
                <c:pt idx="4160">
                  <c:v>0.69689761451713084</c:v>
                </c:pt>
                <c:pt idx="4161">
                  <c:v>0.70654583993779341</c:v>
                </c:pt>
                <c:pt idx="4162">
                  <c:v>0.70479519316466122</c:v>
                </c:pt>
                <c:pt idx="4163">
                  <c:v>0.69806578319603596</c:v>
                </c:pt>
                <c:pt idx="4164">
                  <c:v>0.65965525635141442</c:v>
                </c:pt>
                <c:pt idx="4165">
                  <c:v>0.66822193282534825</c:v>
                </c:pt>
                <c:pt idx="4166">
                  <c:v>0.62958342271715506</c:v>
                </c:pt>
                <c:pt idx="4167">
                  <c:v>0.62385078527583782</c:v>
                </c:pt>
                <c:pt idx="4168">
                  <c:v>0.6682219328253487</c:v>
                </c:pt>
                <c:pt idx="4169">
                  <c:v>0.66971944985885712</c:v>
                </c:pt>
                <c:pt idx="4170">
                  <c:v>0.6705649380248121</c:v>
                </c:pt>
                <c:pt idx="4171">
                  <c:v>0.70175096898870504</c:v>
                </c:pt>
                <c:pt idx="4172">
                  <c:v>0.66375030252339218</c:v>
                </c:pt>
                <c:pt idx="4173">
                  <c:v>0.69955054695278029</c:v>
                </c:pt>
                <c:pt idx="4174">
                  <c:v>0.69955054695278029</c:v>
                </c:pt>
                <c:pt idx="4175">
                  <c:v>0.67019240252302303</c:v>
                </c:pt>
                <c:pt idx="4176">
                  <c:v>0.6555666540308539</c:v>
                </c:pt>
                <c:pt idx="4177">
                  <c:v>0.6484623211057523</c:v>
                </c:pt>
                <c:pt idx="4178">
                  <c:v>0.60331123252284913</c:v>
                </c:pt>
                <c:pt idx="4179">
                  <c:v>2.4331953037222864</c:v>
                </c:pt>
                <c:pt idx="4180">
                  <c:v>2.4532354668851806</c:v>
                </c:pt>
                <c:pt idx="4181">
                  <c:v>2.4532400266814429</c:v>
                </c:pt>
                <c:pt idx="4182">
                  <c:v>2.4529658936353336</c:v>
                </c:pt>
                <c:pt idx="4183">
                  <c:v>2.4717876492819038</c:v>
                </c:pt>
                <c:pt idx="4184">
                  <c:v>2.4712909436567343</c:v>
                </c:pt>
                <c:pt idx="4185">
                  <c:v>2.4710087063899944</c:v>
                </c:pt>
                <c:pt idx="4186">
                  <c:v>2.4731728243166926</c:v>
                </c:pt>
                <c:pt idx="4187">
                  <c:v>3.5053061383892485</c:v>
                </c:pt>
                <c:pt idx="4188">
                  <c:v>3.5045726113672511</c:v>
                </c:pt>
                <c:pt idx="4189">
                  <c:v>3.5030439936780873</c:v>
                </c:pt>
                <c:pt idx="4190">
                  <c:v>3.5222900225736309</c:v>
                </c:pt>
                <c:pt idx="4191">
                  <c:v>3.5030439936780873</c:v>
                </c:pt>
                <c:pt idx="4192">
                  <c:v>3.5229382794348814</c:v>
                </c:pt>
                <c:pt idx="4193">
                  <c:v>3.5180105723401089</c:v>
                </c:pt>
                <c:pt idx="4194">
                  <c:v>3.5283622351503201</c:v>
                </c:pt>
                <c:pt idx="4195">
                  <c:v>3.5376900051192299</c:v>
                </c:pt>
                <c:pt idx="4196">
                  <c:v>3.5407972714316385</c:v>
                </c:pt>
                <c:pt idx="4197">
                  <c:v>4.1921604713171075</c:v>
                </c:pt>
                <c:pt idx="4198">
                  <c:v>4.2036641083088302</c:v>
                </c:pt>
                <c:pt idx="4199">
                  <c:v>4.2036641083088302</c:v>
                </c:pt>
                <c:pt idx="4200">
                  <c:v>4.198600907893832</c:v>
                </c:pt>
                <c:pt idx="4201">
                  <c:v>4.1995483132570124</c:v>
                </c:pt>
                <c:pt idx="4202">
                  <c:v>4.7032327481253251</c:v>
                </c:pt>
                <c:pt idx="4203">
                  <c:v>4.6979240328598735</c:v>
                </c:pt>
                <c:pt idx="4204">
                  <c:v>5.107879861600221</c:v>
                </c:pt>
                <c:pt idx="4205">
                  <c:v>5.1095968753834375</c:v>
                </c:pt>
                <c:pt idx="4206">
                  <c:v>5.1381529172090952</c:v>
                </c:pt>
                <c:pt idx="4207">
                  <c:v>5.130839704863436</c:v>
                </c:pt>
                <c:pt idx="4208">
                  <c:v>5.1486417796170167</c:v>
                </c:pt>
                <c:pt idx="4209">
                  <c:v>5.1470117463197393</c:v>
                </c:pt>
                <c:pt idx="4210">
                  <c:v>4.7102016555340862</c:v>
                </c:pt>
                <c:pt idx="4211">
                  <c:v>4.7102016555340862</c:v>
                </c:pt>
                <c:pt idx="4212">
                  <c:v>4.7134868983476448</c:v>
                </c:pt>
                <c:pt idx="4213">
                  <c:v>5.1511503165571568</c:v>
                </c:pt>
                <c:pt idx="4214">
                  <c:v>5.5620726612731319</c:v>
                </c:pt>
                <c:pt idx="4215">
                  <c:v>5.5589411390019814</c:v>
                </c:pt>
                <c:pt idx="4216">
                  <c:v>5.5787292954138605</c:v>
                </c:pt>
                <c:pt idx="4217">
                  <c:v>5.5703869217368007</c:v>
                </c:pt>
                <c:pt idx="4218">
                  <c:v>5.1340636358808078</c:v>
                </c:pt>
                <c:pt idx="4219">
                  <c:v>5.1595566191023821</c:v>
                </c:pt>
                <c:pt idx="4220">
                  <c:v>5.1595566191023821</c:v>
                </c:pt>
                <c:pt idx="4221">
                  <c:v>5.1595566191023821</c:v>
                </c:pt>
                <c:pt idx="4222">
                  <c:v>5.1595566191023821</c:v>
                </c:pt>
                <c:pt idx="4223">
                  <c:v>5.1314639346275186</c:v>
                </c:pt>
                <c:pt idx="4224">
                  <c:v>5.1418867170958169</c:v>
                </c:pt>
                <c:pt idx="4225">
                  <c:v>5.1258281328841679</c:v>
                </c:pt>
                <c:pt idx="4226">
                  <c:v>5.1356260212941054</c:v>
                </c:pt>
                <c:pt idx="4227">
                  <c:v>5.1271751912966321</c:v>
                </c:pt>
                <c:pt idx="4228">
                  <c:v>4.6916962923761325</c:v>
                </c:pt>
                <c:pt idx="4229">
                  <c:v>4.674816634041882</c:v>
                </c:pt>
                <c:pt idx="4230">
                  <c:v>4.649978556114049</c:v>
                </c:pt>
                <c:pt idx="4231">
                  <c:v>4.6748166340418811</c:v>
                </c:pt>
                <c:pt idx="4232">
                  <c:v>5.1035227830476435</c:v>
                </c:pt>
                <c:pt idx="4233">
                  <c:v>4.6733438585213465</c:v>
                </c:pt>
                <c:pt idx="4234">
                  <c:v>4.6960877123717868</c:v>
                </c:pt>
                <c:pt idx="4235">
                  <c:v>4.1787827828574589</c:v>
                </c:pt>
                <c:pt idx="4236">
                  <c:v>4.1817423204386168</c:v>
                </c:pt>
                <c:pt idx="4237">
                  <c:v>4.1660099267377442</c:v>
                </c:pt>
                <c:pt idx="4238">
                  <c:v>4.1660099267377433</c:v>
                </c:pt>
                <c:pt idx="4239">
                  <c:v>4.1499544648530531</c:v>
                </c:pt>
                <c:pt idx="4240">
                  <c:v>4.1499544648530531</c:v>
                </c:pt>
                <c:pt idx="4241">
                  <c:v>4.1717528887042272</c:v>
                </c:pt>
                <c:pt idx="4242">
                  <c:v>4.1483509505273171</c:v>
                </c:pt>
                <c:pt idx="4243">
                  <c:v>4.1691709449681102</c:v>
                </c:pt>
                <c:pt idx="4244">
                  <c:v>3.5266649635070682</c:v>
                </c:pt>
                <c:pt idx="4245">
                  <c:v>2.5026183374985855</c:v>
                </c:pt>
                <c:pt idx="4246">
                  <c:v>2.518022261263908</c:v>
                </c:pt>
                <c:pt idx="4247">
                  <c:v>2.5019527649172777</c:v>
                </c:pt>
                <c:pt idx="4248">
                  <c:v>2.5040560437289088</c:v>
                </c:pt>
                <c:pt idx="4249">
                  <c:v>2.5047941752890428</c:v>
                </c:pt>
                <c:pt idx="4250">
                  <c:v>2.4899296656440559</c:v>
                </c:pt>
                <c:pt idx="4251">
                  <c:v>2.4899296656440555</c:v>
                </c:pt>
                <c:pt idx="4252">
                  <c:v>2.4724246736573137</c:v>
                </c:pt>
                <c:pt idx="4253">
                  <c:v>2.4727932804220245</c:v>
                </c:pt>
                <c:pt idx="4254">
                  <c:v>2.4905185970825747</c:v>
                </c:pt>
                <c:pt idx="4255">
                  <c:v>2.4879729534851611</c:v>
                </c:pt>
                <c:pt idx="4256">
                  <c:v>2.4894613983973128</c:v>
                </c:pt>
                <c:pt idx="4257">
                  <c:v>2.4729953569264569</c:v>
                </c:pt>
                <c:pt idx="4258">
                  <c:v>2.4752274199428719</c:v>
                </c:pt>
                <c:pt idx="4259">
                  <c:v>2.4916961572098471</c:v>
                </c:pt>
                <c:pt idx="4260">
                  <c:v>2.4909317427280664</c:v>
                </c:pt>
                <c:pt idx="4261">
                  <c:v>2.4980601214637437</c:v>
                </c:pt>
                <c:pt idx="4262">
                  <c:v>2.482088247979839</c:v>
                </c:pt>
                <c:pt idx="4263">
                  <c:v>2.4820882479798376</c:v>
                </c:pt>
                <c:pt idx="4264">
                  <c:v>2.4831829273278112</c:v>
                </c:pt>
                <c:pt idx="4265">
                  <c:v>2.4831829273278112</c:v>
                </c:pt>
                <c:pt idx="4266">
                  <c:v>2.4831848759187607</c:v>
                </c:pt>
                <c:pt idx="4267">
                  <c:v>2.4895332089239268</c:v>
                </c:pt>
                <c:pt idx="4268">
                  <c:v>2.4948112021640605</c:v>
                </c:pt>
                <c:pt idx="4269">
                  <c:v>3.4088232213510969</c:v>
                </c:pt>
                <c:pt idx="4270">
                  <c:v>3.4085153969489843</c:v>
                </c:pt>
                <c:pt idx="4271">
                  <c:v>3.4090763272163143</c:v>
                </c:pt>
                <c:pt idx="4272">
                  <c:v>3.4090763272163143</c:v>
                </c:pt>
                <c:pt idx="4273">
                  <c:v>3.4131446039406166</c:v>
                </c:pt>
                <c:pt idx="4274">
                  <c:v>3.3947747692020487</c:v>
                </c:pt>
                <c:pt idx="4275">
                  <c:v>3.3947747692020482</c:v>
                </c:pt>
                <c:pt idx="4276">
                  <c:v>3.391463306757454</c:v>
                </c:pt>
                <c:pt idx="4277">
                  <c:v>3.3720948571008735</c:v>
                </c:pt>
                <c:pt idx="4278">
                  <c:v>3.3713560588193872</c:v>
                </c:pt>
                <c:pt idx="4279">
                  <c:v>3.3866085746476826</c:v>
                </c:pt>
                <c:pt idx="4280">
                  <c:v>3.4060183390755001</c:v>
                </c:pt>
                <c:pt idx="4281">
                  <c:v>3.4017960993205869</c:v>
                </c:pt>
                <c:pt idx="4282">
                  <c:v>3.4023529304085005</c:v>
                </c:pt>
                <c:pt idx="4283">
                  <c:v>3.4068121448995035</c:v>
                </c:pt>
                <c:pt idx="4284">
                  <c:v>3.4247814516659805</c:v>
                </c:pt>
                <c:pt idx="4285">
                  <c:v>3.4068121448995039</c:v>
                </c:pt>
                <c:pt idx="4286">
                  <c:v>3.4068121448995035</c:v>
                </c:pt>
                <c:pt idx="4287">
                  <c:v>3.4047655819533471</c:v>
                </c:pt>
                <c:pt idx="4288">
                  <c:v>3.4201652950056798</c:v>
                </c:pt>
                <c:pt idx="4289">
                  <c:v>3.4164187866393654</c:v>
                </c:pt>
                <c:pt idx="4290">
                  <c:v>3.3973715049372855</c:v>
                </c:pt>
                <c:pt idx="4291">
                  <c:v>3.4015188426708369</c:v>
                </c:pt>
                <c:pt idx="4292">
                  <c:v>3.3911113612366099</c:v>
                </c:pt>
                <c:pt idx="4293">
                  <c:v>3.3911113612366099</c:v>
                </c:pt>
                <c:pt idx="4294">
                  <c:v>2.4853127884851243</c:v>
                </c:pt>
                <c:pt idx="4295">
                  <c:v>2.5010769792614287</c:v>
                </c:pt>
                <c:pt idx="4296">
                  <c:v>2.4838413592705351</c:v>
                </c:pt>
                <c:pt idx="4297">
                  <c:v>2.4860948569749333</c:v>
                </c:pt>
                <c:pt idx="4298">
                  <c:v>2.4951868339080798</c:v>
                </c:pt>
                <c:pt idx="4299">
                  <c:v>2.487386159474954</c:v>
                </c:pt>
                <c:pt idx="4300">
                  <c:v>0.73299146163538986</c:v>
                </c:pt>
                <c:pt idx="4301">
                  <c:v>0.7650358244521035</c:v>
                </c:pt>
                <c:pt idx="4302">
                  <c:v>0.76745125291339245</c:v>
                </c:pt>
                <c:pt idx="4303">
                  <c:v>0.73789499378450629</c:v>
                </c:pt>
                <c:pt idx="4304">
                  <c:v>0.77053432951793976</c:v>
                </c:pt>
                <c:pt idx="4305">
                  <c:v>0.78972205624423741</c:v>
                </c:pt>
                <c:pt idx="4306">
                  <c:v>0.78972205624423741</c:v>
                </c:pt>
                <c:pt idx="4307">
                  <c:v>0.77737829499386935</c:v>
                </c:pt>
                <c:pt idx="4308">
                  <c:v>0.77456392350282532</c:v>
                </c:pt>
                <c:pt idx="4309">
                  <c:v>0.76103334235694187</c:v>
                </c:pt>
                <c:pt idx="4310">
                  <c:v>0.74599021762130269</c:v>
                </c:pt>
                <c:pt idx="4311">
                  <c:v>2.4852945543440592</c:v>
                </c:pt>
                <c:pt idx="4312">
                  <c:v>2.4847573617402086</c:v>
                </c:pt>
                <c:pt idx="4313">
                  <c:v>2.4852945543440601</c:v>
                </c:pt>
                <c:pt idx="4314">
                  <c:v>2.5002488221648527</c:v>
                </c:pt>
                <c:pt idx="4315">
                  <c:v>2.4826201605566847</c:v>
                </c:pt>
                <c:pt idx="4316">
                  <c:v>2.4826201605566851</c:v>
                </c:pt>
                <c:pt idx="4317">
                  <c:v>2.5002488221648531</c:v>
                </c:pt>
                <c:pt idx="4318">
                  <c:v>2.5001720544332535</c:v>
                </c:pt>
                <c:pt idx="4319">
                  <c:v>2.5001720544332535</c:v>
                </c:pt>
                <c:pt idx="4320">
                  <c:v>2.500774021697334</c:v>
                </c:pt>
                <c:pt idx="4321">
                  <c:v>2.5002488221648536</c:v>
                </c:pt>
                <c:pt idx="4322">
                  <c:v>2.5146794625095938</c:v>
                </c:pt>
                <c:pt idx="4323">
                  <c:v>2.5166080395989341</c:v>
                </c:pt>
                <c:pt idx="4324">
                  <c:v>2.5166080395989341</c:v>
                </c:pt>
                <c:pt idx="4325">
                  <c:v>2.5157715730368522</c:v>
                </c:pt>
                <c:pt idx="4326">
                  <c:v>2.5157715730368522</c:v>
                </c:pt>
                <c:pt idx="4327">
                  <c:v>2.5157715730368522</c:v>
                </c:pt>
                <c:pt idx="4328">
                  <c:v>2.5151150665778608</c:v>
                </c:pt>
                <c:pt idx="4329">
                  <c:v>3.527080193733636</c:v>
                </c:pt>
                <c:pt idx="4330">
                  <c:v>3.5277446049733863</c:v>
                </c:pt>
                <c:pt idx="4331">
                  <c:v>3.5460114334796455</c:v>
                </c:pt>
                <c:pt idx="4332">
                  <c:v>3.5270801937336351</c:v>
                </c:pt>
                <c:pt idx="4333">
                  <c:v>3.5270801937336347</c:v>
                </c:pt>
                <c:pt idx="4334">
                  <c:v>3.5263933416452562</c:v>
                </c:pt>
                <c:pt idx="4335">
                  <c:v>3.5263933416452562</c:v>
                </c:pt>
                <c:pt idx="4336">
                  <c:v>3.5069302281896371</c:v>
                </c:pt>
                <c:pt idx="4337">
                  <c:v>3.5263933416452562</c:v>
                </c:pt>
                <c:pt idx="4338">
                  <c:v>3.5241160174538098</c:v>
                </c:pt>
                <c:pt idx="4339">
                  <c:v>3.5277344653270597</c:v>
                </c:pt>
                <c:pt idx="4340">
                  <c:v>3.5425146935190157</c:v>
                </c:pt>
                <c:pt idx="4341">
                  <c:v>3.5470419737843133</c:v>
                </c:pt>
                <c:pt idx="4342">
                  <c:v>2.6868709195250498</c:v>
                </c:pt>
                <c:pt idx="4343">
                  <c:v>2.6884602221876226</c:v>
                </c:pt>
                <c:pt idx="4344">
                  <c:v>2.6892764269059763</c:v>
                </c:pt>
                <c:pt idx="4345">
                  <c:v>2.6751984959467818</c:v>
                </c:pt>
                <c:pt idx="4346">
                  <c:v>2.6771221366316644</c:v>
                </c:pt>
                <c:pt idx="4347">
                  <c:v>2.6907098816136839</c:v>
                </c:pt>
                <c:pt idx="4348">
                  <c:v>2.6763834179339638</c:v>
                </c:pt>
                <c:pt idx="4349">
                  <c:v>2.6772529680130441</c:v>
                </c:pt>
                <c:pt idx="4350">
                  <c:v>2.6620894890011817</c:v>
                </c:pt>
                <c:pt idx="4351">
                  <c:v>2.6764324939929169</c:v>
                </c:pt>
                <c:pt idx="4352">
                  <c:v>2.6772503153012122</c:v>
                </c:pt>
                <c:pt idx="4353">
                  <c:v>2.6772503153012122</c:v>
                </c:pt>
                <c:pt idx="4354">
                  <c:v>2.676457124022833</c:v>
                </c:pt>
                <c:pt idx="4355">
                  <c:v>2.6764571240228325</c:v>
                </c:pt>
                <c:pt idx="4356">
                  <c:v>2.6772155965996425</c:v>
                </c:pt>
                <c:pt idx="4357">
                  <c:v>2.6772155965996425</c:v>
                </c:pt>
                <c:pt idx="4358">
                  <c:v>2.6772155965996425</c:v>
                </c:pt>
                <c:pt idx="4359">
                  <c:v>2.6780751237346365</c:v>
                </c:pt>
                <c:pt idx="4360">
                  <c:v>0.71787921847654756</c:v>
                </c:pt>
                <c:pt idx="4361">
                  <c:v>0.73599296189459407</c:v>
                </c:pt>
                <c:pt idx="4362">
                  <c:v>0.72639896961608696</c:v>
                </c:pt>
                <c:pt idx="4363">
                  <c:v>0.71787921847654756</c:v>
                </c:pt>
                <c:pt idx="4364">
                  <c:v>2.5073194412433857</c:v>
                </c:pt>
                <c:pt idx="4365">
                  <c:v>2.5124063030970585</c:v>
                </c:pt>
                <c:pt idx="4366">
                  <c:v>2.4992272270784497</c:v>
                </c:pt>
                <c:pt idx="4367">
                  <c:v>2.4992272270784501</c:v>
                </c:pt>
                <c:pt idx="4368">
                  <c:v>2.4848078249955687</c:v>
                </c:pt>
                <c:pt idx="4369">
                  <c:v>3.8944367856226969</c:v>
                </c:pt>
                <c:pt idx="4370">
                  <c:v>4.4754824410475429</c:v>
                </c:pt>
                <c:pt idx="4371">
                  <c:v>4.452668096071986</c:v>
                </c:pt>
                <c:pt idx="4372">
                  <c:v>4.4466641614149447</c:v>
                </c:pt>
                <c:pt idx="4373">
                  <c:v>4.9239680326200643</c:v>
                </c:pt>
                <c:pt idx="4374">
                  <c:v>4.9148283987730492</c:v>
                </c:pt>
                <c:pt idx="4375">
                  <c:v>4.9074155486697579</c:v>
                </c:pt>
                <c:pt idx="4376">
                  <c:v>4.934343553699045</c:v>
                </c:pt>
                <c:pt idx="4377">
                  <c:v>4.9512484052036028</c:v>
                </c:pt>
                <c:pt idx="4378">
                  <c:v>4.9248330153344497</c:v>
                </c:pt>
                <c:pt idx="4379">
                  <c:v>4.9248330153344488</c:v>
                </c:pt>
                <c:pt idx="4380">
                  <c:v>4.9171078792255241</c:v>
                </c:pt>
                <c:pt idx="4381">
                  <c:v>4.9171078792255241</c:v>
                </c:pt>
                <c:pt idx="4382">
                  <c:v>4.9171078792255241</c:v>
                </c:pt>
                <c:pt idx="4383">
                  <c:v>4.9092465422815375</c:v>
                </c:pt>
                <c:pt idx="4384">
                  <c:v>4.8893913755080831</c:v>
                </c:pt>
                <c:pt idx="4385">
                  <c:v>4.8934776240444728</c:v>
                </c:pt>
                <c:pt idx="4386">
                  <c:v>4.9010814124483195</c:v>
                </c:pt>
                <c:pt idx="4387">
                  <c:v>4.9010814124483195</c:v>
                </c:pt>
                <c:pt idx="4388">
                  <c:v>4.875450479466644</c:v>
                </c:pt>
                <c:pt idx="4389">
                  <c:v>4.9010814124483195</c:v>
                </c:pt>
                <c:pt idx="4390">
                  <c:v>4.9186535883052569</c:v>
                </c:pt>
                <c:pt idx="4391">
                  <c:v>4.9132092707505732</c:v>
                </c:pt>
                <c:pt idx="4392">
                  <c:v>4.887831580018954</c:v>
                </c:pt>
                <c:pt idx="4393">
                  <c:v>4.9155815195496642</c:v>
                </c:pt>
                <c:pt idx="4394">
                  <c:v>4.9229550178953083</c:v>
                </c:pt>
                <c:pt idx="4395">
                  <c:v>4.4533123859747326</c:v>
                </c:pt>
                <c:pt idx="4396">
                  <c:v>4.4533123859747317</c:v>
                </c:pt>
                <c:pt idx="4397">
                  <c:v>4.4533123859747326</c:v>
                </c:pt>
                <c:pt idx="4398">
                  <c:v>4.4589161923972132</c:v>
                </c:pt>
                <c:pt idx="4399">
                  <c:v>4.4732132330699335</c:v>
                </c:pt>
                <c:pt idx="4400">
                  <c:v>3.397887787316189</c:v>
                </c:pt>
                <c:pt idx="4401">
                  <c:v>2.4902159428948454</c:v>
                </c:pt>
                <c:pt idx="4402">
                  <c:v>2.4894148646552043</c:v>
                </c:pt>
                <c:pt idx="4403">
                  <c:v>2.4912213195240596</c:v>
                </c:pt>
                <c:pt idx="4404">
                  <c:v>0.6855780580453662</c:v>
                </c:pt>
                <c:pt idx="4405">
                  <c:v>0.69822608588731971</c:v>
                </c:pt>
                <c:pt idx="4406">
                  <c:v>2.5061224095677712</c:v>
                </c:pt>
                <c:pt idx="4407">
                  <c:v>2.4911462159622042</c:v>
                </c:pt>
                <c:pt idx="4408">
                  <c:v>2.4825407833296325</c:v>
                </c:pt>
                <c:pt idx="4409">
                  <c:v>2.4824830642749758</c:v>
                </c:pt>
                <c:pt idx="4410">
                  <c:v>2.4837963541369779</c:v>
                </c:pt>
                <c:pt idx="4411">
                  <c:v>2.4840646761500729</c:v>
                </c:pt>
                <c:pt idx="4412">
                  <c:v>2.4851634257854354</c:v>
                </c:pt>
                <c:pt idx="4413">
                  <c:v>2.4768586184974248</c:v>
                </c:pt>
                <c:pt idx="4414">
                  <c:v>2.4768752552716293</c:v>
                </c:pt>
                <c:pt idx="4415">
                  <c:v>2.4768752552716293</c:v>
                </c:pt>
                <c:pt idx="4416">
                  <c:v>2.4770725563720855</c:v>
                </c:pt>
                <c:pt idx="4417">
                  <c:v>2.4898967127088576</c:v>
                </c:pt>
                <c:pt idx="4418">
                  <c:v>2.489896712708858</c:v>
                </c:pt>
                <c:pt idx="4419">
                  <c:v>2.489634024398415</c:v>
                </c:pt>
                <c:pt idx="4420">
                  <c:v>2.475603143906274</c:v>
                </c:pt>
                <c:pt idx="4421">
                  <c:v>2.4618216354619005</c:v>
                </c:pt>
                <c:pt idx="4422">
                  <c:v>2.4684109044768605</c:v>
                </c:pt>
                <c:pt idx="4423">
                  <c:v>2.482416132383614</c:v>
                </c:pt>
                <c:pt idx="4424">
                  <c:v>2.4684109044768605</c:v>
                </c:pt>
                <c:pt idx="4425">
                  <c:v>2.4681991670024686</c:v>
                </c:pt>
                <c:pt idx="4426">
                  <c:v>2.4733125718444295</c:v>
                </c:pt>
                <c:pt idx="4427">
                  <c:v>2.4676124465288933</c:v>
                </c:pt>
                <c:pt idx="4428">
                  <c:v>2.4676124465288938</c:v>
                </c:pt>
                <c:pt idx="4429">
                  <c:v>2.472753681633336</c:v>
                </c:pt>
                <c:pt idx="4430">
                  <c:v>2.4670200082536478</c:v>
                </c:pt>
                <c:pt idx="4431">
                  <c:v>2.4670200082536486</c:v>
                </c:pt>
                <c:pt idx="4432">
                  <c:v>2.4667026274436199</c:v>
                </c:pt>
                <c:pt idx="4433">
                  <c:v>2.4667026274436199</c:v>
                </c:pt>
                <c:pt idx="4434">
                  <c:v>2.4667026274436199</c:v>
                </c:pt>
                <c:pt idx="4435">
                  <c:v>2.4721890984723687</c:v>
                </c:pt>
                <c:pt idx="4436">
                  <c:v>2.4579338928970893</c:v>
                </c:pt>
                <c:pt idx="4437">
                  <c:v>0.51705894051922474</c:v>
                </c:pt>
                <c:pt idx="4438">
                  <c:v>0.51145443585756178</c:v>
                </c:pt>
                <c:pt idx="4439">
                  <c:v>0.50095247468583304</c:v>
                </c:pt>
                <c:pt idx="4440">
                  <c:v>2.454849603638241</c:v>
                </c:pt>
                <c:pt idx="4441">
                  <c:v>2.4550744344455331</c:v>
                </c:pt>
                <c:pt idx="4442">
                  <c:v>2.4685292861597796</c:v>
                </c:pt>
                <c:pt idx="4443">
                  <c:v>2.4685292861597792</c:v>
                </c:pt>
                <c:pt idx="4444">
                  <c:v>2.4620477315149807</c:v>
                </c:pt>
                <c:pt idx="4445">
                  <c:v>2.4606025864510368</c:v>
                </c:pt>
                <c:pt idx="4446">
                  <c:v>2.4751635290051808</c:v>
                </c:pt>
                <c:pt idx="4447">
                  <c:v>2.4893848100625671</c:v>
                </c:pt>
                <c:pt idx="4448">
                  <c:v>2.4751635290051803</c:v>
                </c:pt>
                <c:pt idx="4449">
                  <c:v>2.4751635290051808</c:v>
                </c:pt>
                <c:pt idx="4450">
                  <c:v>2.4764789566828185</c:v>
                </c:pt>
                <c:pt idx="4451">
                  <c:v>2.4769524614650891</c:v>
                </c:pt>
                <c:pt idx="4452">
                  <c:v>2.4763972921135045</c:v>
                </c:pt>
                <c:pt idx="4453">
                  <c:v>2.4714898168255148</c:v>
                </c:pt>
                <c:pt idx="4454">
                  <c:v>2.4579318396163452</c:v>
                </c:pt>
                <c:pt idx="4455">
                  <c:v>2.4578294697544294</c:v>
                </c:pt>
                <c:pt idx="4456">
                  <c:v>2.4563844059177296</c:v>
                </c:pt>
                <c:pt idx="4457">
                  <c:v>2.4650154873261028</c:v>
                </c:pt>
                <c:pt idx="4458">
                  <c:v>2.4792940865362905</c:v>
                </c:pt>
                <c:pt idx="4459">
                  <c:v>2.4781359220759138</c:v>
                </c:pt>
                <c:pt idx="4460">
                  <c:v>2.4721768182319681</c:v>
                </c:pt>
                <c:pt idx="4461">
                  <c:v>2.4728091555287905</c:v>
                </c:pt>
                <c:pt idx="4462">
                  <c:v>2.473034709901738</c:v>
                </c:pt>
                <c:pt idx="4463">
                  <c:v>2.4726967020297752</c:v>
                </c:pt>
                <c:pt idx="4464">
                  <c:v>2.4726967020297752</c:v>
                </c:pt>
                <c:pt idx="4465">
                  <c:v>2.485796603799888</c:v>
                </c:pt>
                <c:pt idx="4466">
                  <c:v>2.4802116635363456</c:v>
                </c:pt>
                <c:pt idx="4467">
                  <c:v>2.4857966037998875</c:v>
                </c:pt>
                <c:pt idx="4468">
                  <c:v>2.4857966037998875</c:v>
                </c:pt>
                <c:pt idx="4469">
                  <c:v>2.4846255766178027</c:v>
                </c:pt>
                <c:pt idx="4470">
                  <c:v>2.4844207183831242</c:v>
                </c:pt>
                <c:pt idx="4471">
                  <c:v>0.61238322593015571</c:v>
                </c:pt>
                <c:pt idx="4472">
                  <c:v>0.64110961626108343</c:v>
                </c:pt>
                <c:pt idx="4473">
                  <c:v>0.6310969423760342</c:v>
                </c:pt>
                <c:pt idx="4474">
                  <c:v>0.62112423666906913</c:v>
                </c:pt>
                <c:pt idx="4475">
                  <c:v>0.6411096162610852</c:v>
                </c:pt>
                <c:pt idx="4476">
                  <c:v>0.63148562096861272</c:v>
                </c:pt>
                <c:pt idx="4477">
                  <c:v>0.61088342913835714</c:v>
                </c:pt>
                <c:pt idx="4478">
                  <c:v>0.60029961301854817</c:v>
                </c:pt>
                <c:pt idx="4479">
                  <c:v>0.59623545866076466</c:v>
                </c:pt>
                <c:pt idx="4480">
                  <c:v>0.58560347129976453</c:v>
                </c:pt>
                <c:pt idx="4481">
                  <c:v>0.61648030857739655</c:v>
                </c:pt>
                <c:pt idx="4482">
                  <c:v>0.61609681557385954</c:v>
                </c:pt>
                <c:pt idx="4483">
                  <c:v>0.64291977545343426</c:v>
                </c:pt>
                <c:pt idx="4484">
                  <c:v>0.65313503949236651</c:v>
                </c:pt>
                <c:pt idx="4485">
                  <c:v>0.6724211151409577</c:v>
                </c:pt>
                <c:pt idx="4486">
                  <c:v>0.69274739943017749</c:v>
                </c:pt>
                <c:pt idx="4487">
                  <c:v>0.7026972710453997</c:v>
                </c:pt>
                <c:pt idx="4488">
                  <c:v>0.68577678751127324</c:v>
                </c:pt>
                <c:pt idx="4489">
                  <c:v>0.66409840456586655</c:v>
                </c:pt>
                <c:pt idx="4490">
                  <c:v>0.6857767875112728</c:v>
                </c:pt>
                <c:pt idx="4491">
                  <c:v>0.68560492289785235</c:v>
                </c:pt>
                <c:pt idx="4492">
                  <c:v>0.69351586570413171</c:v>
                </c:pt>
                <c:pt idx="4493">
                  <c:v>0.70929637864403594</c:v>
                </c:pt>
                <c:pt idx="4494">
                  <c:v>0.73634421948797846</c:v>
                </c:pt>
                <c:pt idx="4495">
                  <c:v>0.75257701560177193</c:v>
                </c:pt>
                <c:pt idx="4496">
                  <c:v>0.72893226548060619</c:v>
                </c:pt>
                <c:pt idx="4497">
                  <c:v>0.72867365573765397</c:v>
                </c:pt>
                <c:pt idx="4498">
                  <c:v>0.72177979814007043</c:v>
                </c:pt>
                <c:pt idx="4499">
                  <c:v>0.72893226548060563</c:v>
                </c:pt>
                <c:pt idx="4500">
                  <c:v>0.72446356055520111</c:v>
                </c:pt>
                <c:pt idx="4501">
                  <c:v>0.72477898601159441</c:v>
                </c:pt>
                <c:pt idx="4502">
                  <c:v>0.72477898601159407</c:v>
                </c:pt>
                <c:pt idx="4503">
                  <c:v>0.72477898601159374</c:v>
                </c:pt>
                <c:pt idx="4504">
                  <c:v>0.72963698869763549</c:v>
                </c:pt>
                <c:pt idx="4505">
                  <c:v>2.7005100107976481</c:v>
                </c:pt>
                <c:pt idx="4506">
                  <c:v>3.5582429911661655</c:v>
                </c:pt>
                <c:pt idx="4507">
                  <c:v>3.559079798409472</c:v>
                </c:pt>
                <c:pt idx="4508">
                  <c:v>3.553381104479683</c:v>
                </c:pt>
                <c:pt idx="4509">
                  <c:v>3.555923997144081</c:v>
                </c:pt>
                <c:pt idx="4510">
                  <c:v>3.5584507949884312</c:v>
                </c:pt>
                <c:pt idx="4511">
                  <c:v>3.5582043080777268</c:v>
                </c:pt>
                <c:pt idx="4512">
                  <c:v>3.5582043080777268</c:v>
                </c:pt>
                <c:pt idx="4513">
                  <c:v>4.2095752490382328</c:v>
                </c:pt>
                <c:pt idx="4514">
                  <c:v>4.2095752490382328</c:v>
                </c:pt>
                <c:pt idx="4515">
                  <c:v>4.2144293227113243</c:v>
                </c:pt>
                <c:pt idx="4516">
                  <c:v>4.2144293227113252</c:v>
                </c:pt>
                <c:pt idx="4517">
                  <c:v>4.1937935846430419</c:v>
                </c:pt>
                <c:pt idx="4518">
                  <c:v>4.1986026427759366</c:v>
                </c:pt>
                <c:pt idx="4519">
                  <c:v>4.1986026427759366</c:v>
                </c:pt>
                <c:pt idx="4520">
                  <c:v>4.1974090603584484</c:v>
                </c:pt>
                <c:pt idx="4521">
                  <c:v>4.177320941673007</c:v>
                </c:pt>
                <c:pt idx="4522">
                  <c:v>4.192304945924783</c:v>
                </c:pt>
                <c:pt idx="4523">
                  <c:v>4.1959399322049666</c:v>
                </c:pt>
                <c:pt idx="4524">
                  <c:v>4.2017704694620948</c:v>
                </c:pt>
                <c:pt idx="4525">
                  <c:v>4.1856856126406354</c:v>
                </c:pt>
                <c:pt idx="4526">
                  <c:v>4.1703548498132736</c:v>
                </c:pt>
                <c:pt idx="4527">
                  <c:v>4.1703548498132736</c:v>
                </c:pt>
                <c:pt idx="4528">
                  <c:v>4.1703548498132736</c:v>
                </c:pt>
                <c:pt idx="4529">
                  <c:v>4.1703548498132736</c:v>
                </c:pt>
                <c:pt idx="4530">
                  <c:v>4.1633540831454789</c:v>
                </c:pt>
                <c:pt idx="4531">
                  <c:v>4.1633540831454789</c:v>
                </c:pt>
                <c:pt idx="4532">
                  <c:v>4.1594571043232937</c:v>
                </c:pt>
                <c:pt idx="4533">
                  <c:v>4.1799958488694795</c:v>
                </c:pt>
                <c:pt idx="4534">
                  <c:v>4.1799958488694795</c:v>
                </c:pt>
                <c:pt idx="4535">
                  <c:v>4.164906099779345</c:v>
                </c:pt>
                <c:pt idx="4536">
                  <c:v>3.3879823035975427</c:v>
                </c:pt>
                <c:pt idx="4537">
                  <c:v>2.4686530576074373</c:v>
                </c:pt>
                <c:pt idx="4538">
                  <c:v>2.4827654116911888</c:v>
                </c:pt>
                <c:pt idx="4539">
                  <c:v>2.4813348699304112</c:v>
                </c:pt>
                <c:pt idx="4540">
                  <c:v>2.4957699593324603</c:v>
                </c:pt>
                <c:pt idx="4541">
                  <c:v>2.4944907350108867</c:v>
                </c:pt>
                <c:pt idx="4542">
                  <c:v>2.4944907350108867</c:v>
                </c:pt>
                <c:pt idx="4543">
                  <c:v>2.4787195428931654</c:v>
                </c:pt>
                <c:pt idx="4544">
                  <c:v>0.67853061694145533</c:v>
                </c:pt>
                <c:pt idx="4545">
                  <c:v>0.64763863075467143</c:v>
                </c:pt>
                <c:pt idx="4546">
                  <c:v>0.64725772288440608</c:v>
                </c:pt>
                <c:pt idx="4547">
                  <c:v>0.66179996097421478</c:v>
                </c:pt>
                <c:pt idx="4548">
                  <c:v>0.65213010454741627</c:v>
                </c:pt>
                <c:pt idx="4549">
                  <c:v>0.65197809951535879</c:v>
                </c:pt>
                <c:pt idx="4550">
                  <c:v>0.66171504849975349</c:v>
                </c:pt>
                <c:pt idx="4551">
                  <c:v>0.64341699685494058</c:v>
                </c:pt>
                <c:pt idx="4552">
                  <c:v>0.63391455156737475</c:v>
                </c:pt>
                <c:pt idx="4553">
                  <c:v>0.60495792373529023</c:v>
                </c:pt>
                <c:pt idx="4554">
                  <c:v>0.60471456790525213</c:v>
                </c:pt>
                <c:pt idx="4555">
                  <c:v>0.63391455156737397</c:v>
                </c:pt>
                <c:pt idx="4556">
                  <c:v>0.63345147409349178</c:v>
                </c:pt>
                <c:pt idx="4557">
                  <c:v>0.64310761848154974</c:v>
                </c:pt>
                <c:pt idx="4558">
                  <c:v>0.64310761848154974</c:v>
                </c:pt>
                <c:pt idx="4559">
                  <c:v>0.643448977688718</c:v>
                </c:pt>
                <c:pt idx="4560">
                  <c:v>0.65031129982535196</c:v>
                </c:pt>
                <c:pt idx="4561">
                  <c:v>0.65075002753366473</c:v>
                </c:pt>
                <c:pt idx="4562">
                  <c:v>0.65749148833429494</c:v>
                </c:pt>
                <c:pt idx="4563">
                  <c:v>0.64709211074767503</c:v>
                </c:pt>
                <c:pt idx="4564">
                  <c:v>0.6470921107476757</c:v>
                </c:pt>
                <c:pt idx="4565">
                  <c:v>0.63031445004165954</c:v>
                </c:pt>
                <c:pt idx="4566">
                  <c:v>0.63928432116566025</c:v>
                </c:pt>
                <c:pt idx="4567">
                  <c:v>0.65752112289655718</c:v>
                </c:pt>
                <c:pt idx="4568">
                  <c:v>0.65985035985331009</c:v>
                </c:pt>
                <c:pt idx="4569">
                  <c:v>0.64689665802216778</c:v>
                </c:pt>
                <c:pt idx="4570">
                  <c:v>0.63600563973703483</c:v>
                </c:pt>
                <c:pt idx="4571">
                  <c:v>0.63600563973703439</c:v>
                </c:pt>
                <c:pt idx="4572">
                  <c:v>0.62518688152953761</c:v>
                </c:pt>
                <c:pt idx="4573">
                  <c:v>0.60046457040542722</c:v>
                </c:pt>
                <c:pt idx="4574">
                  <c:v>0.60046457040542844</c:v>
                </c:pt>
                <c:pt idx="4575">
                  <c:v>0.60046457040542811</c:v>
                </c:pt>
                <c:pt idx="4576">
                  <c:v>0.60046457040542811</c:v>
                </c:pt>
                <c:pt idx="4577">
                  <c:v>0.62436231776922368</c:v>
                </c:pt>
                <c:pt idx="4578">
                  <c:v>2.4909798877647931</c:v>
                </c:pt>
                <c:pt idx="4579">
                  <c:v>2.503700092248486</c:v>
                </c:pt>
                <c:pt idx="4580">
                  <c:v>2.5031853380500042</c:v>
                </c:pt>
                <c:pt idx="4581">
                  <c:v>2.5031853380500042</c:v>
                </c:pt>
                <c:pt idx="4582">
                  <c:v>2.5044411748601858</c:v>
                </c:pt>
                <c:pt idx="4583">
                  <c:v>2.5039570972045428</c:v>
                </c:pt>
                <c:pt idx="4584">
                  <c:v>2.5039570972045424</c:v>
                </c:pt>
                <c:pt idx="4585">
                  <c:v>2.5162041552060876</c:v>
                </c:pt>
                <c:pt idx="4586">
                  <c:v>2.504138832078322</c:v>
                </c:pt>
                <c:pt idx="4587">
                  <c:v>3.5497003947967181</c:v>
                </c:pt>
                <c:pt idx="4588">
                  <c:v>3.565690785869835</c:v>
                </c:pt>
                <c:pt idx="4589">
                  <c:v>3.5636832481920062</c:v>
                </c:pt>
                <c:pt idx="4590">
                  <c:v>3.5647397536041976</c:v>
                </c:pt>
                <c:pt idx="4591">
                  <c:v>3.5560089257071104</c:v>
                </c:pt>
                <c:pt idx="4592">
                  <c:v>3.5537419712070868</c:v>
                </c:pt>
                <c:pt idx="4593">
                  <c:v>3.5614855018978981</c:v>
                </c:pt>
                <c:pt idx="4594">
                  <c:v>3.5580127507713351</c:v>
                </c:pt>
                <c:pt idx="4595">
                  <c:v>3.5501300997690435</c:v>
                </c:pt>
                <c:pt idx="4596">
                  <c:v>3.5497101199230152</c:v>
                </c:pt>
                <c:pt idx="4597">
                  <c:v>3.5665506892428445</c:v>
                </c:pt>
                <c:pt idx="4598">
                  <c:v>3.5497101199230152</c:v>
                </c:pt>
                <c:pt idx="4599">
                  <c:v>3.5313932805000454</c:v>
                </c:pt>
                <c:pt idx="4600">
                  <c:v>3.5353796340885366</c:v>
                </c:pt>
                <c:pt idx="4601">
                  <c:v>3.5307915574063888</c:v>
                </c:pt>
                <c:pt idx="4602">
                  <c:v>3.5118659418235585</c:v>
                </c:pt>
                <c:pt idx="4603">
                  <c:v>3.5279505699095735</c:v>
                </c:pt>
                <c:pt idx="4604">
                  <c:v>3.5240234401995627</c:v>
                </c:pt>
                <c:pt idx="4605">
                  <c:v>3.5426053555984875</c:v>
                </c:pt>
                <c:pt idx="4606">
                  <c:v>3.5426053555984875</c:v>
                </c:pt>
                <c:pt idx="4607">
                  <c:v>3.5385622120595843</c:v>
                </c:pt>
                <c:pt idx="4608">
                  <c:v>3.5391682738688215</c:v>
                </c:pt>
                <c:pt idx="4609">
                  <c:v>2.6961083353766426</c:v>
                </c:pt>
                <c:pt idx="4610">
                  <c:v>2.6809222518953431</c:v>
                </c:pt>
                <c:pt idx="4611">
                  <c:v>2.6815129898384265</c:v>
                </c:pt>
                <c:pt idx="4612">
                  <c:v>2.6809222518953439</c:v>
                </c:pt>
                <c:pt idx="4613">
                  <c:v>2.6803020237662811</c:v>
                </c:pt>
                <c:pt idx="4614">
                  <c:v>2.6944653065573916</c:v>
                </c:pt>
                <c:pt idx="4615">
                  <c:v>2.7080240635607629</c:v>
                </c:pt>
                <c:pt idx="4616">
                  <c:v>2.6935200597312847</c:v>
                </c:pt>
                <c:pt idx="4617">
                  <c:v>3.5490876507865603</c:v>
                </c:pt>
                <c:pt idx="4618">
                  <c:v>2.5223670708202595</c:v>
                </c:pt>
                <c:pt idx="4619">
                  <c:v>2.5223670708202595</c:v>
                </c:pt>
                <c:pt idx="4620">
                  <c:v>2.5223670708202595</c:v>
                </c:pt>
                <c:pt idx="4621">
                  <c:v>2.5214878934212903</c:v>
                </c:pt>
                <c:pt idx="4622">
                  <c:v>2.5222297833712277</c:v>
                </c:pt>
                <c:pt idx="4623">
                  <c:v>2.5364945556009242</c:v>
                </c:pt>
                <c:pt idx="4624">
                  <c:v>2.5222297833712277</c:v>
                </c:pt>
                <c:pt idx="4625">
                  <c:v>2.5222297833712282</c:v>
                </c:pt>
                <c:pt idx="4626">
                  <c:v>2.5153920963824277</c:v>
                </c:pt>
                <c:pt idx="4627">
                  <c:v>2.5294615953872523</c:v>
                </c:pt>
                <c:pt idx="4628">
                  <c:v>2.5212595542415541</c:v>
                </c:pt>
                <c:pt idx="4629">
                  <c:v>2.5218510206273752</c:v>
                </c:pt>
                <c:pt idx="4630">
                  <c:v>2.521230673758704</c:v>
                </c:pt>
                <c:pt idx="4631">
                  <c:v>2.5210337019005964</c:v>
                </c:pt>
                <c:pt idx="4632">
                  <c:v>2.5198932451001479</c:v>
                </c:pt>
                <c:pt idx="4633">
                  <c:v>2.5208656306069632</c:v>
                </c:pt>
                <c:pt idx="4634">
                  <c:v>2.5208656306069632</c:v>
                </c:pt>
                <c:pt idx="4635">
                  <c:v>2.5216686227734448</c:v>
                </c:pt>
                <c:pt idx="4636">
                  <c:v>2.5082763627987279</c:v>
                </c:pt>
                <c:pt idx="4637">
                  <c:v>2.5082763627987283</c:v>
                </c:pt>
                <c:pt idx="4638">
                  <c:v>2.5082763627987279</c:v>
                </c:pt>
                <c:pt idx="4639">
                  <c:v>2.5093781955296794</c:v>
                </c:pt>
                <c:pt idx="4640">
                  <c:v>2.4954583825465511</c:v>
                </c:pt>
                <c:pt idx="4641">
                  <c:v>2.4971337888085121</c:v>
                </c:pt>
                <c:pt idx="4642">
                  <c:v>2.4961755867393434</c:v>
                </c:pt>
                <c:pt idx="4643">
                  <c:v>2.510529739589054</c:v>
                </c:pt>
                <c:pt idx="4644">
                  <c:v>2.5236594714801908</c:v>
                </c:pt>
                <c:pt idx="4645">
                  <c:v>2.5105297395890536</c:v>
                </c:pt>
                <c:pt idx="4646">
                  <c:v>2.4971337888085126</c:v>
                </c:pt>
                <c:pt idx="4647">
                  <c:v>2.4987743405507423</c:v>
                </c:pt>
                <c:pt idx="4648">
                  <c:v>0.67789088811656495</c:v>
                </c:pt>
                <c:pt idx="4649">
                  <c:v>0.68189012422768691</c:v>
                </c:pt>
                <c:pt idx="4650">
                  <c:v>0.68189012422768658</c:v>
                </c:pt>
                <c:pt idx="4651">
                  <c:v>0.68189012422768658</c:v>
                </c:pt>
                <c:pt idx="4652">
                  <c:v>0.68917174950238091</c:v>
                </c:pt>
                <c:pt idx="4653">
                  <c:v>0.70423876437814825</c:v>
                </c:pt>
                <c:pt idx="4654">
                  <c:v>0.70423876437814792</c:v>
                </c:pt>
                <c:pt idx="4655">
                  <c:v>0.71245979494794809</c:v>
                </c:pt>
                <c:pt idx="4656">
                  <c:v>0.70423876437814759</c:v>
                </c:pt>
                <c:pt idx="4657">
                  <c:v>0.69794562519841707</c:v>
                </c:pt>
                <c:pt idx="4658">
                  <c:v>0.67015156625063377</c:v>
                </c:pt>
                <c:pt idx="4659">
                  <c:v>0.65924652699174247</c:v>
                </c:pt>
                <c:pt idx="4660">
                  <c:v>0.67236834275973467</c:v>
                </c:pt>
                <c:pt idx="4661">
                  <c:v>0.70588399644786182</c:v>
                </c:pt>
                <c:pt idx="4662">
                  <c:v>0.71070146058454242</c:v>
                </c:pt>
                <c:pt idx="4663">
                  <c:v>0.70609963245064</c:v>
                </c:pt>
                <c:pt idx="4664">
                  <c:v>0.71547129050285285</c:v>
                </c:pt>
                <c:pt idx="4665">
                  <c:v>0.71547129050285319</c:v>
                </c:pt>
                <c:pt idx="4666">
                  <c:v>0.72048941338307315</c:v>
                </c:pt>
                <c:pt idx="4667">
                  <c:v>0.71528470278301026</c:v>
                </c:pt>
                <c:pt idx="4668">
                  <c:v>0.71528470278301004</c:v>
                </c:pt>
                <c:pt idx="4669">
                  <c:v>0.71528470278301004</c:v>
                </c:pt>
                <c:pt idx="4670">
                  <c:v>0.72914882739190656</c:v>
                </c:pt>
                <c:pt idx="4671">
                  <c:v>0.72048089212755384</c:v>
                </c:pt>
                <c:pt idx="4672">
                  <c:v>0.72746284112917003</c:v>
                </c:pt>
                <c:pt idx="4673">
                  <c:v>0.72768584632857103</c:v>
                </c:pt>
                <c:pt idx="4674">
                  <c:v>0.70096588631495749</c:v>
                </c:pt>
                <c:pt idx="4675">
                  <c:v>0.67435751980394398</c:v>
                </c:pt>
                <c:pt idx="4676">
                  <c:v>0.68276443497977779</c:v>
                </c:pt>
                <c:pt idx="4677">
                  <c:v>0.69750704441110922</c:v>
                </c:pt>
                <c:pt idx="4678">
                  <c:v>0.71284538518824936</c:v>
                </c:pt>
                <c:pt idx="4679">
                  <c:v>0.71905559376885353</c:v>
                </c:pt>
                <c:pt idx="4680">
                  <c:v>2.5006265916118653</c:v>
                </c:pt>
                <c:pt idx="4681">
                  <c:v>2.484113310339449</c:v>
                </c:pt>
                <c:pt idx="4682">
                  <c:v>2.5006265916118666</c:v>
                </c:pt>
                <c:pt idx="4683">
                  <c:v>2.502414307688817</c:v>
                </c:pt>
                <c:pt idx="4684">
                  <c:v>2.5030515403258429</c:v>
                </c:pt>
                <c:pt idx="4685">
                  <c:v>2.5030515403258433</c:v>
                </c:pt>
                <c:pt idx="4686">
                  <c:v>2.5020407071652877</c:v>
                </c:pt>
                <c:pt idx="4687">
                  <c:v>2.5018866346359974</c:v>
                </c:pt>
                <c:pt idx="4688">
                  <c:v>2.501412784990857</c:v>
                </c:pt>
                <c:pt idx="4689">
                  <c:v>3.4147797451074724</c:v>
                </c:pt>
                <c:pt idx="4690">
                  <c:v>3.4122299476149935</c:v>
                </c:pt>
                <c:pt idx="4691">
                  <c:v>3.4301061347622483</c:v>
                </c:pt>
                <c:pt idx="4692">
                  <c:v>3.4301061347622483</c:v>
                </c:pt>
                <c:pt idx="4693">
                  <c:v>3.4298011989484185</c:v>
                </c:pt>
                <c:pt idx="4694">
                  <c:v>3.4262469721629794</c:v>
                </c:pt>
                <c:pt idx="4695">
                  <c:v>3.41727580587267</c:v>
                </c:pt>
                <c:pt idx="4696">
                  <c:v>3.41727580587267</c:v>
                </c:pt>
                <c:pt idx="4697">
                  <c:v>3.4210340292584687</c:v>
                </c:pt>
                <c:pt idx="4698">
                  <c:v>3.4175845995845329</c:v>
                </c:pt>
                <c:pt idx="4699">
                  <c:v>3.3985260317298538</c:v>
                </c:pt>
                <c:pt idx="4700">
                  <c:v>3.3985260317298538</c:v>
                </c:pt>
                <c:pt idx="4701">
                  <c:v>3.3985260317298538</c:v>
                </c:pt>
                <c:pt idx="4702">
                  <c:v>3.4087398762922296</c:v>
                </c:pt>
                <c:pt idx="4703">
                  <c:v>3.4123430770885887</c:v>
                </c:pt>
                <c:pt idx="4704">
                  <c:v>3.4123430770885887</c:v>
                </c:pt>
                <c:pt idx="4705">
                  <c:v>3.4090277862538123</c:v>
                </c:pt>
                <c:pt idx="4706">
                  <c:v>3.4110881431735947</c:v>
                </c:pt>
                <c:pt idx="4707">
                  <c:v>3.4115570627048828</c:v>
                </c:pt>
                <c:pt idx="4708">
                  <c:v>3.4031964300826605</c:v>
                </c:pt>
                <c:pt idx="4709">
                  <c:v>3.4062768161408998</c:v>
                </c:pt>
                <c:pt idx="4710">
                  <c:v>3.4087921761081224</c:v>
                </c:pt>
                <c:pt idx="4711">
                  <c:v>2.4983034722255075</c:v>
                </c:pt>
                <c:pt idx="4712">
                  <c:v>2.4987391721771042</c:v>
                </c:pt>
                <c:pt idx="4713">
                  <c:v>2.4906000284190299</c:v>
                </c:pt>
                <c:pt idx="4714">
                  <c:v>2.4954087184700708</c:v>
                </c:pt>
                <c:pt idx="4715">
                  <c:v>2.4946655157314801</c:v>
                </c:pt>
                <c:pt idx="4716">
                  <c:v>2.480692279010551</c:v>
                </c:pt>
                <c:pt idx="4717">
                  <c:v>2.4869536902902478</c:v>
                </c:pt>
                <c:pt idx="4718">
                  <c:v>2.4869536902902478</c:v>
                </c:pt>
                <c:pt idx="4719">
                  <c:v>2.4868235174768554</c:v>
                </c:pt>
                <c:pt idx="4720">
                  <c:v>0.59209864148526525</c:v>
                </c:pt>
                <c:pt idx="4721">
                  <c:v>0.57967167498544858</c:v>
                </c:pt>
                <c:pt idx="4722">
                  <c:v>0.57523184485752088</c:v>
                </c:pt>
                <c:pt idx="4723">
                  <c:v>0.54821031306106593</c:v>
                </c:pt>
                <c:pt idx="4724">
                  <c:v>0.54821031306106627</c:v>
                </c:pt>
                <c:pt idx="4725">
                  <c:v>0.53816284782622814</c:v>
                </c:pt>
                <c:pt idx="4726">
                  <c:v>2.4679156485348193</c:v>
                </c:pt>
                <c:pt idx="4727">
                  <c:v>3.5035525377844139</c:v>
                </c:pt>
                <c:pt idx="4728">
                  <c:v>3.5174285183772902</c:v>
                </c:pt>
                <c:pt idx="4729">
                  <c:v>3.5169969038434079</c:v>
                </c:pt>
                <c:pt idx="4730">
                  <c:v>3.5174285183772902</c:v>
                </c:pt>
                <c:pt idx="4731">
                  <c:v>4.1733340030906652</c:v>
                </c:pt>
                <c:pt idx="4732">
                  <c:v>4.156762634350808</c:v>
                </c:pt>
                <c:pt idx="4733">
                  <c:v>4.156762634350808</c:v>
                </c:pt>
                <c:pt idx="4734">
                  <c:v>4.156762634350808</c:v>
                </c:pt>
                <c:pt idx="4735">
                  <c:v>4.14851988951159</c:v>
                </c:pt>
                <c:pt idx="4736">
                  <c:v>4.1474785790882436</c:v>
                </c:pt>
                <c:pt idx="4737">
                  <c:v>4.1643276612110096</c:v>
                </c:pt>
                <c:pt idx="4738">
                  <c:v>4.6915306271397412</c:v>
                </c:pt>
                <c:pt idx="4739">
                  <c:v>4.7005448352482482</c:v>
                </c:pt>
                <c:pt idx="4740">
                  <c:v>4.6958086565154691</c:v>
                </c:pt>
                <c:pt idx="4741">
                  <c:v>4.6910144362607831</c:v>
                </c:pt>
                <c:pt idx="4742">
                  <c:v>4.683598987926767</c:v>
                </c:pt>
                <c:pt idx="4743">
                  <c:v>4.683598987926767</c:v>
                </c:pt>
                <c:pt idx="4744">
                  <c:v>4.6756678144331545</c:v>
                </c:pt>
                <c:pt idx="4745">
                  <c:v>4.6676557274068715</c:v>
                </c:pt>
                <c:pt idx="4746">
                  <c:v>4.6604685401285106</c:v>
                </c:pt>
                <c:pt idx="4747">
                  <c:v>4.6553235948914411</c:v>
                </c:pt>
                <c:pt idx="4748">
                  <c:v>4.638029247058074</c:v>
                </c:pt>
                <c:pt idx="4749">
                  <c:v>4.6611898303711543</c:v>
                </c:pt>
                <c:pt idx="4750">
                  <c:v>4.6540677272671482</c:v>
                </c:pt>
                <c:pt idx="4751">
                  <c:v>5.0692882899781369</c:v>
                </c:pt>
                <c:pt idx="4752">
                  <c:v>5.067601931291275</c:v>
                </c:pt>
                <c:pt idx="4753">
                  <c:v>5.0782853659541933</c:v>
                </c:pt>
                <c:pt idx="4754">
                  <c:v>5.093310577912967</c:v>
                </c:pt>
                <c:pt idx="4755">
                  <c:v>5.1019899149853147</c:v>
                </c:pt>
                <c:pt idx="4756">
                  <c:v>5.1014817734771594</c:v>
                </c:pt>
                <c:pt idx="4757">
                  <c:v>4.6812523116143598</c:v>
                </c:pt>
                <c:pt idx="4758">
                  <c:v>4.0600363048975767</c:v>
                </c:pt>
                <c:pt idx="4759">
                  <c:v>4.0443948507331529</c:v>
                </c:pt>
                <c:pt idx="4760">
                  <c:v>4.0468430097390069</c:v>
                </c:pt>
                <c:pt idx="4761">
                  <c:v>4.0468430097390069</c:v>
                </c:pt>
                <c:pt idx="4762">
                  <c:v>3.390001826391019</c:v>
                </c:pt>
                <c:pt idx="4763">
                  <c:v>3.3869947757299639</c:v>
                </c:pt>
                <c:pt idx="4764">
                  <c:v>3.3809880551294778</c:v>
                </c:pt>
                <c:pt idx="4765">
                  <c:v>3.3772535390790028</c:v>
                </c:pt>
                <c:pt idx="4766">
                  <c:v>3.3785663163238526</c:v>
                </c:pt>
                <c:pt idx="4767">
                  <c:v>3.3785663163238522</c:v>
                </c:pt>
                <c:pt idx="4768">
                  <c:v>3.3636768894234188</c:v>
                </c:pt>
                <c:pt idx="4769">
                  <c:v>2.4458993162312455</c:v>
                </c:pt>
                <c:pt idx="4770">
                  <c:v>2.4279117387232536</c:v>
                </c:pt>
                <c:pt idx="4771">
                  <c:v>2.4283595757070655</c:v>
                </c:pt>
                <c:pt idx="4772">
                  <c:v>2.4283595757070646</c:v>
                </c:pt>
                <c:pt idx="4773">
                  <c:v>2.444039810054687</c:v>
                </c:pt>
                <c:pt idx="4774">
                  <c:v>3.3562089478399391</c:v>
                </c:pt>
                <c:pt idx="4775">
                  <c:v>3.3551346566115399</c:v>
                </c:pt>
                <c:pt idx="4776">
                  <c:v>3.3619875522923923</c:v>
                </c:pt>
                <c:pt idx="4777">
                  <c:v>3.3667058179348142</c:v>
                </c:pt>
                <c:pt idx="4778">
                  <c:v>3.3667058179348142</c:v>
                </c:pt>
                <c:pt idx="4779">
                  <c:v>3.386050813922334</c:v>
                </c:pt>
                <c:pt idx="4780">
                  <c:v>3.3673330381478879</c:v>
                </c:pt>
                <c:pt idx="4781">
                  <c:v>3.386050813922334</c:v>
                </c:pt>
                <c:pt idx="4782">
                  <c:v>2.4655025576142684</c:v>
                </c:pt>
                <c:pt idx="4783">
                  <c:v>2.4801505862106352</c:v>
                </c:pt>
                <c:pt idx="4784">
                  <c:v>2.4797111795164661</c:v>
                </c:pt>
                <c:pt idx="4785">
                  <c:v>2.4734677301033559</c:v>
                </c:pt>
                <c:pt idx="4786">
                  <c:v>2.4741495559027928</c:v>
                </c:pt>
                <c:pt idx="4787">
                  <c:v>2.4797111795164652</c:v>
                </c:pt>
                <c:pt idx="4788">
                  <c:v>2.4741495559027933</c:v>
                </c:pt>
                <c:pt idx="4789">
                  <c:v>2.4748256331855423</c:v>
                </c:pt>
                <c:pt idx="4790">
                  <c:v>2.473908424501599</c:v>
                </c:pt>
                <c:pt idx="4791">
                  <c:v>2.4757804558895828</c:v>
                </c:pt>
                <c:pt idx="4792">
                  <c:v>2.4757804558895828</c:v>
                </c:pt>
                <c:pt idx="4793">
                  <c:v>2.4757804558895828</c:v>
                </c:pt>
                <c:pt idx="4794">
                  <c:v>2.4748804719978663</c:v>
                </c:pt>
                <c:pt idx="4795">
                  <c:v>2.488442546238776</c:v>
                </c:pt>
                <c:pt idx="4796">
                  <c:v>2.4897575825728877</c:v>
                </c:pt>
                <c:pt idx="4797">
                  <c:v>2.4894554524095711</c:v>
                </c:pt>
                <c:pt idx="4798">
                  <c:v>2.4893203628473737</c:v>
                </c:pt>
                <c:pt idx="4799">
                  <c:v>3.9022158050761444</c:v>
                </c:pt>
                <c:pt idx="4800">
                  <c:v>3.9015775712171563</c:v>
                </c:pt>
                <c:pt idx="4801">
                  <c:v>3.904251164975066</c:v>
                </c:pt>
                <c:pt idx="4802">
                  <c:v>3.9054600710140566</c:v>
                </c:pt>
                <c:pt idx="4803">
                  <c:v>3.9088872498113547</c:v>
                </c:pt>
                <c:pt idx="4804">
                  <c:v>3.8919053445887264</c:v>
                </c:pt>
                <c:pt idx="4805">
                  <c:v>3.1528111351792547</c:v>
                </c:pt>
                <c:pt idx="4806">
                  <c:v>3.1580140692534133</c:v>
                </c:pt>
                <c:pt idx="4807">
                  <c:v>3.1533984442469341</c:v>
                </c:pt>
                <c:pt idx="4808">
                  <c:v>3.1528111351792556</c:v>
                </c:pt>
                <c:pt idx="4809">
                  <c:v>3.1657179494193346</c:v>
                </c:pt>
                <c:pt idx="4810">
                  <c:v>3.1528111351792556</c:v>
                </c:pt>
                <c:pt idx="4811">
                  <c:v>3.1528111351792556</c:v>
                </c:pt>
                <c:pt idx="4812">
                  <c:v>3.1389323844338972</c:v>
                </c:pt>
                <c:pt idx="4813">
                  <c:v>3.1390634104288231</c:v>
                </c:pt>
                <c:pt idx="4814">
                  <c:v>3.1316099043674259</c:v>
                </c:pt>
                <c:pt idx="4815">
                  <c:v>3.9936853056418307</c:v>
                </c:pt>
                <c:pt idx="4816">
                  <c:v>4.0080975464336408</c:v>
                </c:pt>
                <c:pt idx="4817">
                  <c:v>4.004506884776017</c:v>
                </c:pt>
                <c:pt idx="4818">
                  <c:v>4.0045068847760179</c:v>
                </c:pt>
                <c:pt idx="4819">
                  <c:v>4.0035862305581835</c:v>
                </c:pt>
                <c:pt idx="4820">
                  <c:v>3.9998781979374165</c:v>
                </c:pt>
                <c:pt idx="4821">
                  <c:v>4.0008178014157147</c:v>
                </c:pt>
                <c:pt idx="4822">
                  <c:v>3.9967174746684933</c:v>
                </c:pt>
                <c:pt idx="4823">
                  <c:v>4.0008178014157147</c:v>
                </c:pt>
                <c:pt idx="4824">
                  <c:v>3.9830143130159481</c:v>
                </c:pt>
                <c:pt idx="4825">
                  <c:v>4.0008178014157139</c:v>
                </c:pt>
                <c:pt idx="4826">
                  <c:v>3.9872999347968814</c:v>
                </c:pt>
                <c:pt idx="4827">
                  <c:v>3.9860080985761521</c:v>
                </c:pt>
                <c:pt idx="4828">
                  <c:v>4.0042644801580165</c:v>
                </c:pt>
                <c:pt idx="4829">
                  <c:v>4.0063049879668053</c:v>
                </c:pt>
                <c:pt idx="4830">
                  <c:v>2.6564210684339895</c:v>
                </c:pt>
                <c:pt idx="4831">
                  <c:v>2.6569181582984336</c:v>
                </c:pt>
                <c:pt idx="4832">
                  <c:v>2.6620999159571412</c:v>
                </c:pt>
                <c:pt idx="4833">
                  <c:v>2.662612525896193</c:v>
                </c:pt>
                <c:pt idx="4834">
                  <c:v>2.6621279913346871</c:v>
                </c:pt>
                <c:pt idx="4835">
                  <c:v>2.6743613609356829</c:v>
                </c:pt>
                <c:pt idx="4836">
                  <c:v>2.6629946741883388</c:v>
                </c:pt>
                <c:pt idx="4837">
                  <c:v>2.6577066780742631</c:v>
                </c:pt>
                <c:pt idx="4838">
                  <c:v>2.6578938639237362</c:v>
                </c:pt>
                <c:pt idx="4839">
                  <c:v>2.6585858594584404</c:v>
                </c:pt>
                <c:pt idx="4840">
                  <c:v>2.6458671166873682</c:v>
                </c:pt>
                <c:pt idx="4841">
                  <c:v>2.6596544727975866</c:v>
                </c:pt>
                <c:pt idx="4842">
                  <c:v>2.659654472797587</c:v>
                </c:pt>
                <c:pt idx="4843">
                  <c:v>2.659460103800106</c:v>
                </c:pt>
                <c:pt idx="4844">
                  <c:v>3.6590963442073319</c:v>
                </c:pt>
                <c:pt idx="4845">
                  <c:v>3.6497860613252833</c:v>
                </c:pt>
                <c:pt idx="4846">
                  <c:v>2.6547124377135636</c:v>
                </c:pt>
                <c:pt idx="4847">
                  <c:v>2.6547124377135636</c:v>
                </c:pt>
                <c:pt idx="4848">
                  <c:v>2.6560918337558346</c:v>
                </c:pt>
                <c:pt idx="4849">
                  <c:v>3.5240807393179927</c:v>
                </c:pt>
                <c:pt idx="4850">
                  <c:v>3.5387125297721322</c:v>
                </c:pt>
                <c:pt idx="4851">
                  <c:v>3.5387125297721318</c:v>
                </c:pt>
                <c:pt idx="4852">
                  <c:v>3.5520670653923108</c:v>
                </c:pt>
                <c:pt idx="4853">
                  <c:v>3.5520670653923103</c:v>
                </c:pt>
                <c:pt idx="4854">
                  <c:v>3.5484934954722616</c:v>
                </c:pt>
                <c:pt idx="4855">
                  <c:v>3.5646181053870074</c:v>
                </c:pt>
                <c:pt idx="4856">
                  <c:v>3.5484934954722607</c:v>
                </c:pt>
                <c:pt idx="4857">
                  <c:v>3.5446705536660317</c:v>
                </c:pt>
                <c:pt idx="4858">
                  <c:v>3.5422416064315918</c:v>
                </c:pt>
                <c:pt idx="4859">
                  <c:v>4.5748167770069417</c:v>
                </c:pt>
                <c:pt idx="4860">
                  <c:v>4.5748167770069417</c:v>
                </c:pt>
                <c:pt idx="4861">
                  <c:v>4.5625683693364998</c:v>
                </c:pt>
                <c:pt idx="4862">
                  <c:v>4.5641648616691439</c:v>
                </c:pt>
                <c:pt idx="4863">
                  <c:v>4.5527762453323399</c:v>
                </c:pt>
                <c:pt idx="4864">
                  <c:v>4.5468625276066108</c:v>
                </c:pt>
                <c:pt idx="4865">
                  <c:v>4.5639504037885219</c:v>
                </c:pt>
                <c:pt idx="4866">
                  <c:v>5.0084699176208289</c:v>
                </c:pt>
                <c:pt idx="4867">
                  <c:v>5.0080067941195896</c:v>
                </c:pt>
                <c:pt idx="4868">
                  <c:v>5.0147252158652478</c:v>
                </c:pt>
                <c:pt idx="4869">
                  <c:v>5.0142668102246732</c:v>
                </c:pt>
                <c:pt idx="4870">
                  <c:v>5.021891892402726</c:v>
                </c:pt>
                <c:pt idx="4871">
                  <c:v>5.024109164102625</c:v>
                </c:pt>
                <c:pt idx="4872">
                  <c:v>5.0000204578145473</c:v>
                </c:pt>
                <c:pt idx="4873">
                  <c:v>5.3933208201721881</c:v>
                </c:pt>
                <c:pt idx="4874">
                  <c:v>5.3886649542900855</c:v>
                </c:pt>
                <c:pt idx="4875">
                  <c:v>4.9166583514042212</c:v>
                </c:pt>
                <c:pt idx="4876">
                  <c:v>4.9431541809884836</c:v>
                </c:pt>
                <c:pt idx="4877">
                  <c:v>4.9501267392513695</c:v>
                </c:pt>
                <c:pt idx="4878">
                  <c:v>4.9276928808512066</c:v>
                </c:pt>
                <c:pt idx="4879">
                  <c:v>4.9204841643958925</c:v>
                </c:pt>
                <c:pt idx="4880">
                  <c:v>4.4649240036041435</c:v>
                </c:pt>
                <c:pt idx="4881">
                  <c:v>4.441569133579514</c:v>
                </c:pt>
                <c:pt idx="4882">
                  <c:v>4.4472379916553226</c:v>
                </c:pt>
                <c:pt idx="4883">
                  <c:v>4.4383621804617484</c:v>
                </c:pt>
                <c:pt idx="4884">
                  <c:v>4.4440216714171141</c:v>
                </c:pt>
                <c:pt idx="4885">
                  <c:v>4.4512112955822287</c:v>
                </c:pt>
                <c:pt idx="4886">
                  <c:v>4.435463196432754</c:v>
                </c:pt>
                <c:pt idx="4887">
                  <c:v>4.4337683485936239</c:v>
                </c:pt>
                <c:pt idx="4888">
                  <c:v>4.4570372748621834</c:v>
                </c:pt>
                <c:pt idx="4889">
                  <c:v>4.4570372748621834</c:v>
                </c:pt>
                <c:pt idx="4890">
                  <c:v>3.3764788181117216</c:v>
                </c:pt>
                <c:pt idx="4891">
                  <c:v>3.3778094561659939</c:v>
                </c:pt>
                <c:pt idx="4892">
                  <c:v>3.3772100252472588</c:v>
                </c:pt>
                <c:pt idx="4893">
                  <c:v>3.383399272145613</c:v>
                </c:pt>
                <c:pt idx="4894">
                  <c:v>3.3865139129834363</c:v>
                </c:pt>
                <c:pt idx="4895">
                  <c:v>3.3870301683159245</c:v>
                </c:pt>
                <c:pt idx="4896">
                  <c:v>3.3681146515419145</c:v>
                </c:pt>
                <c:pt idx="4897">
                  <c:v>2.4690175282145317</c:v>
                </c:pt>
                <c:pt idx="4898">
                  <c:v>2.4679936831319464</c:v>
                </c:pt>
                <c:pt idx="4899">
                  <c:v>2.4666427448662387</c:v>
                </c:pt>
                <c:pt idx="4900">
                  <c:v>2.4644353242115415</c:v>
                </c:pt>
                <c:pt idx="4901">
                  <c:v>2.4736830759937414</c:v>
                </c:pt>
                <c:pt idx="4902">
                  <c:v>2.4736830759937414</c:v>
                </c:pt>
                <c:pt idx="4903">
                  <c:v>2.4904603212785075</c:v>
                </c:pt>
                <c:pt idx="4904">
                  <c:v>0.69970426337951264</c:v>
                </c:pt>
                <c:pt idx="4905">
                  <c:v>0.69970426337951297</c:v>
                </c:pt>
                <c:pt idx="4906">
                  <c:v>0.69970426337951264</c:v>
                </c:pt>
                <c:pt idx="4907">
                  <c:v>0.69970426337951297</c:v>
                </c:pt>
                <c:pt idx="4908">
                  <c:v>0.71217343320248672</c:v>
                </c:pt>
                <c:pt idx="4909">
                  <c:v>0.72221185145128319</c:v>
                </c:pt>
                <c:pt idx="4910">
                  <c:v>0.72221185145128164</c:v>
                </c:pt>
                <c:pt idx="4911">
                  <c:v>0.72221185145128319</c:v>
                </c:pt>
                <c:pt idx="4912">
                  <c:v>0.71487808497587191</c:v>
                </c:pt>
                <c:pt idx="4913">
                  <c:v>0.74563837541307887</c:v>
                </c:pt>
                <c:pt idx="4914">
                  <c:v>0.74762141030936557</c:v>
                </c:pt>
                <c:pt idx="4915">
                  <c:v>0.75779789408722742</c:v>
                </c:pt>
                <c:pt idx="4916">
                  <c:v>0.7605841448618228</c:v>
                </c:pt>
                <c:pt idx="4917">
                  <c:v>0.79188535417187966</c:v>
                </c:pt>
                <c:pt idx="4918">
                  <c:v>0.78540484467006855</c:v>
                </c:pt>
                <c:pt idx="4919">
                  <c:v>0.78540484467006944</c:v>
                </c:pt>
                <c:pt idx="4920">
                  <c:v>0.79188535417187877</c:v>
                </c:pt>
                <c:pt idx="4921">
                  <c:v>0.82122624106993258</c:v>
                </c:pt>
                <c:pt idx="4922">
                  <c:v>0.82478266301315739</c:v>
                </c:pt>
                <c:pt idx="4923">
                  <c:v>0.84073356923777376</c:v>
                </c:pt>
                <c:pt idx="4924">
                  <c:v>0.83708745100159521</c:v>
                </c:pt>
                <c:pt idx="4925">
                  <c:v>0.86287910729031159</c:v>
                </c:pt>
                <c:pt idx="4926">
                  <c:v>0.86287910729031159</c:v>
                </c:pt>
                <c:pt idx="4927">
                  <c:v>0.86287910729031159</c:v>
                </c:pt>
                <c:pt idx="4928">
                  <c:v>0.84711882387832038</c:v>
                </c:pt>
                <c:pt idx="4929">
                  <c:v>0.86287910729031103</c:v>
                </c:pt>
                <c:pt idx="4930">
                  <c:v>0.86287910729031192</c:v>
                </c:pt>
                <c:pt idx="4931">
                  <c:v>0.86287910729031103</c:v>
                </c:pt>
                <c:pt idx="4932">
                  <c:v>0.86287910729031081</c:v>
                </c:pt>
                <c:pt idx="4933">
                  <c:v>0.86287910729031059</c:v>
                </c:pt>
                <c:pt idx="4934">
                  <c:v>0.84711882387832038</c:v>
                </c:pt>
                <c:pt idx="4935">
                  <c:v>0.86287910729031159</c:v>
                </c:pt>
                <c:pt idx="4936">
                  <c:v>0.85614051819117654</c:v>
                </c:pt>
                <c:pt idx="4937">
                  <c:v>0.85094799311868352</c:v>
                </c:pt>
                <c:pt idx="4938">
                  <c:v>0.82595934824492012</c:v>
                </c:pt>
                <c:pt idx="4939">
                  <c:v>0.8136895198756483</c:v>
                </c:pt>
                <c:pt idx="4940">
                  <c:v>0.80022544950233776</c:v>
                </c:pt>
                <c:pt idx="4941">
                  <c:v>0.79363312555693499</c:v>
                </c:pt>
                <c:pt idx="4942">
                  <c:v>0.76865387016028475</c:v>
                </c:pt>
                <c:pt idx="4943">
                  <c:v>0.7621643083236147</c:v>
                </c:pt>
                <c:pt idx="4944">
                  <c:v>0.73543587138221267</c:v>
                </c:pt>
                <c:pt idx="4945">
                  <c:v>0.7465106829723771</c:v>
                </c:pt>
                <c:pt idx="4946">
                  <c:v>0.73769958409827785</c:v>
                </c:pt>
                <c:pt idx="4947">
                  <c:v>0.75223520548459333</c:v>
                </c:pt>
                <c:pt idx="4948">
                  <c:v>0.73769958409827785</c:v>
                </c:pt>
                <c:pt idx="4949">
                  <c:v>0.75223520548459266</c:v>
                </c:pt>
                <c:pt idx="4950">
                  <c:v>0.73769958409827785</c:v>
                </c:pt>
                <c:pt idx="4951">
                  <c:v>0.72497360818876677</c:v>
                </c:pt>
                <c:pt idx="4952">
                  <c:v>0.70685936089678281</c:v>
                </c:pt>
                <c:pt idx="4953">
                  <c:v>0.7155563315935809</c:v>
                </c:pt>
                <c:pt idx="4954">
                  <c:v>0.71555633159358056</c:v>
                </c:pt>
                <c:pt idx="4955">
                  <c:v>0.70835848846398253</c:v>
                </c:pt>
                <c:pt idx="4956">
                  <c:v>0.68318951897299107</c:v>
                </c:pt>
                <c:pt idx="4957">
                  <c:v>0.67987986329348327</c:v>
                </c:pt>
                <c:pt idx="4958">
                  <c:v>0.67312169774802788</c:v>
                </c:pt>
                <c:pt idx="4959">
                  <c:v>0.66391646133973536</c:v>
                </c:pt>
                <c:pt idx="4960">
                  <c:v>0.63258792415742682</c:v>
                </c:pt>
                <c:pt idx="4961">
                  <c:v>0.61952295265451207</c:v>
                </c:pt>
                <c:pt idx="4962">
                  <c:v>2.4769016701223192</c:v>
                </c:pt>
                <c:pt idx="4963">
                  <c:v>2.4769016701223192</c:v>
                </c:pt>
                <c:pt idx="4964">
                  <c:v>2.4777945679405535</c:v>
                </c:pt>
                <c:pt idx="4965">
                  <c:v>2.4769016701223197</c:v>
                </c:pt>
                <c:pt idx="4966">
                  <c:v>2.4628083721726513</c:v>
                </c:pt>
                <c:pt idx="4967">
                  <c:v>2.4627916720622527</c:v>
                </c:pt>
                <c:pt idx="4968">
                  <c:v>2.4627916720622527</c:v>
                </c:pt>
                <c:pt idx="4969">
                  <c:v>2.4770465214248221</c:v>
                </c:pt>
                <c:pt idx="4970">
                  <c:v>2.4755503702805259</c:v>
                </c:pt>
                <c:pt idx="4971">
                  <c:v>2.4746753957349612</c:v>
                </c:pt>
                <c:pt idx="4972">
                  <c:v>2.4803800563069545</c:v>
                </c:pt>
                <c:pt idx="4973">
                  <c:v>2.4786484476325192</c:v>
                </c:pt>
                <c:pt idx="4974">
                  <c:v>2.4930250045390694</c:v>
                </c:pt>
                <c:pt idx="4975">
                  <c:v>2.4984575678851093</c:v>
                </c:pt>
                <c:pt idx="4976">
                  <c:v>2.4836713681847047</c:v>
                </c:pt>
                <c:pt idx="4977">
                  <c:v>2.4991686859249014</c:v>
                </c:pt>
                <c:pt idx="4978">
                  <c:v>2.4836713681847047</c:v>
                </c:pt>
                <c:pt idx="4979">
                  <c:v>2.4991686859249014</c:v>
                </c:pt>
                <c:pt idx="4980">
                  <c:v>2.4836713681847047</c:v>
                </c:pt>
                <c:pt idx="4981">
                  <c:v>2.4991686859249014</c:v>
                </c:pt>
                <c:pt idx="4982">
                  <c:v>2.4992896909756737</c:v>
                </c:pt>
                <c:pt idx="4983">
                  <c:v>2.5005173658213611</c:v>
                </c:pt>
                <c:pt idx="4984">
                  <c:v>2.4994637197960059</c:v>
                </c:pt>
                <c:pt idx="4985">
                  <c:v>2.4994637197960063</c:v>
                </c:pt>
                <c:pt idx="4986">
                  <c:v>2.4992896909756741</c:v>
                </c:pt>
                <c:pt idx="4987">
                  <c:v>2.5008803964892503</c:v>
                </c:pt>
                <c:pt idx="4988">
                  <c:v>2.5010226004310336</c:v>
                </c:pt>
                <c:pt idx="4989">
                  <c:v>2.4994006877903665</c:v>
                </c:pt>
                <c:pt idx="4990">
                  <c:v>2.4994006877903661</c:v>
                </c:pt>
                <c:pt idx="4991">
                  <c:v>2.5134353136618701</c:v>
                </c:pt>
                <c:pt idx="4992">
                  <c:v>2.5272973497118549</c:v>
                </c:pt>
                <c:pt idx="4993">
                  <c:v>0.75161567215328307</c:v>
                </c:pt>
                <c:pt idx="4994">
                  <c:v>0.73493743849497917</c:v>
                </c:pt>
                <c:pt idx="4995">
                  <c:v>0.7249587522802956</c:v>
                </c:pt>
                <c:pt idx="4996">
                  <c:v>0.7165402408472118</c:v>
                </c:pt>
                <c:pt idx="4997">
                  <c:v>0.71656184247382948</c:v>
                </c:pt>
                <c:pt idx="4998">
                  <c:v>0.72977189143428556</c:v>
                </c:pt>
                <c:pt idx="4999">
                  <c:v>0.73013993071076033</c:v>
                </c:pt>
                <c:pt idx="5000">
                  <c:v>0.71188231527496693</c:v>
                </c:pt>
                <c:pt idx="5001">
                  <c:v>0.70817392056541451</c:v>
                </c:pt>
                <c:pt idx="5002">
                  <c:v>0.69570901257414874</c:v>
                </c:pt>
                <c:pt idx="5003">
                  <c:v>0.69012150372694914</c:v>
                </c:pt>
                <c:pt idx="5004">
                  <c:v>2.5113922431510805</c:v>
                </c:pt>
                <c:pt idx="5005">
                  <c:v>2.4974870721063178</c:v>
                </c:pt>
                <c:pt idx="5006">
                  <c:v>2.505671620654133</c:v>
                </c:pt>
                <c:pt idx="5007">
                  <c:v>2.5190209910562267</c:v>
                </c:pt>
                <c:pt idx="5008">
                  <c:v>2.5051719966042727</c:v>
                </c:pt>
                <c:pt idx="5009">
                  <c:v>2.5056716206541325</c:v>
                </c:pt>
                <c:pt idx="5010">
                  <c:v>2.4908409643486715</c:v>
                </c:pt>
                <c:pt idx="5011">
                  <c:v>2.5054746404179218</c:v>
                </c:pt>
                <c:pt idx="5012">
                  <c:v>2.4908409643486715</c:v>
                </c:pt>
                <c:pt idx="5013">
                  <c:v>2.4917598748019958</c:v>
                </c:pt>
                <c:pt idx="5014">
                  <c:v>2.4911148142327582</c:v>
                </c:pt>
                <c:pt idx="5015">
                  <c:v>2.497783189887318</c:v>
                </c:pt>
                <c:pt idx="5016">
                  <c:v>2.4832944345564978</c:v>
                </c:pt>
                <c:pt idx="5017">
                  <c:v>2.497783189887318</c:v>
                </c:pt>
                <c:pt idx="5018">
                  <c:v>2.4962896399859846</c:v>
                </c:pt>
                <c:pt idx="5019">
                  <c:v>2.5026969220132784</c:v>
                </c:pt>
                <c:pt idx="5020">
                  <c:v>2.5087807710790737</c:v>
                </c:pt>
                <c:pt idx="5021">
                  <c:v>2.5096951031800896</c:v>
                </c:pt>
                <c:pt idx="5022">
                  <c:v>2.5018228318147955</c:v>
                </c:pt>
                <c:pt idx="5023">
                  <c:v>2.4938171828582893</c:v>
                </c:pt>
                <c:pt idx="5024">
                  <c:v>2.5057690563968262</c:v>
                </c:pt>
                <c:pt idx="5025">
                  <c:v>2.5056947833993339</c:v>
                </c:pt>
                <c:pt idx="5026">
                  <c:v>2.5012711856623557</c:v>
                </c:pt>
                <c:pt idx="5027">
                  <c:v>2.5135399416960857</c:v>
                </c:pt>
                <c:pt idx="5028">
                  <c:v>2.5147327805029525</c:v>
                </c:pt>
                <c:pt idx="5029">
                  <c:v>2.5133270378459578</c:v>
                </c:pt>
                <c:pt idx="5030">
                  <c:v>2.5133270378459573</c:v>
                </c:pt>
                <c:pt idx="5031">
                  <c:v>2.5084183030217364</c:v>
                </c:pt>
                <c:pt idx="5032">
                  <c:v>2.521155184660492</c:v>
                </c:pt>
                <c:pt idx="5033">
                  <c:v>2.5211551846604925</c:v>
                </c:pt>
                <c:pt idx="5034">
                  <c:v>2.5328811643493903</c:v>
                </c:pt>
                <c:pt idx="5035">
                  <c:v>0.69407526873391379</c:v>
                </c:pt>
                <c:pt idx="5036">
                  <c:v>0.70528154686890743</c:v>
                </c:pt>
                <c:pt idx="5037">
                  <c:v>0.69186464785168145</c:v>
                </c:pt>
                <c:pt idx="5038">
                  <c:v>0.6687391649661516</c:v>
                </c:pt>
                <c:pt idx="5039">
                  <c:v>0.6687391649661516</c:v>
                </c:pt>
                <c:pt idx="5040">
                  <c:v>0.69095034766214758</c:v>
                </c:pt>
                <c:pt idx="5041">
                  <c:v>0.69540853323476925</c:v>
                </c:pt>
                <c:pt idx="5042">
                  <c:v>2.5106439282469522</c:v>
                </c:pt>
                <c:pt idx="5043">
                  <c:v>2.5106439282469526</c:v>
                </c:pt>
                <c:pt idx="5044">
                  <c:v>2.5142774514793884</c:v>
                </c:pt>
                <c:pt idx="5045">
                  <c:v>2.5142774514793884</c:v>
                </c:pt>
                <c:pt idx="5046">
                  <c:v>2.5100408663773766</c:v>
                </c:pt>
                <c:pt idx="5047">
                  <c:v>2.5203704635773798</c:v>
                </c:pt>
                <c:pt idx="5048">
                  <c:v>2.5086604415979243</c:v>
                </c:pt>
                <c:pt idx="5049">
                  <c:v>2.5086604415979243</c:v>
                </c:pt>
                <c:pt idx="5050">
                  <c:v>2.5161538460314912</c:v>
                </c:pt>
                <c:pt idx="5051">
                  <c:v>2.5119780275356827</c:v>
                </c:pt>
                <c:pt idx="5052">
                  <c:v>2.5126829378785396</c:v>
                </c:pt>
                <c:pt idx="5053">
                  <c:v>2.5069842295393898</c:v>
                </c:pt>
                <c:pt idx="5054">
                  <c:v>2.5069842295393898</c:v>
                </c:pt>
                <c:pt idx="5055">
                  <c:v>2.4933252414447233</c:v>
                </c:pt>
                <c:pt idx="5056">
                  <c:v>2.4939025538241997</c:v>
                </c:pt>
                <c:pt idx="5057">
                  <c:v>2.4989473330090339</c:v>
                </c:pt>
                <c:pt idx="5058">
                  <c:v>2.4907758445939066</c:v>
                </c:pt>
                <c:pt idx="5059">
                  <c:v>2.4906416517976036</c:v>
                </c:pt>
                <c:pt idx="5060">
                  <c:v>2.4909343849852346</c:v>
                </c:pt>
                <c:pt idx="5061">
                  <c:v>2.5038618351438875</c:v>
                </c:pt>
                <c:pt idx="5062">
                  <c:v>2.5043977240961257</c:v>
                </c:pt>
                <c:pt idx="5063">
                  <c:v>2.4916254531014852</c:v>
                </c:pt>
                <c:pt idx="5064">
                  <c:v>2.486965813881902</c:v>
                </c:pt>
                <c:pt idx="5065">
                  <c:v>2.4718608467682075</c:v>
                </c:pt>
                <c:pt idx="5066">
                  <c:v>3.8879283744360644</c:v>
                </c:pt>
                <c:pt idx="5067">
                  <c:v>3.888616862461213</c:v>
                </c:pt>
                <c:pt idx="5068">
                  <c:v>3.8919327433382058</c:v>
                </c:pt>
                <c:pt idx="5069">
                  <c:v>3.9051225063757338</c:v>
                </c:pt>
                <c:pt idx="5070">
                  <c:v>3.9051225063757338</c:v>
                </c:pt>
                <c:pt idx="5071">
                  <c:v>3.9051225063757338</c:v>
                </c:pt>
                <c:pt idx="5072">
                  <c:v>3.9051225063757338</c:v>
                </c:pt>
                <c:pt idx="5073">
                  <c:v>3.1502495895701488</c:v>
                </c:pt>
                <c:pt idx="5074">
                  <c:v>3.1502495895701488</c:v>
                </c:pt>
                <c:pt idx="5075">
                  <c:v>3.1453823991757734</c:v>
                </c:pt>
                <c:pt idx="5076">
                  <c:v>3.144501543707158</c:v>
                </c:pt>
                <c:pt idx="5077">
                  <c:v>3.1436019707775325</c:v>
                </c:pt>
                <c:pt idx="5078">
                  <c:v>3.1285085444663845</c:v>
                </c:pt>
                <c:pt idx="5079">
                  <c:v>3.1436019707775325</c:v>
                </c:pt>
                <c:pt idx="5080">
                  <c:v>3.1436019707775316</c:v>
                </c:pt>
                <c:pt idx="5081">
                  <c:v>3.1436019707775316</c:v>
                </c:pt>
                <c:pt idx="5082">
                  <c:v>3.1426946903498889</c:v>
                </c:pt>
                <c:pt idx="5083">
                  <c:v>3.1423696047044247</c:v>
                </c:pt>
                <c:pt idx="5084">
                  <c:v>3.1443982035414924</c:v>
                </c:pt>
                <c:pt idx="5085">
                  <c:v>3.1375643900594286</c:v>
                </c:pt>
                <c:pt idx="5086">
                  <c:v>3.150908306023148</c:v>
                </c:pt>
                <c:pt idx="5087">
                  <c:v>3.1490753891343437</c:v>
                </c:pt>
                <c:pt idx="5088">
                  <c:v>4.3246705407649557</c:v>
                </c:pt>
                <c:pt idx="5089">
                  <c:v>4.8344308393090536</c:v>
                </c:pt>
                <c:pt idx="5090">
                  <c:v>4.849842354518719</c:v>
                </c:pt>
                <c:pt idx="5091">
                  <c:v>4.8439864614498749</c:v>
                </c:pt>
                <c:pt idx="5092">
                  <c:v>4.822713559501862</c:v>
                </c:pt>
                <c:pt idx="5093">
                  <c:v>4.8295908753115739</c:v>
                </c:pt>
                <c:pt idx="5094">
                  <c:v>4.8506496716679974</c:v>
                </c:pt>
                <c:pt idx="5095">
                  <c:v>4.8506496716679983</c:v>
                </c:pt>
                <c:pt idx="5096">
                  <c:v>4.8494967126790716</c:v>
                </c:pt>
                <c:pt idx="5097">
                  <c:v>3.8936724864633683</c:v>
                </c:pt>
                <c:pt idx="5098">
                  <c:v>3.9116234976153796</c:v>
                </c:pt>
                <c:pt idx="5099">
                  <c:v>3.9075292791785805</c:v>
                </c:pt>
                <c:pt idx="5100">
                  <c:v>3.8900382994083342</c:v>
                </c:pt>
                <c:pt idx="5101">
                  <c:v>4.4721516318794885</c:v>
                </c:pt>
                <c:pt idx="5102">
                  <c:v>4.4721516318794885</c:v>
                </c:pt>
                <c:pt idx="5103">
                  <c:v>4.4705612683543778</c:v>
                </c:pt>
                <c:pt idx="5104">
                  <c:v>4.4721516318794885</c:v>
                </c:pt>
                <c:pt idx="5105">
                  <c:v>4.4778923648539699</c:v>
                </c:pt>
                <c:pt idx="5106">
                  <c:v>4.4725445946222262</c:v>
                </c:pt>
                <c:pt idx="5107">
                  <c:v>4.4948381540626663</c:v>
                </c:pt>
                <c:pt idx="5108">
                  <c:v>4.5028618775673692</c:v>
                </c:pt>
                <c:pt idx="5109">
                  <c:v>4.5078098895139744</c:v>
                </c:pt>
                <c:pt idx="5110">
                  <c:v>4.4995973284980098</c:v>
                </c:pt>
                <c:pt idx="5111">
                  <c:v>4.5045356492309505</c:v>
                </c:pt>
                <c:pt idx="5112">
                  <c:v>4.4963283205616902</c:v>
                </c:pt>
                <c:pt idx="5113">
                  <c:v>4.4935123658329754</c:v>
                </c:pt>
                <c:pt idx="5114">
                  <c:v>4.4973494679925476</c:v>
                </c:pt>
                <c:pt idx="5115">
                  <c:v>4.4905473791986985</c:v>
                </c:pt>
                <c:pt idx="5116">
                  <c:v>4.4958367028495223</c:v>
                </c:pt>
                <c:pt idx="5117">
                  <c:v>4.4810131644784228</c:v>
                </c:pt>
                <c:pt idx="5118">
                  <c:v>4.4810131644784228</c:v>
                </c:pt>
                <c:pt idx="5119">
                  <c:v>3.3997789531498901</c:v>
                </c:pt>
                <c:pt idx="5120">
                  <c:v>2.4991635853682728</c:v>
                </c:pt>
                <c:pt idx="5121">
                  <c:v>2.484893369388725</c:v>
                </c:pt>
                <c:pt idx="5122">
                  <c:v>2.4903935411083467</c:v>
                </c:pt>
                <c:pt idx="5123">
                  <c:v>3.4120549360431585</c:v>
                </c:pt>
                <c:pt idx="5124">
                  <c:v>3.4023485721559465</c:v>
                </c:pt>
                <c:pt idx="5125">
                  <c:v>3.4023485721559465</c:v>
                </c:pt>
                <c:pt idx="5126">
                  <c:v>3.4027606699412551</c:v>
                </c:pt>
                <c:pt idx="5127">
                  <c:v>4.179559017361111</c:v>
                </c:pt>
                <c:pt idx="5128">
                  <c:v>4.179559017361111</c:v>
                </c:pt>
                <c:pt idx="5129">
                  <c:v>4.1574855511740028</c:v>
                </c:pt>
                <c:pt idx="5130">
                  <c:v>4.1782620584813053</c:v>
                </c:pt>
                <c:pt idx="5131">
                  <c:v>4.1889934009018397</c:v>
                </c:pt>
                <c:pt idx="5132">
                  <c:v>3.5379355094595342</c:v>
                </c:pt>
                <c:pt idx="5133">
                  <c:v>3.5240235361663994</c:v>
                </c:pt>
                <c:pt idx="5134">
                  <c:v>3.5278036060753863</c:v>
                </c:pt>
                <c:pt idx="5135">
                  <c:v>3.5278036060753863</c:v>
                </c:pt>
                <c:pt idx="5136">
                  <c:v>3.5411463513655859</c:v>
                </c:pt>
                <c:pt idx="5137">
                  <c:v>3.5497228424293232</c:v>
                </c:pt>
                <c:pt idx="5138">
                  <c:v>3.5330006142471229</c:v>
                </c:pt>
                <c:pt idx="5139">
                  <c:v>3.5408352189655492</c:v>
                </c:pt>
                <c:pt idx="5140">
                  <c:v>3.5376458688574703</c:v>
                </c:pt>
                <c:pt idx="5141">
                  <c:v>3.5283469066774824</c:v>
                </c:pt>
                <c:pt idx="5142">
                  <c:v>3.524305003035701</c:v>
                </c:pt>
                <c:pt idx="5143">
                  <c:v>3.5149343116764817</c:v>
                </c:pt>
                <c:pt idx="5144">
                  <c:v>3.5180562859649469</c:v>
                </c:pt>
                <c:pt idx="5145">
                  <c:v>3.5146254257679761</c:v>
                </c:pt>
                <c:pt idx="5146">
                  <c:v>4.1633734158482447</c:v>
                </c:pt>
                <c:pt idx="5147">
                  <c:v>4.1604313942253857</c:v>
                </c:pt>
                <c:pt idx="5148">
                  <c:v>4.1547393045612084</c:v>
                </c:pt>
                <c:pt idx="5149">
                  <c:v>4.1748820292765974</c:v>
                </c:pt>
                <c:pt idx="5150">
                  <c:v>4.1695129813397713</c:v>
                </c:pt>
                <c:pt idx="5151">
                  <c:v>4.1463515800759501</c:v>
                </c:pt>
                <c:pt idx="5152">
                  <c:v>4.1639907654428132</c:v>
                </c:pt>
                <c:pt idx="5153">
                  <c:v>4.1511454608139937</c:v>
                </c:pt>
                <c:pt idx="5154">
                  <c:v>3.5135783142317094</c:v>
                </c:pt>
                <c:pt idx="5155">
                  <c:v>3.5172897166842283</c:v>
                </c:pt>
                <c:pt idx="5156">
                  <c:v>3.50103038943125</c:v>
                </c:pt>
                <c:pt idx="5157">
                  <c:v>3.5041165697566772</c:v>
                </c:pt>
                <c:pt idx="5158">
                  <c:v>2.471002694943556</c:v>
                </c:pt>
                <c:pt idx="5159">
                  <c:v>3.5048384573133524</c:v>
                </c:pt>
                <c:pt idx="5160">
                  <c:v>3.5098348443702396</c:v>
                </c:pt>
                <c:pt idx="5161">
                  <c:v>3.5098348443702396</c:v>
                </c:pt>
                <c:pt idx="5162">
                  <c:v>3.4992824074838116</c:v>
                </c:pt>
                <c:pt idx="5163">
                  <c:v>3.4961795634753123</c:v>
                </c:pt>
                <c:pt idx="5164">
                  <c:v>3.5028749824336907</c:v>
                </c:pt>
                <c:pt idx="5165">
                  <c:v>3.5018357754364993</c:v>
                </c:pt>
                <c:pt idx="5166">
                  <c:v>3.5010695927736606</c:v>
                </c:pt>
                <c:pt idx="5167">
                  <c:v>3.4810120139118959</c:v>
                </c:pt>
                <c:pt idx="5168">
                  <c:v>3.4727982941246864</c:v>
                </c:pt>
                <c:pt idx="5169">
                  <c:v>3.4782732807542214</c:v>
                </c:pt>
                <c:pt idx="5170">
                  <c:v>3.4563002239813372</c:v>
                </c:pt>
                <c:pt idx="5171">
                  <c:v>3.4773599552051717</c:v>
                </c:pt>
                <c:pt idx="5172">
                  <c:v>3.4773599552051713</c:v>
                </c:pt>
                <c:pt idx="5173">
                  <c:v>4.1213652986696099</c:v>
                </c:pt>
                <c:pt idx="5174">
                  <c:v>4.1425504141051448</c:v>
                </c:pt>
                <c:pt idx="5175">
                  <c:v>4.1370111228007227</c:v>
                </c:pt>
                <c:pt idx="5176">
                  <c:v>4.1370111228007227</c:v>
                </c:pt>
                <c:pt idx="5177">
                  <c:v>3.4932868055049653</c:v>
                </c:pt>
                <c:pt idx="5178">
                  <c:v>3.5120269279377441</c:v>
                </c:pt>
                <c:pt idx="5179">
                  <c:v>3.5120269279377436</c:v>
                </c:pt>
                <c:pt idx="5180">
                  <c:v>3.4956959041539086</c:v>
                </c:pt>
                <c:pt idx="5181">
                  <c:v>3.5071321341591353</c:v>
                </c:pt>
                <c:pt idx="5182">
                  <c:v>3.5179263754875074</c:v>
                </c:pt>
                <c:pt idx="5183">
                  <c:v>3.5022111790353008</c:v>
                </c:pt>
                <c:pt idx="5184">
                  <c:v>3.5022111790353008</c:v>
                </c:pt>
                <c:pt idx="5185">
                  <c:v>3.5166520845051958</c:v>
                </c:pt>
                <c:pt idx="5186">
                  <c:v>3.5166520845051958</c:v>
                </c:pt>
                <c:pt idx="5187">
                  <c:v>3.5176112220763422</c:v>
                </c:pt>
                <c:pt idx="5188">
                  <c:v>3.5247498638197579</c:v>
                </c:pt>
                <c:pt idx="5189">
                  <c:v>3.5241560860192376</c:v>
                </c:pt>
                <c:pt idx="5190">
                  <c:v>2.4833408629971498</c:v>
                </c:pt>
                <c:pt idx="5191">
                  <c:v>2.4815031759977648</c:v>
                </c:pt>
                <c:pt idx="5192">
                  <c:v>2.4815031759977653</c:v>
                </c:pt>
                <c:pt idx="5193">
                  <c:v>2.4814755521086247</c:v>
                </c:pt>
                <c:pt idx="5194">
                  <c:v>2.4884499059541647</c:v>
                </c:pt>
                <c:pt idx="5195">
                  <c:v>2.4823887282468378</c:v>
                </c:pt>
                <c:pt idx="5196">
                  <c:v>2.4830403931818616</c:v>
                </c:pt>
                <c:pt idx="5197">
                  <c:v>2.4828608545169866</c:v>
                </c:pt>
                <c:pt idx="5198">
                  <c:v>2.4891699237836904</c:v>
                </c:pt>
                <c:pt idx="5199">
                  <c:v>2.48916992378369</c:v>
                </c:pt>
                <c:pt idx="5200">
                  <c:v>2.48916992378369</c:v>
                </c:pt>
                <c:pt idx="5201">
                  <c:v>2.4888921598057556</c:v>
                </c:pt>
                <c:pt idx="5202">
                  <c:v>2.4808501320578658</c:v>
                </c:pt>
                <c:pt idx="5203">
                  <c:v>2.4808501320578658</c:v>
                </c:pt>
                <c:pt idx="5204">
                  <c:v>0.60428004306567162</c:v>
                </c:pt>
                <c:pt idx="5205">
                  <c:v>0.59749368136541048</c:v>
                </c:pt>
                <c:pt idx="5206">
                  <c:v>0.59749368136541203</c:v>
                </c:pt>
                <c:pt idx="5207">
                  <c:v>0.59749368136541159</c:v>
                </c:pt>
                <c:pt idx="5208">
                  <c:v>0.59501436249159634</c:v>
                </c:pt>
                <c:pt idx="5209">
                  <c:v>0.58542037334515151</c:v>
                </c:pt>
                <c:pt idx="5210">
                  <c:v>0.60636898888084567</c:v>
                </c:pt>
                <c:pt idx="5211">
                  <c:v>0.61604187865266358</c:v>
                </c:pt>
                <c:pt idx="5212">
                  <c:v>0.61694840804510331</c:v>
                </c:pt>
                <c:pt idx="5213">
                  <c:v>0.63864389527653576</c:v>
                </c:pt>
                <c:pt idx="5214">
                  <c:v>0.65657191574198748</c:v>
                </c:pt>
                <c:pt idx="5215">
                  <c:v>0.65657191574198681</c:v>
                </c:pt>
                <c:pt idx="5216">
                  <c:v>0.63208905739842514</c:v>
                </c:pt>
                <c:pt idx="5217">
                  <c:v>0.64218426043436727</c:v>
                </c:pt>
                <c:pt idx="5218">
                  <c:v>0.64209201366022517</c:v>
                </c:pt>
                <c:pt idx="5219">
                  <c:v>0.63822444096473241</c:v>
                </c:pt>
                <c:pt idx="5220">
                  <c:v>0.66406095435028656</c:v>
                </c:pt>
                <c:pt idx="5221">
                  <c:v>0.65666870469143268</c:v>
                </c:pt>
                <c:pt idx="5222">
                  <c:v>0.64853541073732379</c:v>
                </c:pt>
                <c:pt idx="5223">
                  <c:v>0.62193243039004142</c:v>
                </c:pt>
                <c:pt idx="5224">
                  <c:v>2.4779385901607203</c:v>
                </c:pt>
                <c:pt idx="5225">
                  <c:v>2.4779385901607207</c:v>
                </c:pt>
                <c:pt idx="5226">
                  <c:v>2.4785856314782104</c:v>
                </c:pt>
                <c:pt idx="5227">
                  <c:v>2.4770484748430266</c:v>
                </c:pt>
                <c:pt idx="5228">
                  <c:v>2.4917095941045697</c:v>
                </c:pt>
                <c:pt idx="5229">
                  <c:v>2.4917095941045697</c:v>
                </c:pt>
                <c:pt idx="5230">
                  <c:v>2.4917095941045697</c:v>
                </c:pt>
                <c:pt idx="5231">
                  <c:v>2.4917095941045693</c:v>
                </c:pt>
                <c:pt idx="5232">
                  <c:v>2.491093343450951</c:v>
                </c:pt>
                <c:pt idx="5233">
                  <c:v>2.4856953396464463</c:v>
                </c:pt>
                <c:pt idx="5234">
                  <c:v>2.4856168246452262</c:v>
                </c:pt>
                <c:pt idx="5235">
                  <c:v>2.4856168246452266</c:v>
                </c:pt>
                <c:pt idx="5236">
                  <c:v>2.4846852770760783</c:v>
                </c:pt>
                <c:pt idx="5237">
                  <c:v>2.4856168246452266</c:v>
                </c:pt>
                <c:pt idx="5238">
                  <c:v>2.4992926054336744</c:v>
                </c:pt>
                <c:pt idx="5239">
                  <c:v>2.4931055714146013</c:v>
                </c:pt>
                <c:pt idx="5240">
                  <c:v>2.4919297316981326</c:v>
                </c:pt>
                <c:pt idx="5241">
                  <c:v>3.3944649197732595</c:v>
                </c:pt>
                <c:pt idx="5242">
                  <c:v>4.1701285985705558</c:v>
                </c:pt>
                <c:pt idx="5243">
                  <c:v>4.1687761937016692</c:v>
                </c:pt>
                <c:pt idx="5244">
                  <c:v>4.1476326259185212</c:v>
                </c:pt>
                <c:pt idx="5245">
                  <c:v>4.1476326259185221</c:v>
                </c:pt>
                <c:pt idx="5246">
                  <c:v>4.1476326259185212</c:v>
                </c:pt>
                <c:pt idx="5247">
                  <c:v>4.1687761937016692</c:v>
                </c:pt>
                <c:pt idx="5248">
                  <c:v>4.1575509392784484</c:v>
                </c:pt>
                <c:pt idx="5249">
                  <c:v>4.1535085716457427</c:v>
                </c:pt>
                <c:pt idx="5250">
                  <c:v>4.1520291104002176</c:v>
                </c:pt>
                <c:pt idx="5251">
                  <c:v>4.1520291104002176</c:v>
                </c:pt>
                <c:pt idx="5252">
                  <c:v>4.1462331299064479</c:v>
                </c:pt>
                <c:pt idx="5253">
                  <c:v>4.1387344051759216</c:v>
                </c:pt>
                <c:pt idx="5254">
                  <c:v>5.0050480552517982</c:v>
                </c:pt>
                <c:pt idx="5255">
                  <c:v>4.5373103398012145</c:v>
                </c:pt>
                <c:pt idx="5256">
                  <c:v>4.5221778615908779</c:v>
                </c:pt>
                <c:pt idx="5257">
                  <c:v>4.5162127642007359</c:v>
                </c:pt>
                <c:pt idx="5258">
                  <c:v>4.5226000183653907</c:v>
                </c:pt>
                <c:pt idx="5259">
                  <c:v>4.5226000183653907</c:v>
                </c:pt>
                <c:pt idx="5260">
                  <c:v>4.5315749226860147</c:v>
                </c:pt>
                <c:pt idx="5261">
                  <c:v>4.5251919776915086</c:v>
                </c:pt>
                <c:pt idx="5262">
                  <c:v>4.5192002114875196</c:v>
                </c:pt>
                <c:pt idx="5263">
                  <c:v>4.5125580928230749</c:v>
                </c:pt>
                <c:pt idx="5264">
                  <c:v>4.5063581397468679</c:v>
                </c:pt>
                <c:pt idx="5265">
                  <c:v>4.5116651844671019</c:v>
                </c:pt>
                <c:pt idx="5266">
                  <c:v>4.4859239614288073</c:v>
                </c:pt>
                <c:pt idx="5267">
                  <c:v>4.4859239614288073</c:v>
                </c:pt>
                <c:pt idx="5268">
                  <c:v>4.5116651844671019</c:v>
                </c:pt>
                <c:pt idx="5269">
                  <c:v>4.5116651844671019</c:v>
                </c:pt>
                <c:pt idx="5270">
                  <c:v>4.5182217443956487</c:v>
                </c:pt>
                <c:pt idx="5271">
                  <c:v>4.5149956008565972</c:v>
                </c:pt>
                <c:pt idx="5272">
                  <c:v>3.9586694926357628</c:v>
                </c:pt>
                <c:pt idx="5273">
                  <c:v>3.8514241929779676</c:v>
                </c:pt>
                <c:pt idx="5274">
                  <c:v>3.8526276625632483</c:v>
                </c:pt>
                <c:pt idx="5275">
                  <c:v>3.8514241929779671</c:v>
                </c:pt>
                <c:pt idx="5276">
                  <c:v>3.8729460065990104</c:v>
                </c:pt>
                <c:pt idx="5277">
                  <c:v>3.8718719105325898</c:v>
                </c:pt>
                <c:pt idx="5278">
                  <c:v>3.8523841287631626</c:v>
                </c:pt>
                <c:pt idx="5279">
                  <c:v>3.8551226849106639</c:v>
                </c:pt>
                <c:pt idx="5280">
                  <c:v>3.8539359585401298</c:v>
                </c:pt>
                <c:pt idx="5281">
                  <c:v>3.8551226849106643</c:v>
                </c:pt>
                <c:pt idx="5282">
                  <c:v>3.8327371605054346</c:v>
                </c:pt>
                <c:pt idx="5283">
                  <c:v>3.8382326960370978</c:v>
                </c:pt>
                <c:pt idx="5284">
                  <c:v>3.8602516793721811</c:v>
                </c:pt>
                <c:pt idx="5285">
                  <c:v>2.4682334635931933</c:v>
                </c:pt>
                <c:pt idx="5286">
                  <c:v>2.4700179468271655</c:v>
                </c:pt>
                <c:pt idx="5287">
                  <c:v>2.4724246736573123</c:v>
                </c:pt>
                <c:pt idx="5288">
                  <c:v>2.4812876071479617</c:v>
                </c:pt>
                <c:pt idx="5289">
                  <c:v>2.4801943778512765</c:v>
                </c:pt>
                <c:pt idx="5290">
                  <c:v>2.4642887392987771</c:v>
                </c:pt>
                <c:pt idx="5291">
                  <c:v>2.4478021635421912</c:v>
                </c:pt>
                <c:pt idx="5292">
                  <c:v>3.3529473887114931</c:v>
                </c:pt>
                <c:pt idx="5293">
                  <c:v>3.3529473887114931</c:v>
                </c:pt>
                <c:pt idx="5294">
                  <c:v>3.3741846049347952</c:v>
                </c:pt>
                <c:pt idx="5295">
                  <c:v>3.3741846049347943</c:v>
                </c:pt>
                <c:pt idx="5296">
                  <c:v>3.3727752524035468</c:v>
                </c:pt>
                <c:pt idx="5297">
                  <c:v>3.3779148356399737</c:v>
                </c:pt>
                <c:pt idx="5298">
                  <c:v>3.3786037760510337</c:v>
                </c:pt>
                <c:pt idx="5299">
                  <c:v>3.3587562734551764</c:v>
                </c:pt>
                <c:pt idx="5300">
                  <c:v>3.3587562734551768</c:v>
                </c:pt>
                <c:pt idx="5301">
                  <c:v>3.3531585898397385</c:v>
                </c:pt>
                <c:pt idx="5302">
                  <c:v>3.3540229777501152</c:v>
                </c:pt>
                <c:pt idx="5303">
                  <c:v>3.3653202577235861</c:v>
                </c:pt>
                <c:pt idx="5304">
                  <c:v>2.456565328950286</c:v>
                </c:pt>
                <c:pt idx="5305">
                  <c:v>2.4570947096257325</c:v>
                </c:pt>
                <c:pt idx="5306">
                  <c:v>2.4570947096257321</c:v>
                </c:pt>
                <c:pt idx="5307">
                  <c:v>2.4413759959051564</c:v>
                </c:pt>
                <c:pt idx="5308">
                  <c:v>2.4409633723642243</c:v>
                </c:pt>
                <c:pt idx="5309">
                  <c:v>2.4589596202768207</c:v>
                </c:pt>
                <c:pt idx="5310">
                  <c:v>2.4589596202768207</c:v>
                </c:pt>
                <c:pt idx="5311">
                  <c:v>2.4583421759190047</c:v>
                </c:pt>
                <c:pt idx="5312">
                  <c:v>2.4603631619453359</c:v>
                </c:pt>
                <c:pt idx="5313">
                  <c:v>2.4614385445582099</c:v>
                </c:pt>
                <c:pt idx="5314">
                  <c:v>2.4611921723972117</c:v>
                </c:pt>
                <c:pt idx="5315">
                  <c:v>2.4442317579510511</c:v>
                </c:pt>
                <c:pt idx="5316">
                  <c:v>2.4455633553171197</c:v>
                </c:pt>
                <c:pt idx="5317">
                  <c:v>2.4448276008583587</c:v>
                </c:pt>
                <c:pt idx="5318">
                  <c:v>2.4440276757673502</c:v>
                </c:pt>
                <c:pt idx="5319">
                  <c:v>2.453320988164359</c:v>
                </c:pt>
                <c:pt idx="5320">
                  <c:v>2.451916661996842</c:v>
                </c:pt>
                <c:pt idx="5321">
                  <c:v>2.4495828925665344</c:v>
                </c:pt>
                <c:pt idx="5322">
                  <c:v>2.4651427066187956</c:v>
                </c:pt>
                <c:pt idx="5323">
                  <c:v>0.63671021347370182</c:v>
                </c:pt>
                <c:pt idx="5324">
                  <c:v>0.6367102134737026</c:v>
                </c:pt>
                <c:pt idx="5325">
                  <c:v>0.63671021347370227</c:v>
                </c:pt>
                <c:pt idx="5326">
                  <c:v>0.6367102134737026</c:v>
                </c:pt>
                <c:pt idx="5327">
                  <c:v>0.64146927470067894</c:v>
                </c:pt>
                <c:pt idx="5328">
                  <c:v>0.65326563000870874</c:v>
                </c:pt>
                <c:pt idx="5329">
                  <c:v>0.65326563000870908</c:v>
                </c:pt>
                <c:pt idx="5330">
                  <c:v>0.65041885968051039</c:v>
                </c:pt>
                <c:pt idx="5331">
                  <c:v>0.61165764774398357</c:v>
                </c:pt>
                <c:pt idx="5332">
                  <c:v>0.6006700213142997</c:v>
                </c:pt>
                <c:pt idx="5333">
                  <c:v>0.60878877890060901</c:v>
                </c:pt>
                <c:pt idx="5334">
                  <c:v>0.59773196899930447</c:v>
                </c:pt>
                <c:pt idx="5335">
                  <c:v>0.63621740045770347</c:v>
                </c:pt>
                <c:pt idx="5336">
                  <c:v>0.62762700768054003</c:v>
                </c:pt>
                <c:pt idx="5337">
                  <c:v>0.64579432652727498</c:v>
                </c:pt>
                <c:pt idx="5338">
                  <c:v>0.64559973005447313</c:v>
                </c:pt>
                <c:pt idx="5339">
                  <c:v>0.63818506477279835</c:v>
                </c:pt>
                <c:pt idx="5340">
                  <c:v>0.61213385496930484</c:v>
                </c:pt>
                <c:pt idx="5341">
                  <c:v>0.64565162818193511</c:v>
                </c:pt>
                <c:pt idx="5342">
                  <c:v>0.66735807885349618</c:v>
                </c:pt>
                <c:pt idx="5343">
                  <c:v>0.67554799122603559</c:v>
                </c:pt>
                <c:pt idx="5344">
                  <c:v>0.70251388201406839</c:v>
                </c:pt>
                <c:pt idx="5345">
                  <c:v>0.7107017168130082</c:v>
                </c:pt>
                <c:pt idx="5346">
                  <c:v>0.71966046595898814</c:v>
                </c:pt>
                <c:pt idx="5347">
                  <c:v>0.72681625094867008</c:v>
                </c:pt>
                <c:pt idx="5348">
                  <c:v>0.73530745620514704</c:v>
                </c:pt>
                <c:pt idx="5349">
                  <c:v>0.73969148728234058</c:v>
                </c:pt>
                <c:pt idx="5350">
                  <c:v>0.71455665071144858</c:v>
                </c:pt>
                <c:pt idx="5351">
                  <c:v>0.73108368240330723</c:v>
                </c:pt>
                <c:pt idx="5352">
                  <c:v>0.72723035954068194</c:v>
                </c:pt>
                <c:pt idx="5353">
                  <c:v>0.70285673949525573</c:v>
                </c:pt>
                <c:pt idx="5354">
                  <c:v>0.69331582747584275</c:v>
                </c:pt>
                <c:pt idx="5355">
                  <c:v>0.70772260096506212</c:v>
                </c:pt>
                <c:pt idx="5356">
                  <c:v>0.68458274735876079</c:v>
                </c:pt>
                <c:pt idx="5357">
                  <c:v>0.67479707513582277</c:v>
                </c:pt>
                <c:pt idx="5358">
                  <c:v>0.67479707513582377</c:v>
                </c:pt>
                <c:pt idx="5359">
                  <c:v>0.68766279881197978</c:v>
                </c:pt>
                <c:pt idx="5360">
                  <c:v>0.70712929640301647</c:v>
                </c:pt>
                <c:pt idx="5361">
                  <c:v>0.70129774159947833</c:v>
                </c:pt>
                <c:pt idx="5362">
                  <c:v>0.70561616530287341</c:v>
                </c:pt>
                <c:pt idx="5363">
                  <c:v>2.5261314832271711</c:v>
                </c:pt>
                <c:pt idx="5364">
                  <c:v>2.5335156113111963</c:v>
                </c:pt>
                <c:pt idx="5365">
                  <c:v>2.5339156994881229</c:v>
                </c:pt>
                <c:pt idx="5366">
                  <c:v>2.5222586317860318</c:v>
                </c:pt>
                <c:pt idx="5367">
                  <c:v>2.5222111250680967</c:v>
                </c:pt>
                <c:pt idx="5368">
                  <c:v>2.5096169451209662</c:v>
                </c:pt>
                <c:pt idx="5369">
                  <c:v>2.5146481891287391</c:v>
                </c:pt>
                <c:pt idx="5370">
                  <c:v>2.5141977286049659</c:v>
                </c:pt>
                <c:pt idx="5371">
                  <c:v>2.5146045940282558</c:v>
                </c:pt>
                <c:pt idx="5372">
                  <c:v>3.9221918644875391</c:v>
                </c:pt>
                <c:pt idx="5373">
                  <c:v>3.9057535803192831</c:v>
                </c:pt>
                <c:pt idx="5374">
                  <c:v>3.9057535803192827</c:v>
                </c:pt>
                <c:pt idx="5375">
                  <c:v>3.9057535803192831</c:v>
                </c:pt>
                <c:pt idx="5376">
                  <c:v>3.9063517008613107</c:v>
                </c:pt>
                <c:pt idx="5377">
                  <c:v>3.9231523153568886</c:v>
                </c:pt>
                <c:pt idx="5378">
                  <c:v>3.9227190194714687</c:v>
                </c:pt>
                <c:pt idx="5379">
                  <c:v>3.9100332865295395</c:v>
                </c:pt>
                <c:pt idx="5380">
                  <c:v>3.9094621334317496</c:v>
                </c:pt>
                <c:pt idx="5381">
                  <c:v>3.9063517008613107</c:v>
                </c:pt>
                <c:pt idx="5382">
                  <c:v>4.4782929797509885</c:v>
                </c:pt>
                <c:pt idx="5383">
                  <c:v>4.4811356126290249</c:v>
                </c:pt>
                <c:pt idx="5384">
                  <c:v>4.4807643333974179</c:v>
                </c:pt>
                <c:pt idx="5385">
                  <c:v>4.4924773577140442</c:v>
                </c:pt>
                <c:pt idx="5386">
                  <c:v>4.4763267701048752</c:v>
                </c:pt>
                <c:pt idx="5387">
                  <c:v>4.4778558865008771</c:v>
                </c:pt>
                <c:pt idx="5388">
                  <c:v>4.4928383062141952</c:v>
                </c:pt>
                <c:pt idx="5389">
                  <c:v>4.4914951483948098</c:v>
                </c:pt>
                <c:pt idx="5390">
                  <c:v>4.4928383062141961</c:v>
                </c:pt>
                <c:pt idx="5391">
                  <c:v>4.4928383062141961</c:v>
                </c:pt>
                <c:pt idx="5392">
                  <c:v>4.5075115478274856</c:v>
                </c:pt>
                <c:pt idx="5393">
                  <c:v>4.4947821870997604</c:v>
                </c:pt>
                <c:pt idx="5394">
                  <c:v>3.9042618326460135</c:v>
                </c:pt>
                <c:pt idx="5395">
                  <c:v>4.4746080581066829</c:v>
                </c:pt>
                <c:pt idx="5396">
                  <c:v>4.4800884834988688</c:v>
                </c:pt>
                <c:pt idx="5397">
                  <c:v>4.4731292429042666</c:v>
                </c:pt>
                <c:pt idx="5398">
                  <c:v>4.4895909153160787</c:v>
                </c:pt>
                <c:pt idx="5399">
                  <c:v>4.485706824213902</c:v>
                </c:pt>
                <c:pt idx="5400">
                  <c:v>4.9551741527917379</c:v>
                </c:pt>
                <c:pt idx="5401">
                  <c:v>4.9501439241629281</c:v>
                </c:pt>
                <c:pt idx="5402">
                  <c:v>4.9505911628413122</c:v>
                </c:pt>
                <c:pt idx="5403">
                  <c:v>4.057159099465621</c:v>
                </c:pt>
                <c:pt idx="5404">
                  <c:v>4.0783872498615805</c:v>
                </c:pt>
                <c:pt idx="5405">
                  <c:v>4.0783872498615805</c:v>
                </c:pt>
                <c:pt idx="5406">
                  <c:v>4.0556959983728413</c:v>
                </c:pt>
                <c:pt idx="5407">
                  <c:v>4.0556959983728413</c:v>
                </c:pt>
                <c:pt idx="5408">
                  <c:v>4.0395215740662307</c:v>
                </c:pt>
                <c:pt idx="5409">
                  <c:v>4.5747403160635551</c:v>
                </c:pt>
                <c:pt idx="5410">
                  <c:v>4.5728118221131577</c:v>
                </c:pt>
                <c:pt idx="5411">
                  <c:v>4.5728118221131568</c:v>
                </c:pt>
                <c:pt idx="5412">
                  <c:v>4.577992956626967</c:v>
                </c:pt>
                <c:pt idx="5413">
                  <c:v>4.047890517031953</c:v>
                </c:pt>
                <c:pt idx="5414">
                  <c:v>4.0653463821765499</c:v>
                </c:pt>
                <c:pt idx="5415">
                  <c:v>4.0601390345933881</c:v>
                </c:pt>
                <c:pt idx="5416">
                  <c:v>4.0458626559231021</c:v>
                </c:pt>
                <c:pt idx="5417">
                  <c:v>4.0427488948029913</c:v>
                </c:pt>
                <c:pt idx="5418">
                  <c:v>4.0351085924368322</c:v>
                </c:pt>
                <c:pt idx="5419">
                  <c:v>4.0119201809085467</c:v>
                </c:pt>
                <c:pt idx="5420">
                  <c:v>4.0367258989620138</c:v>
                </c:pt>
                <c:pt idx="5421">
                  <c:v>4.037894834319995</c:v>
                </c:pt>
                <c:pt idx="5422">
                  <c:v>4.013174311453505</c:v>
                </c:pt>
                <c:pt idx="5423">
                  <c:v>4.013174311453505</c:v>
                </c:pt>
                <c:pt idx="5424">
                  <c:v>4.0149080797270624</c:v>
                </c:pt>
                <c:pt idx="5425">
                  <c:v>4.0161440082633071</c:v>
                </c:pt>
                <c:pt idx="5426">
                  <c:v>3.3737982791364178</c:v>
                </c:pt>
                <c:pt idx="5427">
                  <c:v>3.3737982791364178</c:v>
                </c:pt>
                <c:pt idx="5428">
                  <c:v>3.374578094413665</c:v>
                </c:pt>
                <c:pt idx="5429">
                  <c:v>3.3530724568885537</c:v>
                </c:pt>
                <c:pt idx="5430">
                  <c:v>4.0161440082633071</c:v>
                </c:pt>
                <c:pt idx="5431">
                  <c:v>3.3576383402214849</c:v>
                </c:pt>
                <c:pt idx="5432">
                  <c:v>3.3609783227745242</c:v>
                </c:pt>
                <c:pt idx="5433">
                  <c:v>3.3606155056005487</c:v>
                </c:pt>
                <c:pt idx="5434">
                  <c:v>3.3726046882097598</c:v>
                </c:pt>
                <c:pt idx="5435">
                  <c:v>3.3556097671614484</c:v>
                </c:pt>
                <c:pt idx="5436">
                  <c:v>3.3599258189497223</c:v>
                </c:pt>
                <c:pt idx="5437">
                  <c:v>3.3599258189497223</c:v>
                </c:pt>
                <c:pt idx="5438">
                  <c:v>3.3591663077374583</c:v>
                </c:pt>
                <c:pt idx="5439">
                  <c:v>3.3552487575090275</c:v>
                </c:pt>
                <c:pt idx="5440">
                  <c:v>2.4643777194709351</c:v>
                </c:pt>
                <c:pt idx="5441">
                  <c:v>2.4629030990557039</c:v>
                </c:pt>
                <c:pt idx="5442">
                  <c:v>2.463408465827567</c:v>
                </c:pt>
                <c:pt idx="5443">
                  <c:v>2.4611158987787727</c:v>
                </c:pt>
                <c:pt idx="5444">
                  <c:v>3.3647990015006068</c:v>
                </c:pt>
                <c:pt idx="5445">
                  <c:v>3.3437971990892086</c:v>
                </c:pt>
                <c:pt idx="5446">
                  <c:v>3.3484556366905167</c:v>
                </c:pt>
                <c:pt idx="5447">
                  <c:v>3.349368229057375</c:v>
                </c:pt>
                <c:pt idx="5448">
                  <c:v>3.3691352172898807</c:v>
                </c:pt>
                <c:pt idx="5449">
                  <c:v>3.3743579417795582</c:v>
                </c:pt>
                <c:pt idx="5450">
                  <c:v>3.3786931926273431</c:v>
                </c:pt>
                <c:pt idx="5451">
                  <c:v>3.3581638530750544</c:v>
                </c:pt>
                <c:pt idx="5452">
                  <c:v>3.3581638530750544</c:v>
                </c:pt>
                <c:pt idx="5453">
                  <c:v>4.0273063595966807</c:v>
                </c:pt>
                <c:pt idx="5454">
                  <c:v>4.0273063595966807</c:v>
                </c:pt>
                <c:pt idx="5455">
                  <c:v>4.0273063595966807</c:v>
                </c:pt>
                <c:pt idx="5456">
                  <c:v>4.0261481709809219</c:v>
                </c:pt>
                <c:pt idx="5457">
                  <c:v>4.0014509335191253</c:v>
                </c:pt>
                <c:pt idx="5458">
                  <c:v>4.0014509335191253</c:v>
                </c:pt>
                <c:pt idx="5459">
                  <c:v>4.0245511444970132</c:v>
                </c:pt>
                <c:pt idx="5460">
                  <c:v>4.0261481709809219</c:v>
                </c:pt>
                <c:pt idx="5461">
                  <c:v>3.3780142973546092</c:v>
                </c:pt>
                <c:pt idx="5462">
                  <c:v>3.3931801514305771</c:v>
                </c:pt>
                <c:pt idx="5463">
                  <c:v>3.3944805615938494</c:v>
                </c:pt>
                <c:pt idx="5464">
                  <c:v>3.3900967436522422</c:v>
                </c:pt>
                <c:pt idx="5465">
                  <c:v>3.3794282622675529</c:v>
                </c:pt>
                <c:pt idx="5466">
                  <c:v>3.3958629648079768</c:v>
                </c:pt>
                <c:pt idx="5467">
                  <c:v>4.4697213211637434</c:v>
                </c:pt>
                <c:pt idx="5468">
                  <c:v>4.9510340525375147</c:v>
                </c:pt>
                <c:pt idx="5469">
                  <c:v>4.9560921843579857</c:v>
                </c:pt>
                <c:pt idx="5470">
                  <c:v>4.9560921843579857</c:v>
                </c:pt>
                <c:pt idx="5471">
                  <c:v>4.9469536027711909</c:v>
                </c:pt>
                <c:pt idx="5472">
                  <c:v>4.9520179617869493</c:v>
                </c:pt>
                <c:pt idx="5473">
                  <c:v>4.9591293376681689</c:v>
                </c:pt>
                <c:pt idx="5474">
                  <c:v>4.9626698184915883</c:v>
                </c:pt>
                <c:pt idx="5475">
                  <c:v>4.4845231830129091</c:v>
                </c:pt>
                <c:pt idx="5476">
                  <c:v>4.4830897671764207</c:v>
                </c:pt>
                <c:pt idx="5477">
                  <c:v>4.4819180592815933</c:v>
                </c:pt>
                <c:pt idx="5478">
                  <c:v>4.4873494861700038</c:v>
                </c:pt>
                <c:pt idx="5479">
                  <c:v>4.4668489558269995</c:v>
                </c:pt>
                <c:pt idx="5480">
                  <c:v>4.4622634047115719</c:v>
                </c:pt>
                <c:pt idx="5481">
                  <c:v>4.4618732504662004</c:v>
                </c:pt>
                <c:pt idx="5482">
                  <c:v>4.4645244499269854</c:v>
                </c:pt>
                <c:pt idx="5483">
                  <c:v>4.4690630747248239</c:v>
                </c:pt>
                <c:pt idx="5484">
                  <c:v>3.8817047061308436</c:v>
                </c:pt>
                <c:pt idx="5485">
                  <c:v>3.8623674084580348</c:v>
                </c:pt>
                <c:pt idx="5486">
                  <c:v>3.8809342530347997</c:v>
                </c:pt>
                <c:pt idx="5487">
                  <c:v>4.5586599044971461</c:v>
                </c:pt>
                <c:pt idx="5488">
                  <c:v>4.5722887430296657</c:v>
                </c:pt>
                <c:pt idx="5489">
                  <c:v>4.5707505810413123</c:v>
                </c:pt>
                <c:pt idx="5490">
                  <c:v>4.5501403278494337</c:v>
                </c:pt>
                <c:pt idx="5491">
                  <c:v>4.5501403278494337</c:v>
                </c:pt>
                <c:pt idx="5492">
                  <c:v>4.5501403278494337</c:v>
                </c:pt>
                <c:pt idx="5493">
                  <c:v>4.54159008263274</c:v>
                </c:pt>
                <c:pt idx="5494">
                  <c:v>4.5411963176940136</c:v>
                </c:pt>
                <c:pt idx="5495">
                  <c:v>4.5551812217011758</c:v>
                </c:pt>
                <c:pt idx="5496">
                  <c:v>4.5603561631815159</c:v>
                </c:pt>
                <c:pt idx="5497">
                  <c:v>4.5603561631815159</c:v>
                </c:pt>
                <c:pt idx="5498">
                  <c:v>3.5042366954727835</c:v>
                </c:pt>
                <c:pt idx="5499">
                  <c:v>2.6319394770834261</c:v>
                </c:pt>
                <c:pt idx="5500">
                  <c:v>2.6319394770834261</c:v>
                </c:pt>
                <c:pt idx="5501">
                  <c:v>2.6326644610379177</c:v>
                </c:pt>
                <c:pt idx="5502">
                  <c:v>2.6264434116875783</c:v>
                </c:pt>
                <c:pt idx="5503">
                  <c:v>2.6326644610379177</c:v>
                </c:pt>
                <c:pt idx="5504">
                  <c:v>2.6326644610379173</c:v>
                </c:pt>
                <c:pt idx="5505">
                  <c:v>2.6326644610379173</c:v>
                </c:pt>
                <c:pt idx="5506">
                  <c:v>2.6380535306928943</c:v>
                </c:pt>
                <c:pt idx="5507">
                  <c:v>3.99517125293404</c:v>
                </c:pt>
                <c:pt idx="5508">
                  <c:v>4.0094333029781373</c:v>
                </c:pt>
                <c:pt idx="5509">
                  <c:v>4.005621953211504</c:v>
                </c:pt>
                <c:pt idx="5510">
                  <c:v>4.005621953211504</c:v>
                </c:pt>
                <c:pt idx="5511">
                  <c:v>4.0142218492692798</c:v>
                </c:pt>
                <c:pt idx="5512">
                  <c:v>4.0133463607625997</c:v>
                </c:pt>
                <c:pt idx="5513">
                  <c:v>4.0161461976573172</c:v>
                </c:pt>
                <c:pt idx="5514">
                  <c:v>4.0124565797489256</c:v>
                </c:pt>
                <c:pt idx="5515">
                  <c:v>4.0130580887554173</c:v>
                </c:pt>
                <c:pt idx="5516">
                  <c:v>4.0136345666943294</c:v>
                </c:pt>
                <c:pt idx="5517">
                  <c:v>4.0136345666943294</c:v>
                </c:pt>
                <c:pt idx="5518">
                  <c:v>3.147309778994305</c:v>
                </c:pt>
                <c:pt idx="5519">
                  <c:v>3.1412521695189977</c:v>
                </c:pt>
                <c:pt idx="5520">
                  <c:v>3.1399996271797344</c:v>
                </c:pt>
                <c:pt idx="5521">
                  <c:v>3.1399996271797344</c:v>
                </c:pt>
                <c:pt idx="5522">
                  <c:v>3.1421124262953599</c:v>
                </c:pt>
                <c:pt idx="5523">
                  <c:v>3.1421124262953599</c:v>
                </c:pt>
                <c:pt idx="5524">
                  <c:v>3.1354373669059004</c:v>
                </c:pt>
                <c:pt idx="5525">
                  <c:v>3.1480097853629521</c:v>
                </c:pt>
                <c:pt idx="5526">
                  <c:v>3.1553429819953114</c:v>
                </c:pt>
                <c:pt idx="5527">
                  <c:v>3.1534938917470834</c:v>
                </c:pt>
                <c:pt idx="5528">
                  <c:v>3.1389333209452341</c:v>
                </c:pt>
                <c:pt idx="5529">
                  <c:v>3.1536225226885901</c:v>
                </c:pt>
                <c:pt idx="5530">
                  <c:v>3.1523490159591021</c:v>
                </c:pt>
                <c:pt idx="5531">
                  <c:v>3.1512781296096501</c:v>
                </c:pt>
                <c:pt idx="5532">
                  <c:v>3.1652540078867757</c:v>
                </c:pt>
                <c:pt idx="5533">
                  <c:v>3.1640955706863618</c:v>
                </c:pt>
                <c:pt idx="5534">
                  <c:v>3.1574127881999305</c:v>
                </c:pt>
                <c:pt idx="5535">
                  <c:v>3.156155721539359</c:v>
                </c:pt>
                <c:pt idx="5536">
                  <c:v>3.1545599850488819</c:v>
                </c:pt>
                <c:pt idx="5537">
                  <c:v>3.1622858208743936</c:v>
                </c:pt>
                <c:pt idx="5538">
                  <c:v>0.75980784443032401</c:v>
                </c:pt>
                <c:pt idx="5539">
                  <c:v>0.73921686349806481</c:v>
                </c:pt>
                <c:pt idx="5540">
                  <c:v>0.76692841148667434</c:v>
                </c:pt>
                <c:pt idx="5541">
                  <c:v>0.76209641577052445</c:v>
                </c:pt>
                <c:pt idx="5542">
                  <c:v>0.75672335032573057</c:v>
                </c:pt>
                <c:pt idx="5543">
                  <c:v>0.78664542849806018</c:v>
                </c:pt>
                <c:pt idx="5544">
                  <c:v>2.5137579088172979</c:v>
                </c:pt>
                <c:pt idx="5545">
                  <c:v>2.5137579088172979</c:v>
                </c:pt>
                <c:pt idx="5546">
                  <c:v>2.5143123197421353</c:v>
                </c:pt>
                <c:pt idx="5547">
                  <c:v>2.5307517813021483</c:v>
                </c:pt>
                <c:pt idx="5548">
                  <c:v>2.5307517813021483</c:v>
                </c:pt>
                <c:pt idx="5549">
                  <c:v>2.5299482685255037</c:v>
                </c:pt>
                <c:pt idx="5550">
                  <c:v>2.5439491675986186</c:v>
                </c:pt>
                <c:pt idx="5551">
                  <c:v>2.5439491675986186</c:v>
                </c:pt>
                <c:pt idx="5552">
                  <c:v>2.5437846352534472</c:v>
                </c:pt>
                <c:pt idx="5553">
                  <c:v>2.5433953356697749</c:v>
                </c:pt>
                <c:pt idx="5554">
                  <c:v>2.5299065103463043</c:v>
                </c:pt>
                <c:pt idx="5555">
                  <c:v>2.5289848785884494</c:v>
                </c:pt>
                <c:pt idx="5556">
                  <c:v>2.5131268172505283</c:v>
                </c:pt>
                <c:pt idx="5557">
                  <c:v>2.4965123956269983</c:v>
                </c:pt>
                <c:pt idx="5558">
                  <c:v>2.5138127676088247</c:v>
                </c:pt>
                <c:pt idx="5559">
                  <c:v>2.5138127676088247</c:v>
                </c:pt>
                <c:pt idx="5560">
                  <c:v>2.4988098936284291</c:v>
                </c:pt>
                <c:pt idx="5561">
                  <c:v>2.5009529921385134</c:v>
                </c:pt>
                <c:pt idx="5562">
                  <c:v>2.5022360031797048</c:v>
                </c:pt>
                <c:pt idx="5563">
                  <c:v>2.4873517713719848</c:v>
                </c:pt>
                <c:pt idx="5564">
                  <c:v>2.4873517713719848</c:v>
                </c:pt>
                <c:pt idx="5565">
                  <c:v>2.5031964580920083</c:v>
                </c:pt>
                <c:pt idx="5566">
                  <c:v>2.5023583673293466</c:v>
                </c:pt>
                <c:pt idx="5567">
                  <c:v>2.5031964580920087</c:v>
                </c:pt>
                <c:pt idx="5568">
                  <c:v>2.4873517713719857</c:v>
                </c:pt>
                <c:pt idx="5569">
                  <c:v>2.4873517713719853</c:v>
                </c:pt>
                <c:pt idx="5570">
                  <c:v>2.4944815472129798</c:v>
                </c:pt>
                <c:pt idx="5571">
                  <c:v>2.4856271964704426</c:v>
                </c:pt>
                <c:pt idx="5572">
                  <c:v>2.5007832175845959</c:v>
                </c:pt>
                <c:pt idx="5573">
                  <c:v>2.5007832175845963</c:v>
                </c:pt>
                <c:pt idx="5574">
                  <c:v>2.4920928752884555</c:v>
                </c:pt>
                <c:pt idx="5575">
                  <c:v>0.70097022845928514</c:v>
                </c:pt>
                <c:pt idx="5576">
                  <c:v>0.70193830051616923</c:v>
                </c:pt>
                <c:pt idx="5577">
                  <c:v>0.69127910818353777</c:v>
                </c:pt>
                <c:pt idx="5578">
                  <c:v>0.6727470591679634</c:v>
                </c:pt>
                <c:pt idx="5579">
                  <c:v>0.67274705916796407</c:v>
                </c:pt>
                <c:pt idx="5580">
                  <c:v>0.6648716947257185</c:v>
                </c:pt>
                <c:pt idx="5581">
                  <c:v>0.64242091388211398</c:v>
                </c:pt>
                <c:pt idx="5582">
                  <c:v>0.65154554905808015</c:v>
                </c:pt>
                <c:pt idx="5583">
                  <c:v>0.66370773722916088</c:v>
                </c:pt>
                <c:pt idx="5584">
                  <c:v>0.65494052124476543</c:v>
                </c:pt>
                <c:pt idx="5585">
                  <c:v>2.4810100931286097</c:v>
                </c:pt>
                <c:pt idx="5586">
                  <c:v>2.4817404037976725</c:v>
                </c:pt>
                <c:pt idx="5587">
                  <c:v>2.4837857232963514</c:v>
                </c:pt>
                <c:pt idx="5588">
                  <c:v>2.4829406825138642</c:v>
                </c:pt>
                <c:pt idx="5589">
                  <c:v>3.5038831884843398</c:v>
                </c:pt>
                <c:pt idx="5590">
                  <c:v>3.5031861965324422</c:v>
                </c:pt>
                <c:pt idx="5591">
                  <c:v>3.4983810883512994</c:v>
                </c:pt>
                <c:pt idx="5592">
                  <c:v>3.4941720990312257</c:v>
                </c:pt>
                <c:pt idx="5593">
                  <c:v>3.4889648468268262</c:v>
                </c:pt>
                <c:pt idx="5594">
                  <c:v>3.4844761944423994</c:v>
                </c:pt>
                <c:pt idx="5595">
                  <c:v>3.4878599102288916</c:v>
                </c:pt>
                <c:pt idx="5596">
                  <c:v>3.4678634712385779</c:v>
                </c:pt>
                <c:pt idx="5597">
                  <c:v>4.1073712005345007</c:v>
                </c:pt>
                <c:pt idx="5598">
                  <c:v>4.1091428730192003</c:v>
                </c:pt>
                <c:pt idx="5599">
                  <c:v>4.1108946392058492</c:v>
                </c:pt>
                <c:pt idx="5600">
                  <c:v>4.1336997057144735</c:v>
                </c:pt>
                <c:pt idx="5601">
                  <c:v>4.1214915770845852</c:v>
                </c:pt>
                <c:pt idx="5602">
                  <c:v>4.1214915770845852</c:v>
                </c:pt>
                <c:pt idx="5603">
                  <c:v>4.6972262721104654</c:v>
                </c:pt>
                <c:pt idx="5604">
                  <c:v>5.1148880547569275</c:v>
                </c:pt>
                <c:pt idx="5605">
                  <c:v>5.0970375442375655</c:v>
                </c:pt>
                <c:pt idx="5606">
                  <c:v>5.1076429794388538</c:v>
                </c:pt>
                <c:pt idx="5607">
                  <c:v>5.0896147500424957</c:v>
                </c:pt>
                <c:pt idx="5608">
                  <c:v>5.100302734276613</c:v>
                </c:pt>
                <c:pt idx="5609">
                  <c:v>5.1181735582452141</c:v>
                </c:pt>
                <c:pt idx="5610">
                  <c:v>5.0962729694336639</c:v>
                </c:pt>
                <c:pt idx="5611">
                  <c:v>5.0896147500424957</c:v>
                </c:pt>
                <c:pt idx="5612">
                  <c:v>5.1181735582452141</c:v>
                </c:pt>
                <c:pt idx="5613">
                  <c:v>5.1298225146936662</c:v>
                </c:pt>
                <c:pt idx="5614">
                  <c:v>5.1327322016951547</c:v>
                </c:pt>
                <c:pt idx="5615">
                  <c:v>5.1298225146936662</c:v>
                </c:pt>
                <c:pt idx="5616">
                  <c:v>4.7128100882806399</c:v>
                </c:pt>
                <c:pt idx="5617">
                  <c:v>5.2083329584460492</c:v>
                </c:pt>
                <c:pt idx="5618">
                  <c:v>5.2272148789023891</c:v>
                </c:pt>
                <c:pt idx="5619">
                  <c:v>5.2254061027450875</c:v>
                </c:pt>
                <c:pt idx="5620">
                  <c:v>4.7558948853238681</c:v>
                </c:pt>
                <c:pt idx="5621">
                  <c:v>4.7558948853238681</c:v>
                </c:pt>
                <c:pt idx="5622">
                  <c:v>4.7580713231225218</c:v>
                </c:pt>
                <c:pt idx="5623">
                  <c:v>4.7817828355508123</c:v>
                </c:pt>
                <c:pt idx="5624">
                  <c:v>4.7838314498182877</c:v>
                </c:pt>
                <c:pt idx="5625">
                  <c:v>4.7817828355508114</c:v>
                </c:pt>
                <c:pt idx="5626">
                  <c:v>4.7768240628006264</c:v>
                </c:pt>
                <c:pt idx="5627">
                  <c:v>5.1999464747505373</c:v>
                </c:pt>
                <c:pt idx="5628">
                  <c:v>4.7733115085383027</c:v>
                </c:pt>
                <c:pt idx="5629">
                  <c:v>4.7733115085383027</c:v>
                </c:pt>
                <c:pt idx="5630">
                  <c:v>4.7733115085383027</c:v>
                </c:pt>
                <c:pt idx="5631">
                  <c:v>4.7469861351520386</c:v>
                </c:pt>
                <c:pt idx="5632">
                  <c:v>4.7454915731198488</c:v>
                </c:pt>
                <c:pt idx="5633">
                  <c:v>4.7278960204764475</c:v>
                </c:pt>
                <c:pt idx="5634">
                  <c:v>4.1515334416036414</c:v>
                </c:pt>
                <c:pt idx="5635">
                  <c:v>3.5105889989668415</c:v>
                </c:pt>
                <c:pt idx="5636">
                  <c:v>3.509755424892143</c:v>
                </c:pt>
                <c:pt idx="5637">
                  <c:v>4.127200116452884</c:v>
                </c:pt>
                <c:pt idx="5638">
                  <c:v>4.6409940032485908</c:v>
                </c:pt>
                <c:pt idx="5639">
                  <c:v>4.6208382180800376</c:v>
                </c:pt>
                <c:pt idx="5640">
                  <c:v>4.6208382180800376</c:v>
                </c:pt>
                <c:pt idx="5641">
                  <c:v>4.6228970976479928</c:v>
                </c:pt>
                <c:pt idx="5642">
                  <c:v>4.6228970976479928</c:v>
                </c:pt>
                <c:pt idx="5643">
                  <c:v>4.5940340956061796</c:v>
                </c:pt>
                <c:pt idx="5644">
                  <c:v>4.587671218738139</c:v>
                </c:pt>
                <c:pt idx="5645">
                  <c:v>4.6041789369726756</c:v>
                </c:pt>
                <c:pt idx="5646">
                  <c:v>4.6041789369726756</c:v>
                </c:pt>
                <c:pt idx="5647">
                  <c:v>4.6025277914163221</c:v>
                </c:pt>
                <c:pt idx="5648">
                  <c:v>4.0151644391562771</c:v>
                </c:pt>
                <c:pt idx="5649">
                  <c:v>3.9977710295857118</c:v>
                </c:pt>
                <c:pt idx="5650">
                  <c:v>3.9959098755616131</c:v>
                </c:pt>
                <c:pt idx="5651">
                  <c:v>3.971103303417074</c:v>
                </c:pt>
                <c:pt idx="5652">
                  <c:v>3.9959098755616127</c:v>
                </c:pt>
                <c:pt idx="5653">
                  <c:v>4.0025700380467182</c:v>
                </c:pt>
                <c:pt idx="5654">
                  <c:v>3.9761198201439458</c:v>
                </c:pt>
                <c:pt idx="5655">
                  <c:v>4.0007372239460617</c:v>
                </c:pt>
                <c:pt idx="5656">
                  <c:v>4.0025700380467182</c:v>
                </c:pt>
                <c:pt idx="5657">
                  <c:v>4.0025700380467173</c:v>
                </c:pt>
                <c:pt idx="5658">
                  <c:v>3.3642937946517946</c:v>
                </c:pt>
                <c:pt idx="5659">
                  <c:v>3.3642937946517946</c:v>
                </c:pt>
                <c:pt idx="5660">
                  <c:v>4.0261910098586728</c:v>
                </c:pt>
                <c:pt idx="5661">
                  <c:v>4.0397252600763656</c:v>
                </c:pt>
                <c:pt idx="5662">
                  <c:v>4.054381110782165</c:v>
                </c:pt>
                <c:pt idx="5663">
                  <c:v>4.0585109054961546</c:v>
                </c:pt>
                <c:pt idx="5664">
                  <c:v>4.0811246753836103</c:v>
                </c:pt>
                <c:pt idx="5665">
                  <c:v>4.0599641817543155</c:v>
                </c:pt>
                <c:pt idx="5666">
                  <c:v>4.0723976643658668</c:v>
                </c:pt>
                <c:pt idx="5667">
                  <c:v>4.0737455376489935</c:v>
                </c:pt>
                <c:pt idx="5668">
                  <c:v>3.4199711784754125</c:v>
                </c:pt>
                <c:pt idx="5669">
                  <c:v>2.5066417186177783</c:v>
                </c:pt>
                <c:pt idx="5670">
                  <c:v>2.520146059308813</c:v>
                </c:pt>
                <c:pt idx="5671">
                  <c:v>2.5142971722832423</c:v>
                </c:pt>
                <c:pt idx="5672">
                  <c:v>2.5135201218023924</c:v>
                </c:pt>
                <c:pt idx="5673">
                  <c:v>2.5135201218023924</c:v>
                </c:pt>
                <c:pt idx="5674">
                  <c:v>2.5260581281937129</c:v>
                </c:pt>
                <c:pt idx="5675">
                  <c:v>2.5313830109193005</c:v>
                </c:pt>
                <c:pt idx="5676">
                  <c:v>2.5264672641117896</c:v>
                </c:pt>
                <c:pt idx="5677">
                  <c:v>2.5251530485961733</c:v>
                </c:pt>
                <c:pt idx="5678">
                  <c:v>2.5371318210158567</c:v>
                </c:pt>
                <c:pt idx="5679">
                  <c:v>3.4466264704860534</c:v>
                </c:pt>
                <c:pt idx="5680">
                  <c:v>3.451772305634885</c:v>
                </c:pt>
                <c:pt idx="5681">
                  <c:v>3.4536144633705854</c:v>
                </c:pt>
                <c:pt idx="5682">
                  <c:v>3.4536144633705854</c:v>
                </c:pt>
                <c:pt idx="5683">
                  <c:v>3.4536144633705854</c:v>
                </c:pt>
                <c:pt idx="5684">
                  <c:v>3.4508143483840921</c:v>
                </c:pt>
                <c:pt idx="5685">
                  <c:v>3.4536041060810758</c:v>
                </c:pt>
                <c:pt idx="5686">
                  <c:v>3.4380703953968825</c:v>
                </c:pt>
                <c:pt idx="5687">
                  <c:v>3.4379193245330701</c:v>
                </c:pt>
                <c:pt idx="5688">
                  <c:v>3.4377453559206521</c:v>
                </c:pt>
                <c:pt idx="5689">
                  <c:v>3.4210076042148363</c:v>
                </c:pt>
                <c:pt idx="5690">
                  <c:v>3.4379193245330697</c:v>
                </c:pt>
                <c:pt idx="5691">
                  <c:v>2.5218275420664829</c:v>
                </c:pt>
                <c:pt idx="5692">
                  <c:v>2.5169220007700797</c:v>
                </c:pt>
                <c:pt idx="5693">
                  <c:v>2.5115800794156211</c:v>
                </c:pt>
                <c:pt idx="5694">
                  <c:v>2.5112369625756221</c:v>
                </c:pt>
                <c:pt idx="5695">
                  <c:v>2.4976508317655925</c:v>
                </c:pt>
                <c:pt idx="5696">
                  <c:v>2.4985494855491202</c:v>
                </c:pt>
                <c:pt idx="5697">
                  <c:v>2.4913067272331459</c:v>
                </c:pt>
                <c:pt idx="5698">
                  <c:v>2.4932600613676108</c:v>
                </c:pt>
                <c:pt idx="5699">
                  <c:v>2.4767981727111872</c:v>
                </c:pt>
                <c:pt idx="5700">
                  <c:v>2.4757789322837493</c:v>
                </c:pt>
                <c:pt idx="5701">
                  <c:v>2.4666100398014952</c:v>
                </c:pt>
                <c:pt idx="5702">
                  <c:v>2.4687313639492077</c:v>
                </c:pt>
                <c:pt idx="5703">
                  <c:v>2.4679734869228249</c:v>
                </c:pt>
                <c:pt idx="5704">
                  <c:v>2.4701344189875187</c:v>
                </c:pt>
                <c:pt idx="5705">
                  <c:v>2.4538526059775156</c:v>
                </c:pt>
                <c:pt idx="5706">
                  <c:v>2.4465661765403914</c:v>
                </c:pt>
                <c:pt idx="5707">
                  <c:v>2.4447992752694372</c:v>
                </c:pt>
                <c:pt idx="5708">
                  <c:v>2.4451503957540934</c:v>
                </c:pt>
                <c:pt idx="5709">
                  <c:v>2.4451503957540934</c:v>
                </c:pt>
                <c:pt idx="5710">
                  <c:v>0.63991646339570629</c:v>
                </c:pt>
                <c:pt idx="5711">
                  <c:v>0.63010289366713712</c:v>
                </c:pt>
                <c:pt idx="5712">
                  <c:v>2.4530525272306654</c:v>
                </c:pt>
                <c:pt idx="5713">
                  <c:v>2.4548664531516922</c:v>
                </c:pt>
                <c:pt idx="5714">
                  <c:v>3.4655386248688456</c:v>
                </c:pt>
                <c:pt idx="5715">
                  <c:v>3.4701987246187311</c:v>
                </c:pt>
                <c:pt idx="5716">
                  <c:v>3.4651612152479547</c:v>
                </c:pt>
                <c:pt idx="5717">
                  <c:v>3.4867687023016991</c:v>
                </c:pt>
                <c:pt idx="5718">
                  <c:v>3.4867687023016996</c:v>
                </c:pt>
                <c:pt idx="5719">
                  <c:v>3.4876131037272931</c:v>
                </c:pt>
                <c:pt idx="5720">
                  <c:v>3.5071266080290084</c:v>
                </c:pt>
                <c:pt idx="5721">
                  <c:v>3.4921958481493309</c:v>
                </c:pt>
                <c:pt idx="5722">
                  <c:v>3.5008820948794686</c:v>
                </c:pt>
                <c:pt idx="5723">
                  <c:v>3.4970189772672557</c:v>
                </c:pt>
                <c:pt idx="5724">
                  <c:v>3.4970189772672553</c:v>
                </c:pt>
                <c:pt idx="5725">
                  <c:v>4.1411126707595232</c:v>
                </c:pt>
                <c:pt idx="5726">
                  <c:v>4.148523325912481</c:v>
                </c:pt>
                <c:pt idx="5727">
                  <c:v>4.1511186511820481</c:v>
                </c:pt>
                <c:pt idx="5728">
                  <c:v>4.1551780691903613</c:v>
                </c:pt>
                <c:pt idx="5729">
                  <c:v>4.1505856061632418</c:v>
                </c:pt>
                <c:pt idx="5730">
                  <c:v>4.1535694314471554</c:v>
                </c:pt>
                <c:pt idx="5731">
                  <c:v>4.1479904867349573</c:v>
                </c:pt>
                <c:pt idx="5732">
                  <c:v>4.1350417080313955</c:v>
                </c:pt>
                <c:pt idx="5733">
                  <c:v>4.1515339115727583</c:v>
                </c:pt>
                <c:pt idx="5734">
                  <c:v>4.1742337461294268</c:v>
                </c:pt>
                <c:pt idx="5735">
                  <c:v>4.1676803276181591</c:v>
                </c:pt>
                <c:pt idx="5736">
                  <c:v>4.1636392220364051</c:v>
                </c:pt>
                <c:pt idx="5737">
                  <c:v>4.67895242951551</c:v>
                </c:pt>
                <c:pt idx="5738">
                  <c:v>4.6854413078961796</c:v>
                </c:pt>
                <c:pt idx="5739">
                  <c:v>4.688926168753885</c:v>
                </c:pt>
                <c:pt idx="5740">
                  <c:v>4.6649246686749484</c:v>
                </c:pt>
                <c:pt idx="5741">
                  <c:v>4.6649246686749484</c:v>
                </c:pt>
                <c:pt idx="5742">
                  <c:v>4.6719739158680573</c:v>
                </c:pt>
                <c:pt idx="5743">
                  <c:v>4.1729288730833529</c:v>
                </c:pt>
                <c:pt idx="5744">
                  <c:v>4.1689778577934549</c:v>
                </c:pt>
                <c:pt idx="5745">
                  <c:v>3.401660571103319</c:v>
                </c:pt>
                <c:pt idx="5746">
                  <c:v>3.3973830520707251</c:v>
                </c:pt>
                <c:pt idx="5747">
                  <c:v>3.3973830520707251</c:v>
                </c:pt>
                <c:pt idx="5748">
                  <c:v>3.3787534645169703</c:v>
                </c:pt>
                <c:pt idx="5749">
                  <c:v>3.3985853012610954</c:v>
                </c:pt>
                <c:pt idx="5750">
                  <c:v>3.3980253263662465</c:v>
                </c:pt>
                <c:pt idx="5751">
                  <c:v>3.3787534645169703</c:v>
                </c:pt>
                <c:pt idx="5752">
                  <c:v>3.3749752918508213</c:v>
                </c:pt>
                <c:pt idx="5753">
                  <c:v>3.3552871986200712</c:v>
                </c:pt>
                <c:pt idx="5754">
                  <c:v>4.122585156996875</c:v>
                </c:pt>
                <c:pt idx="5755">
                  <c:v>4.122585156996875</c:v>
                </c:pt>
                <c:pt idx="5756">
                  <c:v>3.4813990857373329</c:v>
                </c:pt>
                <c:pt idx="5757">
                  <c:v>3.476511903562066</c:v>
                </c:pt>
                <c:pt idx="5758">
                  <c:v>3.4746728411114542</c:v>
                </c:pt>
                <c:pt idx="5759">
                  <c:v>4.208320712041874</c:v>
                </c:pt>
                <c:pt idx="5760">
                  <c:v>4.2052100817231004</c:v>
                </c:pt>
                <c:pt idx="5761">
                  <c:v>4.2004592125449687</c:v>
                </c:pt>
                <c:pt idx="5762">
                  <c:v>4.2004592125449687</c:v>
                </c:pt>
                <c:pt idx="5763">
                  <c:v>4.2004592125449687</c:v>
                </c:pt>
                <c:pt idx="5764">
                  <c:v>4.1831439975781972</c:v>
                </c:pt>
                <c:pt idx="5765">
                  <c:v>4.9980458876554206</c:v>
                </c:pt>
                <c:pt idx="5766">
                  <c:v>5.0007352633165167</c:v>
                </c:pt>
                <c:pt idx="5767">
                  <c:v>5.0270267939505535</c:v>
                </c:pt>
                <c:pt idx="5768">
                  <c:v>4.5842807301358741</c:v>
                </c:pt>
                <c:pt idx="5769">
                  <c:v>4.5780293928444991</c:v>
                </c:pt>
                <c:pt idx="5770">
                  <c:v>4.5829333619191841</c:v>
                </c:pt>
                <c:pt idx="5771">
                  <c:v>4.5968874066420673</c:v>
                </c:pt>
                <c:pt idx="5772">
                  <c:v>4.5968874066420664</c:v>
                </c:pt>
                <c:pt idx="5773">
                  <c:v>4.5903561590592856</c:v>
                </c:pt>
                <c:pt idx="5774">
                  <c:v>4.5647933404936509</c:v>
                </c:pt>
                <c:pt idx="5775">
                  <c:v>4.5661963965359353</c:v>
                </c:pt>
                <c:pt idx="5776">
                  <c:v>4.5576071386622408</c:v>
                </c:pt>
                <c:pt idx="5777">
                  <c:v>4.5597235240774143</c:v>
                </c:pt>
                <c:pt idx="5778">
                  <c:v>4.5835293623137732</c:v>
                </c:pt>
                <c:pt idx="5779">
                  <c:v>4.5888395412203771</c:v>
                </c:pt>
                <c:pt idx="5780">
                  <c:v>4.5631620526598153</c:v>
                </c:pt>
                <c:pt idx="5781">
                  <c:v>4.5666471430396562</c:v>
                </c:pt>
                <c:pt idx="5782">
                  <c:v>4.5809748291183183</c:v>
                </c:pt>
                <c:pt idx="5783">
                  <c:v>4.5858378677196434</c:v>
                </c:pt>
                <c:pt idx="5784">
                  <c:v>4.6073905137847877</c:v>
                </c:pt>
                <c:pt idx="5785">
                  <c:v>3.9572861316280172</c:v>
                </c:pt>
                <c:pt idx="5786">
                  <c:v>3.9561347531680111</c:v>
                </c:pt>
                <c:pt idx="5787">
                  <c:v>3.9561347531680116</c:v>
                </c:pt>
                <c:pt idx="5788">
                  <c:v>3.9549631420197393</c:v>
                </c:pt>
                <c:pt idx="5789">
                  <c:v>3.9759219966197765</c:v>
                </c:pt>
                <c:pt idx="5790">
                  <c:v>3.1287639808503953</c:v>
                </c:pt>
                <c:pt idx="5791">
                  <c:v>3.1317494188514821</c:v>
                </c:pt>
                <c:pt idx="5792">
                  <c:v>3.1317494188514816</c:v>
                </c:pt>
                <c:pt idx="5793">
                  <c:v>3.1316854564478467</c:v>
                </c:pt>
                <c:pt idx="5794">
                  <c:v>3.1473582236093063</c:v>
                </c:pt>
                <c:pt idx="5795">
                  <c:v>3.144818029241875</c:v>
                </c:pt>
                <c:pt idx="5796">
                  <c:v>0.71903768504008525</c:v>
                </c:pt>
                <c:pt idx="5797">
                  <c:v>0.73999666028438882</c:v>
                </c:pt>
                <c:pt idx="5798">
                  <c:v>0.71903768504008392</c:v>
                </c:pt>
                <c:pt idx="5799">
                  <c:v>0.72468034504697043</c:v>
                </c:pt>
                <c:pt idx="5800">
                  <c:v>0.72468034504697243</c:v>
                </c:pt>
                <c:pt idx="5801">
                  <c:v>0.7532057744106978</c:v>
                </c:pt>
                <c:pt idx="5802">
                  <c:v>0.77189207647930302</c:v>
                </c:pt>
                <c:pt idx="5803">
                  <c:v>0.75020791429590783</c:v>
                </c:pt>
                <c:pt idx="5804">
                  <c:v>0.75020791429590683</c:v>
                </c:pt>
                <c:pt idx="5805">
                  <c:v>0.76387427118945606</c:v>
                </c:pt>
                <c:pt idx="5806">
                  <c:v>0.78430463909725101</c:v>
                </c:pt>
                <c:pt idx="5807">
                  <c:v>0.77575685576834663</c:v>
                </c:pt>
                <c:pt idx="5808">
                  <c:v>0.77575685576834719</c:v>
                </c:pt>
                <c:pt idx="5809">
                  <c:v>0.77575685576834696</c:v>
                </c:pt>
                <c:pt idx="5810">
                  <c:v>0.79750557394833788</c:v>
                </c:pt>
                <c:pt idx="5811">
                  <c:v>0.78862922605712993</c:v>
                </c:pt>
                <c:pt idx="5812">
                  <c:v>0.79230101281087961</c:v>
                </c:pt>
                <c:pt idx="5813">
                  <c:v>0.80764859555513657</c:v>
                </c:pt>
                <c:pt idx="5814">
                  <c:v>3.2058159946365015</c:v>
                </c:pt>
                <c:pt idx="5815">
                  <c:v>3.2058159946365019</c:v>
                </c:pt>
                <c:pt idx="5816">
                  <c:v>3.2058159946365024</c:v>
                </c:pt>
                <c:pt idx="5817">
                  <c:v>3.2166507164169387</c:v>
                </c:pt>
                <c:pt idx="5818">
                  <c:v>3.2177174386649385</c:v>
                </c:pt>
                <c:pt idx="5819">
                  <c:v>3.2177174386649385</c:v>
                </c:pt>
                <c:pt idx="5820">
                  <c:v>3.2064576572280283</c:v>
                </c:pt>
                <c:pt idx="5821">
                  <c:v>3.2177174386649385</c:v>
                </c:pt>
                <c:pt idx="5822">
                  <c:v>3.2167911118429888</c:v>
                </c:pt>
                <c:pt idx="5823">
                  <c:v>3.2167911118429888</c:v>
                </c:pt>
                <c:pt idx="5824">
                  <c:v>3.2167911118429888</c:v>
                </c:pt>
                <c:pt idx="5825">
                  <c:v>3.2064576572280283</c:v>
                </c:pt>
                <c:pt idx="5826">
                  <c:v>3.2071916131881606</c:v>
                </c:pt>
                <c:pt idx="5827">
                  <c:v>3.2071916131881606</c:v>
                </c:pt>
                <c:pt idx="5828">
                  <c:v>3.1948511842478857</c:v>
                </c:pt>
                <c:pt idx="5829">
                  <c:v>3.1961829797366708</c:v>
                </c:pt>
                <c:pt idx="5830">
                  <c:v>3.2081161626748185</c:v>
                </c:pt>
                <c:pt idx="5831">
                  <c:v>3.2085555909519368</c:v>
                </c:pt>
                <c:pt idx="5832">
                  <c:v>3.1975640198078965</c:v>
                </c:pt>
                <c:pt idx="5833">
                  <c:v>3.185305270615916</c:v>
                </c:pt>
                <c:pt idx="5834">
                  <c:v>3.185305270615916</c:v>
                </c:pt>
                <c:pt idx="5835">
                  <c:v>3.185362488499945</c:v>
                </c:pt>
                <c:pt idx="5836">
                  <c:v>3.1853624884999454</c:v>
                </c:pt>
                <c:pt idx="5837">
                  <c:v>3.1715770178945757</c:v>
                </c:pt>
                <c:pt idx="5838">
                  <c:v>3.1719207621786625</c:v>
                </c:pt>
                <c:pt idx="5839">
                  <c:v>3.1722396622111844</c:v>
                </c:pt>
                <c:pt idx="5840">
                  <c:v>3.1571816206293808</c:v>
                </c:pt>
                <c:pt idx="5841">
                  <c:v>3.1411268002807935</c:v>
                </c:pt>
                <c:pt idx="5842">
                  <c:v>3.1573261847386997</c:v>
                </c:pt>
                <c:pt idx="5843">
                  <c:v>3.1575882371750619</c:v>
                </c:pt>
                <c:pt idx="5844">
                  <c:v>3.1414583826673921</c:v>
                </c:pt>
                <c:pt idx="5845">
                  <c:v>0.73246423131514504</c:v>
                </c:pt>
                <c:pt idx="5846">
                  <c:v>0.69770796898816645</c:v>
                </c:pt>
                <c:pt idx="5847">
                  <c:v>0.73246423131514604</c:v>
                </c:pt>
                <c:pt idx="5848">
                  <c:v>0.70373361363474529</c:v>
                </c:pt>
                <c:pt idx="5849">
                  <c:v>0.74045406099312272</c:v>
                </c:pt>
                <c:pt idx="5850">
                  <c:v>0.73133500155217301</c:v>
                </c:pt>
                <c:pt idx="5851">
                  <c:v>0.73767373480546961</c:v>
                </c:pt>
                <c:pt idx="5852">
                  <c:v>0.70005068940894133</c:v>
                </c:pt>
                <c:pt idx="5853">
                  <c:v>0.69761008701620741</c:v>
                </c:pt>
                <c:pt idx="5854">
                  <c:v>0.69761008701620875</c:v>
                </c:pt>
                <c:pt idx="5855">
                  <c:v>0.70386224529647656</c:v>
                </c:pt>
                <c:pt idx="5856">
                  <c:v>0.73977655737304238</c:v>
                </c:pt>
                <c:pt idx="5857">
                  <c:v>2.4837790515041687</c:v>
                </c:pt>
                <c:pt idx="5858">
                  <c:v>2.4647401941717653</c:v>
                </c:pt>
                <c:pt idx="5859">
                  <c:v>2.4643972695540026</c:v>
                </c:pt>
                <c:pt idx="5860">
                  <c:v>2.4611776598744637</c:v>
                </c:pt>
                <c:pt idx="5861">
                  <c:v>2.4611776598744637</c:v>
                </c:pt>
                <c:pt idx="5862">
                  <c:v>2.4611776598744641</c:v>
                </c:pt>
                <c:pt idx="5863">
                  <c:v>2.4611776598744641</c:v>
                </c:pt>
                <c:pt idx="5864">
                  <c:v>2.4642248286719899</c:v>
                </c:pt>
                <c:pt idx="5865">
                  <c:v>2.4835647486147647</c:v>
                </c:pt>
                <c:pt idx="5866">
                  <c:v>2.4833403601667015</c:v>
                </c:pt>
                <c:pt idx="5867">
                  <c:v>2.4672376988533307</c:v>
                </c:pt>
                <c:pt idx="5868">
                  <c:v>2.4704086476889775</c:v>
                </c:pt>
                <c:pt idx="5869">
                  <c:v>2.4703072161039974</c:v>
                </c:pt>
                <c:pt idx="5870">
                  <c:v>2.487944763599498</c:v>
                </c:pt>
                <c:pt idx="5871">
                  <c:v>2.4885174909591403</c:v>
                </c:pt>
                <c:pt idx="5872">
                  <c:v>2.4879447635994985</c:v>
                </c:pt>
                <c:pt idx="5873">
                  <c:v>2.4703072161039978</c:v>
                </c:pt>
                <c:pt idx="5874">
                  <c:v>2.4883943416556322</c:v>
                </c:pt>
                <c:pt idx="5875">
                  <c:v>2.487839414667631</c:v>
                </c:pt>
                <c:pt idx="5876">
                  <c:v>2.487839414667631</c:v>
                </c:pt>
                <c:pt idx="5877">
                  <c:v>2.4883943416556331</c:v>
                </c:pt>
                <c:pt idx="5878">
                  <c:v>2.4700744405656052</c:v>
                </c:pt>
                <c:pt idx="5879">
                  <c:v>2.4714244082348844</c:v>
                </c:pt>
                <c:pt idx="5880">
                  <c:v>2.452342007457375</c:v>
                </c:pt>
                <c:pt idx="5881">
                  <c:v>2.4504407002394943</c:v>
                </c:pt>
                <c:pt idx="5882">
                  <c:v>2.4697083247130887</c:v>
                </c:pt>
                <c:pt idx="5883">
                  <c:v>2.4770188688394952</c:v>
                </c:pt>
                <c:pt idx="5884">
                  <c:v>2.4770188688394952</c:v>
                </c:pt>
                <c:pt idx="5885">
                  <c:v>2.4796791608784607</c:v>
                </c:pt>
                <c:pt idx="5886">
                  <c:v>2.4791320944490574</c:v>
                </c:pt>
                <c:pt idx="5887">
                  <c:v>2.4612345573524546</c:v>
                </c:pt>
                <c:pt idx="5888">
                  <c:v>0.66114010882441254</c:v>
                </c:pt>
                <c:pt idx="5889">
                  <c:v>0.65147818792683476</c:v>
                </c:pt>
                <c:pt idx="5890">
                  <c:v>0.6514781879268351</c:v>
                </c:pt>
                <c:pt idx="5891">
                  <c:v>0.65885965560628945</c:v>
                </c:pt>
                <c:pt idx="5892">
                  <c:v>0.61834763533707293</c:v>
                </c:pt>
                <c:pt idx="5893">
                  <c:v>0.61949322210759705</c:v>
                </c:pt>
                <c:pt idx="5894">
                  <c:v>0.64962035659322648</c:v>
                </c:pt>
                <c:pt idx="5895">
                  <c:v>0.65287326209453533</c:v>
                </c:pt>
                <c:pt idx="5896">
                  <c:v>2.4432279146817479</c:v>
                </c:pt>
                <c:pt idx="5897">
                  <c:v>2.4452315931675601</c:v>
                </c:pt>
                <c:pt idx="5898">
                  <c:v>2.4613092207451039</c:v>
                </c:pt>
                <c:pt idx="5899">
                  <c:v>2.4586560015640777</c:v>
                </c:pt>
                <c:pt idx="5900">
                  <c:v>2.4583847264127141</c:v>
                </c:pt>
                <c:pt idx="5901">
                  <c:v>2.4405145437578213</c:v>
                </c:pt>
                <c:pt idx="5902">
                  <c:v>2.4599255718290762</c:v>
                </c:pt>
                <c:pt idx="5903">
                  <c:v>2.4599255718290767</c:v>
                </c:pt>
                <c:pt idx="5904">
                  <c:v>2.4620539338855041</c:v>
                </c:pt>
                <c:pt idx="5905">
                  <c:v>2.4450333292758017</c:v>
                </c:pt>
                <c:pt idx="5906">
                  <c:v>2.4452750845935576</c:v>
                </c:pt>
                <c:pt idx="5907">
                  <c:v>2.4543560417357102</c:v>
                </c:pt>
                <c:pt idx="5908">
                  <c:v>2.4553223846344485</c:v>
                </c:pt>
                <c:pt idx="5909">
                  <c:v>2.4574598570498454</c:v>
                </c:pt>
                <c:pt idx="5910">
                  <c:v>2.4574598570498458</c:v>
                </c:pt>
                <c:pt idx="5911">
                  <c:v>2.465265265723958</c:v>
                </c:pt>
                <c:pt idx="5912">
                  <c:v>2.4660748849516692</c:v>
                </c:pt>
                <c:pt idx="5913">
                  <c:v>2.4518193037054936</c:v>
                </c:pt>
                <c:pt idx="5914">
                  <c:v>2.4451834623218094</c:v>
                </c:pt>
                <c:pt idx="5915">
                  <c:v>2.4438996447205312</c:v>
                </c:pt>
                <c:pt idx="5916">
                  <c:v>2.4587022498427689</c:v>
                </c:pt>
                <c:pt idx="5917">
                  <c:v>2.4746850355093644</c:v>
                </c:pt>
                <c:pt idx="5918">
                  <c:v>2.4737268138652246</c:v>
                </c:pt>
                <c:pt idx="5919">
                  <c:v>2.4753421020886242</c:v>
                </c:pt>
                <c:pt idx="5920">
                  <c:v>2.4745256958364439</c:v>
                </c:pt>
                <c:pt idx="5921">
                  <c:v>2.4807493790767738</c:v>
                </c:pt>
                <c:pt idx="5922">
                  <c:v>2.4928651361212166</c:v>
                </c:pt>
                <c:pt idx="5923">
                  <c:v>2.4937739746890903</c:v>
                </c:pt>
                <c:pt idx="5924">
                  <c:v>2.4933687599617036</c:v>
                </c:pt>
                <c:pt idx="5925">
                  <c:v>2.4808422569462487</c:v>
                </c:pt>
                <c:pt idx="5926">
                  <c:v>2.4810354468764948</c:v>
                </c:pt>
                <c:pt idx="5927">
                  <c:v>0.54880984653948062</c:v>
                </c:pt>
                <c:pt idx="5928">
                  <c:v>0.57544399905271781</c:v>
                </c:pt>
                <c:pt idx="5929">
                  <c:v>0.57273637137221445</c:v>
                </c:pt>
                <c:pt idx="5930">
                  <c:v>0.57273637137221522</c:v>
                </c:pt>
                <c:pt idx="5931">
                  <c:v>0.58457042402533599</c:v>
                </c:pt>
                <c:pt idx="5932">
                  <c:v>0.61172650197240941</c:v>
                </c:pt>
                <c:pt idx="5933">
                  <c:v>0.59467949727101344</c:v>
                </c:pt>
                <c:pt idx="5934">
                  <c:v>0.59120324755261</c:v>
                </c:pt>
                <c:pt idx="5935">
                  <c:v>0.5977593873120407</c:v>
                </c:pt>
                <c:pt idx="5936">
                  <c:v>0.5977593873120407</c:v>
                </c:pt>
                <c:pt idx="5937">
                  <c:v>0.59612078440041993</c:v>
                </c:pt>
                <c:pt idx="5938">
                  <c:v>0.59135983260017067</c:v>
                </c:pt>
                <c:pt idx="5939">
                  <c:v>0.60266758715193491</c:v>
                </c:pt>
                <c:pt idx="5940">
                  <c:v>0.6033740545796209</c:v>
                </c:pt>
                <c:pt idx="5941">
                  <c:v>0.62788224072719345</c:v>
                </c:pt>
                <c:pt idx="5942">
                  <c:v>0.64493915530681145</c:v>
                </c:pt>
                <c:pt idx="5943">
                  <c:v>0.65514691618735443</c:v>
                </c:pt>
                <c:pt idx="5944">
                  <c:v>0.67448134002632099</c:v>
                </c:pt>
                <c:pt idx="5945">
                  <c:v>0.68264177420038785</c:v>
                </c:pt>
                <c:pt idx="5946">
                  <c:v>0.69960093426298597</c:v>
                </c:pt>
                <c:pt idx="5947">
                  <c:v>2.5019878465298628</c:v>
                </c:pt>
                <c:pt idx="5948">
                  <c:v>2.4878689860141909</c:v>
                </c:pt>
                <c:pt idx="5949">
                  <c:v>2.4942954896311247</c:v>
                </c:pt>
                <c:pt idx="5950">
                  <c:v>2.4935175268298599</c:v>
                </c:pt>
                <c:pt idx="5951">
                  <c:v>2.4940887971761936</c:v>
                </c:pt>
                <c:pt idx="5952">
                  <c:v>2.5022314390994889</c:v>
                </c:pt>
                <c:pt idx="5953">
                  <c:v>2.4876448498657271</c:v>
                </c:pt>
                <c:pt idx="5954">
                  <c:v>2.4876448498657271</c:v>
                </c:pt>
                <c:pt idx="5955">
                  <c:v>2.5022314390994889</c:v>
                </c:pt>
                <c:pt idx="5956">
                  <c:v>2.5012135244103066</c:v>
                </c:pt>
                <c:pt idx="5957">
                  <c:v>2.5067778983870572</c:v>
                </c:pt>
                <c:pt idx="5958">
                  <c:v>2.5193069158219332</c:v>
                </c:pt>
                <c:pt idx="5959">
                  <c:v>2.5055701422576759</c:v>
                </c:pt>
                <c:pt idx="5960">
                  <c:v>2.5054312594932209</c:v>
                </c:pt>
                <c:pt idx="5961">
                  <c:v>2.5049706983898803</c:v>
                </c:pt>
                <c:pt idx="5962">
                  <c:v>2.5036892030342384</c:v>
                </c:pt>
                <c:pt idx="5963">
                  <c:v>2.491220943594183</c:v>
                </c:pt>
                <c:pt idx="5964">
                  <c:v>2.5049706983898803</c:v>
                </c:pt>
                <c:pt idx="5965">
                  <c:v>2.4997123663878242</c:v>
                </c:pt>
                <c:pt idx="5966">
                  <c:v>2.4950064801735929</c:v>
                </c:pt>
                <c:pt idx="5967">
                  <c:v>2.4945558203605902</c:v>
                </c:pt>
                <c:pt idx="5968">
                  <c:v>2.4881227434916751</c:v>
                </c:pt>
                <c:pt idx="5969">
                  <c:v>2.5022475017139105</c:v>
                </c:pt>
                <c:pt idx="5970">
                  <c:v>2.5034275982848628</c:v>
                </c:pt>
                <c:pt idx="5971">
                  <c:v>2.5165848222410103</c:v>
                </c:pt>
                <c:pt idx="5972">
                  <c:v>2.5030130854079053</c:v>
                </c:pt>
                <c:pt idx="5973">
                  <c:v>2.5075331249115367</c:v>
                </c:pt>
                <c:pt idx="5974">
                  <c:v>2.5076561434987563</c:v>
                </c:pt>
                <c:pt idx="5975">
                  <c:v>2.5067211421487072</c:v>
                </c:pt>
                <c:pt idx="5976">
                  <c:v>2.5071156383664319</c:v>
                </c:pt>
                <c:pt idx="5977">
                  <c:v>2.4996514012941233</c:v>
                </c:pt>
                <c:pt idx="5978">
                  <c:v>0.6196929520647374</c:v>
                </c:pt>
                <c:pt idx="5979">
                  <c:v>0.63199517246802794</c:v>
                </c:pt>
                <c:pt idx="5980">
                  <c:v>0.62828342524290925</c:v>
                </c:pt>
                <c:pt idx="5981">
                  <c:v>0.63950040659190877</c:v>
                </c:pt>
                <c:pt idx="5982">
                  <c:v>0.66214303794989349</c:v>
                </c:pt>
                <c:pt idx="5983">
                  <c:v>0.66165505284023207</c:v>
                </c:pt>
                <c:pt idx="5984">
                  <c:v>0.67348975458557536</c:v>
                </c:pt>
                <c:pt idx="5985">
                  <c:v>0.68509757616398359</c:v>
                </c:pt>
                <c:pt idx="5986">
                  <c:v>0.68509757616398315</c:v>
                </c:pt>
                <c:pt idx="5987">
                  <c:v>0.68509757616398359</c:v>
                </c:pt>
                <c:pt idx="5988">
                  <c:v>0.69027079998743746</c:v>
                </c:pt>
                <c:pt idx="5989">
                  <c:v>0.69027079998743701</c:v>
                </c:pt>
                <c:pt idx="5990">
                  <c:v>0.70194393377267006</c:v>
                </c:pt>
                <c:pt idx="5991">
                  <c:v>0.71286359545372036</c:v>
                </c:pt>
                <c:pt idx="5992">
                  <c:v>0.71275808623270953</c:v>
                </c:pt>
                <c:pt idx="5993">
                  <c:v>0.70166499621220102</c:v>
                </c:pt>
                <c:pt idx="5994">
                  <c:v>0.69749525861904338</c:v>
                </c:pt>
                <c:pt idx="5995">
                  <c:v>0.69080609385935121</c:v>
                </c:pt>
                <c:pt idx="5996">
                  <c:v>0.70918146159742745</c:v>
                </c:pt>
                <c:pt idx="5997">
                  <c:v>0.72149843353549392</c:v>
                </c:pt>
                <c:pt idx="5998">
                  <c:v>0.72149843353549392</c:v>
                </c:pt>
                <c:pt idx="5999">
                  <c:v>0.72663107277415251</c:v>
                </c:pt>
                <c:pt idx="6000">
                  <c:v>0.70918146159742823</c:v>
                </c:pt>
                <c:pt idx="6001">
                  <c:v>0.70918146159742823</c:v>
                </c:pt>
                <c:pt idx="6002">
                  <c:v>0.70139421879288877</c:v>
                </c:pt>
                <c:pt idx="6003">
                  <c:v>0.68970823583042673</c:v>
                </c:pt>
                <c:pt idx="6004">
                  <c:v>0.69658330718597805</c:v>
                </c:pt>
                <c:pt idx="6005">
                  <c:v>0.71652717063926219</c:v>
                </c:pt>
                <c:pt idx="6006">
                  <c:v>0.7350528943853113</c:v>
                </c:pt>
                <c:pt idx="6007">
                  <c:v>0.74699240872238093</c:v>
                </c:pt>
                <c:pt idx="6008">
                  <c:v>0.74325611777347611</c:v>
                </c:pt>
                <c:pt idx="6009">
                  <c:v>0.74325611777347578</c:v>
                </c:pt>
                <c:pt idx="6010">
                  <c:v>0.74325611777347544</c:v>
                </c:pt>
                <c:pt idx="6011">
                  <c:v>0.75315797166395071</c:v>
                </c:pt>
                <c:pt idx="6012">
                  <c:v>0.76024439495627594</c:v>
                </c:pt>
                <c:pt idx="6013">
                  <c:v>0.75315797166395104</c:v>
                </c:pt>
                <c:pt idx="6014">
                  <c:v>0.74965194837636051</c:v>
                </c:pt>
                <c:pt idx="6015">
                  <c:v>0.75315797166395104</c:v>
                </c:pt>
                <c:pt idx="6016">
                  <c:v>0.74585378379774281</c:v>
                </c:pt>
                <c:pt idx="6017">
                  <c:v>0.72767358406992633</c:v>
                </c:pt>
                <c:pt idx="6018">
                  <c:v>0.71652717063926252</c:v>
                </c:pt>
                <c:pt idx="6019">
                  <c:v>0.70466429524322749</c:v>
                </c:pt>
                <c:pt idx="6020">
                  <c:v>0.69583131395604059</c:v>
                </c:pt>
                <c:pt idx="6021">
                  <c:v>0.67276507875830571</c:v>
                </c:pt>
                <c:pt idx="6022">
                  <c:v>0.67276507875830538</c:v>
                </c:pt>
                <c:pt idx="6023">
                  <c:v>0.69261140758340922</c:v>
                </c:pt>
                <c:pt idx="6024">
                  <c:v>0.69261140758340922</c:v>
                </c:pt>
                <c:pt idx="6025">
                  <c:v>0.69261140758340956</c:v>
                </c:pt>
                <c:pt idx="6026">
                  <c:v>0.69261140758341022</c:v>
                </c:pt>
                <c:pt idx="6027">
                  <c:v>0.69261140758340989</c:v>
                </c:pt>
                <c:pt idx="6028">
                  <c:v>0.68309408855511144</c:v>
                </c:pt>
                <c:pt idx="6029">
                  <c:v>0.67824719002767542</c:v>
                </c:pt>
                <c:pt idx="6030">
                  <c:v>0.67439671271338986</c:v>
                </c:pt>
                <c:pt idx="6031">
                  <c:v>0.67439671271338986</c:v>
                </c:pt>
                <c:pt idx="6032">
                  <c:v>0.6832703540260967</c:v>
                </c:pt>
                <c:pt idx="6033">
                  <c:v>0.69274101543368949</c:v>
                </c:pt>
                <c:pt idx="6034">
                  <c:v>0.71820872823664306</c:v>
                </c:pt>
                <c:pt idx="6035">
                  <c:v>0.71473633102901668</c:v>
                </c:pt>
                <c:pt idx="6036">
                  <c:v>0.6913626096807054</c:v>
                </c:pt>
                <c:pt idx="6037">
                  <c:v>0.66478240045775527</c:v>
                </c:pt>
                <c:pt idx="6038">
                  <c:v>0.66299014421146396</c:v>
                </c:pt>
                <c:pt idx="6039">
                  <c:v>0.66343260394646553</c:v>
                </c:pt>
                <c:pt idx="6040">
                  <c:v>0.63559017450489097</c:v>
                </c:pt>
                <c:pt idx="6041">
                  <c:v>0.63381966467261086</c:v>
                </c:pt>
                <c:pt idx="6042">
                  <c:v>0.62403832361837519</c:v>
                </c:pt>
                <c:pt idx="6043">
                  <c:v>0.59543799844282064</c:v>
                </c:pt>
                <c:pt idx="6044">
                  <c:v>0.59236198048230115</c:v>
                </c:pt>
                <c:pt idx="6045">
                  <c:v>0.56274505588128643</c:v>
                </c:pt>
                <c:pt idx="6046">
                  <c:v>0.55080836442306969</c:v>
                </c:pt>
                <c:pt idx="6047">
                  <c:v>0.55215955746420031</c:v>
                </c:pt>
                <c:pt idx="6048">
                  <c:v>0.57230729504207267</c:v>
                </c:pt>
                <c:pt idx="6049">
                  <c:v>0.60505050055396314</c:v>
                </c:pt>
                <c:pt idx="6050">
                  <c:v>0.62395331711233271</c:v>
                </c:pt>
                <c:pt idx="6051">
                  <c:v>0.62395331711233237</c:v>
                </c:pt>
                <c:pt idx="6052">
                  <c:v>0.65381275899858715</c:v>
                </c:pt>
                <c:pt idx="6053">
                  <c:v>0.65381275899858571</c:v>
                </c:pt>
                <c:pt idx="6054">
                  <c:v>0.63469793384069106</c:v>
                </c:pt>
                <c:pt idx="6055">
                  <c:v>0.63509006137412494</c:v>
                </c:pt>
                <c:pt idx="6056">
                  <c:v>0.61390457250416164</c:v>
                </c:pt>
                <c:pt idx="6057">
                  <c:v>0.60455180292027078</c:v>
                </c:pt>
                <c:pt idx="6058">
                  <c:v>0.57327313871424102</c:v>
                </c:pt>
                <c:pt idx="6059">
                  <c:v>0.57337251013613333</c:v>
                </c:pt>
                <c:pt idx="6060">
                  <c:v>0.57195586085272876</c:v>
                </c:pt>
                <c:pt idx="6061">
                  <c:v>0.58564540560224343</c:v>
                </c:pt>
                <c:pt idx="6062">
                  <c:v>0.59506494543200583</c:v>
                </c:pt>
                <c:pt idx="6063">
                  <c:v>0.58560031722127193</c:v>
                </c:pt>
                <c:pt idx="6064">
                  <c:v>0.59252291323248807</c:v>
                </c:pt>
                <c:pt idx="6065">
                  <c:v>0.56346805934514566</c:v>
                </c:pt>
                <c:pt idx="6066">
                  <c:v>0.56557577966088757</c:v>
                </c:pt>
                <c:pt idx="6067">
                  <c:v>0.58576488412989414</c:v>
                </c:pt>
                <c:pt idx="6068">
                  <c:v>0.5941629882512881</c:v>
                </c:pt>
                <c:pt idx="6069">
                  <c:v>0.59416298825128655</c:v>
                </c:pt>
                <c:pt idx="6070">
                  <c:v>0.60366044372771333</c:v>
                </c:pt>
                <c:pt idx="6071">
                  <c:v>0.612502925304658</c:v>
                </c:pt>
                <c:pt idx="6072">
                  <c:v>0.60366044372771333</c:v>
                </c:pt>
                <c:pt idx="6073">
                  <c:v>0.61225963662736904</c:v>
                </c:pt>
                <c:pt idx="6074">
                  <c:v>0.61225963662736949</c:v>
                </c:pt>
                <c:pt idx="6075">
                  <c:v>0.61225963662736904</c:v>
                </c:pt>
                <c:pt idx="6076">
                  <c:v>0.61999794400652453</c:v>
                </c:pt>
                <c:pt idx="6077">
                  <c:v>0.61685930375114406</c:v>
                </c:pt>
                <c:pt idx="6078">
                  <c:v>0.61143848744857443</c:v>
                </c:pt>
                <c:pt idx="6079">
                  <c:v>0.59083099911135717</c:v>
                </c:pt>
                <c:pt idx="6080">
                  <c:v>0.56597314276833455</c:v>
                </c:pt>
                <c:pt idx="6081">
                  <c:v>0.53785880263437036</c:v>
                </c:pt>
                <c:pt idx="6082">
                  <c:v>0.5261679442108651</c:v>
                </c:pt>
                <c:pt idx="6083">
                  <c:v>0.50526803346338656</c:v>
                </c:pt>
                <c:pt idx="6084">
                  <c:v>0.49122905385438603</c:v>
                </c:pt>
                <c:pt idx="6085">
                  <c:v>0.523525728446533</c:v>
                </c:pt>
                <c:pt idx="6086">
                  <c:v>0.52170536017026525</c:v>
                </c:pt>
                <c:pt idx="6087">
                  <c:v>0.53356160025765742</c:v>
                </c:pt>
                <c:pt idx="6088">
                  <c:v>0.55663148098104209</c:v>
                </c:pt>
                <c:pt idx="6089">
                  <c:v>0.56638850776421068</c:v>
                </c:pt>
                <c:pt idx="6090">
                  <c:v>0.56504739977796481</c:v>
                </c:pt>
                <c:pt idx="6091">
                  <c:v>0.5504015183714519</c:v>
                </c:pt>
                <c:pt idx="6092">
                  <c:v>0.53066231955787568</c:v>
                </c:pt>
                <c:pt idx="6093">
                  <c:v>0.51683646074866751</c:v>
                </c:pt>
                <c:pt idx="6094">
                  <c:v>0.51856431521214996</c:v>
                </c:pt>
                <c:pt idx="6095">
                  <c:v>0.49812865206314266</c:v>
                </c:pt>
                <c:pt idx="6096">
                  <c:v>0.50207742209060968</c:v>
                </c:pt>
                <c:pt idx="6097">
                  <c:v>0.48485797184495411</c:v>
                </c:pt>
                <c:pt idx="6098">
                  <c:v>0.44442593541641989</c:v>
                </c:pt>
                <c:pt idx="6099">
                  <c:v>0.43538624951220883</c:v>
                </c:pt>
                <c:pt idx="6100">
                  <c:v>0.43422152764186739</c:v>
                </c:pt>
                <c:pt idx="6101">
                  <c:v>0.4561960415258442</c:v>
                </c:pt>
                <c:pt idx="6102">
                  <c:v>0.45311375035373214</c:v>
                </c:pt>
                <c:pt idx="6103">
                  <c:v>0.4557019947427125</c:v>
                </c:pt>
                <c:pt idx="6104">
                  <c:v>0.45520061099904319</c:v>
                </c:pt>
                <c:pt idx="6105">
                  <c:v>0.45724785219295166</c:v>
                </c:pt>
                <c:pt idx="6106">
                  <c:v>0.45556490871904431</c:v>
                </c:pt>
                <c:pt idx="6107">
                  <c:v>0.47763002108823183</c:v>
                </c:pt>
                <c:pt idx="6108">
                  <c:v>2.4855003662763009</c:v>
                </c:pt>
                <c:pt idx="6109">
                  <c:v>2.481542435986638</c:v>
                </c:pt>
                <c:pt idx="6110">
                  <c:v>2.481542435986638</c:v>
                </c:pt>
                <c:pt idx="6111">
                  <c:v>2.4831194506175858</c:v>
                </c:pt>
                <c:pt idx="6112">
                  <c:v>2.4832709581124623</c:v>
                </c:pt>
                <c:pt idx="6113">
                  <c:v>2.4832709581124628</c:v>
                </c:pt>
                <c:pt idx="6114">
                  <c:v>2.478572490788109</c:v>
                </c:pt>
                <c:pt idx="6115">
                  <c:v>2.4860840057533964</c:v>
                </c:pt>
                <c:pt idx="6116">
                  <c:v>2.4845607023083045</c:v>
                </c:pt>
                <c:pt idx="6117">
                  <c:v>2.4957442966323167</c:v>
                </c:pt>
                <c:pt idx="6118">
                  <c:v>2.4957442966323167</c:v>
                </c:pt>
                <c:pt idx="6119">
                  <c:v>2.4857062658243385</c:v>
                </c:pt>
                <c:pt idx="6120">
                  <c:v>2.4905638672178125</c:v>
                </c:pt>
                <c:pt idx="6121">
                  <c:v>2.4946543159498891</c:v>
                </c:pt>
                <c:pt idx="6122">
                  <c:v>2.4946543159498886</c:v>
                </c:pt>
                <c:pt idx="6123">
                  <c:v>2.4946543159498886</c:v>
                </c:pt>
                <c:pt idx="6124">
                  <c:v>2.4946543159498886</c:v>
                </c:pt>
                <c:pt idx="6125">
                  <c:v>2.4950426291195567</c:v>
                </c:pt>
                <c:pt idx="6126">
                  <c:v>2.4905925288254194</c:v>
                </c:pt>
                <c:pt idx="6127">
                  <c:v>2.4905925288254194</c:v>
                </c:pt>
                <c:pt idx="6128">
                  <c:v>2.4856601432123884</c:v>
                </c:pt>
                <c:pt idx="6129">
                  <c:v>2.4933397442235727</c:v>
                </c:pt>
                <c:pt idx="6130">
                  <c:v>2.4936929182334078</c:v>
                </c:pt>
                <c:pt idx="6131">
                  <c:v>2.4979400670480456</c:v>
                </c:pt>
                <c:pt idx="6132">
                  <c:v>2.4979400670480461</c:v>
                </c:pt>
                <c:pt idx="6133">
                  <c:v>2.502069705178767</c:v>
                </c:pt>
                <c:pt idx="6134">
                  <c:v>2.497359500453574</c:v>
                </c:pt>
                <c:pt idx="6135">
                  <c:v>2.4974227923076988</c:v>
                </c:pt>
                <c:pt idx="6136">
                  <c:v>2.5097079254303165</c:v>
                </c:pt>
                <c:pt idx="6137">
                  <c:v>2.5095231833358924</c:v>
                </c:pt>
                <c:pt idx="6138">
                  <c:v>2.496967953221922</c:v>
                </c:pt>
                <c:pt idx="6139">
                  <c:v>0.62930593715538785</c:v>
                </c:pt>
                <c:pt idx="6140">
                  <c:v>0.62927208000703339</c:v>
                </c:pt>
                <c:pt idx="6141">
                  <c:v>0.64883317988322486</c:v>
                </c:pt>
                <c:pt idx="6142">
                  <c:v>0.62704591257963749</c:v>
                </c:pt>
                <c:pt idx="6143">
                  <c:v>0.63855415180443498</c:v>
                </c:pt>
                <c:pt idx="6144">
                  <c:v>0.6573268319457507</c:v>
                </c:pt>
                <c:pt idx="6145">
                  <c:v>0.6674913040624274</c:v>
                </c:pt>
                <c:pt idx="6146">
                  <c:v>0.66749130406242707</c:v>
                </c:pt>
                <c:pt idx="6147">
                  <c:v>0.65647023830278473</c:v>
                </c:pt>
                <c:pt idx="6148">
                  <c:v>0.64193884745430874</c:v>
                </c:pt>
                <c:pt idx="6149">
                  <c:v>0.65239844059145291</c:v>
                </c:pt>
                <c:pt idx="6150">
                  <c:v>3.1620537261263397</c:v>
                </c:pt>
                <c:pt idx="6151">
                  <c:v>3.156975816494533</c:v>
                </c:pt>
                <c:pt idx="6152">
                  <c:v>3.1517437239662862</c:v>
                </c:pt>
                <c:pt idx="6153">
                  <c:v>3.1639402076962848</c:v>
                </c:pt>
                <c:pt idx="6154">
                  <c:v>3.1578603100474778</c:v>
                </c:pt>
                <c:pt idx="6155">
                  <c:v>3.1514379965993284</c:v>
                </c:pt>
                <c:pt idx="6156">
                  <c:v>3.1514379965993284</c:v>
                </c:pt>
                <c:pt idx="6157">
                  <c:v>3.1514379965993284</c:v>
                </c:pt>
                <c:pt idx="6158">
                  <c:v>3.1445103710220357</c:v>
                </c:pt>
                <c:pt idx="6159">
                  <c:v>3.1433621073922406</c:v>
                </c:pt>
                <c:pt idx="6160">
                  <c:v>3.1277662553616405</c:v>
                </c:pt>
                <c:pt idx="6161">
                  <c:v>3.1433621073922406</c:v>
                </c:pt>
                <c:pt idx="6162">
                  <c:v>3.1358072065464286</c:v>
                </c:pt>
                <c:pt idx="6163">
                  <c:v>3.136081857553096</c:v>
                </c:pt>
                <c:pt idx="6164">
                  <c:v>3.1279028806536266</c:v>
                </c:pt>
                <c:pt idx="6165">
                  <c:v>3.1423736032882985</c:v>
                </c:pt>
                <c:pt idx="6166">
                  <c:v>3.1423736032882985</c:v>
                </c:pt>
                <c:pt idx="6167">
                  <c:v>3.1258649583392373</c:v>
                </c:pt>
                <c:pt idx="6168">
                  <c:v>3.8636059095551709</c:v>
                </c:pt>
                <c:pt idx="6169">
                  <c:v>3.8636059095551705</c:v>
                </c:pt>
                <c:pt idx="6170">
                  <c:v>3.8636059095551705</c:v>
                </c:pt>
                <c:pt idx="6171">
                  <c:v>3.8586936656608315</c:v>
                </c:pt>
                <c:pt idx="6172">
                  <c:v>3.8382005693843113</c:v>
                </c:pt>
                <c:pt idx="6173">
                  <c:v>3.8344279115598199</c:v>
                </c:pt>
                <c:pt idx="6174">
                  <c:v>3.8344279115598199</c:v>
                </c:pt>
                <c:pt idx="6175">
                  <c:v>3.8344279115598199</c:v>
                </c:pt>
                <c:pt idx="6176">
                  <c:v>3.8551612835745956</c:v>
                </c:pt>
                <c:pt idx="6177">
                  <c:v>3.8344279115598199</c:v>
                </c:pt>
                <c:pt idx="6178">
                  <c:v>3.8300029682406986</c:v>
                </c:pt>
                <c:pt idx="6179">
                  <c:v>4.4937465104645336</c:v>
                </c:pt>
                <c:pt idx="6180">
                  <c:v>4.4937465104645336</c:v>
                </c:pt>
                <c:pt idx="6181">
                  <c:v>3.4606850401228777</c:v>
                </c:pt>
                <c:pt idx="6182">
                  <c:v>3.4618985501137844</c:v>
                </c:pt>
                <c:pt idx="6183">
                  <c:v>3.4705298920380532</c:v>
                </c:pt>
                <c:pt idx="6184">
                  <c:v>3.448471490261551</c:v>
                </c:pt>
                <c:pt idx="6185">
                  <c:v>3.4705298920380527</c:v>
                </c:pt>
                <c:pt idx="6186">
                  <c:v>3.4816688380750533</c:v>
                </c:pt>
                <c:pt idx="6187">
                  <c:v>3.4862730667493222</c:v>
                </c:pt>
                <c:pt idx="6188">
                  <c:v>3.4862730667493218</c:v>
                </c:pt>
                <c:pt idx="6189">
                  <c:v>3.4853146277072748</c:v>
                </c:pt>
                <c:pt idx="6190">
                  <c:v>3.5064784326956033</c:v>
                </c:pt>
                <c:pt idx="6191">
                  <c:v>3.5106430790246752</c:v>
                </c:pt>
                <c:pt idx="6192">
                  <c:v>3.4907621138192377</c:v>
                </c:pt>
                <c:pt idx="6193">
                  <c:v>3.5113872065700895</c:v>
                </c:pt>
                <c:pt idx="6194">
                  <c:v>3.5136782373266704</c:v>
                </c:pt>
                <c:pt idx="6195">
                  <c:v>3.5143720528877731</c:v>
                </c:pt>
                <c:pt idx="6196">
                  <c:v>3.4949510557966539</c:v>
                </c:pt>
                <c:pt idx="6197">
                  <c:v>3.5143720528877731</c:v>
                </c:pt>
                <c:pt idx="6198">
                  <c:v>3.5334028046364439</c:v>
                </c:pt>
                <c:pt idx="6199">
                  <c:v>2.6693531624592737</c:v>
                </c:pt>
                <c:pt idx="6200">
                  <c:v>2.6693531624592737</c:v>
                </c:pt>
                <c:pt idx="6201">
                  <c:v>2.6712361365851853</c:v>
                </c:pt>
                <c:pt idx="6202">
                  <c:v>2.6856513461292155</c:v>
                </c:pt>
                <c:pt idx="6203">
                  <c:v>2.6856513461292155</c:v>
                </c:pt>
                <c:pt idx="6204">
                  <c:v>2.6856513461292155</c:v>
                </c:pt>
                <c:pt idx="6205">
                  <c:v>2.6989209602424076</c:v>
                </c:pt>
                <c:pt idx="6206">
                  <c:v>2.6862199030097491</c:v>
                </c:pt>
                <c:pt idx="6207">
                  <c:v>2.6729210755206645</c:v>
                </c:pt>
                <c:pt idx="6208">
                  <c:v>2.6741938110432195</c:v>
                </c:pt>
                <c:pt idx="6209">
                  <c:v>2.675468265004231</c:v>
                </c:pt>
                <c:pt idx="6210">
                  <c:v>0.6663217326523172</c:v>
                </c:pt>
                <c:pt idx="6211">
                  <c:v>0.6458110034965745</c:v>
                </c:pt>
                <c:pt idx="6212">
                  <c:v>0.65123192311948741</c:v>
                </c:pt>
                <c:pt idx="6213">
                  <c:v>0.67112017499252474</c:v>
                </c:pt>
                <c:pt idx="6214">
                  <c:v>0.67211335975881703</c:v>
                </c:pt>
                <c:pt idx="6215">
                  <c:v>0.66407693754581509</c:v>
                </c:pt>
                <c:pt idx="6216">
                  <c:v>0.63461365831297523</c:v>
                </c:pt>
                <c:pt idx="6217">
                  <c:v>0.63461365831297489</c:v>
                </c:pt>
                <c:pt idx="6218">
                  <c:v>0.6432975903905499</c:v>
                </c:pt>
                <c:pt idx="6219">
                  <c:v>0.63464206566287784</c:v>
                </c:pt>
                <c:pt idx="6220">
                  <c:v>0.64131863700717073</c:v>
                </c:pt>
                <c:pt idx="6221">
                  <c:v>0.63464206566287706</c:v>
                </c:pt>
                <c:pt idx="6222">
                  <c:v>0.64329759039055023</c:v>
                </c:pt>
                <c:pt idx="6223">
                  <c:v>0.6346420656628774</c:v>
                </c:pt>
                <c:pt idx="6224">
                  <c:v>0.63464206566287784</c:v>
                </c:pt>
                <c:pt idx="6225">
                  <c:v>0.65288123130108622</c:v>
                </c:pt>
                <c:pt idx="6226">
                  <c:v>0.65288123130108766</c:v>
                </c:pt>
                <c:pt idx="6227">
                  <c:v>0.67190981475755662</c:v>
                </c:pt>
                <c:pt idx="6228">
                  <c:v>0.67190981475755618</c:v>
                </c:pt>
                <c:pt idx="6229">
                  <c:v>0.65288123130108833</c:v>
                </c:pt>
                <c:pt idx="6230">
                  <c:v>0.63918481838193575</c:v>
                </c:pt>
                <c:pt idx="6231">
                  <c:v>2.6630711343870277</c:v>
                </c:pt>
                <c:pt idx="6232">
                  <c:v>2.6622797574191539</c:v>
                </c:pt>
                <c:pt idx="6233">
                  <c:v>2.6490822434515393</c:v>
                </c:pt>
                <c:pt idx="6234">
                  <c:v>2.6505540720116705</c:v>
                </c:pt>
                <c:pt idx="6235">
                  <c:v>2.651881461558991</c:v>
                </c:pt>
                <c:pt idx="6236">
                  <c:v>2.6386946426734701</c:v>
                </c:pt>
                <c:pt idx="6237">
                  <c:v>2.639324263943204</c:v>
                </c:pt>
                <c:pt idx="6238">
                  <c:v>2.6399485221859695</c:v>
                </c:pt>
                <c:pt idx="6239">
                  <c:v>2.6399485221859691</c:v>
                </c:pt>
                <c:pt idx="6240">
                  <c:v>2.6399485221859691</c:v>
                </c:pt>
                <c:pt idx="6241">
                  <c:v>2.6399485221859695</c:v>
                </c:pt>
                <c:pt idx="6242">
                  <c:v>2.63994852218597</c:v>
                </c:pt>
                <c:pt idx="6243">
                  <c:v>2.6414194422952368</c:v>
                </c:pt>
                <c:pt idx="6244">
                  <c:v>2.6405406929044855</c:v>
                </c:pt>
                <c:pt idx="6245">
                  <c:v>2.6542773874506302</c:v>
                </c:pt>
                <c:pt idx="6246">
                  <c:v>2.6538566560544488</c:v>
                </c:pt>
                <c:pt idx="6247">
                  <c:v>2.6537203578699016</c:v>
                </c:pt>
                <c:pt idx="6248">
                  <c:v>2.6486959467863387</c:v>
                </c:pt>
                <c:pt idx="6249">
                  <c:v>2.6429158841036648</c:v>
                </c:pt>
                <c:pt idx="6250">
                  <c:v>3.6334825544462364</c:v>
                </c:pt>
                <c:pt idx="6251">
                  <c:v>3.6152119999206751</c:v>
                </c:pt>
                <c:pt idx="6252">
                  <c:v>3.6152119999206751</c:v>
                </c:pt>
                <c:pt idx="6253">
                  <c:v>3.6334825544462364</c:v>
                </c:pt>
                <c:pt idx="6254">
                  <c:v>3.6291616105979183</c:v>
                </c:pt>
                <c:pt idx="6255">
                  <c:v>3.6291616105979183</c:v>
                </c:pt>
                <c:pt idx="6256">
                  <c:v>3.6297970878636563</c:v>
                </c:pt>
                <c:pt idx="6257">
                  <c:v>4.3558037700096621</c:v>
                </c:pt>
                <c:pt idx="6258">
                  <c:v>4.8304931959510133</c:v>
                </c:pt>
                <c:pt idx="6259">
                  <c:v>4.8114947671031052</c:v>
                </c:pt>
                <c:pt idx="6260">
                  <c:v>4.8263145864098744</c:v>
                </c:pt>
                <c:pt idx="6261">
                  <c:v>4.8299802116523392</c:v>
                </c:pt>
                <c:pt idx="6262">
                  <c:v>4.2379955086481091</c:v>
                </c:pt>
                <c:pt idx="6263">
                  <c:v>4.7430315059891193</c:v>
                </c:pt>
                <c:pt idx="6264">
                  <c:v>4.7603450521583763</c:v>
                </c:pt>
                <c:pt idx="6265">
                  <c:v>4.7539200101662749</c:v>
                </c:pt>
                <c:pt idx="6266">
                  <c:v>4.7452382836235198</c:v>
                </c:pt>
                <c:pt idx="6267">
                  <c:v>4.7456959688678113</c:v>
                </c:pt>
                <c:pt idx="6268">
                  <c:v>4.7405302010311736</c:v>
                </c:pt>
                <c:pt idx="6269">
                  <c:v>5.4640069696525888</c:v>
                </c:pt>
                <c:pt idx="6270">
                  <c:v>5.4561734360260061</c:v>
                </c:pt>
                <c:pt idx="6271">
                  <c:v>5.4453510563554213</c:v>
                </c:pt>
                <c:pt idx="6272">
                  <c:v>5.4644393918137117</c:v>
                </c:pt>
                <c:pt idx="6273">
                  <c:v>5.4536636389099371</c:v>
                </c:pt>
                <c:pt idx="6274">
                  <c:v>5.4519826940816749</c:v>
                </c:pt>
                <c:pt idx="6275">
                  <c:v>5.4519826940816758</c:v>
                </c:pt>
                <c:pt idx="6276">
                  <c:v>5.4519826940816758</c:v>
                </c:pt>
                <c:pt idx="6277">
                  <c:v>5.4490659778734081</c:v>
                </c:pt>
                <c:pt idx="6278">
                  <c:v>5.478818920514505</c:v>
                </c:pt>
                <c:pt idx="6279">
                  <c:v>5.4710347873250358</c:v>
                </c:pt>
                <c:pt idx="6280">
                  <c:v>5.4648373862987798</c:v>
                </c:pt>
                <c:pt idx="6281">
                  <c:v>5.0027725715552487</c:v>
                </c:pt>
                <c:pt idx="6282">
                  <c:v>5.0027725715552496</c:v>
                </c:pt>
                <c:pt idx="6283">
                  <c:v>5.0291920353687045</c:v>
                </c:pt>
                <c:pt idx="6284">
                  <c:v>5.0050983684058954</c:v>
                </c:pt>
                <c:pt idx="6285">
                  <c:v>5.0074073694873107</c:v>
                </c:pt>
                <c:pt idx="6286">
                  <c:v>5.0074073694873107</c:v>
                </c:pt>
                <c:pt idx="6287">
                  <c:v>5.0050983684058954</c:v>
                </c:pt>
                <c:pt idx="6288">
                  <c:v>4.4492715558540059</c:v>
                </c:pt>
                <c:pt idx="6289">
                  <c:v>3.8890237761321971</c:v>
                </c:pt>
                <c:pt idx="6290">
                  <c:v>3.8858890106004709</c:v>
                </c:pt>
                <c:pt idx="6291">
                  <c:v>3.8740364046451758</c:v>
                </c:pt>
                <c:pt idx="6292">
                  <c:v>3.8900347817902565</c:v>
                </c:pt>
                <c:pt idx="6293">
                  <c:v>4.4683741488173219</c:v>
                </c:pt>
                <c:pt idx="6294">
                  <c:v>3.8924208753103153</c:v>
                </c:pt>
                <c:pt idx="6295">
                  <c:v>3.877604713512711</c:v>
                </c:pt>
                <c:pt idx="6296">
                  <c:v>3.881921792799417</c:v>
                </c:pt>
                <c:pt idx="6297">
                  <c:v>3.88701371213623</c:v>
                </c:pt>
                <c:pt idx="6298">
                  <c:v>3.9010541079259164</c:v>
                </c:pt>
                <c:pt idx="6299">
                  <c:v>3.9003304977495614</c:v>
                </c:pt>
                <c:pt idx="6300">
                  <c:v>2.5025571105513813</c:v>
                </c:pt>
                <c:pt idx="6301">
                  <c:v>2.5044857155255631</c:v>
                </c:pt>
                <c:pt idx="6302">
                  <c:v>2.5186201481311787</c:v>
                </c:pt>
                <c:pt idx="6303">
                  <c:v>2.5036411984907976</c:v>
                </c:pt>
                <c:pt idx="6304">
                  <c:v>2.5175598702537694</c:v>
                </c:pt>
                <c:pt idx="6305">
                  <c:v>2.5170261427998679</c:v>
                </c:pt>
                <c:pt idx="6306">
                  <c:v>2.5180309602452042</c:v>
                </c:pt>
                <c:pt idx="6307">
                  <c:v>2.5034981145535866</c:v>
                </c:pt>
                <c:pt idx="6308">
                  <c:v>2.5180309602452038</c:v>
                </c:pt>
                <c:pt idx="6309">
                  <c:v>2.5027092915732241</c:v>
                </c:pt>
                <c:pt idx="6310">
                  <c:v>2.5034981145535866</c:v>
                </c:pt>
                <c:pt idx="6311">
                  <c:v>2.5051509786035524</c:v>
                </c:pt>
                <c:pt idx="6312">
                  <c:v>2.5202309512952996</c:v>
                </c:pt>
                <c:pt idx="6313">
                  <c:v>2.5202309512952996</c:v>
                </c:pt>
                <c:pt idx="6314">
                  <c:v>2.5059767163342879</c:v>
                </c:pt>
                <c:pt idx="6315">
                  <c:v>2.5059767163342874</c:v>
                </c:pt>
                <c:pt idx="6316">
                  <c:v>2.506770789658173</c:v>
                </c:pt>
                <c:pt idx="6317">
                  <c:v>2.4900686503497726</c:v>
                </c:pt>
                <c:pt idx="6318">
                  <c:v>2.5059767163342879</c:v>
                </c:pt>
                <c:pt idx="6319">
                  <c:v>2.5059767163342874</c:v>
                </c:pt>
                <c:pt idx="6320">
                  <c:v>2.4907271211619264</c:v>
                </c:pt>
                <c:pt idx="6321">
                  <c:v>2.4928505575315234</c:v>
                </c:pt>
                <c:pt idx="6322">
                  <c:v>2.5076101548816889</c:v>
                </c:pt>
                <c:pt idx="6323">
                  <c:v>2.493724663051089</c:v>
                </c:pt>
                <c:pt idx="6324">
                  <c:v>0.71377821795910834</c:v>
                </c:pt>
                <c:pt idx="6325">
                  <c:v>0.71368418033552161</c:v>
                </c:pt>
                <c:pt idx="6326">
                  <c:v>0.71385015931074025</c:v>
                </c:pt>
                <c:pt idx="6327">
                  <c:v>0.72106739586952195</c:v>
                </c:pt>
                <c:pt idx="6328">
                  <c:v>0.73583169477707278</c:v>
                </c:pt>
                <c:pt idx="6329">
                  <c:v>0.70631638122374985</c:v>
                </c:pt>
                <c:pt idx="6330">
                  <c:v>0.709652162307154</c:v>
                </c:pt>
                <c:pt idx="6331">
                  <c:v>0.71551670275757762</c:v>
                </c:pt>
                <c:pt idx="6332">
                  <c:v>0.72838848966980041</c:v>
                </c:pt>
                <c:pt idx="6333">
                  <c:v>0.72838848966980063</c:v>
                </c:pt>
                <c:pt idx="6334">
                  <c:v>0.723284147743257</c:v>
                </c:pt>
                <c:pt idx="6335">
                  <c:v>0.69624961585299383</c:v>
                </c:pt>
                <c:pt idx="6336">
                  <c:v>0.70213699372733329</c:v>
                </c:pt>
                <c:pt idx="6337">
                  <c:v>0.68827617239747085</c:v>
                </c:pt>
                <c:pt idx="6338">
                  <c:v>0.67654255853328549</c:v>
                </c:pt>
                <c:pt idx="6339">
                  <c:v>0.6575828012339342</c:v>
                </c:pt>
                <c:pt idx="6340">
                  <c:v>0.6575828012339342</c:v>
                </c:pt>
                <c:pt idx="6341">
                  <c:v>0.64425714871723105</c:v>
                </c:pt>
                <c:pt idx="6342">
                  <c:v>0.67670565322229781</c:v>
                </c:pt>
                <c:pt idx="6343">
                  <c:v>0.64425714871723039</c:v>
                </c:pt>
                <c:pt idx="6344">
                  <c:v>0.64425714871723105</c:v>
                </c:pt>
                <c:pt idx="6345">
                  <c:v>0.63548051415520634</c:v>
                </c:pt>
                <c:pt idx="6346">
                  <c:v>0.66080836095372364</c:v>
                </c:pt>
                <c:pt idx="6347">
                  <c:v>0.64333750283955471</c:v>
                </c:pt>
                <c:pt idx="6348">
                  <c:v>0.65313973945150561</c:v>
                </c:pt>
                <c:pt idx="6349">
                  <c:v>0.62926703641756776</c:v>
                </c:pt>
                <c:pt idx="6350">
                  <c:v>0.63841606969413367</c:v>
                </c:pt>
                <c:pt idx="6351">
                  <c:v>0.67009259769834351</c:v>
                </c:pt>
                <c:pt idx="6352">
                  <c:v>0.67845765282775095</c:v>
                </c:pt>
                <c:pt idx="6353">
                  <c:v>0.64816289656124948</c:v>
                </c:pt>
                <c:pt idx="6354">
                  <c:v>0.6480428792611499</c:v>
                </c:pt>
                <c:pt idx="6355">
                  <c:v>0.61428740134110593</c:v>
                </c:pt>
                <c:pt idx="6356">
                  <c:v>0.61968438813229854</c:v>
                </c:pt>
                <c:pt idx="6357">
                  <c:v>0.62522187528930095</c:v>
                </c:pt>
                <c:pt idx="6358">
                  <c:v>0.65463817841690042</c:v>
                </c:pt>
                <c:pt idx="6359">
                  <c:v>0.64575891675144115</c:v>
                </c:pt>
                <c:pt idx="6360">
                  <c:v>0.67679233654453363</c:v>
                </c:pt>
                <c:pt idx="6361">
                  <c:v>0.697144390904058</c:v>
                </c:pt>
                <c:pt idx="6362">
                  <c:v>0.697144390904058</c:v>
                </c:pt>
                <c:pt idx="6363">
                  <c:v>0.70564934560971337</c:v>
                </c:pt>
                <c:pt idx="6364">
                  <c:v>0.70564934560971304</c:v>
                </c:pt>
                <c:pt idx="6365">
                  <c:v>0.71440951654923179</c:v>
                </c:pt>
                <c:pt idx="6366">
                  <c:v>0.71166203439320086</c:v>
                </c:pt>
                <c:pt idx="6367">
                  <c:v>0.70607826340134938</c:v>
                </c:pt>
                <c:pt idx="6368">
                  <c:v>0.70564934560971304</c:v>
                </c:pt>
                <c:pt idx="6369">
                  <c:v>0.70564934560971337</c:v>
                </c:pt>
                <c:pt idx="6370">
                  <c:v>3.1751290255396145</c:v>
                </c:pt>
                <c:pt idx="6371">
                  <c:v>4.0399606431150827</c:v>
                </c:pt>
                <c:pt idx="6372">
                  <c:v>4.0364429380447788</c:v>
                </c:pt>
                <c:pt idx="6373">
                  <c:v>4.0364429380447788</c:v>
                </c:pt>
                <c:pt idx="6374">
                  <c:v>4.0419313775949064</c:v>
                </c:pt>
                <c:pt idx="6375">
                  <c:v>4.7078842918792301</c:v>
                </c:pt>
                <c:pt idx="6376">
                  <c:v>4.7128073227750882</c:v>
                </c:pt>
                <c:pt idx="6377">
                  <c:v>4.7128073227750882</c:v>
                </c:pt>
                <c:pt idx="6378">
                  <c:v>4.7078842918792301</c:v>
                </c:pt>
                <c:pt idx="6379">
                  <c:v>4.707884291879231</c:v>
                </c:pt>
                <c:pt idx="6380">
                  <c:v>4.706601895719106</c:v>
                </c:pt>
                <c:pt idx="6381">
                  <c:v>5.1749783714177005</c:v>
                </c:pt>
                <c:pt idx="6382">
                  <c:v>5.1665402936219458</c:v>
                </c:pt>
                <c:pt idx="6383">
                  <c:v>5.1749783714176996</c:v>
                </c:pt>
                <c:pt idx="6384">
                  <c:v>5.1917416462628472</c:v>
                </c:pt>
                <c:pt idx="6385">
                  <c:v>5.1873286288657434</c:v>
                </c:pt>
                <c:pt idx="6386">
                  <c:v>5.1940528156156409</c:v>
                </c:pt>
                <c:pt idx="6387">
                  <c:v>5.1922385344819633</c:v>
                </c:pt>
                <c:pt idx="6388">
                  <c:v>5.212985636924433</c:v>
                </c:pt>
                <c:pt idx="6389">
                  <c:v>5.1922385344819633</c:v>
                </c:pt>
                <c:pt idx="6390">
                  <c:v>5.1904084577590508</c:v>
                </c:pt>
                <c:pt idx="6391">
                  <c:v>5.1904084577590508</c:v>
                </c:pt>
                <c:pt idx="6392">
                  <c:v>5.16697474269764</c:v>
                </c:pt>
                <c:pt idx="6393">
                  <c:v>5.16697474269764</c:v>
                </c:pt>
                <c:pt idx="6394">
                  <c:v>5.1426727827732117</c:v>
                </c:pt>
                <c:pt idx="6395">
                  <c:v>5.1260890013275944</c:v>
                </c:pt>
                <c:pt idx="6396">
                  <c:v>5.1324241016511056</c:v>
                </c:pt>
                <c:pt idx="6397">
                  <c:v>5.1182570117872821</c:v>
                </c:pt>
                <c:pt idx="6398">
                  <c:v>5.1109722159992135</c:v>
                </c:pt>
                <c:pt idx="6399">
                  <c:v>5.127887755244358</c:v>
                </c:pt>
                <c:pt idx="6400">
                  <c:v>5.1332856678913723</c:v>
                </c:pt>
                <c:pt idx="6401">
                  <c:v>4.2840185919958467</c:v>
                </c:pt>
                <c:pt idx="6402">
                  <c:v>4.1860378277207744</c:v>
                </c:pt>
                <c:pt idx="6403">
                  <c:v>4.2063664707888302</c:v>
                </c:pt>
                <c:pt idx="6404">
                  <c:v>4.1860378277207744</c:v>
                </c:pt>
                <c:pt idx="6405">
                  <c:v>4.1777493206338017</c:v>
                </c:pt>
                <c:pt idx="6406">
                  <c:v>3.4266987477764217</c:v>
                </c:pt>
                <c:pt idx="6407">
                  <c:v>3.4229146412084197</c:v>
                </c:pt>
                <c:pt idx="6408">
                  <c:v>3.4229146412084197</c:v>
                </c:pt>
                <c:pt idx="6409">
                  <c:v>3.4229146412084197</c:v>
                </c:pt>
                <c:pt idx="6410">
                  <c:v>3.4408174560515254</c:v>
                </c:pt>
                <c:pt idx="6411">
                  <c:v>3.4411101891725373</c:v>
                </c:pt>
                <c:pt idx="6412">
                  <c:v>2.5345176481210068</c:v>
                </c:pt>
                <c:pt idx="6413">
                  <c:v>2.5292455061509975</c:v>
                </c:pt>
                <c:pt idx="6414">
                  <c:v>2.5161984688516541</c:v>
                </c:pt>
                <c:pt idx="6415">
                  <c:v>2.5161984688516541</c:v>
                </c:pt>
                <c:pt idx="6416">
                  <c:v>2.5161984688516537</c:v>
                </c:pt>
                <c:pt idx="6417">
                  <c:v>2.5105503498860999</c:v>
                </c:pt>
                <c:pt idx="6418">
                  <c:v>2.5112385993388955</c:v>
                </c:pt>
                <c:pt idx="6419">
                  <c:v>3.4059499493140026</c:v>
                </c:pt>
                <c:pt idx="6420">
                  <c:v>3.4059499493140017</c:v>
                </c:pt>
                <c:pt idx="6421">
                  <c:v>3.4059499493140017</c:v>
                </c:pt>
                <c:pt idx="6422">
                  <c:v>3.4059499493140026</c:v>
                </c:pt>
                <c:pt idx="6423">
                  <c:v>3.4090675439555</c:v>
                </c:pt>
                <c:pt idx="6424">
                  <c:v>3.4125200483110532</c:v>
                </c:pt>
                <c:pt idx="6425">
                  <c:v>3.4153123395512375</c:v>
                </c:pt>
                <c:pt idx="6426">
                  <c:v>3.4212167633050168</c:v>
                </c:pt>
                <c:pt idx="6427">
                  <c:v>3.4176644482683409</c:v>
                </c:pt>
                <c:pt idx="6428">
                  <c:v>3.4172905744064499</c:v>
                </c:pt>
                <c:pt idx="6429">
                  <c:v>3.41766444826834</c:v>
                </c:pt>
                <c:pt idx="6430">
                  <c:v>3.41766444826834</c:v>
                </c:pt>
                <c:pt idx="6431">
                  <c:v>3.4135652979992166</c:v>
                </c:pt>
                <c:pt idx="6432">
                  <c:v>3.4224884226424717</c:v>
                </c:pt>
                <c:pt idx="6433">
                  <c:v>2.5086786614532364</c:v>
                </c:pt>
                <c:pt idx="6434">
                  <c:v>2.5004254268617108</c:v>
                </c:pt>
                <c:pt idx="6435">
                  <c:v>2.5010055105888589</c:v>
                </c:pt>
                <c:pt idx="6436">
                  <c:v>2.5010055105888589</c:v>
                </c:pt>
                <c:pt idx="6437">
                  <c:v>2.4867901153985041</c:v>
                </c:pt>
                <c:pt idx="6438">
                  <c:v>2.4881201087041975</c:v>
                </c:pt>
                <c:pt idx="6439">
                  <c:v>2.4735489339861747</c:v>
                </c:pt>
                <c:pt idx="6440">
                  <c:v>2.4743939440231668</c:v>
                </c:pt>
                <c:pt idx="6441">
                  <c:v>2.4583070746464974</c:v>
                </c:pt>
                <c:pt idx="6442">
                  <c:v>2.4743939440231668</c:v>
                </c:pt>
                <c:pt idx="6443">
                  <c:v>2.4680021157382019</c:v>
                </c:pt>
                <c:pt idx="6444">
                  <c:v>2.4830687539906635</c:v>
                </c:pt>
                <c:pt idx="6445">
                  <c:v>2.4823052564211743</c:v>
                </c:pt>
                <c:pt idx="6446">
                  <c:v>2.4654725175210137</c:v>
                </c:pt>
                <c:pt idx="6447">
                  <c:v>2.4678106463130813</c:v>
                </c:pt>
                <c:pt idx="6448">
                  <c:v>2.4746419663463435</c:v>
                </c:pt>
                <c:pt idx="6449">
                  <c:v>2.4737221656357331</c:v>
                </c:pt>
                <c:pt idx="6450">
                  <c:v>0.61608596370329316</c:v>
                </c:pt>
                <c:pt idx="6451">
                  <c:v>0.60857551045459934</c:v>
                </c:pt>
                <c:pt idx="6452">
                  <c:v>0.6203697581576878</c:v>
                </c:pt>
                <c:pt idx="6453">
                  <c:v>0.59856605445018418</c:v>
                </c:pt>
                <c:pt idx="6454">
                  <c:v>0.59856605445018296</c:v>
                </c:pt>
                <c:pt idx="6455">
                  <c:v>0.60355980920554897</c:v>
                </c:pt>
                <c:pt idx="6456">
                  <c:v>0.60335159116375214</c:v>
                </c:pt>
                <c:pt idx="6457">
                  <c:v>0.59429594403351893</c:v>
                </c:pt>
                <c:pt idx="6458">
                  <c:v>0.5744344818910414</c:v>
                </c:pt>
                <c:pt idx="6459">
                  <c:v>0.55276064333863351</c:v>
                </c:pt>
                <c:pt idx="6460">
                  <c:v>0.5709996801710685</c:v>
                </c:pt>
                <c:pt idx="6461">
                  <c:v>0.55276064333863439</c:v>
                </c:pt>
                <c:pt idx="6462">
                  <c:v>0.53599082104989337</c:v>
                </c:pt>
                <c:pt idx="6463">
                  <c:v>0.53537892481134597</c:v>
                </c:pt>
                <c:pt idx="6464">
                  <c:v>0.53537892481134641</c:v>
                </c:pt>
                <c:pt idx="6465">
                  <c:v>0.52668687421991622</c:v>
                </c:pt>
                <c:pt idx="6466">
                  <c:v>0.53480305535073858</c:v>
                </c:pt>
                <c:pt idx="6467">
                  <c:v>0.54194945258494931</c:v>
                </c:pt>
                <c:pt idx="6468">
                  <c:v>0.5419494525849502</c:v>
                </c:pt>
                <c:pt idx="6469">
                  <c:v>0.54904424572789023</c:v>
                </c:pt>
                <c:pt idx="6470">
                  <c:v>0.54841072055377638</c:v>
                </c:pt>
                <c:pt idx="6471">
                  <c:v>0.54775133925587738</c:v>
                </c:pt>
                <c:pt idx="6472">
                  <c:v>0.54173916374954978</c:v>
                </c:pt>
                <c:pt idx="6473">
                  <c:v>0.51207155132193793</c:v>
                </c:pt>
                <c:pt idx="6474">
                  <c:v>0.49099116132521053</c:v>
                </c:pt>
                <c:pt idx="6475">
                  <c:v>0.46603180144532602</c:v>
                </c:pt>
                <c:pt idx="6476">
                  <c:v>0.45019697388650398</c:v>
                </c:pt>
                <c:pt idx="6477">
                  <c:v>0.4644045564931194</c:v>
                </c:pt>
                <c:pt idx="6478">
                  <c:v>0.49760994842349288</c:v>
                </c:pt>
                <c:pt idx="6479">
                  <c:v>0.49221990720078085</c:v>
                </c:pt>
                <c:pt idx="6480">
                  <c:v>0.49115024584727407</c:v>
                </c:pt>
                <c:pt idx="6481">
                  <c:v>0.49639161011557437</c:v>
                </c:pt>
                <c:pt idx="6482">
                  <c:v>0.49760994842349288</c:v>
                </c:pt>
                <c:pt idx="6483">
                  <c:v>0.46615955921916358</c:v>
                </c:pt>
                <c:pt idx="6484">
                  <c:v>0.46615955921916358</c:v>
                </c:pt>
                <c:pt idx="6485">
                  <c:v>0.46615955921916358</c:v>
                </c:pt>
                <c:pt idx="6486">
                  <c:v>0.45666055858244303</c:v>
                </c:pt>
                <c:pt idx="6487">
                  <c:v>0.4577951275102346</c:v>
                </c:pt>
                <c:pt idx="6488">
                  <c:v>0.4577951275102346</c:v>
                </c:pt>
                <c:pt idx="6489">
                  <c:v>0.45666055858244253</c:v>
                </c:pt>
                <c:pt idx="6490">
                  <c:v>0.46238292665677422</c:v>
                </c:pt>
                <c:pt idx="6491">
                  <c:v>0.42959440494208401</c:v>
                </c:pt>
                <c:pt idx="6492">
                  <c:v>0.42258009111019917</c:v>
                </c:pt>
                <c:pt idx="6493">
                  <c:v>0.4136209110580788</c:v>
                </c:pt>
                <c:pt idx="6494">
                  <c:v>0.41196977400414658</c:v>
                </c:pt>
                <c:pt idx="6495">
                  <c:v>0.41196977400414658</c:v>
                </c:pt>
                <c:pt idx="6496">
                  <c:v>0.42258009111019917</c:v>
                </c:pt>
                <c:pt idx="6497">
                  <c:v>0.4136209110580788</c:v>
                </c:pt>
                <c:pt idx="6498">
                  <c:v>0.40453715796551548</c:v>
                </c:pt>
                <c:pt idx="6499">
                  <c:v>0.40453715796551548</c:v>
                </c:pt>
                <c:pt idx="6500">
                  <c:v>0.43326933944081408</c:v>
                </c:pt>
                <c:pt idx="6501">
                  <c:v>0.46536789067710344</c:v>
                </c:pt>
                <c:pt idx="6502">
                  <c:v>0.46536789067710294</c:v>
                </c:pt>
                <c:pt idx="6503">
                  <c:v>0.45726019798102613</c:v>
                </c:pt>
                <c:pt idx="6504">
                  <c:v>0.46536789067710393</c:v>
                </c:pt>
                <c:pt idx="6505">
                  <c:v>0.45726019798102613</c:v>
                </c:pt>
                <c:pt idx="6506">
                  <c:v>0.44739737602131602</c:v>
                </c:pt>
                <c:pt idx="6507">
                  <c:v>0.44230459038583231</c:v>
                </c:pt>
                <c:pt idx="6508">
                  <c:v>0.41061823645354634</c:v>
                </c:pt>
                <c:pt idx="6509">
                  <c:v>0.38853476187628777</c:v>
                </c:pt>
                <c:pt idx="6510">
                  <c:v>0.38853476187628655</c:v>
                </c:pt>
                <c:pt idx="6511">
                  <c:v>0.38853476187628716</c:v>
                </c:pt>
                <c:pt idx="6512">
                  <c:v>0.38853476187628655</c:v>
                </c:pt>
                <c:pt idx="6513">
                  <c:v>0.38853476187628594</c:v>
                </c:pt>
                <c:pt idx="6514">
                  <c:v>0.38853476187628655</c:v>
                </c:pt>
                <c:pt idx="6515">
                  <c:v>0.39407870139455331</c:v>
                </c:pt>
                <c:pt idx="6516">
                  <c:v>0.43446852961498278</c:v>
                </c:pt>
                <c:pt idx="6517">
                  <c:v>0.44332387279670071</c:v>
                </c:pt>
                <c:pt idx="6518">
                  <c:v>0.44252956302593521</c:v>
                </c:pt>
                <c:pt idx="6519">
                  <c:v>0.45153622620959721</c:v>
                </c:pt>
                <c:pt idx="6520">
                  <c:v>0.45246020745920545</c:v>
                </c:pt>
                <c:pt idx="6521">
                  <c:v>0.4524602074592044</c:v>
                </c:pt>
                <c:pt idx="6522">
                  <c:v>0.45246020745920495</c:v>
                </c:pt>
                <c:pt idx="6523">
                  <c:v>0.45107819728117526</c:v>
                </c:pt>
                <c:pt idx="6524">
                  <c:v>0.46715580628577597</c:v>
                </c:pt>
                <c:pt idx="6525">
                  <c:v>0.4922199072007799</c:v>
                </c:pt>
                <c:pt idx="6526">
                  <c:v>0.50598098124523649</c:v>
                </c:pt>
                <c:pt idx="6527">
                  <c:v>0.52547189039591191</c:v>
                </c:pt>
                <c:pt idx="6528">
                  <c:v>0.55460779140693761</c:v>
                </c:pt>
                <c:pt idx="6529">
                  <c:v>0.56698226301753407</c:v>
                </c:pt>
                <c:pt idx="6530">
                  <c:v>0.57209134022538222</c:v>
                </c:pt>
                <c:pt idx="6531">
                  <c:v>0.54502431949863694</c:v>
                </c:pt>
                <c:pt idx="6532">
                  <c:v>0.51883514370901529</c:v>
                </c:pt>
                <c:pt idx="6533">
                  <c:v>0.52518318492839078</c:v>
                </c:pt>
                <c:pt idx="6534">
                  <c:v>0.55030783174276154</c:v>
                </c:pt>
                <c:pt idx="6535">
                  <c:v>0.54527942984097511</c:v>
                </c:pt>
                <c:pt idx="6536">
                  <c:v>0.55875130218184299</c:v>
                </c:pt>
                <c:pt idx="6537">
                  <c:v>0.58498014409946753</c:v>
                </c:pt>
                <c:pt idx="6538">
                  <c:v>0.58542468375854995</c:v>
                </c:pt>
                <c:pt idx="6539">
                  <c:v>2.4876019632520472</c:v>
                </c:pt>
                <c:pt idx="6540">
                  <c:v>2.4819863084593781</c:v>
                </c:pt>
                <c:pt idx="6541">
                  <c:v>2.4815497218174447</c:v>
                </c:pt>
                <c:pt idx="6542">
                  <c:v>2.4945966894630729</c:v>
                </c:pt>
                <c:pt idx="6543">
                  <c:v>3.4107102381797461</c:v>
                </c:pt>
                <c:pt idx="6544">
                  <c:v>3.4174121002681712</c:v>
                </c:pt>
                <c:pt idx="6545">
                  <c:v>3.4165623106995748</c:v>
                </c:pt>
                <c:pt idx="6546">
                  <c:v>3.4252314458816362</c:v>
                </c:pt>
                <c:pt idx="6547">
                  <c:v>3.4252314458816362</c:v>
                </c:pt>
                <c:pt idx="6548">
                  <c:v>3.4248229254604721</c:v>
                </c:pt>
                <c:pt idx="6549">
                  <c:v>3.4248229254604721</c:v>
                </c:pt>
                <c:pt idx="6550">
                  <c:v>3.4191523829291235</c:v>
                </c:pt>
                <c:pt idx="6551">
                  <c:v>3.4199857832371503</c:v>
                </c:pt>
                <c:pt idx="6552">
                  <c:v>3.4199857832371503</c:v>
                </c:pt>
                <c:pt idx="6553">
                  <c:v>3.4199857832371503</c:v>
                </c:pt>
                <c:pt idx="6554">
                  <c:v>3.4142342897990985</c:v>
                </c:pt>
                <c:pt idx="6555">
                  <c:v>3.4229040542223896</c:v>
                </c:pt>
                <c:pt idx="6556">
                  <c:v>3.4085248532669072</c:v>
                </c:pt>
                <c:pt idx="6557">
                  <c:v>3.4082536701549775</c:v>
                </c:pt>
                <c:pt idx="6558">
                  <c:v>3.4172161373012764</c:v>
                </c:pt>
                <c:pt idx="6559">
                  <c:v>3.4028057147845279</c:v>
                </c:pt>
                <c:pt idx="6560">
                  <c:v>3.4058477669218292</c:v>
                </c:pt>
                <c:pt idx="6561">
                  <c:v>3.4003598006966187</c:v>
                </c:pt>
                <c:pt idx="6562">
                  <c:v>3.3977836551065863</c:v>
                </c:pt>
                <c:pt idx="6563">
                  <c:v>3.3953982983706887</c:v>
                </c:pt>
                <c:pt idx="6564">
                  <c:v>3.3853496953540132</c:v>
                </c:pt>
                <c:pt idx="6565">
                  <c:v>3.3665611188435998</c:v>
                </c:pt>
                <c:pt idx="6566">
                  <c:v>3.3813716053404583</c:v>
                </c:pt>
                <c:pt idx="6567">
                  <c:v>3.3808227452742297</c:v>
                </c:pt>
                <c:pt idx="6568">
                  <c:v>3.3813716053404574</c:v>
                </c:pt>
                <c:pt idx="6569">
                  <c:v>3.3990138972156525</c:v>
                </c:pt>
                <c:pt idx="6570">
                  <c:v>2.4801615368155514</c:v>
                </c:pt>
                <c:pt idx="6571">
                  <c:v>2.4950106299782528</c:v>
                </c:pt>
                <c:pt idx="6572">
                  <c:v>2.4960936702820398</c:v>
                </c:pt>
                <c:pt idx="6573">
                  <c:v>2.4810590283556797</c:v>
                </c:pt>
                <c:pt idx="6574">
                  <c:v>0.66347652001548962</c:v>
                </c:pt>
                <c:pt idx="6575">
                  <c:v>0.66274246539832382</c:v>
                </c:pt>
                <c:pt idx="6576">
                  <c:v>0.66969179237481646</c:v>
                </c:pt>
                <c:pt idx="6577">
                  <c:v>0.66969179237481613</c:v>
                </c:pt>
                <c:pt idx="6578">
                  <c:v>0.63713711591344735</c:v>
                </c:pt>
                <c:pt idx="6579">
                  <c:v>0.64081434760446165</c:v>
                </c:pt>
                <c:pt idx="6580">
                  <c:v>0.65010681104325174</c:v>
                </c:pt>
                <c:pt idx="6581">
                  <c:v>0.65879067303999694</c:v>
                </c:pt>
                <c:pt idx="6582">
                  <c:v>0.65879067303999728</c:v>
                </c:pt>
                <c:pt idx="6583">
                  <c:v>0.65879067303999694</c:v>
                </c:pt>
                <c:pt idx="6584">
                  <c:v>0.66666357526164843</c:v>
                </c:pt>
                <c:pt idx="6585">
                  <c:v>0.66688970861359953</c:v>
                </c:pt>
                <c:pt idx="6586">
                  <c:v>0.66688970861359909</c:v>
                </c:pt>
                <c:pt idx="6587">
                  <c:v>0.6741037523160458</c:v>
                </c:pt>
                <c:pt idx="6588">
                  <c:v>0.65507063269462418</c:v>
                </c:pt>
                <c:pt idx="6589">
                  <c:v>0.65507063269462384</c:v>
                </c:pt>
                <c:pt idx="6590">
                  <c:v>0.66091787308528382</c:v>
                </c:pt>
                <c:pt idx="6591">
                  <c:v>0.66672452489132794</c:v>
                </c:pt>
                <c:pt idx="6592">
                  <c:v>0.66680673173100602</c:v>
                </c:pt>
                <c:pt idx="6593">
                  <c:v>0.64516374999530923</c:v>
                </c:pt>
                <c:pt idx="6594">
                  <c:v>0.63724440919065217</c:v>
                </c:pt>
                <c:pt idx="6595">
                  <c:v>0.61398249626777179</c:v>
                </c:pt>
                <c:pt idx="6596">
                  <c:v>0.60050395069232199</c:v>
                </c:pt>
                <c:pt idx="6597">
                  <c:v>0.58376660981478834</c:v>
                </c:pt>
                <c:pt idx="6598">
                  <c:v>0.55272252100283203</c:v>
                </c:pt>
                <c:pt idx="6599">
                  <c:v>0.53305243751871412</c:v>
                </c:pt>
                <c:pt idx="6600">
                  <c:v>0.51626132377167055</c:v>
                </c:pt>
                <c:pt idx="6601">
                  <c:v>0.47441453047115378</c:v>
                </c:pt>
                <c:pt idx="6602">
                  <c:v>0.45653749334571131</c:v>
                </c:pt>
                <c:pt idx="6603">
                  <c:v>0.405255344024681</c:v>
                </c:pt>
                <c:pt idx="6604">
                  <c:v>0.37267426557330863</c:v>
                </c:pt>
                <c:pt idx="6605">
                  <c:v>0.35194043638040051</c:v>
                </c:pt>
                <c:pt idx="6606">
                  <c:v>0.31855626776695545</c:v>
                </c:pt>
                <c:pt idx="6607">
                  <c:v>0.27458283560853552</c:v>
                </c:pt>
                <c:pt idx="6608">
                  <c:v>0.27458283560853464</c:v>
                </c:pt>
                <c:pt idx="6609">
                  <c:v>0.28034698657630536</c:v>
                </c:pt>
                <c:pt idx="6610">
                  <c:v>0.28034698657630536</c:v>
                </c:pt>
                <c:pt idx="6611">
                  <c:v>0.29112389415535822</c:v>
                </c:pt>
                <c:pt idx="6612">
                  <c:v>0.2951458659816133</c:v>
                </c:pt>
                <c:pt idx="6613">
                  <c:v>0.29112389415535861</c:v>
                </c:pt>
                <c:pt idx="6614">
                  <c:v>0.29112389415535783</c:v>
                </c:pt>
                <c:pt idx="6615">
                  <c:v>0.291123894155357</c:v>
                </c:pt>
                <c:pt idx="6616">
                  <c:v>0.28034698657630414</c:v>
                </c:pt>
                <c:pt idx="6617">
                  <c:v>0.28034698657630325</c:v>
                </c:pt>
                <c:pt idx="6618">
                  <c:v>0.28034698657630325</c:v>
                </c:pt>
                <c:pt idx="6619">
                  <c:v>0.26742363512664546</c:v>
                </c:pt>
                <c:pt idx="6620">
                  <c:v>0.26742363512664591</c:v>
                </c:pt>
                <c:pt idx="6621">
                  <c:v>0.28034698657630325</c:v>
                </c:pt>
                <c:pt idx="6622">
                  <c:v>0.28034698657630369</c:v>
                </c:pt>
                <c:pt idx="6623">
                  <c:v>0.27357948316864533</c:v>
                </c:pt>
                <c:pt idx="6624">
                  <c:v>0.25885423521443623</c:v>
                </c:pt>
                <c:pt idx="6625">
                  <c:v>0.2823115156763113</c:v>
                </c:pt>
                <c:pt idx="6626">
                  <c:v>0.33497829460489026</c:v>
                </c:pt>
                <c:pt idx="6627">
                  <c:v>0.33938082508132883</c:v>
                </c:pt>
                <c:pt idx="6628">
                  <c:v>0.37904584738851488</c:v>
                </c:pt>
                <c:pt idx="6629">
                  <c:v>0.43335429122989894</c:v>
                </c:pt>
                <c:pt idx="6630">
                  <c:v>0.45217821760747084</c:v>
                </c:pt>
                <c:pt idx="6631">
                  <c:v>2.5026242418176987</c:v>
                </c:pt>
                <c:pt idx="6632">
                  <c:v>2.4993718149372675</c:v>
                </c:pt>
                <c:pt idx="6633">
                  <c:v>2.4969326135454453</c:v>
                </c:pt>
                <c:pt idx="6634">
                  <c:v>2.5035550685514214</c:v>
                </c:pt>
                <c:pt idx="6635">
                  <c:v>2.5043307130847312</c:v>
                </c:pt>
                <c:pt idx="6636">
                  <c:v>2.5109537346690174</c:v>
                </c:pt>
                <c:pt idx="6637">
                  <c:v>2.5137911284888199</c:v>
                </c:pt>
                <c:pt idx="6638">
                  <c:v>2.5135471451278644</c:v>
                </c:pt>
                <c:pt idx="6639">
                  <c:v>2.5096789120154779</c:v>
                </c:pt>
                <c:pt idx="6640">
                  <c:v>2.5135471451278639</c:v>
                </c:pt>
                <c:pt idx="6641">
                  <c:v>2.5135471451278639</c:v>
                </c:pt>
                <c:pt idx="6642">
                  <c:v>2.5143482945912741</c:v>
                </c:pt>
                <c:pt idx="6643">
                  <c:v>2.5144638824260275</c:v>
                </c:pt>
                <c:pt idx="6644">
                  <c:v>2.5108925348449422</c:v>
                </c:pt>
                <c:pt idx="6645">
                  <c:v>2.5072232901021794</c:v>
                </c:pt>
                <c:pt idx="6646">
                  <c:v>3.4345134173783514</c:v>
                </c:pt>
                <c:pt idx="6647">
                  <c:v>3.4419184780545509</c:v>
                </c:pt>
                <c:pt idx="6648">
                  <c:v>3.4340562837311643</c:v>
                </c:pt>
                <c:pt idx="6649">
                  <c:v>3.4255875028751364</c:v>
                </c:pt>
                <c:pt idx="6650">
                  <c:v>4.0944287355057565</c:v>
                </c:pt>
                <c:pt idx="6651">
                  <c:v>4.1027460728382135</c:v>
                </c:pt>
                <c:pt idx="6652">
                  <c:v>4.099251099086402</c:v>
                </c:pt>
                <c:pt idx="6653">
                  <c:v>4.086484429775437</c:v>
                </c:pt>
                <c:pt idx="6654">
                  <c:v>4.0950006384527216</c:v>
                </c:pt>
                <c:pt idx="6655">
                  <c:v>4.0884835147732117</c:v>
                </c:pt>
                <c:pt idx="6656">
                  <c:v>4.0677361413071722</c:v>
                </c:pt>
                <c:pt idx="6657">
                  <c:v>4.0663475712535115</c:v>
                </c:pt>
                <c:pt idx="6658">
                  <c:v>4.0592583696984237</c:v>
                </c:pt>
                <c:pt idx="6659">
                  <c:v>4.0603459405730433</c:v>
                </c:pt>
                <c:pt idx="6660">
                  <c:v>4.0617901060695916</c:v>
                </c:pt>
                <c:pt idx="6661">
                  <c:v>4.0457771370998827</c:v>
                </c:pt>
                <c:pt idx="6662">
                  <c:v>3.397134596264987</c:v>
                </c:pt>
                <c:pt idx="6663">
                  <c:v>4.164220230111507</c:v>
                </c:pt>
                <c:pt idx="6664">
                  <c:v>4.164220230111507</c:v>
                </c:pt>
                <c:pt idx="6665">
                  <c:v>4.1408878498727457</c:v>
                </c:pt>
                <c:pt idx="6666">
                  <c:v>4.1627524813041115</c:v>
                </c:pt>
                <c:pt idx="6667">
                  <c:v>4.1468374482321293</c:v>
                </c:pt>
                <c:pt idx="6668">
                  <c:v>4.1525406324892842</c:v>
                </c:pt>
                <c:pt idx="6669">
                  <c:v>4.1698267094305663</c:v>
                </c:pt>
                <c:pt idx="6670">
                  <c:v>4.1658286892350853</c:v>
                </c:pt>
                <c:pt idx="6671">
                  <c:v>4.1658286892350853</c:v>
                </c:pt>
                <c:pt idx="6672">
                  <c:v>4.1573217948245489</c:v>
                </c:pt>
                <c:pt idx="6673">
                  <c:v>4.1698267094305663</c:v>
                </c:pt>
                <c:pt idx="6674">
                  <c:v>4.1682381420879899</c:v>
                </c:pt>
                <c:pt idx="6675">
                  <c:v>4.1678510047647865</c:v>
                </c:pt>
                <c:pt idx="6676">
                  <c:v>4.1729986199122822</c:v>
                </c:pt>
                <c:pt idx="6677">
                  <c:v>3.5245786458232327</c:v>
                </c:pt>
                <c:pt idx="6678">
                  <c:v>3.5051054928673739</c:v>
                </c:pt>
                <c:pt idx="6679">
                  <c:v>3.5239887517079866</c:v>
                </c:pt>
                <c:pt idx="6680">
                  <c:v>3.5285425000725019</c:v>
                </c:pt>
                <c:pt idx="6681">
                  <c:v>2.6624549651040255</c:v>
                </c:pt>
                <c:pt idx="6682">
                  <c:v>3.6305552933088832</c:v>
                </c:pt>
                <c:pt idx="6683">
                  <c:v>3.6487608904092097</c:v>
                </c:pt>
                <c:pt idx="6684">
                  <c:v>3.649325910983912</c:v>
                </c:pt>
                <c:pt idx="6685">
                  <c:v>3.6353959258905029</c:v>
                </c:pt>
                <c:pt idx="6686">
                  <c:v>3.6312543591166304</c:v>
                </c:pt>
                <c:pt idx="6687">
                  <c:v>3.6493259109839116</c:v>
                </c:pt>
                <c:pt idx="6688">
                  <c:v>3.6524395507956648</c:v>
                </c:pt>
                <c:pt idx="6689">
                  <c:v>3.6562584151472475</c:v>
                </c:pt>
                <c:pt idx="6690">
                  <c:v>3.6646417515950747</c:v>
                </c:pt>
                <c:pt idx="6691">
                  <c:v>3.673162207626826</c:v>
                </c:pt>
                <c:pt idx="6692">
                  <c:v>3.6720946028271633</c:v>
                </c:pt>
                <c:pt idx="6693">
                  <c:v>3.6558658551544934</c:v>
                </c:pt>
                <c:pt idx="6694">
                  <c:v>2.6729763173923309</c:v>
                </c:pt>
                <c:pt idx="6695">
                  <c:v>2.6850150806560986</c:v>
                </c:pt>
                <c:pt idx="6696">
                  <c:v>2.6836905375144577</c:v>
                </c:pt>
                <c:pt idx="6697">
                  <c:v>2.676628526813444</c:v>
                </c:pt>
                <c:pt idx="6698">
                  <c:v>2.6760569794636484</c:v>
                </c:pt>
                <c:pt idx="6699">
                  <c:v>2.67647170364961</c:v>
                </c:pt>
                <c:pt idx="6700">
                  <c:v>2.6642187602555083</c:v>
                </c:pt>
                <c:pt idx="6701">
                  <c:v>2.6764717036496095</c:v>
                </c:pt>
                <c:pt idx="6702">
                  <c:v>2.6727997943906874</c:v>
                </c:pt>
                <c:pt idx="6703">
                  <c:v>2.6725107647530861</c:v>
                </c:pt>
                <c:pt idx="6704">
                  <c:v>2.6799707916932274</c:v>
                </c:pt>
                <c:pt idx="6705">
                  <c:v>3.674974746315435</c:v>
                </c:pt>
                <c:pt idx="6706">
                  <c:v>3.6741535866868711</c:v>
                </c:pt>
                <c:pt idx="6707">
                  <c:v>3.6741535866868711</c:v>
                </c:pt>
                <c:pt idx="6708">
                  <c:v>3.6741535866868706</c:v>
                </c:pt>
                <c:pt idx="6709">
                  <c:v>3.6899845886274396</c:v>
                </c:pt>
                <c:pt idx="6710">
                  <c:v>3.6749116095750365</c:v>
                </c:pt>
                <c:pt idx="6711">
                  <c:v>4.3069960873636832</c:v>
                </c:pt>
                <c:pt idx="6712">
                  <c:v>4.3060964816721539</c:v>
                </c:pt>
                <c:pt idx="6713">
                  <c:v>4.2077368905213541</c:v>
                </c:pt>
                <c:pt idx="6714">
                  <c:v>4.1932824419393944</c:v>
                </c:pt>
                <c:pt idx="6715">
                  <c:v>4.194206821758276</c:v>
                </c:pt>
                <c:pt idx="6716">
                  <c:v>4.1891552423037162</c:v>
                </c:pt>
                <c:pt idx="6717">
                  <c:v>4.2086188138746268</c:v>
                </c:pt>
                <c:pt idx="6718">
                  <c:v>4.1891552423037162</c:v>
                </c:pt>
                <c:pt idx="6719">
                  <c:v>4.2051803070965343</c:v>
                </c:pt>
                <c:pt idx="6720">
                  <c:v>4.1993893936996072</c:v>
                </c:pt>
                <c:pt idx="6721">
                  <c:v>4.1993893936996072</c:v>
                </c:pt>
                <c:pt idx="6722">
                  <c:v>4.1915169273098583</c:v>
                </c:pt>
                <c:pt idx="6723">
                  <c:v>4.1865228991887573</c:v>
                </c:pt>
                <c:pt idx="6724">
                  <c:v>4.2064661648768675</c:v>
                </c:pt>
                <c:pt idx="6725">
                  <c:v>4.1865228991887573</c:v>
                </c:pt>
                <c:pt idx="6726">
                  <c:v>4.1668493875995329</c:v>
                </c:pt>
                <c:pt idx="6727">
                  <c:v>4.6892606176751004</c:v>
                </c:pt>
                <c:pt idx="6728">
                  <c:v>4.6726587787291898</c:v>
                </c:pt>
                <c:pt idx="6729">
                  <c:v>4.6675119768577238</c:v>
                </c:pt>
                <c:pt idx="6730">
                  <c:v>4.6850716491810935</c:v>
                </c:pt>
                <c:pt idx="6731">
                  <c:v>5.1185705438208782</c:v>
                </c:pt>
                <c:pt idx="6732">
                  <c:v>5.0919640020863444</c:v>
                </c:pt>
                <c:pt idx="6733">
                  <c:v>5.102914364910383</c:v>
                </c:pt>
                <c:pt idx="6734">
                  <c:v>5.1291550401209687</c:v>
                </c:pt>
                <c:pt idx="6735">
                  <c:v>5.1002003184425417</c:v>
                </c:pt>
                <c:pt idx="6736">
                  <c:v>4.5829863281121463</c:v>
                </c:pt>
                <c:pt idx="6737">
                  <c:v>5.0196406855334406</c:v>
                </c:pt>
                <c:pt idx="6738">
                  <c:v>5.0118851251604291</c:v>
                </c:pt>
                <c:pt idx="6739">
                  <c:v>5.0386703872740171</c:v>
                </c:pt>
                <c:pt idx="6740">
                  <c:v>5.0091100461793259</c:v>
                </c:pt>
                <c:pt idx="6741">
                  <c:v>5.0342811483409529</c:v>
                </c:pt>
                <c:pt idx="6742">
                  <c:v>4.592006718461259</c:v>
                </c:pt>
                <c:pt idx="6743">
                  <c:v>4.615875024007134</c:v>
                </c:pt>
                <c:pt idx="6744">
                  <c:v>4.0804838359032427</c:v>
                </c:pt>
                <c:pt idx="6745">
                  <c:v>4.0759892283206609</c:v>
                </c:pt>
                <c:pt idx="6746">
                  <c:v>4.0804838359032418</c:v>
                </c:pt>
                <c:pt idx="6747">
                  <c:v>4.0804838359032418</c:v>
                </c:pt>
                <c:pt idx="6748">
                  <c:v>4.0575281903652547</c:v>
                </c:pt>
                <c:pt idx="6749">
                  <c:v>4.0616786370509885</c:v>
                </c:pt>
                <c:pt idx="6750">
                  <c:v>4.0616786370509885</c:v>
                </c:pt>
                <c:pt idx="6751">
                  <c:v>4.0631441616890793</c:v>
                </c:pt>
                <c:pt idx="6752">
                  <c:v>4.0544900920273017</c:v>
                </c:pt>
                <c:pt idx="6753">
                  <c:v>4.0557445673806516</c:v>
                </c:pt>
                <c:pt idx="6754">
                  <c:v>4.0786038372445867</c:v>
                </c:pt>
                <c:pt idx="6755">
                  <c:v>4.0572316315397501</c:v>
                </c:pt>
                <c:pt idx="6756">
                  <c:v>4.0786038372445859</c:v>
                </c:pt>
                <c:pt idx="6757">
                  <c:v>4.0775747341770652</c:v>
                </c:pt>
                <c:pt idx="6758">
                  <c:v>3.4262501687008164</c:v>
                </c:pt>
                <c:pt idx="6759">
                  <c:v>3.4262501687008164</c:v>
                </c:pt>
                <c:pt idx="6760">
                  <c:v>3.426250168700816</c:v>
                </c:pt>
                <c:pt idx="6761">
                  <c:v>3.4087949387493643</c:v>
                </c:pt>
                <c:pt idx="6762">
                  <c:v>2.5002828768161214</c:v>
                </c:pt>
                <c:pt idx="6763">
                  <c:v>2.5002702975626638</c:v>
                </c:pt>
                <c:pt idx="6764">
                  <c:v>2.500027897867235</c:v>
                </c:pt>
                <c:pt idx="6765">
                  <c:v>2.4833397106772233</c:v>
                </c:pt>
                <c:pt idx="6766">
                  <c:v>2.4992219496871684</c:v>
                </c:pt>
                <c:pt idx="6767">
                  <c:v>2.5062444490299525</c:v>
                </c:pt>
                <c:pt idx="6768">
                  <c:v>0.71542776620539861</c:v>
                </c:pt>
                <c:pt idx="6769">
                  <c:v>0.70803302891264586</c:v>
                </c:pt>
                <c:pt idx="6770">
                  <c:v>0.68666626676623033</c:v>
                </c:pt>
                <c:pt idx="6771">
                  <c:v>0.69890478466161055</c:v>
                </c:pt>
                <c:pt idx="6772">
                  <c:v>0.67795324583482952</c:v>
                </c:pt>
                <c:pt idx="6773">
                  <c:v>0.69890478466161088</c:v>
                </c:pt>
                <c:pt idx="6774">
                  <c:v>0.67088216730969341</c:v>
                </c:pt>
                <c:pt idx="6775">
                  <c:v>0.66323965248506611</c:v>
                </c:pt>
                <c:pt idx="6776">
                  <c:v>2.4952069141104842</c:v>
                </c:pt>
                <c:pt idx="6777">
                  <c:v>2.4937305154035263</c:v>
                </c:pt>
                <c:pt idx="6778">
                  <c:v>2.5082126395426068</c:v>
                </c:pt>
                <c:pt idx="6779">
                  <c:v>2.5073285923738191</c:v>
                </c:pt>
                <c:pt idx="6780">
                  <c:v>2.5078256187436669</c:v>
                </c:pt>
                <c:pt idx="6781">
                  <c:v>2.4949937283437222</c:v>
                </c:pt>
                <c:pt idx="6782">
                  <c:v>2.4958817589025486</c:v>
                </c:pt>
                <c:pt idx="6783">
                  <c:v>2.5089055534161786</c:v>
                </c:pt>
                <c:pt idx="6784">
                  <c:v>2.5095551425556639</c:v>
                </c:pt>
                <c:pt idx="6785">
                  <c:v>2.49558072459411</c:v>
                </c:pt>
                <c:pt idx="6786">
                  <c:v>2.49558072459411</c:v>
                </c:pt>
                <c:pt idx="6787">
                  <c:v>2.4812011520890436</c:v>
                </c:pt>
                <c:pt idx="6788">
                  <c:v>2.4830122415895297</c:v>
                </c:pt>
                <c:pt idx="6789">
                  <c:v>2.4830122415895297</c:v>
                </c:pt>
                <c:pt idx="6790">
                  <c:v>2.483667869786327</c:v>
                </c:pt>
                <c:pt idx="6791">
                  <c:v>2.4846504746683209</c:v>
                </c:pt>
                <c:pt idx="6792">
                  <c:v>2.4993575553301808</c:v>
                </c:pt>
                <c:pt idx="6793">
                  <c:v>2.5004125049897792</c:v>
                </c:pt>
                <c:pt idx="6794">
                  <c:v>2.5006576138209873</c:v>
                </c:pt>
                <c:pt idx="6795">
                  <c:v>2.505431820189715</c:v>
                </c:pt>
                <c:pt idx="6796">
                  <c:v>2.5060348077902672</c:v>
                </c:pt>
                <c:pt idx="6797">
                  <c:v>2.4926141575040024</c:v>
                </c:pt>
                <c:pt idx="6798">
                  <c:v>2.5006576138209873</c:v>
                </c:pt>
                <c:pt idx="6799">
                  <c:v>2.5014246825054838</c:v>
                </c:pt>
                <c:pt idx="6800">
                  <c:v>2.5001804409387862</c:v>
                </c:pt>
                <c:pt idx="6801">
                  <c:v>2.5014294040559188</c:v>
                </c:pt>
                <c:pt idx="6802">
                  <c:v>2.4877004518191637</c:v>
                </c:pt>
                <c:pt idx="6803">
                  <c:v>2.5025359666362461</c:v>
                </c:pt>
                <c:pt idx="6804">
                  <c:v>2.4877004518191632</c:v>
                </c:pt>
                <c:pt idx="6805">
                  <c:v>2.4861638662870189</c:v>
                </c:pt>
                <c:pt idx="6806">
                  <c:v>2.4999441929255011</c:v>
                </c:pt>
                <c:pt idx="6807">
                  <c:v>0.70646118714973372</c:v>
                </c:pt>
                <c:pt idx="6808">
                  <c:v>0.69961837374855718</c:v>
                </c:pt>
                <c:pt idx="6809">
                  <c:v>0.66976975092249424</c:v>
                </c:pt>
                <c:pt idx="6810">
                  <c:v>0.69961837374855751</c:v>
                </c:pt>
                <c:pt idx="6811">
                  <c:v>0.70641968553571766</c:v>
                </c:pt>
                <c:pt idx="6812">
                  <c:v>0.70950522104411895</c:v>
                </c:pt>
                <c:pt idx="6813">
                  <c:v>0.70936859116185258</c:v>
                </c:pt>
                <c:pt idx="6814">
                  <c:v>0.70936859116185214</c:v>
                </c:pt>
                <c:pt idx="6815">
                  <c:v>0.7093685911618518</c:v>
                </c:pt>
                <c:pt idx="6816">
                  <c:v>0.7032350176964054</c:v>
                </c:pt>
                <c:pt idx="6817">
                  <c:v>0.71167676577123473</c:v>
                </c:pt>
                <c:pt idx="6818">
                  <c:v>0.72322720928758022</c:v>
                </c:pt>
                <c:pt idx="6819">
                  <c:v>0.73071170387009343</c:v>
                </c:pt>
                <c:pt idx="6820">
                  <c:v>2.6697237343774023</c:v>
                </c:pt>
                <c:pt idx="6821">
                  <c:v>2.6688158992051427</c:v>
                </c:pt>
                <c:pt idx="6822">
                  <c:v>2.6688158992051427</c:v>
                </c:pt>
                <c:pt idx="6823">
                  <c:v>2.6527160996825656</c:v>
                </c:pt>
                <c:pt idx="6824">
                  <c:v>2.6516956073751632</c:v>
                </c:pt>
                <c:pt idx="6825">
                  <c:v>2.6516956073751636</c:v>
                </c:pt>
                <c:pt idx="6826">
                  <c:v>2.6436841272792599</c:v>
                </c:pt>
                <c:pt idx="6827">
                  <c:v>2.6413211109666865</c:v>
                </c:pt>
                <c:pt idx="6828">
                  <c:v>2.6441888653163677</c:v>
                </c:pt>
                <c:pt idx="6829">
                  <c:v>3.4813130394533682</c:v>
                </c:pt>
                <c:pt idx="6830">
                  <c:v>3.4813130394533687</c:v>
                </c:pt>
                <c:pt idx="6831">
                  <c:v>3.4804643963344777</c:v>
                </c:pt>
                <c:pt idx="6832">
                  <c:v>3.476321330026062</c:v>
                </c:pt>
                <c:pt idx="6833">
                  <c:v>3.4807666351489703</c:v>
                </c:pt>
                <c:pt idx="6834">
                  <c:v>3.4807666351489703</c:v>
                </c:pt>
                <c:pt idx="6835">
                  <c:v>4.1218747250127912</c:v>
                </c:pt>
                <c:pt idx="6836">
                  <c:v>4.1218747250127912</c:v>
                </c:pt>
                <c:pt idx="6837">
                  <c:v>4.096695154177854</c:v>
                </c:pt>
                <c:pt idx="6838">
                  <c:v>4.0998182683512647</c:v>
                </c:pt>
                <c:pt idx="6839">
                  <c:v>4.9587955365973002</c:v>
                </c:pt>
                <c:pt idx="6840">
                  <c:v>4.95054695892361</c:v>
                </c:pt>
                <c:pt idx="6841">
                  <c:v>4.9301587865676328</c:v>
                </c:pt>
                <c:pt idx="6842">
                  <c:v>5.3862638239571501</c:v>
                </c:pt>
                <c:pt idx="6843">
                  <c:v>5.391014390655041</c:v>
                </c:pt>
                <c:pt idx="6844">
                  <c:v>5.3927940030386061</c:v>
                </c:pt>
                <c:pt idx="6845">
                  <c:v>5.3638675291180675</c:v>
                </c:pt>
                <c:pt idx="6846">
                  <c:v>5.3959108452749742</c:v>
                </c:pt>
                <c:pt idx="6847">
                  <c:v>5.3868786849808821</c:v>
                </c:pt>
                <c:pt idx="6848">
                  <c:v>5.418301601762189</c:v>
                </c:pt>
                <c:pt idx="6849">
                  <c:v>5.4183016017621881</c:v>
                </c:pt>
                <c:pt idx="6850">
                  <c:v>5.4183016017621881</c:v>
                </c:pt>
                <c:pt idx="6851">
                  <c:v>4.9668458502667638</c:v>
                </c:pt>
                <c:pt idx="6852">
                  <c:v>4.9864306194492114</c:v>
                </c:pt>
                <c:pt idx="6853">
                  <c:v>4.9864306194492114</c:v>
                </c:pt>
                <c:pt idx="6854">
                  <c:v>4.9864306194492114</c:v>
                </c:pt>
                <c:pt idx="6855">
                  <c:v>4.9825218865184917</c:v>
                </c:pt>
                <c:pt idx="6856">
                  <c:v>5.3736970978535545</c:v>
                </c:pt>
                <c:pt idx="6857">
                  <c:v>5.3850762098265577</c:v>
                </c:pt>
                <c:pt idx="6858">
                  <c:v>5.3832592039216998</c:v>
                </c:pt>
                <c:pt idx="6859">
                  <c:v>5.3718487701309243</c:v>
                </c:pt>
                <c:pt idx="6860">
                  <c:v>5.0056517693299476</c:v>
                </c:pt>
                <c:pt idx="6861">
                  <c:v>5.0079465156738801</c:v>
                </c:pt>
                <c:pt idx="6862">
                  <c:v>5.0056517693299485</c:v>
                </c:pt>
                <c:pt idx="6863">
                  <c:v>5.0113580983196719</c:v>
                </c:pt>
                <c:pt idx="6864">
                  <c:v>5.0300805152198276</c:v>
                </c:pt>
                <c:pt idx="6865">
                  <c:v>5.0300805152198276</c:v>
                </c:pt>
                <c:pt idx="6866">
                  <c:v>4.560326773484257</c:v>
                </c:pt>
                <c:pt idx="6867">
                  <c:v>4.560326773484257</c:v>
                </c:pt>
                <c:pt idx="6868">
                  <c:v>4.5676982752606303</c:v>
                </c:pt>
                <c:pt idx="6869">
                  <c:v>4.5676982752606303</c:v>
                </c:pt>
                <c:pt idx="6870">
                  <c:v>4.2650131597524528</c:v>
                </c:pt>
                <c:pt idx="6871">
                  <c:v>4.278702685410062</c:v>
                </c:pt>
                <c:pt idx="6872">
                  <c:v>4.2802486142503318</c:v>
                </c:pt>
                <c:pt idx="6873">
                  <c:v>3.5328663491560155</c:v>
                </c:pt>
                <c:pt idx="6874">
                  <c:v>3.54791338480186</c:v>
                </c:pt>
                <c:pt idx="6875">
                  <c:v>4.1937308645162048</c:v>
                </c:pt>
                <c:pt idx="6876">
                  <c:v>4.2053330939179174</c:v>
                </c:pt>
                <c:pt idx="6877">
                  <c:v>4.1905203956387451</c:v>
                </c:pt>
                <c:pt idx="6878">
                  <c:v>4.1892254641632958</c:v>
                </c:pt>
                <c:pt idx="6879">
                  <c:v>4.1724534813596552</c:v>
                </c:pt>
                <c:pt idx="6880">
                  <c:v>4.1511491770489846</c:v>
                </c:pt>
                <c:pt idx="6881">
                  <c:v>4.1724534813596543</c:v>
                </c:pt>
                <c:pt idx="6882">
                  <c:v>4.1876994198248338</c:v>
                </c:pt>
                <c:pt idx="6883">
                  <c:v>4.1668992831356082</c:v>
                </c:pt>
                <c:pt idx="6884">
                  <c:v>4.1683257543254379</c:v>
                </c:pt>
                <c:pt idx="6885">
                  <c:v>4.1804829593185717</c:v>
                </c:pt>
                <c:pt idx="6886">
                  <c:v>4.1804829593185717</c:v>
                </c:pt>
                <c:pt idx="6887">
                  <c:v>3.5334533697108435</c:v>
                </c:pt>
                <c:pt idx="6888">
                  <c:v>3.5391801375156984</c:v>
                </c:pt>
                <c:pt idx="6889">
                  <c:v>3.5391801375156979</c:v>
                </c:pt>
                <c:pt idx="6890">
                  <c:v>3.5564125957921195</c:v>
                </c:pt>
                <c:pt idx="6891">
                  <c:v>3.5391801375156984</c:v>
                </c:pt>
                <c:pt idx="6892">
                  <c:v>3.5391801375156984</c:v>
                </c:pt>
                <c:pt idx="6893">
                  <c:v>3.5431890519203573</c:v>
                </c:pt>
                <c:pt idx="6894">
                  <c:v>4.1920296753681896</c:v>
                </c:pt>
                <c:pt idx="6895">
                  <c:v>4.1920296753681896</c:v>
                </c:pt>
                <c:pt idx="6896">
                  <c:v>4.1716851602155369</c:v>
                </c:pt>
                <c:pt idx="6897">
                  <c:v>4.176849400650303</c:v>
                </c:pt>
                <c:pt idx="6898">
                  <c:v>4.1805972281700541</c:v>
                </c:pt>
                <c:pt idx="6899">
                  <c:v>4.1953915738410403</c:v>
                </c:pt>
                <c:pt idx="6900">
                  <c:v>4.1994711834472129</c:v>
                </c:pt>
                <c:pt idx="6901">
                  <c:v>3.4199344380958667</c:v>
                </c:pt>
                <c:pt idx="6902">
                  <c:v>3.4104882989162633</c:v>
                </c:pt>
                <c:pt idx="6903">
                  <c:v>3.4063343928389758</c:v>
                </c:pt>
                <c:pt idx="6904">
                  <c:v>3.4058685351416695</c:v>
                </c:pt>
                <c:pt idx="6905">
                  <c:v>4.0569034122796275</c:v>
                </c:pt>
                <c:pt idx="6906">
                  <c:v>4.0569034122796266</c:v>
                </c:pt>
                <c:pt idx="6907">
                  <c:v>4.0495334002358083</c:v>
                </c:pt>
                <c:pt idx="6908">
                  <c:v>4.0654122028119248</c:v>
                </c:pt>
                <c:pt idx="6909">
                  <c:v>4.0654122028119248</c:v>
                </c:pt>
                <c:pt idx="6910">
                  <c:v>4.0613961399522633</c:v>
                </c:pt>
                <c:pt idx="6911">
                  <c:v>4.0670092712054098</c:v>
                </c:pt>
                <c:pt idx="6912">
                  <c:v>4.0511762208169095</c:v>
                </c:pt>
                <c:pt idx="6913">
                  <c:v>4.0290135656479009</c:v>
                </c:pt>
                <c:pt idx="6914">
                  <c:v>4.0511762208169095</c:v>
                </c:pt>
                <c:pt idx="6915">
                  <c:v>4.0496985923480482</c:v>
                </c:pt>
                <c:pt idx="6916">
                  <c:v>4.0378305237081689</c:v>
                </c:pt>
                <c:pt idx="6917">
                  <c:v>4.0422198751738856</c:v>
                </c:pt>
                <c:pt idx="6918">
                  <c:v>4.0422198751738856</c:v>
                </c:pt>
                <c:pt idx="6919">
                  <c:v>4.0422198751738856</c:v>
                </c:pt>
                <c:pt idx="6920">
                  <c:v>4.0464074455497716</c:v>
                </c:pt>
                <c:pt idx="6921">
                  <c:v>4.0297204014730195</c:v>
                </c:pt>
                <c:pt idx="6922">
                  <c:v>4.0312848567490125</c:v>
                </c:pt>
                <c:pt idx="6923">
                  <c:v>4.053202135920511</c:v>
                </c:pt>
                <c:pt idx="6924">
                  <c:v>4.052808458289606</c:v>
                </c:pt>
                <c:pt idx="6925">
                  <c:v>3.3818599147259758</c:v>
                </c:pt>
                <c:pt idx="6926">
                  <c:v>3.3818599147259758</c:v>
                </c:pt>
                <c:pt idx="6927">
                  <c:v>3.4004951818506961</c:v>
                </c:pt>
                <c:pt idx="6928">
                  <c:v>3.3978438792998902</c:v>
                </c:pt>
                <c:pt idx="6929">
                  <c:v>3.3951169179538536</c:v>
                </c:pt>
                <c:pt idx="6930">
                  <c:v>3.3951169179538536</c:v>
                </c:pt>
                <c:pt idx="6931">
                  <c:v>4.1614546291643171</c:v>
                </c:pt>
                <c:pt idx="6932">
                  <c:v>4.6825712950688416</c:v>
                </c:pt>
                <c:pt idx="6933">
                  <c:v>4.6896168213748055</c:v>
                </c:pt>
                <c:pt idx="6934">
                  <c:v>4.6978955370023794</c:v>
                </c:pt>
                <c:pt idx="6935">
                  <c:v>4.7046397825838877</c:v>
                </c:pt>
                <c:pt idx="6936">
                  <c:v>4.1833008042868158</c:v>
                </c:pt>
                <c:pt idx="6937">
                  <c:v>3.5293249569010769</c:v>
                </c:pt>
                <c:pt idx="6938">
                  <c:v>3.5430822516322458</c:v>
                </c:pt>
                <c:pt idx="6939">
                  <c:v>3.5284269988719288</c:v>
                </c:pt>
                <c:pt idx="6940">
                  <c:v>3.5321206925710595</c:v>
                </c:pt>
                <c:pt idx="6941">
                  <c:v>3.5409600425439449</c:v>
                </c:pt>
                <c:pt idx="6942">
                  <c:v>3.5376163365227833</c:v>
                </c:pt>
                <c:pt idx="6943">
                  <c:v>3.533769502820391</c:v>
                </c:pt>
                <c:pt idx="6944">
                  <c:v>3.5504294928595481</c:v>
                </c:pt>
                <c:pt idx="6945">
                  <c:v>3.5370032863511294</c:v>
                </c:pt>
                <c:pt idx="6946">
                  <c:v>3.5373333621948273</c:v>
                </c:pt>
                <c:pt idx="6947">
                  <c:v>3.5531381902424526</c:v>
                </c:pt>
                <c:pt idx="6948">
                  <c:v>4.2078910311795097</c:v>
                </c:pt>
                <c:pt idx="6949">
                  <c:v>4.2233051141740807</c:v>
                </c:pt>
                <c:pt idx="6950">
                  <c:v>4.21258128740772</c:v>
                </c:pt>
                <c:pt idx="6951">
                  <c:v>4.208038866623939</c:v>
                </c:pt>
                <c:pt idx="6952">
                  <c:v>4.2034351815749922</c:v>
                </c:pt>
                <c:pt idx="6953">
                  <c:v>4.2226216329117916</c:v>
                </c:pt>
                <c:pt idx="6954">
                  <c:v>4.8154986407649565</c:v>
                </c:pt>
                <c:pt idx="6955">
                  <c:v>4.8095596251342094</c:v>
                </c:pt>
                <c:pt idx="6956">
                  <c:v>4.8315915492789188</c:v>
                </c:pt>
                <c:pt idx="6957">
                  <c:v>4.8141876042881835</c:v>
                </c:pt>
                <c:pt idx="6958">
                  <c:v>4.7981926065219591</c:v>
                </c:pt>
                <c:pt idx="6959">
                  <c:v>5.3008734334190608</c:v>
                </c:pt>
                <c:pt idx="6960">
                  <c:v>5.2983477486632395</c:v>
                </c:pt>
                <c:pt idx="6961">
                  <c:v>5.2728406916402539</c:v>
                </c:pt>
                <c:pt idx="6962">
                  <c:v>4.7731465558585651</c:v>
                </c:pt>
                <c:pt idx="6963">
                  <c:v>4.2625377652041854</c:v>
                </c:pt>
                <c:pt idx="6964">
                  <c:v>4.2793881154997058</c:v>
                </c:pt>
                <c:pt idx="6965">
                  <c:v>4.2793881154997067</c:v>
                </c:pt>
                <c:pt idx="6966">
                  <c:v>4.2793881154997058</c:v>
                </c:pt>
                <c:pt idx="6967">
                  <c:v>4.2753512491782653</c:v>
                </c:pt>
                <c:pt idx="6968">
                  <c:v>4.2873227142578694</c:v>
                </c:pt>
                <c:pt idx="6969">
                  <c:v>4.2707055152907785</c:v>
                </c:pt>
                <c:pt idx="6970">
                  <c:v>4.2678064450297244</c:v>
                </c:pt>
                <c:pt idx="6971">
                  <c:v>4.2678064450297244</c:v>
                </c:pt>
                <c:pt idx="6972">
                  <c:v>4.2678064450297244</c:v>
                </c:pt>
                <c:pt idx="6973">
                  <c:v>4.2717502024209537</c:v>
                </c:pt>
                <c:pt idx="6974">
                  <c:v>4.2781463462871088</c:v>
                </c:pt>
                <c:pt idx="6975">
                  <c:v>4.2614531970533696</c:v>
                </c:pt>
                <c:pt idx="6976">
                  <c:v>4.2573322317537849</c:v>
                </c:pt>
                <c:pt idx="6977">
                  <c:v>4.2695259419507732</c:v>
                </c:pt>
                <c:pt idx="6978">
                  <c:v>4.2497024135270909</c:v>
                </c:pt>
                <c:pt idx="6979">
                  <c:v>3.6249544042487503</c:v>
                </c:pt>
                <c:pt idx="6980">
                  <c:v>3.6101725495700467</c:v>
                </c:pt>
                <c:pt idx="6981">
                  <c:v>3.6141637130092596</c:v>
                </c:pt>
                <c:pt idx="6982">
                  <c:v>3.6177235197207205</c:v>
                </c:pt>
                <c:pt idx="6983">
                  <c:v>3.6205137800065725</c:v>
                </c:pt>
                <c:pt idx="6984">
                  <c:v>3.604960898556997</c:v>
                </c:pt>
                <c:pt idx="6985">
                  <c:v>3.4842995704098056</c:v>
                </c:pt>
                <c:pt idx="6986">
                  <c:v>3.4836420698400725</c:v>
                </c:pt>
                <c:pt idx="6987">
                  <c:v>3.4687163072207547</c:v>
                </c:pt>
                <c:pt idx="6988">
                  <c:v>3.4663442719762618</c:v>
                </c:pt>
                <c:pt idx="6989">
                  <c:v>3.4813828406008991</c:v>
                </c:pt>
                <c:pt idx="6990">
                  <c:v>2.4348308139605637</c:v>
                </c:pt>
                <c:pt idx="6991">
                  <c:v>3.3567813776714428</c:v>
                </c:pt>
                <c:pt idx="6992">
                  <c:v>3.3670700958217212</c:v>
                </c:pt>
                <c:pt idx="6993">
                  <c:v>3.3706907588011124</c:v>
                </c:pt>
                <c:pt idx="6994">
                  <c:v>3.3745923868395269</c:v>
                </c:pt>
                <c:pt idx="6995">
                  <c:v>3.360005806818231</c:v>
                </c:pt>
                <c:pt idx="6996">
                  <c:v>3.3662818334022266</c:v>
                </c:pt>
                <c:pt idx="6997">
                  <c:v>3.3662818334022266</c:v>
                </c:pt>
                <c:pt idx="6998">
                  <c:v>3.369185066523801</c:v>
                </c:pt>
                <c:pt idx="6999">
                  <c:v>3.3633018948343074</c:v>
                </c:pt>
                <c:pt idx="7000">
                  <c:v>3.3633018948343083</c:v>
                </c:pt>
                <c:pt idx="7001">
                  <c:v>4.0434224860412931</c:v>
                </c:pt>
                <c:pt idx="7002">
                  <c:v>4.0422501872698122</c:v>
                </c:pt>
                <c:pt idx="7003">
                  <c:v>4.0351299966035938</c:v>
                </c:pt>
                <c:pt idx="7004">
                  <c:v>4.0363206695388456</c:v>
                </c:pt>
                <c:pt idx="7005">
                  <c:v>4.0351299966035938</c:v>
                </c:pt>
                <c:pt idx="7006">
                  <c:v>4.0312007646083021</c:v>
                </c:pt>
                <c:pt idx="7007">
                  <c:v>4.0511025079176424</c:v>
                </c:pt>
                <c:pt idx="7008">
                  <c:v>4.0440644188654327</c:v>
                </c:pt>
                <c:pt idx="7009">
                  <c:v>4.0430572420685662</c:v>
                </c:pt>
                <c:pt idx="7010">
                  <c:v>4.0598789087092113</c:v>
                </c:pt>
                <c:pt idx="7011">
                  <c:v>4.0602469642904948</c:v>
                </c:pt>
                <c:pt idx="7012">
                  <c:v>4.0540920604943818</c:v>
                </c:pt>
                <c:pt idx="7013">
                  <c:v>4.5911598084903087</c:v>
                </c:pt>
                <c:pt idx="7014">
                  <c:v>4.5842486167105614</c:v>
                </c:pt>
                <c:pt idx="7015">
                  <c:v>4.6027997350117626</c:v>
                </c:pt>
                <c:pt idx="7016">
                  <c:v>4.0673717631061477</c:v>
                </c:pt>
                <c:pt idx="7017">
                  <c:v>4.068612285696628</c:v>
                </c:pt>
                <c:pt idx="7018">
                  <c:v>4.0643522816437567</c:v>
                </c:pt>
                <c:pt idx="7019">
                  <c:v>4.6914928765831219</c:v>
                </c:pt>
                <c:pt idx="7020">
                  <c:v>4.6823887061880782</c:v>
                </c:pt>
                <c:pt idx="7021">
                  <c:v>4.6872102421716075</c:v>
                </c:pt>
                <c:pt idx="7022">
                  <c:v>4.1648649375424966</c:v>
                </c:pt>
                <c:pt idx="7023">
                  <c:v>4.1567731045944925</c:v>
                </c:pt>
                <c:pt idx="7024">
                  <c:v>4.1637196459803318</c:v>
                </c:pt>
                <c:pt idx="7025">
                  <c:v>4.1637196459803318</c:v>
                </c:pt>
                <c:pt idx="7026">
                  <c:v>4.1637196459803318</c:v>
                </c:pt>
                <c:pt idx="7027">
                  <c:v>4.1517463948260485</c:v>
                </c:pt>
                <c:pt idx="7028">
                  <c:v>4.6731015443390982</c:v>
                </c:pt>
                <c:pt idx="7029">
                  <c:v>4.6901288063979152</c:v>
                </c:pt>
                <c:pt idx="7030">
                  <c:v>4.6814584451618613</c:v>
                </c:pt>
                <c:pt idx="7031">
                  <c:v>4.6765208591980043</c:v>
                </c:pt>
                <c:pt idx="7032">
                  <c:v>4.6765208591980034</c:v>
                </c:pt>
                <c:pt idx="7033">
                  <c:v>4.6765208591980052</c:v>
                </c:pt>
                <c:pt idx="7034">
                  <c:v>4.6936167936484914</c:v>
                </c:pt>
                <c:pt idx="7035">
                  <c:v>4.6873648769979974</c:v>
                </c:pt>
                <c:pt idx="7036">
                  <c:v>4.6803593318832153</c:v>
                </c:pt>
                <c:pt idx="7037">
                  <c:v>4.7037130317568971</c:v>
                </c:pt>
                <c:pt idx="7038">
                  <c:v>4.6782712183125481</c:v>
                </c:pt>
                <c:pt idx="7039">
                  <c:v>4.695498203800514</c:v>
                </c:pt>
                <c:pt idx="7040">
                  <c:v>5.131406515799056</c:v>
                </c:pt>
                <c:pt idx="7041">
                  <c:v>5.1070110803500217</c:v>
                </c:pt>
                <c:pt idx="7042">
                  <c:v>5.0988850314549987</c:v>
                </c:pt>
                <c:pt idx="7043">
                  <c:v>5.1277999381835651</c:v>
                </c:pt>
                <c:pt idx="7044">
                  <c:v>4.7152473746740426</c:v>
                </c:pt>
                <c:pt idx="7045">
                  <c:v>4.7235654655774866</c:v>
                </c:pt>
                <c:pt idx="7046">
                  <c:v>4.7008595977050955</c:v>
                </c:pt>
                <c:pt idx="7047">
                  <c:v>4.6921634083407966</c:v>
                </c:pt>
                <c:pt idx="7048">
                  <c:v>4.6984343983975974</c:v>
                </c:pt>
                <c:pt idx="7049">
                  <c:v>4.7037130317568989</c:v>
                </c:pt>
                <c:pt idx="7050">
                  <c:v>4.0790494967683788</c:v>
                </c:pt>
                <c:pt idx="7051">
                  <c:v>4.0790494967683788</c:v>
                </c:pt>
                <c:pt idx="7052">
                  <c:v>4.0790494967683788</c:v>
                </c:pt>
                <c:pt idx="7053">
                  <c:v>4.0740937783099813</c:v>
                </c:pt>
                <c:pt idx="7054">
                  <c:v>4.0688675951379629</c:v>
                </c:pt>
                <c:pt idx="7055">
                  <c:v>4.0776275403671258</c:v>
                </c:pt>
                <c:pt idx="7056">
                  <c:v>4.0764446760222492</c:v>
                </c:pt>
                <c:pt idx="7057">
                  <c:v>4.0752580914546641</c:v>
                </c:pt>
                <c:pt idx="7058">
                  <c:v>4.0762800636276211</c:v>
                </c:pt>
                <c:pt idx="7059">
                  <c:v>3.4052378626381814</c:v>
                </c:pt>
                <c:pt idx="7060">
                  <c:v>3.3857192821071354</c:v>
                </c:pt>
                <c:pt idx="7061">
                  <c:v>3.3870643854058193</c:v>
                </c:pt>
                <c:pt idx="7062">
                  <c:v>3.3864137790645885</c:v>
                </c:pt>
                <c:pt idx="7063">
                  <c:v>2.4783960083476462</c:v>
                </c:pt>
                <c:pt idx="7064">
                  <c:v>2.4940764578760466</c:v>
                </c:pt>
                <c:pt idx="7065">
                  <c:v>2.4791677088523127</c:v>
                </c:pt>
                <c:pt idx="7066">
                  <c:v>2.4804641068202793</c:v>
                </c:pt>
                <c:pt idx="7067">
                  <c:v>2.4872875957088096</c:v>
                </c:pt>
                <c:pt idx="7068">
                  <c:v>2.4719894817573231</c:v>
                </c:pt>
                <c:pt idx="7069">
                  <c:v>2.4786832188643446</c:v>
                </c:pt>
                <c:pt idx="7070">
                  <c:v>2.4641804681907322</c:v>
                </c:pt>
                <c:pt idx="7071">
                  <c:v>0.60437496200043295</c:v>
                </c:pt>
                <c:pt idx="7072">
                  <c:v>0.61030314365830385</c:v>
                </c:pt>
                <c:pt idx="7073">
                  <c:v>0.60189477094967614</c:v>
                </c:pt>
                <c:pt idx="7074">
                  <c:v>0.57839699180136428</c:v>
                </c:pt>
                <c:pt idx="7075">
                  <c:v>0.54219377485370746</c:v>
                </c:pt>
                <c:pt idx="7076">
                  <c:v>0.54954441447033664</c:v>
                </c:pt>
                <c:pt idx="7077">
                  <c:v>0.57827167227099308</c:v>
                </c:pt>
                <c:pt idx="7078">
                  <c:v>0.55801034605635114</c:v>
                </c:pt>
                <c:pt idx="7079">
                  <c:v>0.55808050508514018</c:v>
                </c:pt>
                <c:pt idx="7080">
                  <c:v>0.57839699180136428</c:v>
                </c:pt>
                <c:pt idx="7081">
                  <c:v>0.58252192216455634</c:v>
                </c:pt>
                <c:pt idx="7082">
                  <c:v>2.4638594062521739</c:v>
                </c:pt>
                <c:pt idx="7083">
                  <c:v>2.4628544791001614</c:v>
                </c:pt>
                <c:pt idx="7084">
                  <c:v>2.4786182729868234</c:v>
                </c:pt>
                <c:pt idx="7085">
                  <c:v>2.4782296326980955</c:v>
                </c:pt>
                <c:pt idx="7086">
                  <c:v>2.4698553147410118</c:v>
                </c:pt>
                <c:pt idx="7087">
                  <c:v>2.4704608782760786</c:v>
                </c:pt>
                <c:pt idx="7088">
                  <c:v>2.4844202995398885</c:v>
                </c:pt>
                <c:pt idx="7089">
                  <c:v>2.4846296599989541</c:v>
                </c:pt>
                <c:pt idx="7090">
                  <c:v>2.4846296599989541</c:v>
                </c:pt>
                <c:pt idx="7091">
                  <c:v>2.4846296599989541</c:v>
                </c:pt>
                <c:pt idx="7092">
                  <c:v>2.4984439798601614</c:v>
                </c:pt>
                <c:pt idx="7093">
                  <c:v>2.4971341221771648</c:v>
                </c:pt>
                <c:pt idx="7094">
                  <c:v>2.4974492398275268</c:v>
                </c:pt>
                <c:pt idx="7095">
                  <c:v>2.4849042362786431</c:v>
                </c:pt>
                <c:pt idx="7096">
                  <c:v>2.4850804763599572</c:v>
                </c:pt>
                <c:pt idx="7097">
                  <c:v>3.9133392504982387</c:v>
                </c:pt>
                <c:pt idx="7098">
                  <c:v>3.9133392504982387</c:v>
                </c:pt>
                <c:pt idx="7099">
                  <c:v>3.9133392504982387</c:v>
                </c:pt>
                <c:pt idx="7100">
                  <c:v>3.9081093682940029</c:v>
                </c:pt>
                <c:pt idx="7101">
                  <c:v>4.4993403725125232</c:v>
                </c:pt>
                <c:pt idx="7102">
                  <c:v>4.4931050020930412</c:v>
                </c:pt>
                <c:pt idx="7103">
                  <c:v>5.0478496209817694</c:v>
                </c:pt>
                <c:pt idx="7104">
                  <c:v>5.0654428112544609</c:v>
                </c:pt>
                <c:pt idx="7105">
                  <c:v>5.0518408931784062</c:v>
                </c:pt>
                <c:pt idx="7106">
                  <c:v>5.0522677036170052</c:v>
                </c:pt>
                <c:pt idx="7107">
                  <c:v>5.0583654504372157</c:v>
                </c:pt>
                <c:pt idx="7108">
                  <c:v>5.0496237432080875</c:v>
                </c:pt>
                <c:pt idx="7109">
                  <c:v>5.0567673873720542</c:v>
                </c:pt>
                <c:pt idx="7110">
                  <c:v>5.0515904296455556</c:v>
                </c:pt>
                <c:pt idx="7111">
                  <c:v>5.0583171174169959</c:v>
                </c:pt>
                <c:pt idx="7112">
                  <c:v>5.0716824683050898</c:v>
                </c:pt>
                <c:pt idx="7113">
                  <c:v>4.5964719878023192</c:v>
                </c:pt>
                <c:pt idx="7114">
                  <c:v>4.5964719878023192</c:v>
                </c:pt>
                <c:pt idx="7115">
                  <c:v>4.5758540254727276</c:v>
                </c:pt>
                <c:pt idx="7116">
                  <c:v>4.5836249735359997</c:v>
                </c:pt>
                <c:pt idx="7117">
                  <c:v>4.5730778929723579</c:v>
                </c:pt>
                <c:pt idx="7118">
                  <c:v>5.1211407743182589</c:v>
                </c:pt>
                <c:pt idx="7119">
                  <c:v>5.0981223768158639</c:v>
                </c:pt>
                <c:pt idx="7120">
                  <c:v>5.0959448896567077</c:v>
                </c:pt>
                <c:pt idx="7121">
                  <c:v>5.0973851103854813</c:v>
                </c:pt>
                <c:pt idx="7122">
                  <c:v>5.4905522013315107</c:v>
                </c:pt>
                <c:pt idx="7123">
                  <c:v>5.4905522013315107</c:v>
                </c:pt>
                <c:pt idx="7124">
                  <c:v>5.4926334737161264</c:v>
                </c:pt>
                <c:pt idx="7125">
                  <c:v>5.4824225981061288</c:v>
                </c:pt>
                <c:pt idx="7126">
                  <c:v>5.4764340749158169</c:v>
                </c:pt>
                <c:pt idx="7127">
                  <c:v>5.4847034851940242</c:v>
                </c:pt>
                <c:pt idx="7128">
                  <c:v>4.7746502506056636</c:v>
                </c:pt>
                <c:pt idx="7129">
                  <c:v>4.7604270460505962</c:v>
                </c:pt>
                <c:pt idx="7130">
                  <c:v>4.7604270460505971</c:v>
                </c:pt>
                <c:pt idx="7131">
                  <c:v>4.7679253205815906</c:v>
                </c:pt>
                <c:pt idx="7132">
                  <c:v>4.2625614999789754</c:v>
                </c:pt>
                <c:pt idx="7133">
                  <c:v>4.2581180409636881</c:v>
                </c:pt>
                <c:pt idx="7134">
                  <c:v>3.5092968395410051</c:v>
                </c:pt>
                <c:pt idx="7135">
                  <c:v>4.1393522934088383</c:v>
                </c:pt>
                <c:pt idx="7136">
                  <c:v>4.7466002675489678</c:v>
                </c:pt>
                <c:pt idx="7137">
                  <c:v>5.2374011306694834</c:v>
                </c:pt>
                <c:pt idx="7138">
                  <c:v>5.6469890543379559</c:v>
                </c:pt>
                <c:pt idx="7139">
                  <c:v>5.637740578862009</c:v>
                </c:pt>
                <c:pt idx="7140">
                  <c:v>5.6483924853974772</c:v>
                </c:pt>
                <c:pt idx="7141">
                  <c:v>5.6463424294303124</c:v>
                </c:pt>
                <c:pt idx="7142">
                  <c:v>5.9334435395689784</c:v>
                </c:pt>
                <c:pt idx="7143">
                  <c:v>5.915215032995544</c:v>
                </c:pt>
                <c:pt idx="7144">
                  <c:v>5.9096645742218463</c:v>
                </c:pt>
                <c:pt idx="7145">
                  <c:v>5.9175677094777628</c:v>
                </c:pt>
                <c:pt idx="7146">
                  <c:v>5.9312460414805388</c:v>
                </c:pt>
                <c:pt idx="7147">
                  <c:v>6.3938218505366233</c:v>
                </c:pt>
                <c:pt idx="7148">
                  <c:v>6.4134492611697125</c:v>
                </c:pt>
                <c:pt idx="7149">
                  <c:v>6.1252178155753292</c:v>
                </c:pt>
                <c:pt idx="7150">
                  <c:v>6.1355799193662435</c:v>
                </c:pt>
                <c:pt idx="7151">
                  <c:v>6.1702659036333323</c:v>
                </c:pt>
                <c:pt idx="7152">
                  <c:v>6.1680256970086784</c:v>
                </c:pt>
                <c:pt idx="7153">
                  <c:v>5.8833407328642977</c:v>
                </c:pt>
                <c:pt idx="7154">
                  <c:v>5.8566879288859122</c:v>
                </c:pt>
                <c:pt idx="7155">
                  <c:v>5.8658017816069261</c:v>
                </c:pt>
                <c:pt idx="7156">
                  <c:v>5.8759102246155797</c:v>
                </c:pt>
                <c:pt idx="7157">
                  <c:v>5.8826908612462905</c:v>
                </c:pt>
                <c:pt idx="7158">
                  <c:v>5.866545281337328</c:v>
                </c:pt>
                <c:pt idx="7159">
                  <c:v>5.8463813928120105</c:v>
                </c:pt>
                <c:pt idx="7160">
                  <c:v>6.1820848338420555</c:v>
                </c:pt>
                <c:pt idx="7161">
                  <c:v>6.1945652265089173</c:v>
                </c:pt>
                <c:pt idx="7162">
                  <c:v>6.1945652265089155</c:v>
                </c:pt>
                <c:pt idx="7163">
                  <c:v>6.1848560349240707</c:v>
                </c:pt>
                <c:pt idx="7164">
                  <c:v>6.2137100981767004</c:v>
                </c:pt>
                <c:pt idx="7165">
                  <c:v>6.2077137951032055</c:v>
                </c:pt>
                <c:pt idx="7166">
                  <c:v>5.9325797023788924</c:v>
                </c:pt>
                <c:pt idx="7167">
                  <c:v>5.5418855052386062</c:v>
                </c:pt>
                <c:pt idx="7168">
                  <c:v>5.1087068461557248</c:v>
                </c:pt>
                <c:pt idx="7169">
                  <c:v>4.5647394793183835</c:v>
                </c:pt>
                <c:pt idx="7170">
                  <c:v>4.5631760257793763</c:v>
                </c:pt>
                <c:pt idx="7171">
                  <c:v>4.5631760257793763</c:v>
                </c:pt>
                <c:pt idx="7172">
                  <c:v>4.5687003505176369</c:v>
                </c:pt>
                <c:pt idx="7173">
                  <c:v>3.9961159993329614</c:v>
                </c:pt>
                <c:pt idx="7174">
                  <c:v>3.9982469818909139</c:v>
                </c:pt>
                <c:pt idx="7175">
                  <c:v>4.0015716540371162</c:v>
                </c:pt>
                <c:pt idx="7176">
                  <c:v>4.0157850934472812</c:v>
                </c:pt>
                <c:pt idx="7177">
                  <c:v>4.0122891800192937</c:v>
                </c:pt>
                <c:pt idx="7178">
                  <c:v>2.6602993462884288</c:v>
                </c:pt>
                <c:pt idx="7179">
                  <c:v>2.6538898864980447</c:v>
                </c:pt>
                <c:pt idx="7180">
                  <c:v>2.6546990517101712</c:v>
                </c:pt>
                <c:pt idx="7181">
                  <c:v>2.6677208525905614</c:v>
                </c:pt>
                <c:pt idx="7182">
                  <c:v>2.6546990517101712</c:v>
                </c:pt>
                <c:pt idx="7183">
                  <c:v>2.6555872225099213</c:v>
                </c:pt>
                <c:pt idx="7184">
                  <c:v>2.6546957394968649</c:v>
                </c:pt>
                <c:pt idx="7185">
                  <c:v>2.6555872225099213</c:v>
                </c:pt>
                <c:pt idx="7186">
                  <c:v>2.6555872225099213</c:v>
                </c:pt>
                <c:pt idx="7187">
                  <c:v>2.6562045050275427</c:v>
                </c:pt>
                <c:pt idx="7188">
                  <c:v>2.6697423264221798</c:v>
                </c:pt>
                <c:pt idx="7189">
                  <c:v>2.6698646623558595</c:v>
                </c:pt>
                <c:pt idx="7190">
                  <c:v>3.5388068325534454</c:v>
                </c:pt>
                <c:pt idx="7191">
                  <c:v>2.4972012638001524</c:v>
                </c:pt>
                <c:pt idx="7192">
                  <c:v>2.4972012638001524</c:v>
                </c:pt>
                <c:pt idx="7193">
                  <c:v>2.4972012638001524</c:v>
                </c:pt>
                <c:pt idx="7194">
                  <c:v>2.4976075545125096</c:v>
                </c:pt>
                <c:pt idx="7195">
                  <c:v>2.4843832735187732</c:v>
                </c:pt>
                <c:pt idx="7196">
                  <c:v>2.4831465428729524</c:v>
                </c:pt>
                <c:pt idx="7197">
                  <c:v>2.4831465428729524</c:v>
                </c:pt>
                <c:pt idx="7198">
                  <c:v>2.4818316722799185</c:v>
                </c:pt>
                <c:pt idx="7199">
                  <c:v>2.467026482835871</c:v>
                </c:pt>
                <c:pt idx="7200">
                  <c:v>3.3872021642590031</c:v>
                </c:pt>
                <c:pt idx="7201">
                  <c:v>3.3851746389378823</c:v>
                </c:pt>
                <c:pt idx="7202">
                  <c:v>3.3671028700907186</c:v>
                </c:pt>
                <c:pt idx="7203">
                  <c:v>3.3635126778145104</c:v>
                </c:pt>
                <c:pt idx="7204">
                  <c:v>3.3739251419798366</c:v>
                </c:pt>
                <c:pt idx="7205">
                  <c:v>3.3812740273256181</c:v>
                </c:pt>
                <c:pt idx="7206">
                  <c:v>4.1530202517250379</c:v>
                </c:pt>
                <c:pt idx="7207">
                  <c:v>4.1530202517250379</c:v>
                </c:pt>
                <c:pt idx="7208">
                  <c:v>4.1516009286239814</c:v>
                </c:pt>
                <c:pt idx="7209">
                  <c:v>4.1459449052210031</c:v>
                </c:pt>
                <c:pt idx="7210">
                  <c:v>4.167040906537081</c:v>
                </c:pt>
                <c:pt idx="7211">
                  <c:v>4.1683846066465842</c:v>
                </c:pt>
                <c:pt idx="7212">
                  <c:v>4.1530202517250379</c:v>
                </c:pt>
                <c:pt idx="7213">
                  <c:v>4.1514297651162337</c:v>
                </c:pt>
                <c:pt idx="7214">
                  <c:v>4.1530202517250379</c:v>
                </c:pt>
                <c:pt idx="7215">
                  <c:v>4.1519637543805583</c:v>
                </c:pt>
                <c:pt idx="7216">
                  <c:v>4.1740035480515258</c:v>
                </c:pt>
                <c:pt idx="7217">
                  <c:v>4.6871765472864197</c:v>
                </c:pt>
                <c:pt idx="7218">
                  <c:v>4.6808864402808794</c:v>
                </c:pt>
                <c:pt idx="7219">
                  <c:v>4.6548341772271309</c:v>
                </c:pt>
                <c:pt idx="7220">
                  <c:v>4.6788318946103296</c:v>
                </c:pt>
                <c:pt idx="7221">
                  <c:v>4.1610704430530792</c:v>
                </c:pt>
                <c:pt idx="7222">
                  <c:v>4.1559216868990543</c:v>
                </c:pt>
                <c:pt idx="7223">
                  <c:v>4.1646457027392421</c:v>
                </c:pt>
                <c:pt idx="7224">
                  <c:v>4.1522453086273323</c:v>
                </c:pt>
                <c:pt idx="7225">
                  <c:v>4.1694050474296374</c:v>
                </c:pt>
                <c:pt idx="7226">
                  <c:v>4.1850002268892981</c:v>
                </c:pt>
                <c:pt idx="7227">
                  <c:v>4.1826794694579172</c:v>
                </c:pt>
                <c:pt idx="7228">
                  <c:v>4.1826794694579172</c:v>
                </c:pt>
                <c:pt idx="7229">
                  <c:v>4.7050554209326654</c:v>
                </c:pt>
                <c:pt idx="7230">
                  <c:v>4.7265182222988624</c:v>
                </c:pt>
                <c:pt idx="7231">
                  <c:v>4.2009306857446242</c:v>
                </c:pt>
                <c:pt idx="7232">
                  <c:v>4.1999745675856515</c:v>
                </c:pt>
                <c:pt idx="7233">
                  <c:v>4.2186500965162566</c:v>
                </c:pt>
                <c:pt idx="7234">
                  <c:v>4.2177498118720012</c:v>
                </c:pt>
                <c:pt idx="7235">
                  <c:v>4.2258796903281555</c:v>
                </c:pt>
                <c:pt idx="7236">
                  <c:v>4.2147190116963458</c:v>
                </c:pt>
                <c:pt idx="7237">
                  <c:v>3.4495381841143384</c:v>
                </c:pt>
                <c:pt idx="7238">
                  <c:v>3.4350960632243761</c:v>
                </c:pt>
                <c:pt idx="7239">
                  <c:v>3.4517574660712427</c:v>
                </c:pt>
                <c:pt idx="7240">
                  <c:v>3.4517574660712427</c:v>
                </c:pt>
                <c:pt idx="7241">
                  <c:v>4.2112117584497835</c:v>
                </c:pt>
                <c:pt idx="7242">
                  <c:v>4.2112117584497835</c:v>
                </c:pt>
                <c:pt idx="7243">
                  <c:v>4.2255796356268016</c:v>
                </c:pt>
                <c:pt idx="7244">
                  <c:v>4.2209993404218658</c:v>
                </c:pt>
                <c:pt idx="7245">
                  <c:v>4.7411576331517749</c:v>
                </c:pt>
                <c:pt idx="7246">
                  <c:v>4.7630312622752147</c:v>
                </c:pt>
                <c:pt idx="7247">
                  <c:v>4.7411576331517749</c:v>
                </c:pt>
                <c:pt idx="7248">
                  <c:v>4.2209993404218666</c:v>
                </c:pt>
                <c:pt idx="7249">
                  <c:v>4.2209993404218658</c:v>
                </c:pt>
                <c:pt idx="7250">
                  <c:v>4.2209993404218666</c:v>
                </c:pt>
                <c:pt idx="7251">
                  <c:v>4.2209993404218666</c:v>
                </c:pt>
                <c:pt idx="7252">
                  <c:v>4.741157633151774</c:v>
                </c:pt>
                <c:pt idx="7253">
                  <c:v>4.7630312622752147</c:v>
                </c:pt>
                <c:pt idx="7254">
                  <c:v>4.741157633151774</c:v>
                </c:pt>
                <c:pt idx="7255">
                  <c:v>4.747009157535655</c:v>
                </c:pt>
                <c:pt idx="7256">
                  <c:v>4.7246726648311084</c:v>
                </c:pt>
                <c:pt idx="7257">
                  <c:v>4.7246726648311084</c:v>
                </c:pt>
                <c:pt idx="7258">
                  <c:v>4.7265910446352137</c:v>
                </c:pt>
                <c:pt idx="7259">
                  <c:v>4.7488181836662537</c:v>
                </c:pt>
                <c:pt idx="7260">
                  <c:v>4.225235722355535</c:v>
                </c:pt>
                <c:pt idx="7261">
                  <c:v>4.2105035217118099</c:v>
                </c:pt>
                <c:pt idx="7262">
                  <c:v>4.2150994868048892</c:v>
                </c:pt>
                <c:pt idx="7263">
                  <c:v>4.2185365562453967</c:v>
                </c:pt>
                <c:pt idx="7264">
                  <c:v>4.203790061895968</c:v>
                </c:pt>
                <c:pt idx="7265">
                  <c:v>4.2149169469785708</c:v>
                </c:pt>
                <c:pt idx="7266">
                  <c:v>4.199083369574959</c:v>
                </c:pt>
                <c:pt idx="7267">
                  <c:v>4.2036895740979503</c:v>
                </c:pt>
                <c:pt idx="7268">
                  <c:v>4.1970655597947708</c:v>
                </c:pt>
                <c:pt idx="7269">
                  <c:v>4.1970655597947717</c:v>
                </c:pt>
                <c:pt idx="7270">
                  <c:v>4.188765734281513</c:v>
                </c:pt>
                <c:pt idx="7271">
                  <c:v>4.1923514917259617</c:v>
                </c:pt>
                <c:pt idx="7272">
                  <c:v>3.4153961031047366</c:v>
                </c:pt>
                <c:pt idx="7273">
                  <c:v>3.4183551262252783</c:v>
                </c:pt>
                <c:pt idx="7274">
                  <c:v>3.4047450285854621</c:v>
                </c:pt>
                <c:pt idx="7275">
                  <c:v>3.4080018237673007</c:v>
                </c:pt>
                <c:pt idx="7276">
                  <c:v>2.47834086944078</c:v>
                </c:pt>
                <c:pt idx="7277">
                  <c:v>2.4655613178062814</c:v>
                </c:pt>
                <c:pt idx="7278">
                  <c:v>2.4663425296306971</c:v>
                </c:pt>
                <c:pt idx="7279">
                  <c:v>2.4661550558765351</c:v>
                </c:pt>
                <c:pt idx="7280">
                  <c:v>2.4790410833683452</c:v>
                </c:pt>
                <c:pt idx="7281">
                  <c:v>2.4775804404115083</c:v>
                </c:pt>
                <c:pt idx="7282">
                  <c:v>2.4661550558765351</c:v>
                </c:pt>
                <c:pt idx="7283">
                  <c:v>0.49426687108718753</c:v>
                </c:pt>
                <c:pt idx="7284">
                  <c:v>0.46411625934158474</c:v>
                </c:pt>
                <c:pt idx="7285">
                  <c:v>0.47771884677713661</c:v>
                </c:pt>
                <c:pt idx="7286">
                  <c:v>0.48854085234714162</c:v>
                </c:pt>
                <c:pt idx="7287">
                  <c:v>0.51477170313407428</c:v>
                </c:pt>
                <c:pt idx="7288">
                  <c:v>0.48354494392886316</c:v>
                </c:pt>
                <c:pt idx="7289">
                  <c:v>0.47268313322233363</c:v>
                </c:pt>
                <c:pt idx="7290">
                  <c:v>0.42942354216320644</c:v>
                </c:pt>
                <c:pt idx="7291">
                  <c:v>0.44244002280231676</c:v>
                </c:pt>
                <c:pt idx="7292">
                  <c:v>0.44244002280231726</c:v>
                </c:pt>
                <c:pt idx="7293">
                  <c:v>0.45440530712411259</c:v>
                </c:pt>
                <c:pt idx="7294">
                  <c:v>0.45407204890670627</c:v>
                </c:pt>
                <c:pt idx="7295">
                  <c:v>0.47907597280715752</c:v>
                </c:pt>
                <c:pt idx="7296">
                  <c:v>0.47165520969944646</c:v>
                </c:pt>
                <c:pt idx="7297">
                  <c:v>0.4719942966021663</c:v>
                </c:pt>
                <c:pt idx="7298">
                  <c:v>2.4422072759641247</c:v>
                </c:pt>
                <c:pt idx="7299">
                  <c:v>2.4415162848096332</c:v>
                </c:pt>
                <c:pt idx="7300">
                  <c:v>2.4412228260805038</c:v>
                </c:pt>
                <c:pt idx="7301">
                  <c:v>2.450207322027202</c:v>
                </c:pt>
                <c:pt idx="7302">
                  <c:v>2.4491083131737166</c:v>
                </c:pt>
                <c:pt idx="7303">
                  <c:v>2.4471513520528965</c:v>
                </c:pt>
                <c:pt idx="7304">
                  <c:v>2.4450370531890151</c:v>
                </c:pt>
                <c:pt idx="7305">
                  <c:v>2.4602355897612722</c:v>
                </c:pt>
                <c:pt idx="7306">
                  <c:v>2.4748684258534155</c:v>
                </c:pt>
                <c:pt idx="7307">
                  <c:v>2.4731635047290812</c:v>
                </c:pt>
                <c:pt idx="7308">
                  <c:v>2.471985798446489</c:v>
                </c:pt>
                <c:pt idx="7309">
                  <c:v>2.4699941124854532</c:v>
                </c:pt>
                <c:pt idx="7310">
                  <c:v>2.4702629753801157</c:v>
                </c:pt>
                <c:pt idx="7311">
                  <c:v>2.4526834674427977</c:v>
                </c:pt>
                <c:pt idx="7312">
                  <c:v>2.470865859518403</c:v>
                </c:pt>
                <c:pt idx="7313">
                  <c:v>2.4702629753801153</c:v>
                </c:pt>
                <c:pt idx="7314">
                  <c:v>2.4701715638049504</c:v>
                </c:pt>
                <c:pt idx="7315">
                  <c:v>2.4869900818084361</c:v>
                </c:pt>
                <c:pt idx="7316">
                  <c:v>2.4869900818084361</c:v>
                </c:pt>
                <c:pt idx="7317">
                  <c:v>2.502643389179271</c:v>
                </c:pt>
                <c:pt idx="7318">
                  <c:v>2.4869900818084356</c:v>
                </c:pt>
                <c:pt idx="7319">
                  <c:v>2.4877240328629036</c:v>
                </c:pt>
                <c:pt idx="7320">
                  <c:v>2.488441145381393</c:v>
                </c:pt>
                <c:pt idx="7321">
                  <c:v>2.4865803405082838</c:v>
                </c:pt>
                <c:pt idx="7322">
                  <c:v>2.4785598013495198</c:v>
                </c:pt>
                <c:pt idx="7323">
                  <c:v>2.4777698004825122</c:v>
                </c:pt>
                <c:pt idx="7324">
                  <c:v>2.4692508142687566</c:v>
                </c:pt>
                <c:pt idx="7325">
                  <c:v>2.4668886992157595</c:v>
                </c:pt>
                <c:pt idx="7326">
                  <c:v>2.4668886992157595</c:v>
                </c:pt>
                <c:pt idx="7327">
                  <c:v>2.4666680248142443</c:v>
                </c:pt>
                <c:pt idx="7328">
                  <c:v>2.4822996286528336</c:v>
                </c:pt>
                <c:pt idx="7329">
                  <c:v>0.72029087083317689</c:v>
                </c:pt>
                <c:pt idx="7330">
                  <c:v>2.4810999625032046</c:v>
                </c:pt>
                <c:pt idx="7331">
                  <c:v>2.4806835644495813</c:v>
                </c:pt>
                <c:pt idx="7332">
                  <c:v>2.4806835644495813</c:v>
                </c:pt>
                <c:pt idx="7333">
                  <c:v>2.4810999625032046</c:v>
                </c:pt>
                <c:pt idx="7334">
                  <c:v>2.4990270843602889</c:v>
                </c:pt>
                <c:pt idx="7335">
                  <c:v>2.4990270843602889</c:v>
                </c:pt>
                <c:pt idx="7336">
                  <c:v>2.4810999625032051</c:v>
                </c:pt>
                <c:pt idx="7337">
                  <c:v>2.4810999625032046</c:v>
                </c:pt>
                <c:pt idx="7338">
                  <c:v>2.483887264295094</c:v>
                </c:pt>
                <c:pt idx="7339">
                  <c:v>2.4848805656607196</c:v>
                </c:pt>
                <c:pt idx="7340">
                  <c:v>2.4852874888401195</c:v>
                </c:pt>
                <c:pt idx="7341">
                  <c:v>2.5002759265002816</c:v>
                </c:pt>
                <c:pt idx="7342">
                  <c:v>2.4996337713022596</c:v>
                </c:pt>
                <c:pt idx="7343">
                  <c:v>2.4821368580104242</c:v>
                </c:pt>
                <c:pt idx="7344">
                  <c:v>2.4825916269624995</c:v>
                </c:pt>
                <c:pt idx="7345">
                  <c:v>2.4830146198718608</c:v>
                </c:pt>
                <c:pt idx="7346">
                  <c:v>2.4638426710316259</c:v>
                </c:pt>
                <c:pt idx="7347">
                  <c:v>3.8594144795383056</c:v>
                </c:pt>
                <c:pt idx="7348">
                  <c:v>3.8388688161646169</c:v>
                </c:pt>
                <c:pt idx="7349">
                  <c:v>3.8376353064168613</c:v>
                </c:pt>
                <c:pt idx="7350">
                  <c:v>3.8376353064168613</c:v>
                </c:pt>
                <c:pt idx="7351">
                  <c:v>3.8326080743280793</c:v>
                </c:pt>
                <c:pt idx="7352">
                  <c:v>3.8302834939623871</c:v>
                </c:pt>
                <c:pt idx="7353">
                  <c:v>4.4003483626639337</c:v>
                </c:pt>
                <c:pt idx="7354">
                  <c:v>4.4022139508541258</c:v>
                </c:pt>
                <c:pt idx="7355">
                  <c:v>4.4008399775275144</c:v>
                </c:pt>
                <c:pt idx="7356">
                  <c:v>4.3974300388897927</c:v>
                </c:pt>
                <c:pt idx="7357">
                  <c:v>5.1975104302171857</c:v>
                </c:pt>
                <c:pt idx="7358">
                  <c:v>5.1975104302171866</c:v>
                </c:pt>
                <c:pt idx="7359">
                  <c:v>5.1711592844809431</c:v>
                </c:pt>
                <c:pt idx="7360">
                  <c:v>5.171159284480944</c:v>
                </c:pt>
                <c:pt idx="7361">
                  <c:v>4.7485128182865672</c:v>
                </c:pt>
                <c:pt idx="7362">
                  <c:v>4.7462994402682757</c:v>
                </c:pt>
                <c:pt idx="7363">
                  <c:v>4.7230405535798248</c:v>
                </c:pt>
                <c:pt idx="7364">
                  <c:v>4.7230405535798266</c:v>
                </c:pt>
                <c:pt idx="7365">
                  <c:v>4.7051957465686343</c:v>
                </c:pt>
                <c:pt idx="7366">
                  <c:v>4.7051957465686343</c:v>
                </c:pt>
                <c:pt idx="7367">
                  <c:v>4.7067716400513939</c:v>
                </c:pt>
                <c:pt idx="7368">
                  <c:v>5.0976485468886779</c:v>
                </c:pt>
                <c:pt idx="7369">
                  <c:v>5.097648546888677</c:v>
                </c:pt>
                <c:pt idx="7370">
                  <c:v>5.087971532783798</c:v>
                </c:pt>
                <c:pt idx="7371">
                  <c:v>5.0999639263379066</c:v>
                </c:pt>
                <c:pt idx="7372">
                  <c:v>5.0730856407944209</c:v>
                </c:pt>
                <c:pt idx="7373">
                  <c:v>5.07308564079442</c:v>
                </c:pt>
                <c:pt idx="7374">
                  <c:v>5.0699580070793857</c:v>
                </c:pt>
                <c:pt idx="7375">
                  <c:v>5.07308564079442</c:v>
                </c:pt>
                <c:pt idx="7376">
                  <c:v>5.0761958449200257</c:v>
                </c:pt>
                <c:pt idx="7377">
                  <c:v>5.07308564079442</c:v>
                </c:pt>
                <c:pt idx="7378">
                  <c:v>5.0730856407944218</c:v>
                </c:pt>
                <c:pt idx="7379">
                  <c:v>5.0730856407944209</c:v>
                </c:pt>
                <c:pt idx="7380">
                  <c:v>5.0730856407944209</c:v>
                </c:pt>
                <c:pt idx="7381">
                  <c:v>5.0761958449200257</c:v>
                </c:pt>
                <c:pt idx="7382">
                  <c:v>5.0852245465530572</c:v>
                </c:pt>
                <c:pt idx="7383">
                  <c:v>5.4413202082528533</c:v>
                </c:pt>
                <c:pt idx="7384">
                  <c:v>5.0882758723124999</c:v>
                </c:pt>
                <c:pt idx="7385">
                  <c:v>5.0792886514742177</c:v>
                </c:pt>
                <c:pt idx="7386">
                  <c:v>5.0761958449200257</c:v>
                </c:pt>
                <c:pt idx="7387">
                  <c:v>5.0761958449200275</c:v>
                </c:pt>
                <c:pt idx="7388">
                  <c:v>4.2845466638215175</c:v>
                </c:pt>
                <c:pt idx="7389">
                  <c:v>4.2926209524018022</c:v>
                </c:pt>
                <c:pt idx="7390">
                  <c:v>4.3194702759876087</c:v>
                </c:pt>
                <c:pt idx="7391">
                  <c:v>4.7852580972432444</c:v>
                </c:pt>
                <c:pt idx="7392">
                  <c:v>4.7852580972432444</c:v>
                </c:pt>
                <c:pt idx="7393">
                  <c:v>4.7900030467991837</c:v>
                </c:pt>
                <c:pt idx="7394">
                  <c:v>5.1769664659723533</c:v>
                </c:pt>
                <c:pt idx="7395">
                  <c:v>5.180348231959937</c:v>
                </c:pt>
                <c:pt idx="7396">
                  <c:v>5.1706246540640892</c:v>
                </c:pt>
                <c:pt idx="7397">
                  <c:v>5.17784934401769</c:v>
                </c:pt>
                <c:pt idx="7398">
                  <c:v>5.1757321087554837</c:v>
                </c:pt>
                <c:pt idx="7399">
                  <c:v>4.7840059037372349</c:v>
                </c:pt>
                <c:pt idx="7400">
                  <c:v>4.7752116939633584</c:v>
                </c:pt>
                <c:pt idx="7401">
                  <c:v>4.7800293343288951</c:v>
                </c:pt>
                <c:pt idx="7402">
                  <c:v>5.1582530781164673</c:v>
                </c:pt>
                <c:pt idx="7403">
                  <c:v>5.1526020421113863</c:v>
                </c:pt>
                <c:pt idx="7404">
                  <c:v>5.1526020421113854</c:v>
                </c:pt>
                <c:pt idx="7405">
                  <c:v>5.1582530781164664</c:v>
                </c:pt>
                <c:pt idx="7406">
                  <c:v>5.1582530781164664</c:v>
                </c:pt>
                <c:pt idx="7407">
                  <c:v>5.1681017352898451</c:v>
                </c:pt>
                <c:pt idx="7408">
                  <c:v>5.1715177951865643</c:v>
                </c:pt>
                <c:pt idx="7409">
                  <c:v>4.4231994873026572</c:v>
                </c:pt>
                <c:pt idx="7410">
                  <c:v>4.4202982451959967</c:v>
                </c:pt>
                <c:pt idx="7411">
                  <c:v>4.4202982451959976</c:v>
                </c:pt>
                <c:pt idx="7412">
                  <c:v>4.4291528482514302</c:v>
                </c:pt>
                <c:pt idx="7413">
                  <c:v>4.4202982451959976</c:v>
                </c:pt>
                <c:pt idx="7414">
                  <c:v>3.8990003654983267</c:v>
                </c:pt>
                <c:pt idx="7415">
                  <c:v>3.8990003654983258</c:v>
                </c:pt>
                <c:pt idx="7416">
                  <c:v>3.8966253710098839</c:v>
                </c:pt>
                <c:pt idx="7417">
                  <c:v>4.4173772829987916</c:v>
                </c:pt>
                <c:pt idx="7418">
                  <c:v>4.4173772829987925</c:v>
                </c:pt>
                <c:pt idx="7419">
                  <c:v>4.4262791057686828</c:v>
                </c:pt>
                <c:pt idx="7420">
                  <c:v>4.4192693304654442</c:v>
                </c:pt>
                <c:pt idx="7421">
                  <c:v>4.4080491601776819</c:v>
                </c:pt>
                <c:pt idx="7422">
                  <c:v>3.8872597275440772</c:v>
                </c:pt>
                <c:pt idx="7423">
                  <c:v>3.8872597275440772</c:v>
                </c:pt>
                <c:pt idx="7424">
                  <c:v>3.913268691546397</c:v>
                </c:pt>
                <c:pt idx="7425">
                  <c:v>3.2662348449606262</c:v>
                </c:pt>
                <c:pt idx="7426">
                  <c:v>3.2674321175932826</c:v>
                </c:pt>
                <c:pt idx="7427">
                  <c:v>3.9224858129984082</c:v>
                </c:pt>
                <c:pt idx="7428">
                  <c:v>3.9146616132567487</c:v>
                </c:pt>
                <c:pt idx="7429">
                  <c:v>3.9202473164141369</c:v>
                </c:pt>
                <c:pt idx="7430">
                  <c:v>3.9384248397706383</c:v>
                </c:pt>
                <c:pt idx="7431">
                  <c:v>3.9641287508583654</c:v>
                </c:pt>
                <c:pt idx="7432">
                  <c:v>3.9627264130077973</c:v>
                </c:pt>
                <c:pt idx="7433">
                  <c:v>3.3034189239163507</c:v>
                </c:pt>
                <c:pt idx="7434">
                  <c:v>3.3104959529856934</c:v>
                </c:pt>
                <c:pt idx="7435">
                  <c:v>3.3104959529856934</c:v>
                </c:pt>
                <c:pt idx="7436">
                  <c:v>3.3322199510670489</c:v>
                </c:pt>
                <c:pt idx="7437">
                  <c:v>3.332219951067048</c:v>
                </c:pt>
                <c:pt idx="7438">
                  <c:v>3.332219951067048</c:v>
                </c:pt>
                <c:pt idx="7439">
                  <c:v>3.353950378666898</c:v>
                </c:pt>
                <c:pt idx="7440">
                  <c:v>3.353950378666898</c:v>
                </c:pt>
                <c:pt idx="7441">
                  <c:v>3.3754683646186199</c:v>
                </c:pt>
                <c:pt idx="7442">
                  <c:v>3.3762270286536484</c:v>
                </c:pt>
                <c:pt idx="7443">
                  <c:v>3.3708108930942893</c:v>
                </c:pt>
                <c:pt idx="7444">
                  <c:v>4.0352352106159559</c:v>
                </c:pt>
                <c:pt idx="7445">
                  <c:v>4.6549148050024955</c:v>
                </c:pt>
                <c:pt idx="7446">
                  <c:v>4.6526605907072662</c:v>
                </c:pt>
                <c:pt idx="7447">
                  <c:v>4.6549148050024955</c:v>
                </c:pt>
                <c:pt idx="7448">
                  <c:v>4.1437305802559345</c:v>
                </c:pt>
                <c:pt idx="7449">
                  <c:v>4.145298949640889</c:v>
                </c:pt>
                <c:pt idx="7450">
                  <c:v>4.145298949640889</c:v>
                </c:pt>
                <c:pt idx="7451">
                  <c:v>4.1658286892350853</c:v>
                </c:pt>
                <c:pt idx="7452">
                  <c:v>4.1745822162871704</c:v>
                </c:pt>
                <c:pt idx="7453">
                  <c:v>4.1759817366866532</c:v>
                </c:pt>
                <c:pt idx="7454">
                  <c:v>4.6982288657009583</c:v>
                </c:pt>
                <c:pt idx="7455">
                  <c:v>4.6982288657009592</c:v>
                </c:pt>
                <c:pt idx="7456">
                  <c:v>4.6963957830102414</c:v>
                </c:pt>
                <c:pt idx="7457">
                  <c:v>5.129920272082094</c:v>
                </c:pt>
                <c:pt idx="7458">
                  <c:v>4.6950148025152876</c:v>
                </c:pt>
                <c:pt idx="7459">
                  <c:v>4.6950148025152876</c:v>
                </c:pt>
                <c:pt idx="7460">
                  <c:v>4.7133893734823333</c:v>
                </c:pt>
                <c:pt idx="7461">
                  <c:v>4.7041994545091699</c:v>
                </c:pt>
                <c:pt idx="7462">
                  <c:v>4.6784302022289479</c:v>
                </c:pt>
                <c:pt idx="7463">
                  <c:v>4.692956990787124</c:v>
                </c:pt>
                <c:pt idx="7464">
                  <c:v>4.7013067625665981</c:v>
                </c:pt>
                <c:pt idx="7465">
                  <c:v>4.7177240859877392</c:v>
                </c:pt>
                <c:pt idx="7466">
                  <c:v>4.7177240859877383</c:v>
                </c:pt>
                <c:pt idx="7467">
                  <c:v>4.7177240859877383</c:v>
                </c:pt>
                <c:pt idx="7468">
                  <c:v>4.7177240859877383</c:v>
                </c:pt>
                <c:pt idx="7469">
                  <c:v>4.7172951098024019</c:v>
                </c:pt>
                <c:pt idx="7470">
                  <c:v>4.7008683469547012</c:v>
                </c:pt>
                <c:pt idx="7471">
                  <c:v>4.6988478119242592</c:v>
                </c:pt>
                <c:pt idx="7472">
                  <c:v>4.676540751742202</c:v>
                </c:pt>
                <c:pt idx="7473">
                  <c:v>5.1097948626125174</c:v>
                </c:pt>
                <c:pt idx="7474">
                  <c:v>5.1199637217432219</c:v>
                </c:pt>
                <c:pt idx="7475">
                  <c:v>4.6851035101846614</c:v>
                </c:pt>
                <c:pt idx="7476">
                  <c:v>4.0832890580679893</c:v>
                </c:pt>
                <c:pt idx="7477">
                  <c:v>4.0897453164447644</c:v>
                </c:pt>
                <c:pt idx="7478">
                  <c:v>4.0906885584720509</c:v>
                </c:pt>
                <c:pt idx="7479">
                  <c:v>4.0855277304931503</c:v>
                </c:pt>
                <c:pt idx="7480">
                  <c:v>4.0903256906979122</c:v>
                </c:pt>
                <c:pt idx="7481">
                  <c:v>4.0851586985197486</c:v>
                </c:pt>
                <c:pt idx="7482">
                  <c:v>4.063044389203351</c:v>
                </c:pt>
                <c:pt idx="7483">
                  <c:v>4.0630443892033519</c:v>
                </c:pt>
                <c:pt idx="7484">
                  <c:v>4.063044389203351</c:v>
                </c:pt>
                <c:pt idx="7485">
                  <c:v>4.4743658652307055</c:v>
                </c:pt>
                <c:pt idx="7486">
                  <c:v>4.4574187070160463</c:v>
                </c:pt>
                <c:pt idx="7487">
                  <c:v>4.4658327526697521</c:v>
                </c:pt>
                <c:pt idx="7488">
                  <c:v>3.8838201890904105</c:v>
                </c:pt>
                <c:pt idx="7489">
                  <c:v>3.8877045034224667</c:v>
                </c:pt>
                <c:pt idx="7490">
                  <c:v>3.8912339848790967</c:v>
                </c:pt>
                <c:pt idx="7491">
                  <c:v>3.8912339848790967</c:v>
                </c:pt>
                <c:pt idx="7492">
                  <c:v>3.8884327713455051</c:v>
                </c:pt>
                <c:pt idx="7493">
                  <c:v>3.8898070660954915</c:v>
                </c:pt>
                <c:pt idx="7494">
                  <c:v>3.8791020649610428</c:v>
                </c:pt>
                <c:pt idx="7495">
                  <c:v>3.8932014638183348</c:v>
                </c:pt>
                <c:pt idx="7496">
                  <c:v>3.8750913453031397</c:v>
                </c:pt>
                <c:pt idx="7497">
                  <c:v>3.8932014638183343</c:v>
                </c:pt>
                <c:pt idx="7498">
                  <c:v>3.8750913453031393</c:v>
                </c:pt>
                <c:pt idx="7499">
                  <c:v>3.8742420224734642</c:v>
                </c:pt>
                <c:pt idx="7500">
                  <c:v>3.8742420224734642</c:v>
                </c:pt>
                <c:pt idx="7501">
                  <c:v>3.8802496111390901</c:v>
                </c:pt>
                <c:pt idx="7502">
                  <c:v>3.8910910410981727</c:v>
                </c:pt>
                <c:pt idx="7503">
                  <c:v>3.8932213094572563</c:v>
                </c:pt>
                <c:pt idx="7504">
                  <c:v>3.1434274873720711</c:v>
                </c:pt>
                <c:pt idx="7505">
                  <c:v>3.1416237425659879</c:v>
                </c:pt>
                <c:pt idx="7506">
                  <c:v>4.0009210112929781</c:v>
                </c:pt>
                <c:pt idx="7507">
                  <c:v>3.9860472767918829</c:v>
                </c:pt>
                <c:pt idx="7508">
                  <c:v>3.9847409328297614</c:v>
                </c:pt>
                <c:pt idx="7509">
                  <c:v>3.9839962890044522</c:v>
                </c:pt>
                <c:pt idx="7510">
                  <c:v>4.0018062324090842</c:v>
                </c:pt>
                <c:pt idx="7511">
                  <c:v>4.002112787489593</c:v>
                </c:pt>
                <c:pt idx="7512">
                  <c:v>4.0191096919493159</c:v>
                </c:pt>
                <c:pt idx="7513">
                  <c:v>4.0191096919493159</c:v>
                </c:pt>
                <c:pt idx="7514">
                  <c:v>4.0191096919493159</c:v>
                </c:pt>
                <c:pt idx="7515">
                  <c:v>4.0191096919493159</c:v>
                </c:pt>
                <c:pt idx="7516">
                  <c:v>2.66709016104803</c:v>
                </c:pt>
                <c:pt idx="7517">
                  <c:v>2.6665127448640424</c:v>
                </c:pt>
                <c:pt idx="7518">
                  <c:v>2.6742881807451599</c:v>
                </c:pt>
                <c:pt idx="7519">
                  <c:v>2.6746230345024222</c:v>
                </c:pt>
                <c:pt idx="7520">
                  <c:v>3.5412965520428994</c:v>
                </c:pt>
                <c:pt idx="7521">
                  <c:v>4.2875424899979686</c:v>
                </c:pt>
                <c:pt idx="7522">
                  <c:v>4.2875424899979686</c:v>
                </c:pt>
                <c:pt idx="7523">
                  <c:v>4.2875424899979686</c:v>
                </c:pt>
                <c:pt idx="7524">
                  <c:v>4.7976156495613225</c:v>
                </c:pt>
                <c:pt idx="7525">
                  <c:v>4.813160548340341</c:v>
                </c:pt>
                <c:pt idx="7526">
                  <c:v>4.7953875851250309</c:v>
                </c:pt>
                <c:pt idx="7527">
                  <c:v>4.8001030545215437</c:v>
                </c:pt>
                <c:pt idx="7528">
                  <c:v>4.7772477861201201</c:v>
                </c:pt>
                <c:pt idx="7529">
                  <c:v>4.7911952990188427</c:v>
                </c:pt>
                <c:pt idx="7530">
                  <c:v>4.7978349424793425</c:v>
                </c:pt>
                <c:pt idx="7531">
                  <c:v>4.796505231412092</c:v>
                </c:pt>
                <c:pt idx="7532">
                  <c:v>4.7965052314120911</c:v>
                </c:pt>
                <c:pt idx="7533">
                  <c:v>4.7875203925252308</c:v>
                </c:pt>
                <c:pt idx="7534">
                  <c:v>4.8053313589494326</c:v>
                </c:pt>
                <c:pt idx="7535">
                  <c:v>4.7987676129958592</c:v>
                </c:pt>
                <c:pt idx="7536">
                  <c:v>4.7974524109985746</c:v>
                </c:pt>
                <c:pt idx="7537">
                  <c:v>4.198011564135081</c:v>
                </c:pt>
                <c:pt idx="7538">
                  <c:v>4.2057139232927589</c:v>
                </c:pt>
                <c:pt idx="7539">
                  <c:v>4.2057139232927589</c:v>
                </c:pt>
                <c:pt idx="7540">
                  <c:v>4.2245865513274339</c:v>
                </c:pt>
                <c:pt idx="7541">
                  <c:v>4.2057139232927589</c:v>
                </c:pt>
                <c:pt idx="7542">
                  <c:v>4.2199311779603912</c:v>
                </c:pt>
                <c:pt idx="7543">
                  <c:v>4.200773682518232</c:v>
                </c:pt>
                <c:pt idx="7544">
                  <c:v>4.2068391680262707</c:v>
                </c:pt>
                <c:pt idx="7545">
                  <c:v>4.1986781094536667</c:v>
                </c:pt>
                <c:pt idx="7546">
                  <c:v>4.2096843220806095</c:v>
                </c:pt>
                <c:pt idx="7547">
                  <c:v>4.2057760193664677</c:v>
                </c:pt>
                <c:pt idx="7548">
                  <c:v>4.2165727362347711</c:v>
                </c:pt>
                <c:pt idx="7549">
                  <c:v>4.1964815424481765</c:v>
                </c:pt>
                <c:pt idx="7550">
                  <c:v>4.1964815424481756</c:v>
                </c:pt>
                <c:pt idx="7551">
                  <c:v>3.5400494199857895</c:v>
                </c:pt>
                <c:pt idx="7552">
                  <c:v>2.4934827537996656</c:v>
                </c:pt>
                <c:pt idx="7553">
                  <c:v>2.4796731704517172</c:v>
                </c:pt>
                <c:pt idx="7554">
                  <c:v>2.4795925133493344</c:v>
                </c:pt>
                <c:pt idx="7555">
                  <c:v>0.62008378642343454</c:v>
                </c:pt>
                <c:pt idx="7556">
                  <c:v>0.64200400833808247</c:v>
                </c:pt>
                <c:pt idx="7557">
                  <c:v>0.64994464664652307</c:v>
                </c:pt>
                <c:pt idx="7558">
                  <c:v>0.65740950165144652</c:v>
                </c:pt>
                <c:pt idx="7559">
                  <c:v>0.67830594823963775</c:v>
                </c:pt>
                <c:pt idx="7560">
                  <c:v>0.67076241430271544</c:v>
                </c:pt>
                <c:pt idx="7561">
                  <c:v>0.67055632547904476</c:v>
                </c:pt>
                <c:pt idx="7562">
                  <c:v>0.67032964385114202</c:v>
                </c:pt>
                <c:pt idx="7563">
                  <c:v>0.68995739511651144</c:v>
                </c:pt>
                <c:pt idx="7564">
                  <c:v>0.68964739365522287</c:v>
                </c:pt>
                <c:pt idx="7565">
                  <c:v>0.67916150788904928</c:v>
                </c:pt>
                <c:pt idx="7566">
                  <c:v>0.67007555447074052</c:v>
                </c:pt>
                <c:pt idx="7567">
                  <c:v>0.6664624643903112</c:v>
                </c:pt>
                <c:pt idx="7568">
                  <c:v>0.65772761774667943</c:v>
                </c:pt>
                <c:pt idx="7569">
                  <c:v>0.65152027447663496</c:v>
                </c:pt>
                <c:pt idx="7570">
                  <c:v>0.65458158784897369</c:v>
                </c:pt>
                <c:pt idx="7571">
                  <c:v>2.4631620372285941</c:v>
                </c:pt>
                <c:pt idx="7572">
                  <c:v>2.4645030611036751</c:v>
                </c:pt>
                <c:pt idx="7573">
                  <c:v>2.4466664232969433</c:v>
                </c:pt>
                <c:pt idx="7574">
                  <c:v>2.4471131668144546</c:v>
                </c:pt>
                <c:pt idx="7575">
                  <c:v>2.4626653348575087</c:v>
                </c:pt>
                <c:pt idx="7576">
                  <c:v>2.4538477928825895</c:v>
                </c:pt>
                <c:pt idx="7577">
                  <c:v>2.4444306296186218</c:v>
                </c:pt>
                <c:pt idx="7578">
                  <c:v>2.4632054232921998</c:v>
                </c:pt>
                <c:pt idx="7579">
                  <c:v>2.45430295963842</c:v>
                </c:pt>
                <c:pt idx="7580">
                  <c:v>2.4558382624431765</c:v>
                </c:pt>
                <c:pt idx="7581">
                  <c:v>2.4554443850333239</c:v>
                </c:pt>
                <c:pt idx="7582">
                  <c:v>2.4729103898131424</c:v>
                </c:pt>
                <c:pt idx="7583">
                  <c:v>2.4741791541828002</c:v>
                </c:pt>
                <c:pt idx="7584">
                  <c:v>2.4809299618381631</c:v>
                </c:pt>
                <c:pt idx="7585">
                  <c:v>2.4818733064484144</c:v>
                </c:pt>
                <c:pt idx="7586">
                  <c:v>2.4800191017524913</c:v>
                </c:pt>
                <c:pt idx="7587">
                  <c:v>2.4656667850926777</c:v>
                </c:pt>
                <c:pt idx="7588">
                  <c:v>3.5056866097269941</c:v>
                </c:pt>
                <c:pt idx="7589">
                  <c:v>3.5050355703809624</c:v>
                </c:pt>
                <c:pt idx="7590">
                  <c:v>3.4864539185422529</c:v>
                </c:pt>
                <c:pt idx="7591">
                  <c:v>3.4818425770746231</c:v>
                </c:pt>
                <c:pt idx="7592">
                  <c:v>3.4973876753240898</c:v>
                </c:pt>
                <c:pt idx="7593">
                  <c:v>3.4924041628409088</c:v>
                </c:pt>
                <c:pt idx="7594">
                  <c:v>3.4720121045454753</c:v>
                </c:pt>
                <c:pt idx="7595">
                  <c:v>3.4659394340134884</c:v>
                </c:pt>
                <c:pt idx="7596">
                  <c:v>3.4678560296309389</c:v>
                </c:pt>
                <c:pt idx="7597">
                  <c:v>3.4678560296309384</c:v>
                </c:pt>
                <c:pt idx="7598">
                  <c:v>3.4877128532793922</c:v>
                </c:pt>
                <c:pt idx="7599">
                  <c:v>3.4877128532793917</c:v>
                </c:pt>
                <c:pt idx="7600">
                  <c:v>3.4912743097515717</c:v>
                </c:pt>
                <c:pt idx="7601">
                  <c:v>3.4947718421848646</c:v>
                </c:pt>
                <c:pt idx="7602">
                  <c:v>2.6371692897201511</c:v>
                </c:pt>
                <c:pt idx="7603">
                  <c:v>2.6438820667598715</c:v>
                </c:pt>
                <c:pt idx="7604">
                  <c:v>2.6452577283757708</c:v>
                </c:pt>
                <c:pt idx="7605">
                  <c:v>2.6466316723634091</c:v>
                </c:pt>
                <c:pt idx="7606">
                  <c:v>2.6466316723634091</c:v>
                </c:pt>
                <c:pt idx="7607">
                  <c:v>2.6472489794519074</c:v>
                </c:pt>
                <c:pt idx="7608">
                  <c:v>3.5133436140913381</c:v>
                </c:pt>
                <c:pt idx="7609">
                  <c:v>3.4943755610859397</c:v>
                </c:pt>
                <c:pt idx="7610">
                  <c:v>3.5139397742039598</c:v>
                </c:pt>
                <c:pt idx="7611">
                  <c:v>3.5105037570855799</c:v>
                </c:pt>
                <c:pt idx="7612">
                  <c:v>3.5133436140913381</c:v>
                </c:pt>
                <c:pt idx="7613">
                  <c:v>3.497399822023278</c:v>
                </c:pt>
                <c:pt idx="7614">
                  <c:v>3.4973998220232789</c:v>
                </c:pt>
                <c:pt idx="7615">
                  <c:v>3.489729370912027</c:v>
                </c:pt>
                <c:pt idx="7616">
                  <c:v>3.4907742388588461</c:v>
                </c:pt>
                <c:pt idx="7617">
                  <c:v>3.4941261994986537</c:v>
                </c:pt>
                <c:pt idx="7618">
                  <c:v>3.4937894057986338</c:v>
                </c:pt>
                <c:pt idx="7619">
                  <c:v>2.4563320984206372</c:v>
                </c:pt>
                <c:pt idx="7620">
                  <c:v>2.4631741089388974</c:v>
                </c:pt>
                <c:pt idx="7621">
                  <c:v>2.4647913733311921</c:v>
                </c:pt>
                <c:pt idx="7622">
                  <c:v>2.4715259097530509</c:v>
                </c:pt>
                <c:pt idx="7623">
                  <c:v>2.457622801307549</c:v>
                </c:pt>
                <c:pt idx="7624">
                  <c:v>2.4582464690086185</c:v>
                </c:pt>
                <c:pt idx="7625">
                  <c:v>2.4594165594089814</c:v>
                </c:pt>
                <c:pt idx="7626">
                  <c:v>2.4592545908384182</c:v>
                </c:pt>
                <c:pt idx="7627">
                  <c:v>2.4603139842598631</c:v>
                </c:pt>
                <c:pt idx="7628">
                  <c:v>2.4656256158264087</c:v>
                </c:pt>
                <c:pt idx="7629">
                  <c:v>2.45301364907312</c:v>
                </c:pt>
                <c:pt idx="7630">
                  <c:v>2.45301364907312</c:v>
                </c:pt>
                <c:pt idx="7631">
                  <c:v>2.4577849303362007</c:v>
                </c:pt>
                <c:pt idx="7632">
                  <c:v>2.4624191382636296</c:v>
                </c:pt>
                <c:pt idx="7633">
                  <c:v>2.461962523943614</c:v>
                </c:pt>
                <c:pt idx="7634">
                  <c:v>2.4573006708355125</c:v>
                </c:pt>
                <c:pt idx="7635">
                  <c:v>2.4577849303362007</c:v>
                </c:pt>
                <c:pt idx="7636">
                  <c:v>2.4624191382636296</c:v>
                </c:pt>
                <c:pt idx="7637">
                  <c:v>2.449010620166828</c:v>
                </c:pt>
                <c:pt idx="7638">
                  <c:v>2.4477986138794812</c:v>
                </c:pt>
                <c:pt idx="7639">
                  <c:v>0.41096767863472677</c:v>
                </c:pt>
                <c:pt idx="7640">
                  <c:v>2.4477986138794798</c:v>
                </c:pt>
                <c:pt idx="7641">
                  <c:v>2.4333200599279716</c:v>
                </c:pt>
                <c:pt idx="7642">
                  <c:v>2.4333200599279721</c:v>
                </c:pt>
                <c:pt idx="7643">
                  <c:v>2.4474663469087337</c:v>
                </c:pt>
                <c:pt idx="7644">
                  <c:v>2.4470319361557338</c:v>
                </c:pt>
                <c:pt idx="7645">
                  <c:v>2.4464953272091474</c:v>
                </c:pt>
                <c:pt idx="7646">
                  <c:v>2.4604689683523286</c:v>
                </c:pt>
                <c:pt idx="7647">
                  <c:v>2.4595143996744642</c:v>
                </c:pt>
                <c:pt idx="7648">
                  <c:v>2.459436212393074</c:v>
                </c:pt>
                <c:pt idx="7649">
                  <c:v>2.4596555895382437</c:v>
                </c:pt>
                <c:pt idx="7650">
                  <c:v>2.4731414468293105</c:v>
                </c:pt>
                <c:pt idx="7651">
                  <c:v>3.3918958321428776</c:v>
                </c:pt>
                <c:pt idx="7652">
                  <c:v>3.3880654835944113</c:v>
                </c:pt>
                <c:pt idx="7653">
                  <c:v>3.3963508604874475</c:v>
                </c:pt>
                <c:pt idx="7654">
                  <c:v>4.0683520877226718</c:v>
                </c:pt>
                <c:pt idx="7655">
                  <c:v>4.074958615878673</c:v>
                </c:pt>
                <c:pt idx="7656">
                  <c:v>4.0738089045308401</c:v>
                </c:pt>
                <c:pt idx="7657">
                  <c:v>4.0726554895709723</c:v>
                </c:pt>
                <c:pt idx="7658">
                  <c:v>4.0795846320466529</c:v>
                </c:pt>
                <c:pt idx="7659">
                  <c:v>4.0687041084045648</c:v>
                </c:pt>
                <c:pt idx="7660">
                  <c:v>4.0675326236086562</c:v>
                </c:pt>
                <c:pt idx="7661">
                  <c:v>4.0663574170355634</c:v>
                </c:pt>
                <c:pt idx="7662">
                  <c:v>4.0663574170355634</c:v>
                </c:pt>
                <c:pt idx="7663">
                  <c:v>4.0663574170355634</c:v>
                </c:pt>
                <c:pt idx="7664">
                  <c:v>4.0663574170355634</c:v>
                </c:pt>
                <c:pt idx="7665">
                  <c:v>4.0733928158548718</c:v>
                </c:pt>
                <c:pt idx="7666">
                  <c:v>4.0722320834548791</c:v>
                </c:pt>
                <c:pt idx="7667">
                  <c:v>4.0639958256326549</c:v>
                </c:pt>
                <c:pt idx="7668">
                  <c:v>4.075979156890889</c:v>
                </c:pt>
                <c:pt idx="7669">
                  <c:v>4.0769455625096382</c:v>
                </c:pt>
                <c:pt idx="7670">
                  <c:v>4.0885058675423496</c:v>
                </c:pt>
                <c:pt idx="7671">
                  <c:v>3.4119773272983407</c:v>
                </c:pt>
                <c:pt idx="7672">
                  <c:v>3.4141614395144897</c:v>
                </c:pt>
                <c:pt idx="7673">
                  <c:v>3.4227389218822011</c:v>
                </c:pt>
                <c:pt idx="7674">
                  <c:v>3.4150840492549448</c:v>
                </c:pt>
                <c:pt idx="7675">
                  <c:v>3.4170557852241799</c:v>
                </c:pt>
                <c:pt idx="7676">
                  <c:v>3.425028942508944</c:v>
                </c:pt>
                <c:pt idx="7677">
                  <c:v>3.4113630587837687</c:v>
                </c:pt>
                <c:pt idx="7678">
                  <c:v>3.4193565200847966</c:v>
                </c:pt>
                <c:pt idx="7679">
                  <c:v>3.4196391619465984</c:v>
                </c:pt>
                <c:pt idx="7680">
                  <c:v>3.4186624603329738</c:v>
                </c:pt>
                <c:pt idx="7681">
                  <c:v>3.4031216617607214</c:v>
                </c:pt>
                <c:pt idx="7682">
                  <c:v>2.4781099192958282</c:v>
                </c:pt>
                <c:pt idx="7683">
                  <c:v>2.4804206555566264</c:v>
                </c:pt>
                <c:pt idx="7684">
                  <c:v>2.4688169490652143</c:v>
                </c:pt>
                <c:pt idx="7685">
                  <c:v>0.42008676820387791</c:v>
                </c:pt>
                <c:pt idx="7686">
                  <c:v>0.4162559196392937</c:v>
                </c:pt>
                <c:pt idx="7687">
                  <c:v>0.42008676820387869</c:v>
                </c:pt>
                <c:pt idx="7688">
                  <c:v>0.42008676820387791</c:v>
                </c:pt>
                <c:pt idx="7689">
                  <c:v>0.41625591963929426</c:v>
                </c:pt>
                <c:pt idx="7690">
                  <c:v>0.40857293330741457</c:v>
                </c:pt>
                <c:pt idx="7691">
                  <c:v>0.40611673352460925</c:v>
                </c:pt>
                <c:pt idx="7692">
                  <c:v>0.44410176623394754</c:v>
                </c:pt>
                <c:pt idx="7693">
                  <c:v>0.456789001035731</c:v>
                </c:pt>
                <c:pt idx="7694">
                  <c:v>0.48098180460175521</c:v>
                </c:pt>
                <c:pt idx="7695">
                  <c:v>0.48990416145298094</c:v>
                </c:pt>
                <c:pt idx="7696">
                  <c:v>2.4741449925840695</c:v>
                </c:pt>
                <c:pt idx="7697">
                  <c:v>2.4789216400278855</c:v>
                </c:pt>
                <c:pt idx="7698">
                  <c:v>2.478921640027886</c:v>
                </c:pt>
                <c:pt idx="7699">
                  <c:v>2.47457276187186</c:v>
                </c:pt>
                <c:pt idx="7700">
                  <c:v>2.474944580466151</c:v>
                </c:pt>
                <c:pt idx="7701">
                  <c:v>3.4039384668892545</c:v>
                </c:pt>
                <c:pt idx="7702">
                  <c:v>3.402266735370056</c:v>
                </c:pt>
                <c:pt idx="7703">
                  <c:v>3.4163627124681244</c:v>
                </c:pt>
                <c:pt idx="7704">
                  <c:v>3.4079813738847009</c:v>
                </c:pt>
                <c:pt idx="7705">
                  <c:v>3.3991710135861912</c:v>
                </c:pt>
                <c:pt idx="7706">
                  <c:v>3.4136863239639212</c:v>
                </c:pt>
                <c:pt idx="7707">
                  <c:v>3.4214358396724021</c:v>
                </c:pt>
                <c:pt idx="7708">
                  <c:v>3.4193816341007306</c:v>
                </c:pt>
                <c:pt idx="7709">
                  <c:v>3.4103245029469886</c:v>
                </c:pt>
                <c:pt idx="7710">
                  <c:v>3.4103245029469882</c:v>
                </c:pt>
                <c:pt idx="7711">
                  <c:v>3.4114822641036024</c:v>
                </c:pt>
                <c:pt idx="7712">
                  <c:v>4.0901426387610282</c:v>
                </c:pt>
                <c:pt idx="7713">
                  <c:v>4.0752567253771295</c:v>
                </c:pt>
                <c:pt idx="7714">
                  <c:v>4.0633703518169453</c:v>
                </c:pt>
                <c:pt idx="7715">
                  <c:v>4.0581489939409483</c:v>
                </c:pt>
                <c:pt idx="7716">
                  <c:v>4.0669196298616992</c:v>
                </c:pt>
                <c:pt idx="7717">
                  <c:v>4.0684781252924722</c:v>
                </c:pt>
                <c:pt idx="7718">
                  <c:v>4.0561985619781424</c:v>
                </c:pt>
                <c:pt idx="7719">
                  <c:v>4.0532458313049107</c:v>
                </c:pt>
                <c:pt idx="7720">
                  <c:v>4.0476977436480368</c:v>
                </c:pt>
                <c:pt idx="7721">
                  <c:v>4.0346832706785092</c:v>
                </c:pt>
                <c:pt idx="7722">
                  <c:v>4.0509481039755402</c:v>
                </c:pt>
                <c:pt idx="7723">
                  <c:v>4.0565172572127093</c:v>
                </c:pt>
                <c:pt idx="7724">
                  <c:v>4.0565172572127093</c:v>
                </c:pt>
                <c:pt idx="7725">
                  <c:v>4.0565172572127093</c:v>
                </c:pt>
                <c:pt idx="7726">
                  <c:v>4.059478771717238</c:v>
                </c:pt>
                <c:pt idx="7727">
                  <c:v>3.3917724639855455</c:v>
                </c:pt>
                <c:pt idx="7728">
                  <c:v>3.384293025433514</c:v>
                </c:pt>
                <c:pt idx="7729">
                  <c:v>3.3917724639855455</c:v>
                </c:pt>
                <c:pt idx="7730">
                  <c:v>3.3907907890074709</c:v>
                </c:pt>
                <c:pt idx="7731">
                  <c:v>3.3935347494513182</c:v>
                </c:pt>
                <c:pt idx="7732">
                  <c:v>2.4798915441526108</c:v>
                </c:pt>
                <c:pt idx="7733">
                  <c:v>2.4808366887763427</c:v>
                </c:pt>
                <c:pt idx="7734">
                  <c:v>2.4646169756431746</c:v>
                </c:pt>
                <c:pt idx="7735">
                  <c:v>2.4807641965651261</c:v>
                </c:pt>
                <c:pt idx="7736">
                  <c:v>2.4807641965651261</c:v>
                </c:pt>
                <c:pt idx="7737">
                  <c:v>2.4807641965651261</c:v>
                </c:pt>
                <c:pt idx="7738">
                  <c:v>2.4646169756431746</c:v>
                </c:pt>
                <c:pt idx="7739">
                  <c:v>2.4666886430197259</c:v>
                </c:pt>
                <c:pt idx="7740">
                  <c:v>2.4666886430197259</c:v>
                </c:pt>
                <c:pt idx="7741">
                  <c:v>2.4666886430197259</c:v>
                </c:pt>
                <c:pt idx="7742">
                  <c:v>2.4657380225477459</c:v>
                </c:pt>
                <c:pt idx="7743">
                  <c:v>0.593917793531616</c:v>
                </c:pt>
                <c:pt idx="7744">
                  <c:v>0.60964477639186976</c:v>
                </c:pt>
                <c:pt idx="7745">
                  <c:v>0.60964477639186898</c:v>
                </c:pt>
                <c:pt idx="7746">
                  <c:v>0.60964477639186976</c:v>
                </c:pt>
                <c:pt idx="7747">
                  <c:v>0.57603614285668803</c:v>
                </c:pt>
                <c:pt idx="7748">
                  <c:v>0.6149742175420162</c:v>
                </c:pt>
                <c:pt idx="7749">
                  <c:v>0.61177272649782</c:v>
                </c:pt>
                <c:pt idx="7750">
                  <c:v>0.61497421754201465</c:v>
                </c:pt>
                <c:pt idx="7751">
                  <c:v>0.60279374728756896</c:v>
                </c:pt>
                <c:pt idx="7752">
                  <c:v>0.59664750180922843</c:v>
                </c:pt>
                <c:pt idx="7753">
                  <c:v>0.59664750180922888</c:v>
                </c:pt>
                <c:pt idx="7754">
                  <c:v>0.6031876820797113</c:v>
                </c:pt>
                <c:pt idx="7755">
                  <c:v>0.59692421828279751</c:v>
                </c:pt>
                <c:pt idx="7756">
                  <c:v>0.57323760584729921</c:v>
                </c:pt>
                <c:pt idx="7757">
                  <c:v>2.4481041742268252</c:v>
                </c:pt>
                <c:pt idx="7758">
                  <c:v>2.4465103308932776</c:v>
                </c:pt>
                <c:pt idx="7759">
                  <c:v>2.445018752760959</c:v>
                </c:pt>
                <c:pt idx="7760">
                  <c:v>2.4387168672022357</c:v>
                </c:pt>
                <c:pt idx="7761">
                  <c:v>2.4371283168685256</c:v>
                </c:pt>
                <c:pt idx="7762">
                  <c:v>2.4350865623375699</c:v>
                </c:pt>
                <c:pt idx="7763">
                  <c:v>2.4330850716036978</c:v>
                </c:pt>
                <c:pt idx="7764">
                  <c:v>2.4511017081644959</c:v>
                </c:pt>
                <c:pt idx="7765">
                  <c:v>3.3538463560235874</c:v>
                </c:pt>
                <c:pt idx="7766">
                  <c:v>3.3538463560235874</c:v>
                </c:pt>
                <c:pt idx="7767">
                  <c:v>3.3538463560235869</c:v>
                </c:pt>
                <c:pt idx="7768">
                  <c:v>3.331079898207399</c:v>
                </c:pt>
                <c:pt idx="7769">
                  <c:v>3.3360269103090179</c:v>
                </c:pt>
                <c:pt idx="7770">
                  <c:v>3.3344308096197648</c:v>
                </c:pt>
                <c:pt idx="7771">
                  <c:v>3.3402861324159026</c:v>
                </c:pt>
                <c:pt idx="7772">
                  <c:v>3.3605647938420748</c:v>
                </c:pt>
                <c:pt idx="7773">
                  <c:v>3.3563006430061502</c:v>
                </c:pt>
                <c:pt idx="7774">
                  <c:v>3.3516606224675844</c:v>
                </c:pt>
                <c:pt idx="7775">
                  <c:v>3.3560741754269596</c:v>
                </c:pt>
                <c:pt idx="7776">
                  <c:v>3.3605647938420748</c:v>
                </c:pt>
                <c:pt idx="7777">
                  <c:v>3.3814347914308911</c:v>
                </c:pt>
                <c:pt idx="7778">
                  <c:v>3.3814347914308911</c:v>
                </c:pt>
                <c:pt idx="7779">
                  <c:v>3.3660780325981841</c:v>
                </c:pt>
                <c:pt idx="7780">
                  <c:v>3.3653189513210635</c:v>
                </c:pt>
                <c:pt idx="7781">
                  <c:v>3.3850767939804025</c:v>
                </c:pt>
                <c:pt idx="7782">
                  <c:v>3.3837275946747813</c:v>
                </c:pt>
                <c:pt idx="7783">
                  <c:v>3.3796394019174167</c:v>
                </c:pt>
                <c:pt idx="7784">
                  <c:v>3.3796394019174172</c:v>
                </c:pt>
                <c:pt idx="7785">
                  <c:v>3.3803652078740862</c:v>
                </c:pt>
                <c:pt idx="7786">
                  <c:v>3.3761890340056895</c:v>
                </c:pt>
                <c:pt idx="7787">
                  <c:v>3.3964043774423063</c:v>
                </c:pt>
                <c:pt idx="7788">
                  <c:v>2.504390078844255</c:v>
                </c:pt>
                <c:pt idx="7789">
                  <c:v>2.504390078844255</c:v>
                </c:pt>
                <c:pt idx="7790">
                  <c:v>3.4143302629712027</c:v>
                </c:pt>
                <c:pt idx="7791">
                  <c:v>3.409865522629032</c:v>
                </c:pt>
                <c:pt idx="7792">
                  <c:v>3.410402576472582</c:v>
                </c:pt>
                <c:pt idx="7793">
                  <c:v>3.4283900333251967</c:v>
                </c:pt>
                <c:pt idx="7794">
                  <c:v>3.4320032875970563</c:v>
                </c:pt>
                <c:pt idx="7795">
                  <c:v>3.4320032875970563</c:v>
                </c:pt>
                <c:pt idx="7796">
                  <c:v>2.5192899087085454</c:v>
                </c:pt>
                <c:pt idx="7797">
                  <c:v>2.5042077285150754</c:v>
                </c:pt>
                <c:pt idx="7798">
                  <c:v>2.5050343483410304</c:v>
                </c:pt>
                <c:pt idx="7799">
                  <c:v>2.5192899087085454</c:v>
                </c:pt>
                <c:pt idx="7800">
                  <c:v>2.5180638859272073</c:v>
                </c:pt>
                <c:pt idx="7801">
                  <c:v>2.518207722821086</c:v>
                </c:pt>
                <c:pt idx="7802">
                  <c:v>2.5318587521611282</c:v>
                </c:pt>
                <c:pt idx="7803">
                  <c:v>2.5166384823371919</c:v>
                </c:pt>
                <c:pt idx="7804">
                  <c:v>3.5458198851109586</c:v>
                </c:pt>
                <c:pt idx="7805">
                  <c:v>4.1923294816641485</c:v>
                </c:pt>
                <c:pt idx="7806">
                  <c:v>4.2088653956659812</c:v>
                </c:pt>
                <c:pt idx="7807">
                  <c:v>4.2040013086489099</c:v>
                </c:pt>
                <c:pt idx="7808">
                  <c:v>4.1872695302101626</c:v>
                </c:pt>
                <c:pt idx="7809">
                  <c:v>4.1872695302101626</c:v>
                </c:pt>
                <c:pt idx="7810">
                  <c:v>4.2024782156443914</c:v>
                </c:pt>
                <c:pt idx="7811">
                  <c:v>4.2073665082142879</c:v>
                </c:pt>
                <c:pt idx="7812">
                  <c:v>4.1907809168492811</c:v>
                </c:pt>
                <c:pt idx="7813">
                  <c:v>4.2122677915786495</c:v>
                </c:pt>
                <c:pt idx="7814">
                  <c:v>4.211039348348609</c:v>
                </c:pt>
                <c:pt idx="7815">
                  <c:v>4.1907809168492811</c:v>
                </c:pt>
                <c:pt idx="7816">
                  <c:v>4.2016796539803245</c:v>
                </c:pt>
                <c:pt idx="7817">
                  <c:v>4.2053786789665892</c:v>
                </c:pt>
                <c:pt idx="7818">
                  <c:v>4.1836392914690723</c:v>
                </c:pt>
                <c:pt idx="7819">
                  <c:v>4.1634747767269129</c:v>
                </c:pt>
                <c:pt idx="7820">
                  <c:v>4.1691820953794876</c:v>
                </c:pt>
                <c:pt idx="7821">
                  <c:v>3.5424264672332195</c:v>
                </c:pt>
                <c:pt idx="7822">
                  <c:v>3.5424264672332195</c:v>
                </c:pt>
                <c:pt idx="7823">
                  <c:v>3.5424264672332191</c:v>
                </c:pt>
                <c:pt idx="7824">
                  <c:v>3.5424264672332195</c:v>
                </c:pt>
                <c:pt idx="7825">
                  <c:v>3.5387902702029161</c:v>
                </c:pt>
                <c:pt idx="7826">
                  <c:v>3.5194043564122333</c:v>
                </c:pt>
                <c:pt idx="7827">
                  <c:v>3.5244098110363153</c:v>
                </c:pt>
                <c:pt idx="7828">
                  <c:v>3.5272659376345707</c:v>
                </c:pt>
                <c:pt idx="7829">
                  <c:v>3.5315689414685751</c:v>
                </c:pt>
                <c:pt idx="7830">
                  <c:v>3.5159477609384764</c:v>
                </c:pt>
                <c:pt idx="7831">
                  <c:v>3.520075530123346</c:v>
                </c:pt>
                <c:pt idx="7832">
                  <c:v>3.5242976732237183</c:v>
                </c:pt>
                <c:pt idx="7833">
                  <c:v>3.5242976732237188</c:v>
                </c:pt>
                <c:pt idx="7834">
                  <c:v>3.5242976732237188</c:v>
                </c:pt>
                <c:pt idx="7835">
                  <c:v>3.400016787006364</c:v>
                </c:pt>
                <c:pt idx="7836">
                  <c:v>2.4987834709208694</c:v>
                </c:pt>
                <c:pt idx="7837">
                  <c:v>2.490498510416141</c:v>
                </c:pt>
                <c:pt idx="7838">
                  <c:v>2.4910798823459932</c:v>
                </c:pt>
                <c:pt idx="7839">
                  <c:v>2.4916521918520833</c:v>
                </c:pt>
                <c:pt idx="7840">
                  <c:v>2.4916521918520829</c:v>
                </c:pt>
                <c:pt idx="7841">
                  <c:v>2.4916521918520833</c:v>
                </c:pt>
                <c:pt idx="7842">
                  <c:v>2.490498510416141</c:v>
                </c:pt>
                <c:pt idx="7843">
                  <c:v>2.5043560073293119</c:v>
                </c:pt>
                <c:pt idx="7844">
                  <c:v>2.5043560073293119</c:v>
                </c:pt>
                <c:pt idx="7845">
                  <c:v>2.5032033795137698</c:v>
                </c:pt>
                <c:pt idx="7846">
                  <c:v>2.5032033795137698</c:v>
                </c:pt>
                <c:pt idx="7847">
                  <c:v>2.5111400083466577</c:v>
                </c:pt>
                <c:pt idx="7848">
                  <c:v>2.5120132073295576</c:v>
                </c:pt>
                <c:pt idx="7849">
                  <c:v>2.5239349037848</c:v>
                </c:pt>
                <c:pt idx="7850">
                  <c:v>2.5255813251956276</c:v>
                </c:pt>
                <c:pt idx="7851">
                  <c:v>2.524783534060012</c:v>
                </c:pt>
                <c:pt idx="7852">
                  <c:v>2.524783534060012</c:v>
                </c:pt>
                <c:pt idx="7853">
                  <c:v>2.5247835340600124</c:v>
                </c:pt>
                <c:pt idx="7854">
                  <c:v>2.5247835340600129</c:v>
                </c:pt>
                <c:pt idx="7855">
                  <c:v>3.4261178249844804</c:v>
                </c:pt>
                <c:pt idx="7856">
                  <c:v>3.4261178249844795</c:v>
                </c:pt>
                <c:pt idx="7857">
                  <c:v>3.426907210313074</c:v>
                </c:pt>
                <c:pt idx="7858">
                  <c:v>3.4257555734026441</c:v>
                </c:pt>
                <c:pt idx="7859">
                  <c:v>3.4269072103130744</c:v>
                </c:pt>
                <c:pt idx="7860">
                  <c:v>3.4233661498656254</c:v>
                </c:pt>
                <c:pt idx="7861">
                  <c:v>3.424551863099655</c:v>
                </c:pt>
                <c:pt idx="7862">
                  <c:v>3.4214578666706852</c:v>
                </c:pt>
                <c:pt idx="7863">
                  <c:v>4.4998880261245047</c:v>
                </c:pt>
                <c:pt idx="7864">
                  <c:v>4.4850172357058531</c:v>
                </c:pt>
                <c:pt idx="7865">
                  <c:v>4.4850172357058531</c:v>
                </c:pt>
                <c:pt idx="7866">
                  <c:v>3.9168705321811292</c:v>
                </c:pt>
                <c:pt idx="7867">
                  <c:v>3.8986657513819973</c:v>
                </c:pt>
                <c:pt idx="7868">
                  <c:v>3.8924629603919021</c:v>
                </c:pt>
                <c:pt idx="7869">
                  <c:v>3.8894417434848583</c:v>
                </c:pt>
                <c:pt idx="7870">
                  <c:v>3.9036973522149361</c:v>
                </c:pt>
                <c:pt idx="7871">
                  <c:v>3.9036973522149361</c:v>
                </c:pt>
                <c:pt idx="7872">
                  <c:v>3.9036973522149361</c:v>
                </c:pt>
                <c:pt idx="7873">
                  <c:v>3.9065691959075997</c:v>
                </c:pt>
                <c:pt idx="7874">
                  <c:v>3.8914715176036556</c:v>
                </c:pt>
                <c:pt idx="7875">
                  <c:v>3.8769760763200436</c:v>
                </c:pt>
                <c:pt idx="7876">
                  <c:v>3.880097017034819</c:v>
                </c:pt>
                <c:pt idx="7877">
                  <c:v>3.8792285041901211</c:v>
                </c:pt>
                <c:pt idx="7878">
                  <c:v>3.8644459644123175</c:v>
                </c:pt>
                <c:pt idx="7879">
                  <c:v>3.8696342393981067</c:v>
                </c:pt>
                <c:pt idx="7880">
                  <c:v>3.8547634018828334</c:v>
                </c:pt>
                <c:pt idx="7881">
                  <c:v>3.8557294557315673</c:v>
                </c:pt>
                <c:pt idx="7882">
                  <c:v>3.8746075965257631</c:v>
                </c:pt>
                <c:pt idx="7883">
                  <c:v>3.8664576481654667</c:v>
                </c:pt>
                <c:pt idx="7884">
                  <c:v>3.8680670650829194</c:v>
                </c:pt>
                <c:pt idx="7885">
                  <c:v>3.8723956304637244</c:v>
                </c:pt>
                <c:pt idx="7886">
                  <c:v>3.1367987004921045</c:v>
                </c:pt>
                <c:pt idx="7887">
                  <c:v>3.13715492109641</c:v>
                </c:pt>
                <c:pt idx="7888">
                  <c:v>3.1370019639044013</c:v>
                </c:pt>
                <c:pt idx="7889">
                  <c:v>3.1357999309707192</c:v>
                </c:pt>
                <c:pt idx="7890">
                  <c:v>3.1357999309707192</c:v>
                </c:pt>
                <c:pt idx="7891">
                  <c:v>3.1496490067569165</c:v>
                </c:pt>
                <c:pt idx="7892">
                  <c:v>3.1480887616451789</c:v>
                </c:pt>
                <c:pt idx="7893">
                  <c:v>3.1479637473170627</c:v>
                </c:pt>
                <c:pt idx="7894">
                  <c:v>0.64820150609806815</c:v>
                </c:pt>
                <c:pt idx="7895">
                  <c:v>0.64800401939889796</c:v>
                </c:pt>
                <c:pt idx="7896">
                  <c:v>3.1470857470478291</c:v>
                </c:pt>
                <c:pt idx="7897">
                  <c:v>3.1337489641385341</c:v>
                </c:pt>
                <c:pt idx="7898">
                  <c:v>3.135535319171697</c:v>
                </c:pt>
                <c:pt idx="7899">
                  <c:v>4.3217999234767914</c:v>
                </c:pt>
                <c:pt idx="7900">
                  <c:v>4.331626380099534</c:v>
                </c:pt>
                <c:pt idx="7901">
                  <c:v>4.3172392190502631</c:v>
                </c:pt>
                <c:pt idx="7902">
                  <c:v>4.3211957699708714</c:v>
                </c:pt>
                <c:pt idx="7903">
                  <c:v>4.3066119397484348</c:v>
                </c:pt>
                <c:pt idx="7904">
                  <c:v>4.3034756722447609</c:v>
                </c:pt>
                <c:pt idx="7905">
                  <c:v>4.3048018647427932</c:v>
                </c:pt>
                <c:pt idx="7906">
                  <c:v>4.3048018647427941</c:v>
                </c:pt>
                <c:pt idx="7907">
                  <c:v>4.3061222116378532</c:v>
                </c:pt>
                <c:pt idx="7908">
                  <c:v>4.3070810401440518</c:v>
                </c:pt>
                <c:pt idx="7909">
                  <c:v>4.3037573002044933</c:v>
                </c:pt>
                <c:pt idx="7910">
                  <c:v>4.3174880147539758</c:v>
                </c:pt>
                <c:pt idx="7911">
                  <c:v>4.3134580071200821</c:v>
                </c:pt>
                <c:pt idx="7912">
                  <c:v>4.3165185103214805</c:v>
                </c:pt>
                <c:pt idx="7913">
                  <c:v>4.3027552216456089</c:v>
                </c:pt>
                <c:pt idx="7914">
                  <c:v>4.2965423748372489</c:v>
                </c:pt>
                <c:pt idx="7915">
                  <c:v>4.3060922406534221</c:v>
                </c:pt>
                <c:pt idx="7916">
                  <c:v>4.3024298787548529</c:v>
                </c:pt>
                <c:pt idx="7917">
                  <c:v>4.2873002815844963</c:v>
                </c:pt>
                <c:pt idx="7918">
                  <c:v>4.2926377090969225</c:v>
                </c:pt>
                <c:pt idx="7919">
                  <c:v>4.2916159765182105</c:v>
                </c:pt>
                <c:pt idx="7920">
                  <c:v>4.2907813725102022</c:v>
                </c:pt>
                <c:pt idx="7921">
                  <c:v>4.3044550343289494</c:v>
                </c:pt>
                <c:pt idx="7922">
                  <c:v>4.2894180952961332</c:v>
                </c:pt>
                <c:pt idx="7923">
                  <c:v>4.8137799296642445</c:v>
                </c:pt>
                <c:pt idx="7924">
                  <c:v>4.8120759039860541</c:v>
                </c:pt>
                <c:pt idx="7925">
                  <c:v>4.8329260219253003</c:v>
                </c:pt>
                <c:pt idx="7926">
                  <c:v>4.8345029724507098</c:v>
                </c:pt>
                <c:pt idx="7927">
                  <c:v>3.8699911536922937</c:v>
                </c:pt>
                <c:pt idx="7928">
                  <c:v>4.4555166497304191</c:v>
                </c:pt>
                <c:pt idx="7929">
                  <c:v>4.4559021295043193</c:v>
                </c:pt>
                <c:pt idx="7930">
                  <c:v>3.3859294916422185</c:v>
                </c:pt>
                <c:pt idx="7931">
                  <c:v>3.3755198928974655</c:v>
                </c:pt>
                <c:pt idx="7932">
                  <c:v>3.3727144108860663</c:v>
                </c:pt>
                <c:pt idx="7933">
                  <c:v>3.3688118820079516</c:v>
                </c:pt>
                <c:pt idx="7934">
                  <c:v>3.3849730515668082</c:v>
                </c:pt>
                <c:pt idx="7935">
                  <c:v>3.3886386812970977</c:v>
                </c:pt>
                <c:pt idx="7936">
                  <c:v>3.3883231650726198</c:v>
                </c:pt>
                <c:pt idx="7937">
                  <c:v>3.3873657496887475</c:v>
                </c:pt>
                <c:pt idx="7938">
                  <c:v>3.3870485019601637</c:v>
                </c:pt>
                <c:pt idx="7939">
                  <c:v>3.3876460768101744</c:v>
                </c:pt>
                <c:pt idx="7940">
                  <c:v>3.3870485019601637</c:v>
                </c:pt>
                <c:pt idx="7941">
                  <c:v>3.3674784456928646</c:v>
                </c:pt>
                <c:pt idx="7942">
                  <c:v>3.3865330944173229</c:v>
                </c:pt>
                <c:pt idx="7943">
                  <c:v>3.3837706479794023</c:v>
                </c:pt>
                <c:pt idx="7944">
                  <c:v>3.3986171133327883</c:v>
                </c:pt>
                <c:pt idx="7945">
                  <c:v>3.3949826556331533</c:v>
                </c:pt>
                <c:pt idx="7946">
                  <c:v>3.3949826556331537</c:v>
                </c:pt>
                <c:pt idx="7947">
                  <c:v>3.3970730806222647</c:v>
                </c:pt>
                <c:pt idx="7948">
                  <c:v>3.3970730806222651</c:v>
                </c:pt>
                <c:pt idx="7949">
                  <c:v>3.39338687828594</c:v>
                </c:pt>
                <c:pt idx="7950">
                  <c:v>3.4120038146545912</c:v>
                </c:pt>
                <c:pt idx="7951">
                  <c:v>3.4116062539586762</c:v>
                </c:pt>
                <c:pt idx="7952">
                  <c:v>3.403335405665262</c:v>
                </c:pt>
                <c:pt idx="7953">
                  <c:v>3.4104068634087388</c:v>
                </c:pt>
                <c:pt idx="7954">
                  <c:v>2.4951408865441804</c:v>
                </c:pt>
                <c:pt idx="7955">
                  <c:v>2.5087003757807049</c:v>
                </c:pt>
                <c:pt idx="7956">
                  <c:v>2.4951408865441809</c:v>
                </c:pt>
                <c:pt idx="7957">
                  <c:v>2.4934133940841279</c:v>
                </c:pt>
                <c:pt idx="7958">
                  <c:v>2.5085466604300257</c:v>
                </c:pt>
                <c:pt idx="7959">
                  <c:v>0.71365483660271722</c:v>
                </c:pt>
                <c:pt idx="7960">
                  <c:v>0.73918839256892876</c:v>
                </c:pt>
                <c:pt idx="7961">
                  <c:v>0.7135787924455822</c:v>
                </c:pt>
                <c:pt idx="7962">
                  <c:v>0.72141459775377181</c:v>
                </c:pt>
                <c:pt idx="7963">
                  <c:v>0.72141459775377215</c:v>
                </c:pt>
                <c:pt idx="7964">
                  <c:v>0.7308157957839484</c:v>
                </c:pt>
                <c:pt idx="7965">
                  <c:v>0.7135787924455822</c:v>
                </c:pt>
                <c:pt idx="7966">
                  <c:v>0.71365483660271722</c:v>
                </c:pt>
                <c:pt idx="7967">
                  <c:v>0.72080415983582324</c:v>
                </c:pt>
                <c:pt idx="7968">
                  <c:v>0.73556769471392847</c:v>
                </c:pt>
                <c:pt idx="7969">
                  <c:v>2.6770058464203976</c:v>
                </c:pt>
                <c:pt idx="7970">
                  <c:v>2.6769654784357475</c:v>
                </c:pt>
                <c:pt idx="7971">
                  <c:v>2.6920162051331102</c:v>
                </c:pt>
                <c:pt idx="7972">
                  <c:v>2.6911193316209392</c:v>
                </c:pt>
                <c:pt idx="7973">
                  <c:v>2.6779856863150369</c:v>
                </c:pt>
                <c:pt idx="7974">
                  <c:v>2.6779637029229382</c:v>
                </c:pt>
                <c:pt idx="7975">
                  <c:v>3.6437831465589055</c:v>
                </c:pt>
                <c:pt idx="7976">
                  <c:v>3.6430970889593057</c:v>
                </c:pt>
                <c:pt idx="7977">
                  <c:v>3.6326521945682262</c:v>
                </c:pt>
                <c:pt idx="7978">
                  <c:v>3.6484724327602995</c:v>
                </c:pt>
                <c:pt idx="7979">
                  <c:v>3.6638322709247078</c:v>
                </c:pt>
                <c:pt idx="7980">
                  <c:v>3.6638322709247078</c:v>
                </c:pt>
                <c:pt idx="7981">
                  <c:v>4.2686273189803616</c:v>
                </c:pt>
                <c:pt idx="7982">
                  <c:v>4.2741409917645186</c:v>
                </c:pt>
                <c:pt idx="7983">
                  <c:v>4.2601137236704867</c:v>
                </c:pt>
                <c:pt idx="7984">
                  <c:v>4.2689188207346946</c:v>
                </c:pt>
                <c:pt idx="7985">
                  <c:v>4.2704194353723901</c:v>
                </c:pt>
                <c:pt idx="7986">
                  <c:v>4.752709879286777</c:v>
                </c:pt>
                <c:pt idx="7987">
                  <c:v>4.7527098792867779</c:v>
                </c:pt>
                <c:pt idx="7988">
                  <c:v>4.752709879286777</c:v>
                </c:pt>
                <c:pt idx="7989">
                  <c:v>4.7527098792867779</c:v>
                </c:pt>
                <c:pt idx="7990">
                  <c:v>5.1740571738121721</c:v>
                </c:pt>
                <c:pt idx="7991">
                  <c:v>5.1440229704482734</c:v>
                </c:pt>
                <c:pt idx="7992">
                  <c:v>5.1359563528800418</c:v>
                </c:pt>
                <c:pt idx="7993">
                  <c:v>5.107736124180259</c:v>
                </c:pt>
                <c:pt idx="7994">
                  <c:v>5.1359563528800409</c:v>
                </c:pt>
                <c:pt idx="7995">
                  <c:v>5.1474346630940406</c:v>
                </c:pt>
                <c:pt idx="7996">
                  <c:v>5.1445572099624348</c:v>
                </c:pt>
                <c:pt idx="7997">
                  <c:v>5.4898367644504846</c:v>
                </c:pt>
                <c:pt idx="7998">
                  <c:v>5.4994621721712527</c:v>
                </c:pt>
                <c:pt idx="7999">
                  <c:v>5.5049188958555932</c:v>
                </c:pt>
                <c:pt idx="8000">
                  <c:v>5.1014753431119075</c:v>
                </c:pt>
                <c:pt idx="8001">
                  <c:v>5.1014753431119084</c:v>
                </c:pt>
                <c:pt idx="8002">
                  <c:v>5.0761545541120041</c:v>
                </c:pt>
                <c:pt idx="8003">
                  <c:v>5.0827747405797483</c:v>
                </c:pt>
                <c:pt idx="8004">
                  <c:v>5.074873142153308</c:v>
                </c:pt>
                <c:pt idx="8005">
                  <c:v>5.1002372626453107</c:v>
                </c:pt>
                <c:pt idx="8006">
                  <c:v>4.58059178751276</c:v>
                </c:pt>
                <c:pt idx="8007">
                  <c:v>4.6069455888569886</c:v>
                </c:pt>
                <c:pt idx="8008">
                  <c:v>4.6069455888569886</c:v>
                </c:pt>
                <c:pt idx="8009">
                  <c:v>4.5879448821248054</c:v>
                </c:pt>
                <c:pt idx="8010">
                  <c:v>4.5879448821248054</c:v>
                </c:pt>
                <c:pt idx="8011">
                  <c:v>4.5879448821248054</c:v>
                </c:pt>
                <c:pt idx="8012">
                  <c:v>4.0677385715368146</c:v>
                </c:pt>
                <c:pt idx="8013">
                  <c:v>4.0636896753215908</c:v>
                </c:pt>
                <c:pt idx="8014">
                  <c:v>4.0636896753215908</c:v>
                </c:pt>
                <c:pt idx="8015">
                  <c:v>4.0636896753215908</c:v>
                </c:pt>
                <c:pt idx="8016">
                  <c:v>4.0647714973541129</c:v>
                </c:pt>
                <c:pt idx="8017">
                  <c:v>3.4010421445631471</c:v>
                </c:pt>
                <c:pt idx="8018">
                  <c:v>3.4056149082398921</c:v>
                </c:pt>
                <c:pt idx="8019">
                  <c:v>3.4234782274431534</c:v>
                </c:pt>
                <c:pt idx="8020">
                  <c:v>3.408245953370745</c:v>
                </c:pt>
                <c:pt idx="8021">
                  <c:v>2.4962041630694576</c:v>
                </c:pt>
                <c:pt idx="8022">
                  <c:v>2.4953539763371544</c:v>
                </c:pt>
                <c:pt idx="8023">
                  <c:v>2.5021047227693085</c:v>
                </c:pt>
                <c:pt idx="8024">
                  <c:v>2.5021047227693085</c:v>
                </c:pt>
                <c:pt idx="8025">
                  <c:v>2.5021047227693085</c:v>
                </c:pt>
                <c:pt idx="8026">
                  <c:v>2.5014691520853405</c:v>
                </c:pt>
                <c:pt idx="8027">
                  <c:v>2.5021047227693085</c:v>
                </c:pt>
                <c:pt idx="8028">
                  <c:v>0.71589428730304172</c:v>
                </c:pt>
                <c:pt idx="8029">
                  <c:v>0.73301275590004145</c:v>
                </c:pt>
                <c:pt idx="8030">
                  <c:v>0.73646909817740358</c:v>
                </c:pt>
                <c:pt idx="8031">
                  <c:v>0.70966653217455289</c:v>
                </c:pt>
                <c:pt idx="8032">
                  <c:v>2.5031935585717973</c:v>
                </c:pt>
                <c:pt idx="8033">
                  <c:v>2.5178640936660455</c:v>
                </c:pt>
                <c:pt idx="8034">
                  <c:v>2.5176409746036312</c:v>
                </c:pt>
                <c:pt idx="8035">
                  <c:v>2.5176409746036317</c:v>
                </c:pt>
                <c:pt idx="8036">
                  <c:v>2.5042050898746302</c:v>
                </c:pt>
                <c:pt idx="8037">
                  <c:v>2.5178640936660455</c:v>
                </c:pt>
                <c:pt idx="8038">
                  <c:v>2.5032924625312285</c:v>
                </c:pt>
                <c:pt idx="8039">
                  <c:v>2.5178640936660455</c:v>
                </c:pt>
                <c:pt idx="8040">
                  <c:v>2.5310815327219629</c:v>
                </c:pt>
                <c:pt idx="8041">
                  <c:v>2.5173952459122346</c:v>
                </c:pt>
                <c:pt idx="8042">
                  <c:v>2.5186026199319325</c:v>
                </c:pt>
                <c:pt idx="8043">
                  <c:v>2.5124846643005556</c:v>
                </c:pt>
                <c:pt idx="8044">
                  <c:v>2.5134690965005868</c:v>
                </c:pt>
                <c:pt idx="8045">
                  <c:v>2.5186026199319316</c:v>
                </c:pt>
                <c:pt idx="8046">
                  <c:v>2.5048190598070206</c:v>
                </c:pt>
                <c:pt idx="8047">
                  <c:v>2.5191776402926958</c:v>
                </c:pt>
                <c:pt idx="8048">
                  <c:v>2.5193430258696252</c:v>
                </c:pt>
                <c:pt idx="8049">
                  <c:v>2.51799186625008</c:v>
                </c:pt>
                <c:pt idx="8050">
                  <c:v>2.5045067598834247</c:v>
                </c:pt>
                <c:pt idx="8051">
                  <c:v>2.5187944938786377</c:v>
                </c:pt>
                <c:pt idx="8052">
                  <c:v>2.519006171403968</c:v>
                </c:pt>
                <c:pt idx="8053">
                  <c:v>2.519006171403968</c:v>
                </c:pt>
                <c:pt idx="8054">
                  <c:v>2.5128318036146036</c:v>
                </c:pt>
                <c:pt idx="8055">
                  <c:v>2.526978222819821</c:v>
                </c:pt>
                <c:pt idx="8056">
                  <c:v>2.5140027823362034</c:v>
                </c:pt>
                <c:pt idx="8057">
                  <c:v>2.5129320156535404</c:v>
                </c:pt>
                <c:pt idx="8058">
                  <c:v>2.5256057679925776</c:v>
                </c:pt>
                <c:pt idx="8059">
                  <c:v>2.5114685125420375</c:v>
                </c:pt>
                <c:pt idx="8060">
                  <c:v>2.511468512542038</c:v>
                </c:pt>
                <c:pt idx="8061">
                  <c:v>3.4260232146962868</c:v>
                </c:pt>
                <c:pt idx="8062">
                  <c:v>3.4220328526992803</c:v>
                </c:pt>
                <c:pt idx="8063">
                  <c:v>2.5109680320259753</c:v>
                </c:pt>
                <c:pt idx="8064">
                  <c:v>2.4952141913194374</c:v>
                </c:pt>
                <c:pt idx="8065">
                  <c:v>2.4952141913194379</c:v>
                </c:pt>
                <c:pt idx="8066">
                  <c:v>2.4952213016950791</c:v>
                </c:pt>
                <c:pt idx="8067">
                  <c:v>2.4931199189531497</c:v>
                </c:pt>
                <c:pt idx="8068">
                  <c:v>2.4931199189531497</c:v>
                </c:pt>
                <c:pt idx="8069">
                  <c:v>2.4931199189531497</c:v>
                </c:pt>
                <c:pt idx="8070">
                  <c:v>2.4757484284469089</c:v>
                </c:pt>
                <c:pt idx="8071">
                  <c:v>2.4573744692248112</c:v>
                </c:pt>
                <c:pt idx="8072">
                  <c:v>2.4604823431762735</c:v>
                </c:pt>
                <c:pt idx="8073">
                  <c:v>2.4762326837052608</c:v>
                </c:pt>
                <c:pt idx="8074">
                  <c:v>3.3802611977224934</c:v>
                </c:pt>
                <c:pt idx="8075">
                  <c:v>3.3810094761836589</c:v>
                </c:pt>
                <c:pt idx="8076">
                  <c:v>3.3689640749948078</c:v>
                </c:pt>
                <c:pt idx="8077">
                  <c:v>3.3860544632808036</c:v>
                </c:pt>
                <c:pt idx="8078">
                  <c:v>3.3860544632808036</c:v>
                </c:pt>
                <c:pt idx="8079">
                  <c:v>3.3912300740575696</c:v>
                </c:pt>
                <c:pt idx="8080">
                  <c:v>3.3912300740575692</c:v>
                </c:pt>
                <c:pt idx="8081">
                  <c:v>3.4061431006433587</c:v>
                </c:pt>
                <c:pt idx="8082">
                  <c:v>3.3867997719247085</c:v>
                </c:pt>
                <c:pt idx="8083">
                  <c:v>3.4019328838932208</c:v>
                </c:pt>
                <c:pt idx="8084">
                  <c:v>3.4019328838932199</c:v>
                </c:pt>
                <c:pt idx="8085">
                  <c:v>3.4012771289944315</c:v>
                </c:pt>
                <c:pt idx="8086">
                  <c:v>3.4012771289944315</c:v>
                </c:pt>
                <c:pt idx="8087">
                  <c:v>3.3972258070642196</c:v>
                </c:pt>
                <c:pt idx="8088">
                  <c:v>3.3964950027712613</c:v>
                </c:pt>
                <c:pt idx="8089">
                  <c:v>3.3761753878819523</c:v>
                </c:pt>
                <c:pt idx="8090">
                  <c:v>3.3957562577303264</c:v>
                </c:pt>
                <c:pt idx="8091">
                  <c:v>3.3965002799830706</c:v>
                </c:pt>
                <c:pt idx="8092">
                  <c:v>2.5140266857969253</c:v>
                </c:pt>
                <c:pt idx="8093">
                  <c:v>2.5140266857969253</c:v>
                </c:pt>
                <c:pt idx="8094">
                  <c:v>2.5158628167686681</c:v>
                </c:pt>
                <c:pt idx="8095">
                  <c:v>2.5158628167686672</c:v>
                </c:pt>
                <c:pt idx="8096">
                  <c:v>2.5150955073376808</c:v>
                </c:pt>
                <c:pt idx="8097">
                  <c:v>2.5169930485091738</c:v>
                </c:pt>
                <c:pt idx="8098">
                  <c:v>2.5178149025404428</c:v>
                </c:pt>
                <c:pt idx="8099">
                  <c:v>2.5091296151451292</c:v>
                </c:pt>
                <c:pt idx="8100">
                  <c:v>2.5091296151451283</c:v>
                </c:pt>
                <c:pt idx="8101">
                  <c:v>2.5091296151451283</c:v>
                </c:pt>
                <c:pt idx="8102">
                  <c:v>2.5237740143987595</c:v>
                </c:pt>
                <c:pt idx="8103">
                  <c:v>2.5230740895983423</c:v>
                </c:pt>
                <c:pt idx="8104">
                  <c:v>2.5070266081858668</c:v>
                </c:pt>
                <c:pt idx="8105">
                  <c:v>0.76068722694156587</c:v>
                </c:pt>
                <c:pt idx="8106">
                  <c:v>0.75560111070693969</c:v>
                </c:pt>
                <c:pt idx="8107">
                  <c:v>0.7499079721548183</c:v>
                </c:pt>
                <c:pt idx="8108">
                  <c:v>0.73074680628870536</c:v>
                </c:pt>
                <c:pt idx="8109">
                  <c:v>0.710688758857702</c:v>
                </c:pt>
                <c:pt idx="8110">
                  <c:v>0.71919638787248052</c:v>
                </c:pt>
                <c:pt idx="8111">
                  <c:v>0.72019002579668034</c:v>
                </c:pt>
                <c:pt idx="8112">
                  <c:v>0.70070857551793253</c:v>
                </c:pt>
                <c:pt idx="8113">
                  <c:v>0.70062280900601392</c:v>
                </c:pt>
                <c:pt idx="8114">
                  <c:v>0.68108424913697296</c:v>
                </c:pt>
                <c:pt idx="8115">
                  <c:v>0.67985671349519716</c:v>
                </c:pt>
                <c:pt idx="8116">
                  <c:v>0.66603658657118936</c:v>
                </c:pt>
                <c:pt idx="8117">
                  <c:v>0.64099412254752697</c:v>
                </c:pt>
                <c:pt idx="8118">
                  <c:v>0.63703499087928872</c:v>
                </c:pt>
                <c:pt idx="8119">
                  <c:v>0.61888359928931536</c:v>
                </c:pt>
                <c:pt idx="8120">
                  <c:v>0.60970758587256269</c:v>
                </c:pt>
                <c:pt idx="8121">
                  <c:v>0.5865736325737787</c:v>
                </c:pt>
                <c:pt idx="8122">
                  <c:v>0.58657363257377915</c:v>
                </c:pt>
                <c:pt idx="8123">
                  <c:v>0.58657363257378081</c:v>
                </c:pt>
                <c:pt idx="8124">
                  <c:v>0.58657363257378192</c:v>
                </c:pt>
                <c:pt idx="8125">
                  <c:v>0.59976604006026757</c:v>
                </c:pt>
                <c:pt idx="8126">
                  <c:v>0.59133040182347296</c:v>
                </c:pt>
                <c:pt idx="8127">
                  <c:v>0.58038578436146027</c:v>
                </c:pt>
                <c:pt idx="8128">
                  <c:v>0.58205751170333919</c:v>
                </c:pt>
                <c:pt idx="8129">
                  <c:v>2.6787842517899567</c:v>
                </c:pt>
                <c:pt idx="8130">
                  <c:v>2.6750096132166044</c:v>
                </c:pt>
                <c:pt idx="8131">
                  <c:v>2.6750096132166048</c:v>
                </c:pt>
                <c:pt idx="8132">
                  <c:v>2.6750718527310009</c:v>
                </c:pt>
                <c:pt idx="8133">
                  <c:v>2.6642662832952433</c:v>
                </c:pt>
                <c:pt idx="8134">
                  <c:v>2.6631492627784996</c:v>
                </c:pt>
                <c:pt idx="8135">
                  <c:v>2.6645849694301762</c:v>
                </c:pt>
                <c:pt idx="8136">
                  <c:v>2.6755065164687997</c:v>
                </c:pt>
                <c:pt idx="8137">
                  <c:v>3.5661761934991545</c:v>
                </c:pt>
                <c:pt idx="8138">
                  <c:v>3.5587202551364467</c:v>
                </c:pt>
                <c:pt idx="8139">
                  <c:v>3.5659276653437741</c:v>
                </c:pt>
                <c:pt idx="8140">
                  <c:v>3.5585605406889145</c:v>
                </c:pt>
                <c:pt idx="8141">
                  <c:v>3.5504810390622978</c:v>
                </c:pt>
                <c:pt idx="8142">
                  <c:v>3.5579505143611931</c:v>
                </c:pt>
                <c:pt idx="8143">
                  <c:v>3.5496512410943559</c:v>
                </c:pt>
                <c:pt idx="8144">
                  <c:v>3.557218686935137</c:v>
                </c:pt>
                <c:pt idx="8145">
                  <c:v>3.548699260462497</c:v>
                </c:pt>
                <c:pt idx="8146">
                  <c:v>4.2918734099837677</c:v>
                </c:pt>
                <c:pt idx="8147">
                  <c:v>4.7920719082435843</c:v>
                </c:pt>
                <c:pt idx="8148">
                  <c:v>4.7872729078109328</c:v>
                </c:pt>
                <c:pt idx="8149">
                  <c:v>4.7962642959568154</c:v>
                </c:pt>
                <c:pt idx="8150">
                  <c:v>4.7885286963703715</c:v>
                </c:pt>
                <c:pt idx="8151">
                  <c:v>4.7793290600572806</c:v>
                </c:pt>
                <c:pt idx="8152">
                  <c:v>4.770893192289809</c:v>
                </c:pt>
                <c:pt idx="8153">
                  <c:v>4.7941835314900931</c:v>
                </c:pt>
                <c:pt idx="8154">
                  <c:v>4.770893192289809</c:v>
                </c:pt>
                <c:pt idx="8155">
                  <c:v>5.1983522413332066</c:v>
                </c:pt>
                <c:pt idx="8156">
                  <c:v>5.2041772473716108</c:v>
                </c:pt>
                <c:pt idx="8157">
                  <c:v>5.1938740180424636</c:v>
                </c:pt>
                <c:pt idx="8158">
                  <c:v>5.2036432196629532</c:v>
                </c:pt>
                <c:pt idx="8159">
                  <c:v>5.2057177651667121</c:v>
                </c:pt>
                <c:pt idx="8160">
                  <c:v>4.6929499285905516</c:v>
                </c:pt>
                <c:pt idx="8161">
                  <c:v>4.6865735393848711</c:v>
                </c:pt>
                <c:pt idx="8162">
                  <c:v>4.7008489004663403</c:v>
                </c:pt>
                <c:pt idx="8163">
                  <c:v>4.6990269710340806</c:v>
                </c:pt>
                <c:pt idx="8164">
                  <c:v>4.6990269710340797</c:v>
                </c:pt>
                <c:pt idx="8165">
                  <c:v>4.7154850295039159</c:v>
                </c:pt>
                <c:pt idx="8166">
                  <c:v>4.7238762710229203</c:v>
                </c:pt>
                <c:pt idx="8167">
                  <c:v>4.701037385237278</c:v>
                </c:pt>
                <c:pt idx="8168">
                  <c:v>4.1763764484698971</c:v>
                </c:pt>
                <c:pt idx="8169">
                  <c:v>4.198054867699617</c:v>
                </c:pt>
                <c:pt idx="8170">
                  <c:v>4.1777459144996634</c:v>
                </c:pt>
                <c:pt idx="8171">
                  <c:v>4.1970969415457366</c:v>
                </c:pt>
                <c:pt idx="8172">
                  <c:v>4.2022039519888024</c:v>
                </c:pt>
                <c:pt idx="8173">
                  <c:v>4.2022039519888033</c:v>
                </c:pt>
                <c:pt idx="8174">
                  <c:v>4.2022039519888024</c:v>
                </c:pt>
                <c:pt idx="8175">
                  <c:v>4.1821160793484253</c:v>
                </c:pt>
                <c:pt idx="8176">
                  <c:v>4.1807812415626682</c:v>
                </c:pt>
                <c:pt idx="8177">
                  <c:v>3.4078648476691651</c:v>
                </c:pt>
                <c:pt idx="8178">
                  <c:v>2.510609133378499</c:v>
                </c:pt>
                <c:pt idx="8179">
                  <c:v>3.4255318294034263</c:v>
                </c:pt>
                <c:pt idx="8180">
                  <c:v>3.4255318294034263</c:v>
                </c:pt>
                <c:pt idx="8181">
                  <c:v>3.4222442220111131</c:v>
                </c:pt>
                <c:pt idx="8182">
                  <c:v>3.419763358128503</c:v>
                </c:pt>
                <c:pt idx="8183">
                  <c:v>3.4373507800362195</c:v>
                </c:pt>
                <c:pt idx="8184">
                  <c:v>3.423796688898082</c:v>
                </c:pt>
                <c:pt idx="8185">
                  <c:v>3.4234410383682938</c:v>
                </c:pt>
                <c:pt idx="8186">
                  <c:v>3.4234410383682938</c:v>
                </c:pt>
                <c:pt idx="8187">
                  <c:v>3.4234410383682943</c:v>
                </c:pt>
                <c:pt idx="8188">
                  <c:v>3.4382201809202093</c:v>
                </c:pt>
                <c:pt idx="8189">
                  <c:v>3.4209833994561918</c:v>
                </c:pt>
                <c:pt idx="8190">
                  <c:v>3.4267292284326749</c:v>
                </c:pt>
                <c:pt idx="8191">
                  <c:v>3.4302828341961318</c:v>
                </c:pt>
                <c:pt idx="8192">
                  <c:v>3.4299804169659676</c:v>
                </c:pt>
                <c:pt idx="8193">
                  <c:v>3.4379363349975458</c:v>
                </c:pt>
                <c:pt idx="8194">
                  <c:v>3.4356582569703966</c:v>
                </c:pt>
                <c:pt idx="8195">
                  <c:v>3.4356582569703962</c:v>
                </c:pt>
                <c:pt idx="8196">
                  <c:v>3.4356582569703966</c:v>
                </c:pt>
                <c:pt idx="8197">
                  <c:v>3.4356582569703966</c:v>
                </c:pt>
                <c:pt idx="8198">
                  <c:v>3.435335071743495</c:v>
                </c:pt>
                <c:pt idx="8199">
                  <c:v>4.1093556110394331</c:v>
                </c:pt>
                <c:pt idx="8200">
                  <c:v>4.1093556110394331</c:v>
                </c:pt>
                <c:pt idx="8201">
                  <c:v>4.1081778927323818</c:v>
                </c:pt>
                <c:pt idx="8202">
                  <c:v>4.0932090405621668</c:v>
                </c:pt>
                <c:pt idx="8203">
                  <c:v>4.0879055899547057</c:v>
                </c:pt>
                <c:pt idx="8204">
                  <c:v>4.0653791966416852</c:v>
                </c:pt>
                <c:pt idx="8205">
                  <c:v>4.0710293691976629</c:v>
                </c:pt>
                <c:pt idx="8206">
                  <c:v>4.0919357636019082</c:v>
                </c:pt>
                <c:pt idx="8207">
                  <c:v>4.0932090405621668</c:v>
                </c:pt>
                <c:pt idx="8208">
                  <c:v>4.6312871994543103</c:v>
                </c:pt>
                <c:pt idx="8209">
                  <c:v>4.6147669199306449</c:v>
                </c:pt>
                <c:pt idx="8210">
                  <c:v>4.0984016325547419</c:v>
                </c:pt>
                <c:pt idx="8211">
                  <c:v>4.077917161577826</c:v>
                </c:pt>
                <c:pt idx="8212">
                  <c:v>4.0832963783217355</c:v>
                </c:pt>
                <c:pt idx="8213">
                  <c:v>4.103483786777459</c:v>
                </c:pt>
                <c:pt idx="8214">
                  <c:v>4.0832963783217355</c:v>
                </c:pt>
                <c:pt idx="8215">
                  <c:v>4.614766919930644</c:v>
                </c:pt>
                <c:pt idx="8216">
                  <c:v>4.614766919930644</c:v>
                </c:pt>
                <c:pt idx="8217">
                  <c:v>4.0984016325547419</c:v>
                </c:pt>
                <c:pt idx="8218">
                  <c:v>4.0947255101070876</c:v>
                </c:pt>
                <c:pt idx="8219">
                  <c:v>4.0740141775957008</c:v>
                </c:pt>
                <c:pt idx="8220">
                  <c:v>4.0947255101070876</c:v>
                </c:pt>
                <c:pt idx="8221">
                  <c:v>4.0814251836407109</c:v>
                </c:pt>
                <c:pt idx="8222">
                  <c:v>4.0748753164916813</c:v>
                </c:pt>
                <c:pt idx="8223">
                  <c:v>4.0971425666235115</c:v>
                </c:pt>
                <c:pt idx="8224">
                  <c:v>4.0762862541031417</c:v>
                </c:pt>
                <c:pt idx="8225">
                  <c:v>4.0885172443104523</c:v>
                </c:pt>
                <c:pt idx="8226">
                  <c:v>4.0871913959054806</c:v>
                </c:pt>
                <c:pt idx="8227">
                  <c:v>4.0871913959054806</c:v>
                </c:pt>
                <c:pt idx="8228">
                  <c:v>4.0856280045382523</c:v>
                </c:pt>
                <c:pt idx="8229">
                  <c:v>4.0988693144094874</c:v>
                </c:pt>
                <c:pt idx="8230">
                  <c:v>3.4307846704120983</c:v>
                </c:pt>
                <c:pt idx="8231">
                  <c:v>3.4307846704120983</c:v>
                </c:pt>
                <c:pt idx="8232">
                  <c:v>3.4307846704120988</c:v>
                </c:pt>
                <c:pt idx="8233">
                  <c:v>3.4271663663746437</c:v>
                </c:pt>
                <c:pt idx="8234">
                  <c:v>4.0988693144094883</c:v>
                </c:pt>
                <c:pt idx="8235">
                  <c:v>4.1037236586794457</c:v>
                </c:pt>
                <c:pt idx="8236">
                  <c:v>4.1033632306059973</c:v>
                </c:pt>
                <c:pt idx="8237">
                  <c:v>4.0883715327502088</c:v>
                </c:pt>
                <c:pt idx="8238">
                  <c:v>4.1083800808417976</c:v>
                </c:pt>
                <c:pt idx="8239">
                  <c:v>3.43359817247004</c:v>
                </c:pt>
                <c:pt idx="8240">
                  <c:v>3.4468429733352219</c:v>
                </c:pt>
                <c:pt idx="8241">
                  <c:v>3.4335981724700404</c:v>
                </c:pt>
                <c:pt idx="8242">
                  <c:v>3.4358034153980919</c:v>
                </c:pt>
                <c:pt idx="8243">
                  <c:v>3.4324571931685388</c:v>
                </c:pt>
                <c:pt idx="8244">
                  <c:v>3.4187901085693486</c:v>
                </c:pt>
                <c:pt idx="8245">
                  <c:v>3.4358034153980919</c:v>
                </c:pt>
                <c:pt idx="8246">
                  <c:v>2.5189985188525359</c:v>
                </c:pt>
                <c:pt idx="8247">
                  <c:v>2.517838470179266</c:v>
                </c:pt>
                <c:pt idx="8248">
                  <c:v>2.5048855280920419</c:v>
                </c:pt>
                <c:pt idx="8249">
                  <c:v>2.5056054846988922</c:v>
                </c:pt>
                <c:pt idx="8250">
                  <c:v>2.5057143537276123</c:v>
                </c:pt>
                <c:pt idx="8251">
                  <c:v>2.4920948169126365</c:v>
                </c:pt>
                <c:pt idx="8252">
                  <c:v>2.4911858774412101</c:v>
                </c:pt>
                <c:pt idx="8253">
                  <c:v>2.4900320530849021</c:v>
                </c:pt>
                <c:pt idx="8254">
                  <c:v>2.4769040857804892</c:v>
                </c:pt>
                <c:pt idx="8255">
                  <c:v>2.4771511006481304</c:v>
                </c:pt>
                <c:pt idx="8256">
                  <c:v>2.4711936117603988</c:v>
                </c:pt>
                <c:pt idx="8257">
                  <c:v>2.4703269298776354</c:v>
                </c:pt>
                <c:pt idx="8258">
                  <c:v>2.4574114999154588</c:v>
                </c:pt>
                <c:pt idx="8259">
                  <c:v>2.4579507953543187</c:v>
                </c:pt>
                <c:pt idx="8260">
                  <c:v>2.4528294519797891</c:v>
                </c:pt>
                <c:pt idx="8261">
                  <c:v>2.4663224992152317</c:v>
                </c:pt>
                <c:pt idx="8262">
                  <c:v>2.4511618006032823</c:v>
                </c:pt>
                <c:pt idx="8263">
                  <c:v>2.4569010242743028</c:v>
                </c:pt>
                <c:pt idx="8264">
                  <c:v>2.4569010242743032</c:v>
                </c:pt>
                <c:pt idx="8265">
                  <c:v>0.52414684655483745</c:v>
                </c:pt>
                <c:pt idx="8266">
                  <c:v>0.54771928027922545</c:v>
                </c:pt>
                <c:pt idx="8267">
                  <c:v>0.5581259988507361</c:v>
                </c:pt>
                <c:pt idx="8268">
                  <c:v>0.58971937275760045</c:v>
                </c:pt>
                <c:pt idx="8269">
                  <c:v>0.58971937275760133</c:v>
                </c:pt>
                <c:pt idx="8270">
                  <c:v>0.60535852931254452</c:v>
                </c:pt>
                <c:pt idx="8271">
                  <c:v>0.58251772424834913</c:v>
                </c:pt>
                <c:pt idx="8272">
                  <c:v>0.60027573442219828</c:v>
                </c:pt>
                <c:pt idx="8273">
                  <c:v>0.61664899525635841</c:v>
                </c:pt>
                <c:pt idx="8274">
                  <c:v>0.61664899525635841</c:v>
                </c:pt>
                <c:pt idx="8275">
                  <c:v>0.63092065593820135</c:v>
                </c:pt>
                <c:pt idx="8276">
                  <c:v>0.59679755839178406</c:v>
                </c:pt>
                <c:pt idx="8277">
                  <c:v>0.59718769458172338</c:v>
                </c:pt>
                <c:pt idx="8278">
                  <c:v>0.60933434621188542</c:v>
                </c:pt>
                <c:pt idx="8279">
                  <c:v>0.612934464399159</c:v>
                </c:pt>
                <c:pt idx="8280">
                  <c:v>0.65299725193156688</c:v>
                </c:pt>
                <c:pt idx="8281">
                  <c:v>0.65680057301735084</c:v>
                </c:pt>
                <c:pt idx="8282">
                  <c:v>0.66618932789676044</c:v>
                </c:pt>
                <c:pt idx="8283">
                  <c:v>0.6670469345580009</c:v>
                </c:pt>
                <c:pt idx="8284">
                  <c:v>0.66981593135268125</c:v>
                </c:pt>
                <c:pt idx="8285">
                  <c:v>0.70855347214788289</c:v>
                </c:pt>
                <c:pt idx="8286">
                  <c:v>0.74335008901506849</c:v>
                </c:pt>
                <c:pt idx="8287">
                  <c:v>0.74570057988358152</c:v>
                </c:pt>
                <c:pt idx="8288">
                  <c:v>0.74630051862496749</c:v>
                </c:pt>
                <c:pt idx="8289">
                  <c:v>0.75539895117894318</c:v>
                </c:pt>
                <c:pt idx="8290">
                  <c:v>0.75648160061614078</c:v>
                </c:pt>
                <c:pt idx="8291">
                  <c:v>0.75570022521170022</c:v>
                </c:pt>
                <c:pt idx="8292">
                  <c:v>0.72278467741530505</c:v>
                </c:pt>
                <c:pt idx="8293">
                  <c:v>0.7306075615191856</c:v>
                </c:pt>
                <c:pt idx="8294">
                  <c:v>0.72001979970463315</c:v>
                </c:pt>
                <c:pt idx="8295">
                  <c:v>0.71637325100499316</c:v>
                </c:pt>
                <c:pt idx="8296">
                  <c:v>0.68220750213006187</c:v>
                </c:pt>
                <c:pt idx="8297">
                  <c:v>0.67237043206764613</c:v>
                </c:pt>
                <c:pt idx="8298">
                  <c:v>0.6678850555676269</c:v>
                </c:pt>
                <c:pt idx="8299">
                  <c:v>0.63352411917255413</c:v>
                </c:pt>
                <c:pt idx="8300">
                  <c:v>2.4358071244568258</c:v>
                </c:pt>
                <c:pt idx="8301">
                  <c:v>2.4376284085283615</c:v>
                </c:pt>
                <c:pt idx="8302">
                  <c:v>2.4378942889296571</c:v>
                </c:pt>
                <c:pt idx="8303">
                  <c:v>2.4376284085283619</c:v>
                </c:pt>
                <c:pt idx="8304">
                  <c:v>2.4561377597987581</c:v>
                </c:pt>
                <c:pt idx="8305">
                  <c:v>3.3667364399345776</c:v>
                </c:pt>
                <c:pt idx="8306">
                  <c:v>3.3867787254669821</c:v>
                </c:pt>
                <c:pt idx="8307">
                  <c:v>3.3867787254669821</c:v>
                </c:pt>
                <c:pt idx="8308">
                  <c:v>3.3867787254669821</c:v>
                </c:pt>
                <c:pt idx="8309">
                  <c:v>3.3879589839611581</c:v>
                </c:pt>
                <c:pt idx="8310">
                  <c:v>3.4060929445219434</c:v>
                </c:pt>
                <c:pt idx="8311">
                  <c:v>3.4060929445219434</c:v>
                </c:pt>
                <c:pt idx="8312">
                  <c:v>3.4060929445219434</c:v>
                </c:pt>
                <c:pt idx="8313">
                  <c:v>3.4064722476158984</c:v>
                </c:pt>
                <c:pt idx="8314">
                  <c:v>3.4055533089749974</c:v>
                </c:pt>
                <c:pt idx="8315">
                  <c:v>3.4228298303986433</c:v>
                </c:pt>
                <c:pt idx="8316">
                  <c:v>4.0806824172722331</c:v>
                </c:pt>
                <c:pt idx="8317">
                  <c:v>4.0585511785728041</c:v>
                </c:pt>
                <c:pt idx="8318">
                  <c:v>4.0595988111886587</c:v>
                </c:pt>
                <c:pt idx="8319">
                  <c:v>4.0667669331105536</c:v>
                </c:pt>
                <c:pt idx="8320">
                  <c:v>4.0885056193910119</c:v>
                </c:pt>
                <c:pt idx="8321">
                  <c:v>4.0767669573010332</c:v>
                </c:pt>
                <c:pt idx="8322">
                  <c:v>4.611331798660351</c:v>
                </c:pt>
                <c:pt idx="8323">
                  <c:v>4.619153514264867</c:v>
                </c:pt>
                <c:pt idx="8324">
                  <c:v>4.605081638696916</c:v>
                </c:pt>
                <c:pt idx="8325">
                  <c:v>4.6217023117098872</c:v>
                </c:pt>
                <c:pt idx="8326">
                  <c:v>4.6384509887938075</c:v>
                </c:pt>
                <c:pt idx="8327">
                  <c:v>4.6320099785306024</c:v>
                </c:pt>
                <c:pt idx="8328">
                  <c:v>5.0777877371794649</c:v>
                </c:pt>
                <c:pt idx="8329">
                  <c:v>5.0721357515553569</c:v>
                </c:pt>
                <c:pt idx="8330">
                  <c:v>5.0973096492924599</c:v>
                </c:pt>
                <c:pt idx="8331">
                  <c:v>4.6468169596401774</c:v>
                </c:pt>
                <c:pt idx="8332">
                  <c:v>4.6434661949722589</c:v>
                </c:pt>
                <c:pt idx="8333">
                  <c:v>4.6453404927350936</c:v>
                </c:pt>
                <c:pt idx="8334">
                  <c:v>4.6434661949722589</c:v>
                </c:pt>
                <c:pt idx="8335">
                  <c:v>4.6434661949722589</c:v>
                </c:pt>
                <c:pt idx="8336">
                  <c:v>4.1166200789105485</c:v>
                </c:pt>
                <c:pt idx="8337">
                  <c:v>4.095405283104764</c:v>
                </c:pt>
                <c:pt idx="8338">
                  <c:v>4.0963858083616751</c:v>
                </c:pt>
                <c:pt idx="8339">
                  <c:v>4.1029197682077134</c:v>
                </c:pt>
                <c:pt idx="8340">
                  <c:v>4.1217796372115201</c:v>
                </c:pt>
                <c:pt idx="8341">
                  <c:v>4.1070979903315221</c:v>
                </c:pt>
                <c:pt idx="8342">
                  <c:v>4.0905691515179994</c:v>
                </c:pt>
                <c:pt idx="8343">
                  <c:v>4.0905691515179994</c:v>
                </c:pt>
                <c:pt idx="8344">
                  <c:v>4.6281925505665464</c:v>
                </c:pt>
                <c:pt idx="8345">
                  <c:v>4.6348226737904223</c:v>
                </c:pt>
                <c:pt idx="8346">
                  <c:v>4.6117756968486345</c:v>
                </c:pt>
                <c:pt idx="8347">
                  <c:v>4.095537322811138</c:v>
                </c:pt>
                <c:pt idx="8348">
                  <c:v>4.0976950514467783</c:v>
                </c:pt>
                <c:pt idx="8349">
                  <c:v>4.1014592400782064</c:v>
                </c:pt>
                <c:pt idx="8350">
                  <c:v>4.0935590317358237</c:v>
                </c:pt>
                <c:pt idx="8351">
                  <c:v>4.0730842358718542</c:v>
                </c:pt>
                <c:pt idx="8352">
                  <c:v>4.0935590317358237</c:v>
                </c:pt>
                <c:pt idx="8353">
                  <c:v>3.4225895609625137</c:v>
                </c:pt>
                <c:pt idx="8354">
                  <c:v>3.4157540230973793</c:v>
                </c:pt>
                <c:pt idx="8355">
                  <c:v>3.4162703297105712</c:v>
                </c:pt>
                <c:pt idx="8356">
                  <c:v>3.402287441341012</c:v>
                </c:pt>
                <c:pt idx="8357">
                  <c:v>3.3866295376657636</c:v>
                </c:pt>
                <c:pt idx="8358">
                  <c:v>3.3872476617697171</c:v>
                </c:pt>
                <c:pt idx="8359">
                  <c:v>2.4726754605897439</c:v>
                </c:pt>
                <c:pt idx="8360">
                  <c:v>2.4735372599746355</c:v>
                </c:pt>
                <c:pt idx="8361">
                  <c:v>2.45849924188976</c:v>
                </c:pt>
                <c:pt idx="8362">
                  <c:v>2.459550488528166</c:v>
                </c:pt>
                <c:pt idx="8363">
                  <c:v>2.4748702758759187</c:v>
                </c:pt>
                <c:pt idx="8364">
                  <c:v>2.4748702758759191</c:v>
                </c:pt>
                <c:pt idx="8365">
                  <c:v>2.4736070823634924</c:v>
                </c:pt>
                <c:pt idx="8366">
                  <c:v>2.4586428178414201</c:v>
                </c:pt>
                <c:pt idx="8367">
                  <c:v>2.4672143754026608</c:v>
                </c:pt>
                <c:pt idx="8368">
                  <c:v>2.4662184418063031</c:v>
                </c:pt>
                <c:pt idx="8369">
                  <c:v>2.4663479301150772</c:v>
                </c:pt>
                <c:pt idx="8370">
                  <c:v>2.4593765231078679</c:v>
                </c:pt>
                <c:pt idx="8371">
                  <c:v>2.4505869882313198</c:v>
                </c:pt>
                <c:pt idx="8372">
                  <c:v>2.4505869882313198</c:v>
                </c:pt>
                <c:pt idx="8373">
                  <c:v>2.4568956242015236</c:v>
                </c:pt>
                <c:pt idx="8374">
                  <c:v>2.4636688186253441</c:v>
                </c:pt>
                <c:pt idx="8375">
                  <c:v>0.52966361814560481</c:v>
                </c:pt>
                <c:pt idx="8376">
                  <c:v>0.52938791152999343</c:v>
                </c:pt>
                <c:pt idx="8377">
                  <c:v>0.52728369568346201</c:v>
                </c:pt>
                <c:pt idx="8378">
                  <c:v>0.49230314130060326</c:v>
                </c:pt>
                <c:pt idx="8379">
                  <c:v>0.49743645633963274</c:v>
                </c:pt>
                <c:pt idx="8380">
                  <c:v>0.50760680867817198</c:v>
                </c:pt>
                <c:pt idx="8381">
                  <c:v>0.51832702343771608</c:v>
                </c:pt>
                <c:pt idx="8382">
                  <c:v>0.54070737381683087</c:v>
                </c:pt>
                <c:pt idx="8383">
                  <c:v>0.54070737381683132</c:v>
                </c:pt>
                <c:pt idx="8384">
                  <c:v>0.54741868952760353</c:v>
                </c:pt>
                <c:pt idx="8385">
                  <c:v>0.55476434235295335</c:v>
                </c:pt>
                <c:pt idx="8386">
                  <c:v>0.55982911395945423</c:v>
                </c:pt>
                <c:pt idx="8387">
                  <c:v>0.58268012582570305</c:v>
                </c:pt>
                <c:pt idx="8388">
                  <c:v>0.61116200031968215</c:v>
                </c:pt>
                <c:pt idx="8389">
                  <c:v>0.62686935840556424</c:v>
                </c:pt>
                <c:pt idx="8390">
                  <c:v>0.63679310852058801</c:v>
                </c:pt>
                <c:pt idx="8391">
                  <c:v>0.66276056074127554</c:v>
                </c:pt>
                <c:pt idx="8392">
                  <c:v>0.6679347547691411</c:v>
                </c:pt>
                <c:pt idx="8393">
                  <c:v>0.66869730626715518</c:v>
                </c:pt>
                <c:pt idx="8394">
                  <c:v>3.1616245708747917</c:v>
                </c:pt>
                <c:pt idx="8395">
                  <c:v>3.1624622745381821</c:v>
                </c:pt>
                <c:pt idx="8396">
                  <c:v>3.1624706897746364</c:v>
                </c:pt>
                <c:pt idx="8397">
                  <c:v>3.1639676039680649</c:v>
                </c:pt>
                <c:pt idx="8398">
                  <c:v>3.1515749741832297</c:v>
                </c:pt>
                <c:pt idx="8399">
                  <c:v>3.1515749741832297</c:v>
                </c:pt>
                <c:pt idx="8400">
                  <c:v>3.1646237034097981</c:v>
                </c:pt>
                <c:pt idx="8401">
                  <c:v>3.1653919326694684</c:v>
                </c:pt>
                <c:pt idx="8402">
                  <c:v>3.1721354214714745</c:v>
                </c:pt>
                <c:pt idx="8403">
                  <c:v>3.1707620860032031</c:v>
                </c:pt>
                <c:pt idx="8404">
                  <c:v>3.1657888581983848</c:v>
                </c:pt>
                <c:pt idx="8405">
                  <c:v>3.1614379491534477</c:v>
                </c:pt>
                <c:pt idx="8406">
                  <c:v>3.1622060885581211</c:v>
                </c:pt>
                <c:pt idx="8407">
                  <c:v>3.1607286367368603</c:v>
                </c:pt>
                <c:pt idx="8408">
                  <c:v>3.1543929858629198</c:v>
                </c:pt>
                <c:pt idx="8409">
                  <c:v>3.1532192393298497</c:v>
                </c:pt>
                <c:pt idx="8410">
                  <c:v>3.1543929858629198</c:v>
                </c:pt>
                <c:pt idx="8411">
                  <c:v>3.8976541144968082</c:v>
                </c:pt>
                <c:pt idx="8412">
                  <c:v>3.9071799885671137</c:v>
                </c:pt>
                <c:pt idx="8413">
                  <c:v>3.8890725938144142</c:v>
                </c:pt>
                <c:pt idx="8414">
                  <c:v>3.8890725938144142</c:v>
                </c:pt>
                <c:pt idx="8415">
                  <c:v>3.8883728865007927</c:v>
                </c:pt>
                <c:pt idx="8416">
                  <c:v>3.8962808649485208</c:v>
                </c:pt>
                <c:pt idx="8417">
                  <c:v>3.8962808649485208</c:v>
                </c:pt>
                <c:pt idx="8418">
                  <c:v>3.9006756532053313</c:v>
                </c:pt>
                <c:pt idx="8419">
                  <c:v>3.8829596039825405</c:v>
                </c:pt>
                <c:pt idx="8420">
                  <c:v>3.8837274448350287</c:v>
                </c:pt>
                <c:pt idx="8421">
                  <c:v>3.8866009254079446</c:v>
                </c:pt>
                <c:pt idx="8422">
                  <c:v>3.8714569583335061</c:v>
                </c:pt>
                <c:pt idx="8423">
                  <c:v>3.8609776869688828</c:v>
                </c:pt>
                <c:pt idx="8424">
                  <c:v>3.8568312976702597</c:v>
                </c:pt>
                <c:pt idx="8425">
                  <c:v>2.4489579002274358</c:v>
                </c:pt>
                <c:pt idx="8426">
                  <c:v>2.4651009270707682</c:v>
                </c:pt>
                <c:pt idx="8427">
                  <c:v>2.4727801510320706</c:v>
                </c:pt>
                <c:pt idx="8428">
                  <c:v>2.4781619455782078</c:v>
                </c:pt>
                <c:pt idx="8429">
                  <c:v>2.478699528534579</c:v>
                </c:pt>
                <c:pt idx="8430">
                  <c:v>2.4793679857457414</c:v>
                </c:pt>
                <c:pt idx="8431">
                  <c:v>2.4639113744585588</c:v>
                </c:pt>
                <c:pt idx="8432">
                  <c:v>2.478699528534579</c:v>
                </c:pt>
                <c:pt idx="8433">
                  <c:v>2.4628940469229215</c:v>
                </c:pt>
                <c:pt idx="8434">
                  <c:v>2.4636561263384458</c:v>
                </c:pt>
                <c:pt idx="8435">
                  <c:v>2.4788231699765291</c:v>
                </c:pt>
                <c:pt idx="8436">
                  <c:v>2.4769673436773689</c:v>
                </c:pt>
                <c:pt idx="8437">
                  <c:v>2.4756523646491919</c:v>
                </c:pt>
                <c:pt idx="8438">
                  <c:v>2.476785621229173</c:v>
                </c:pt>
                <c:pt idx="8439">
                  <c:v>2.4778712310507771</c:v>
                </c:pt>
                <c:pt idx="8440">
                  <c:v>3.3921108585957391</c:v>
                </c:pt>
                <c:pt idx="8441">
                  <c:v>3.3921108585957391</c:v>
                </c:pt>
                <c:pt idx="8442">
                  <c:v>2.4788793266153388</c:v>
                </c:pt>
                <c:pt idx="8443">
                  <c:v>2.4724812491858139</c:v>
                </c:pt>
                <c:pt idx="8444">
                  <c:v>2.471693894396362</c:v>
                </c:pt>
                <c:pt idx="8445">
                  <c:v>2.4548589715581079</c:v>
                </c:pt>
                <c:pt idx="8446">
                  <c:v>2.4549433977931887</c:v>
                </c:pt>
                <c:pt idx="8447">
                  <c:v>2.437104470430409</c:v>
                </c:pt>
                <c:pt idx="8448">
                  <c:v>2.4550176379198163</c:v>
                </c:pt>
                <c:pt idx="8449">
                  <c:v>2.4528806039071553</c:v>
                </c:pt>
                <c:pt idx="8450">
                  <c:v>2.4528806039071553</c:v>
                </c:pt>
                <c:pt idx="8451">
                  <c:v>2.4528806039071553</c:v>
                </c:pt>
                <c:pt idx="8452">
                  <c:v>2.4688147467767165</c:v>
                </c:pt>
                <c:pt idx="8453">
                  <c:v>2.4682358982746635</c:v>
                </c:pt>
                <c:pt idx="8454">
                  <c:v>2.4682358982746635</c:v>
                </c:pt>
                <c:pt idx="8455">
                  <c:v>2.4697957824637973</c:v>
                </c:pt>
                <c:pt idx="8456">
                  <c:v>2.4840684253311873</c:v>
                </c:pt>
                <c:pt idx="8457">
                  <c:v>3.3805205976189701</c:v>
                </c:pt>
                <c:pt idx="8458">
                  <c:v>3.372850030123248</c:v>
                </c:pt>
                <c:pt idx="8459">
                  <c:v>3.3610853058026384</c:v>
                </c:pt>
                <c:pt idx="8460">
                  <c:v>4.0224138931213229</c:v>
                </c:pt>
                <c:pt idx="8461">
                  <c:v>4.0406546834085582</c:v>
                </c:pt>
                <c:pt idx="8462">
                  <c:v>4.0406546834085582</c:v>
                </c:pt>
                <c:pt idx="8463">
                  <c:v>4.0241507916792498</c:v>
                </c:pt>
                <c:pt idx="8464">
                  <c:v>4.0241507916792498</c:v>
                </c:pt>
                <c:pt idx="8465">
                  <c:v>4.0480363811586697</c:v>
                </c:pt>
                <c:pt idx="8466">
                  <c:v>4.0257703679110763</c:v>
                </c:pt>
                <c:pt idx="8467">
                  <c:v>4.0480363811586706</c:v>
                </c:pt>
                <c:pt idx="8468">
                  <c:v>4.0480363811586706</c:v>
                </c:pt>
                <c:pt idx="8469">
                  <c:v>4.0449863431325745</c:v>
                </c:pt>
                <c:pt idx="8470">
                  <c:v>4.0449863431325745</c:v>
                </c:pt>
                <c:pt idx="8471">
                  <c:v>3.3796835387444721</c:v>
                </c:pt>
                <c:pt idx="8472">
                  <c:v>3.3796835387444721</c:v>
                </c:pt>
                <c:pt idx="8473">
                  <c:v>3.3759670522653615</c:v>
                </c:pt>
                <c:pt idx="8474">
                  <c:v>3.3759670522653615</c:v>
                </c:pt>
                <c:pt idx="8475">
                  <c:v>3.3744855930482074</c:v>
                </c:pt>
                <c:pt idx="8476">
                  <c:v>4.4521619927839113</c:v>
                </c:pt>
                <c:pt idx="8477">
                  <c:v>4.455290071969527</c:v>
                </c:pt>
                <c:pt idx="8478">
                  <c:v>4.458389763356041</c:v>
                </c:pt>
                <c:pt idx="8479">
                  <c:v>4.442643101975408</c:v>
                </c:pt>
                <c:pt idx="8480">
                  <c:v>4.443834292072629</c:v>
                </c:pt>
                <c:pt idx="8481">
                  <c:v>4.4653465862434212</c:v>
                </c:pt>
                <c:pt idx="8482">
                  <c:v>4.4653465862434212</c:v>
                </c:pt>
                <c:pt idx="8483">
                  <c:v>4.4421461811954455</c:v>
                </c:pt>
                <c:pt idx="8484">
                  <c:v>4.4421461811954446</c:v>
                </c:pt>
                <c:pt idx="8485">
                  <c:v>4.448170437307235</c:v>
                </c:pt>
                <c:pt idx="8486">
                  <c:v>4.4433418604309134</c:v>
                </c:pt>
                <c:pt idx="8487">
                  <c:v>4.4210230369257406</c:v>
                </c:pt>
                <c:pt idx="8488">
                  <c:v>3.8620821674394912</c:v>
                </c:pt>
                <c:pt idx="8489">
                  <c:v>3.8587451524977756</c:v>
                </c:pt>
                <c:pt idx="8490">
                  <c:v>3.8788292080180575</c:v>
                </c:pt>
                <c:pt idx="8491">
                  <c:v>3.136906056065206</c:v>
                </c:pt>
                <c:pt idx="8492">
                  <c:v>3.1208588294741499</c:v>
                </c:pt>
                <c:pt idx="8493">
                  <c:v>3.121185955528865</c:v>
                </c:pt>
                <c:pt idx="8494">
                  <c:v>3.134507140781265</c:v>
                </c:pt>
                <c:pt idx="8495">
                  <c:v>3.134507140781265</c:v>
                </c:pt>
                <c:pt idx="8496">
                  <c:v>3.8602342992301866</c:v>
                </c:pt>
                <c:pt idx="8497">
                  <c:v>3.8645691538717784</c:v>
                </c:pt>
                <c:pt idx="8498">
                  <c:v>3.8458697455706869</c:v>
                </c:pt>
                <c:pt idx="8499">
                  <c:v>3.866286988577504</c:v>
                </c:pt>
                <c:pt idx="8500">
                  <c:v>3.8645691538717784</c:v>
                </c:pt>
                <c:pt idx="8501">
                  <c:v>3.8613016344459306</c:v>
                </c:pt>
                <c:pt idx="8502">
                  <c:v>3.8579665876556293</c:v>
                </c:pt>
                <c:pt idx="8503">
                  <c:v>3.8740045010414597</c:v>
                </c:pt>
                <c:pt idx="8504">
                  <c:v>4.4574819480708756</c:v>
                </c:pt>
                <c:pt idx="8505">
                  <c:v>4.4745354370852324</c:v>
                </c:pt>
                <c:pt idx="8506">
                  <c:v>4.9573488527924914</c:v>
                </c:pt>
                <c:pt idx="8507">
                  <c:v>4.0859200447221982</c:v>
                </c:pt>
                <c:pt idx="8508">
                  <c:v>4.0874457103383754</c:v>
                </c:pt>
                <c:pt idx="8509">
                  <c:v>4.083677319212498</c:v>
                </c:pt>
                <c:pt idx="8510">
                  <c:v>4.9706421728808907</c:v>
                </c:pt>
                <c:pt idx="8511">
                  <c:v>4.9920364313103383</c:v>
                </c:pt>
                <c:pt idx="8512">
                  <c:v>4.9692515563389321</c:v>
                </c:pt>
                <c:pt idx="8513">
                  <c:v>4.9741614941856618</c:v>
                </c:pt>
                <c:pt idx="8514">
                  <c:v>4.9775750137682415</c:v>
                </c:pt>
                <c:pt idx="8515">
                  <c:v>4.9795985341063478</c:v>
                </c:pt>
                <c:pt idx="8516">
                  <c:v>4.9709015454762229</c:v>
                </c:pt>
                <c:pt idx="8517">
                  <c:v>4.9922553495936404</c:v>
                </c:pt>
                <c:pt idx="8518">
                  <c:v>4.9922553495936404</c:v>
                </c:pt>
                <c:pt idx="8519">
                  <c:v>4.9744119235776854</c:v>
                </c:pt>
                <c:pt idx="8520">
                  <c:v>4.9810358989301413</c:v>
                </c:pt>
                <c:pt idx="8521">
                  <c:v>4.9630203368194721</c:v>
                </c:pt>
                <c:pt idx="8522">
                  <c:v>4.9580691963795163</c:v>
                </c:pt>
                <c:pt idx="8523">
                  <c:v>4.9559465222418959</c:v>
                </c:pt>
                <c:pt idx="8524">
                  <c:v>4.9776564867310746</c:v>
                </c:pt>
                <c:pt idx="8525">
                  <c:v>4.9545257377634293</c:v>
                </c:pt>
                <c:pt idx="8526">
                  <c:v>4.9609257385232608</c:v>
                </c:pt>
                <c:pt idx="8527">
                  <c:v>4.479010826205883</c:v>
                </c:pt>
                <c:pt idx="8528">
                  <c:v>4.4943379108633943</c:v>
                </c:pt>
                <c:pt idx="8529">
                  <c:v>4.4932931057792445</c:v>
                </c:pt>
                <c:pt idx="8530">
                  <c:v>4.4932931057792445</c:v>
                </c:pt>
                <c:pt idx="8531">
                  <c:v>4.5000656545100703</c:v>
                </c:pt>
                <c:pt idx="8532">
                  <c:v>4.5115873822410064</c:v>
                </c:pt>
                <c:pt idx="8533">
                  <c:v>4.5163000198045502</c:v>
                </c:pt>
                <c:pt idx="8534">
                  <c:v>4.4967888531255475</c:v>
                </c:pt>
                <c:pt idx="8535">
                  <c:v>3.9239389095750457</c:v>
                </c:pt>
                <c:pt idx="8536">
                  <c:v>3.9066172149976675</c:v>
                </c:pt>
                <c:pt idx="8537">
                  <c:v>3.1561455502957099</c:v>
                </c:pt>
                <c:pt idx="8538">
                  <c:v>3.1438780343221064</c:v>
                </c:pt>
                <c:pt idx="8539">
                  <c:v>3.1561455502957099</c:v>
                </c:pt>
                <c:pt idx="8540">
                  <c:v>3.1573311283928427</c:v>
                </c:pt>
                <c:pt idx="8541">
                  <c:v>2.6681903902039465</c:v>
                </c:pt>
                <c:pt idx="8542">
                  <c:v>2.6530208274580351</c:v>
                </c:pt>
                <c:pt idx="8543">
                  <c:v>2.6681903902039465</c:v>
                </c:pt>
                <c:pt idx="8544">
                  <c:v>2.6690148112056185</c:v>
                </c:pt>
                <c:pt idx="8545">
                  <c:v>2.6690761476192097</c:v>
                </c:pt>
                <c:pt idx="8546">
                  <c:v>2.6830832629729895</c:v>
                </c:pt>
                <c:pt idx="8547">
                  <c:v>2.6829706345016775</c:v>
                </c:pt>
                <c:pt idx="8548">
                  <c:v>2.6694196269303556</c:v>
                </c:pt>
                <c:pt idx="8549">
                  <c:v>2.6705278389497495</c:v>
                </c:pt>
                <c:pt idx="8550">
                  <c:v>2.6698509333375711</c:v>
                </c:pt>
                <c:pt idx="8551">
                  <c:v>2.6690940229272191</c:v>
                </c:pt>
                <c:pt idx="8552">
                  <c:v>2.6690940229272191</c:v>
                </c:pt>
                <c:pt idx="8553">
                  <c:v>2.669215784313026</c:v>
                </c:pt>
                <c:pt idx="8554">
                  <c:v>2.6814662187329592</c:v>
                </c:pt>
                <c:pt idx="8555">
                  <c:v>2.6695225363949446</c:v>
                </c:pt>
                <c:pt idx="8556">
                  <c:v>2.6706062752137827</c:v>
                </c:pt>
                <c:pt idx="8557">
                  <c:v>2.6697138731354841</c:v>
                </c:pt>
                <c:pt idx="8558">
                  <c:v>2.6707888069251497</c:v>
                </c:pt>
                <c:pt idx="8559">
                  <c:v>2.6573200394163004</c:v>
                </c:pt>
                <c:pt idx="8560">
                  <c:v>2.6632203656327258</c:v>
                </c:pt>
                <c:pt idx="8561">
                  <c:v>2.6500714163898862</c:v>
                </c:pt>
                <c:pt idx="8562">
                  <c:v>2.6485644217873872</c:v>
                </c:pt>
                <c:pt idx="8563">
                  <c:v>2.6418057788476736</c:v>
                </c:pt>
                <c:pt idx="8564">
                  <c:v>2.6471200261571841</c:v>
                </c:pt>
                <c:pt idx="8565">
                  <c:v>2.647957786114564</c:v>
                </c:pt>
                <c:pt idx="8566">
                  <c:v>2.647957786114564</c:v>
                </c:pt>
                <c:pt idx="8567">
                  <c:v>2.6483675493365282</c:v>
                </c:pt>
                <c:pt idx="8568">
                  <c:v>2.6489412213510386</c:v>
                </c:pt>
                <c:pt idx="8569">
                  <c:v>2.6535306325531685</c:v>
                </c:pt>
                <c:pt idx="8570">
                  <c:v>2.6403125898878894</c:v>
                </c:pt>
                <c:pt idx="8571">
                  <c:v>2.6535306325531685</c:v>
                </c:pt>
                <c:pt idx="8572">
                  <c:v>0.55431750650948375</c:v>
                </c:pt>
                <c:pt idx="8573">
                  <c:v>0.54253792359906317</c:v>
                </c:pt>
                <c:pt idx="8574">
                  <c:v>0.53502550339399357</c:v>
                </c:pt>
                <c:pt idx="8575">
                  <c:v>0.54529569826212965</c:v>
                </c:pt>
                <c:pt idx="8576">
                  <c:v>0.53502550339399535</c:v>
                </c:pt>
                <c:pt idx="8577">
                  <c:v>0.53502550339399491</c:v>
                </c:pt>
                <c:pt idx="8578">
                  <c:v>0.54538585754566615</c:v>
                </c:pt>
                <c:pt idx="8579">
                  <c:v>0.56124392652146582</c:v>
                </c:pt>
                <c:pt idx="8580">
                  <c:v>0.56135715212086945</c:v>
                </c:pt>
                <c:pt idx="8581">
                  <c:v>0.56135715212086901</c:v>
                </c:pt>
                <c:pt idx="8582">
                  <c:v>0.5659368757613461</c:v>
                </c:pt>
                <c:pt idx="8583">
                  <c:v>0.59865131980604047</c:v>
                </c:pt>
                <c:pt idx="8584">
                  <c:v>0.59646905887010182</c:v>
                </c:pt>
                <c:pt idx="8585">
                  <c:v>0.56612797536892223</c:v>
                </c:pt>
                <c:pt idx="8586">
                  <c:v>0.56606846473177275</c:v>
                </c:pt>
                <c:pt idx="8587">
                  <c:v>0.56606846473177275</c:v>
                </c:pt>
                <c:pt idx="8588">
                  <c:v>0.58598015045952667</c:v>
                </c:pt>
                <c:pt idx="8589">
                  <c:v>0.59699176504690388</c:v>
                </c:pt>
                <c:pt idx="8590">
                  <c:v>0.61301437871551223</c:v>
                </c:pt>
                <c:pt idx="8591">
                  <c:v>0.61802284525158091</c:v>
                </c:pt>
                <c:pt idx="8592">
                  <c:v>0.63851728122135587</c:v>
                </c:pt>
                <c:pt idx="8593">
                  <c:v>0.62904412726601688</c:v>
                </c:pt>
                <c:pt idx="8594">
                  <c:v>0.6190226343618106</c:v>
                </c:pt>
                <c:pt idx="8595">
                  <c:v>0.61784480740342862</c:v>
                </c:pt>
                <c:pt idx="8596">
                  <c:v>0.64440532322718791</c:v>
                </c:pt>
                <c:pt idx="8597">
                  <c:v>0.6373652762093156</c:v>
                </c:pt>
                <c:pt idx="8598">
                  <c:v>0.64586248185930795</c:v>
                </c:pt>
                <c:pt idx="8599">
                  <c:v>0.66291739251795911</c:v>
                </c:pt>
                <c:pt idx="8600">
                  <c:v>0.66291739251795745</c:v>
                </c:pt>
                <c:pt idx="8601">
                  <c:v>0.67141726567090787</c:v>
                </c:pt>
                <c:pt idx="8602">
                  <c:v>0.6565807909675978</c:v>
                </c:pt>
                <c:pt idx="8603">
                  <c:v>0.65658079096759825</c:v>
                </c:pt>
                <c:pt idx="8604">
                  <c:v>0.68772309784768315</c:v>
                </c:pt>
                <c:pt idx="8605">
                  <c:v>0.67881499857419214</c:v>
                </c:pt>
                <c:pt idx="8606">
                  <c:v>0.67141726567090687</c:v>
                </c:pt>
                <c:pt idx="8607">
                  <c:v>0.67521746602913002</c:v>
                </c:pt>
                <c:pt idx="8608">
                  <c:v>0.65380221482357903</c:v>
                </c:pt>
                <c:pt idx="8609">
                  <c:v>0.67552889057235443</c:v>
                </c:pt>
                <c:pt idx="8610">
                  <c:v>0.66584138130430992</c:v>
                </c:pt>
                <c:pt idx="8611">
                  <c:v>0.67303407783496227</c:v>
                </c:pt>
                <c:pt idx="8612">
                  <c:v>0.66821807864225657</c:v>
                </c:pt>
                <c:pt idx="8613">
                  <c:v>0.67229691547695891</c:v>
                </c:pt>
                <c:pt idx="8614">
                  <c:v>0.67229691547695969</c:v>
                </c:pt>
                <c:pt idx="8615">
                  <c:v>0.69112058187328451</c:v>
                </c:pt>
                <c:pt idx="8616">
                  <c:v>0.69987772084951971</c:v>
                </c:pt>
                <c:pt idx="8617">
                  <c:v>0.70026488967589851</c:v>
                </c:pt>
                <c:pt idx="8618">
                  <c:v>0.70061920732538874</c:v>
                </c:pt>
                <c:pt idx="8619">
                  <c:v>0.7006192073253884</c:v>
                </c:pt>
                <c:pt idx="8620">
                  <c:v>0.70061920732538874</c:v>
                </c:pt>
                <c:pt idx="8621">
                  <c:v>0.68154057445657124</c:v>
                </c:pt>
                <c:pt idx="8622">
                  <c:v>0.69050468656223485</c:v>
                </c:pt>
                <c:pt idx="8623">
                  <c:v>0.68154057445657124</c:v>
                </c:pt>
                <c:pt idx="8624">
                  <c:v>0.7087161011058668</c:v>
                </c:pt>
                <c:pt idx="8625">
                  <c:v>2.5105367236905654</c:v>
                </c:pt>
                <c:pt idx="8626">
                  <c:v>2.5105367236905654</c:v>
                </c:pt>
                <c:pt idx="8627">
                  <c:v>2.4970142941151954</c:v>
                </c:pt>
                <c:pt idx="8628">
                  <c:v>2.5023510589164655</c:v>
                </c:pt>
                <c:pt idx="8629">
                  <c:v>2.5034712529318131</c:v>
                </c:pt>
                <c:pt idx="8630">
                  <c:v>2.5151725953069586</c:v>
                </c:pt>
                <c:pt idx="8631">
                  <c:v>2.5101453768049189</c:v>
                </c:pt>
                <c:pt idx="8632">
                  <c:v>2.5101453768049193</c:v>
                </c:pt>
                <c:pt idx="8633">
                  <c:v>2.5137648218567663</c:v>
                </c:pt>
                <c:pt idx="8634">
                  <c:v>2.5133465797969241</c:v>
                </c:pt>
                <c:pt idx="8635">
                  <c:v>2.5005541945570293</c:v>
                </c:pt>
                <c:pt idx="8636">
                  <c:v>2.5057685373032803</c:v>
                </c:pt>
                <c:pt idx="8637">
                  <c:v>2.5057685373032803</c:v>
                </c:pt>
                <c:pt idx="8638">
                  <c:v>2.5181756564697046</c:v>
                </c:pt>
                <c:pt idx="8639">
                  <c:v>2.5137091340928972</c:v>
                </c:pt>
                <c:pt idx="8640">
                  <c:v>2.5008112211415967</c:v>
                </c:pt>
                <c:pt idx="8641">
                  <c:v>2.5137091340928972</c:v>
                </c:pt>
                <c:pt idx="8642">
                  <c:v>2.5086813783469029</c:v>
                </c:pt>
                <c:pt idx="8643">
                  <c:v>3.5540177100648691</c:v>
                </c:pt>
                <c:pt idx="8644">
                  <c:v>3.5540177100648687</c:v>
                </c:pt>
                <c:pt idx="8645">
                  <c:v>3.5540177100648687</c:v>
                </c:pt>
                <c:pt idx="8646">
                  <c:v>3.5540177100648687</c:v>
                </c:pt>
                <c:pt idx="8647">
                  <c:v>3.5540177100648678</c:v>
                </c:pt>
                <c:pt idx="8648">
                  <c:v>3.551457762279155</c:v>
                </c:pt>
                <c:pt idx="8649">
                  <c:v>3.5487243681355363</c:v>
                </c:pt>
                <c:pt idx="8650">
                  <c:v>3.5317677078992378</c:v>
                </c:pt>
                <c:pt idx="8651">
                  <c:v>3.5352998318593349</c:v>
                </c:pt>
                <c:pt idx="8652">
                  <c:v>3.5378221826493466</c:v>
                </c:pt>
                <c:pt idx="8653">
                  <c:v>3.5550299916337127</c:v>
                </c:pt>
                <c:pt idx="8654">
                  <c:v>3.5547410047459249</c:v>
                </c:pt>
                <c:pt idx="8655">
                  <c:v>3.5378221826493466</c:v>
                </c:pt>
                <c:pt idx="8656">
                  <c:v>2.6831658212159608</c:v>
                </c:pt>
                <c:pt idx="8657">
                  <c:v>2.6833197033885345</c:v>
                </c:pt>
                <c:pt idx="8658">
                  <c:v>2.6830910486679818</c:v>
                </c:pt>
                <c:pt idx="8659">
                  <c:v>2.676599213680745</c:v>
                </c:pt>
                <c:pt idx="8660">
                  <c:v>2.689465410364742</c:v>
                </c:pt>
                <c:pt idx="8661">
                  <c:v>2.6754375195312852</c:v>
                </c:pt>
                <c:pt idx="8662">
                  <c:v>2.6771170933154091</c:v>
                </c:pt>
                <c:pt idx="8663">
                  <c:v>2.6852156119042205</c:v>
                </c:pt>
                <c:pt idx="8664">
                  <c:v>2.6783004088647102</c:v>
                </c:pt>
                <c:pt idx="8665">
                  <c:v>2.6771683811637668</c:v>
                </c:pt>
                <c:pt idx="8666">
                  <c:v>2.692378855619177</c:v>
                </c:pt>
                <c:pt idx="8667">
                  <c:v>2.700327445747273</c:v>
                </c:pt>
                <c:pt idx="8668">
                  <c:v>2.6995229373891454</c:v>
                </c:pt>
                <c:pt idx="8669">
                  <c:v>2.6854910491040376</c:v>
                </c:pt>
                <c:pt idx="8670">
                  <c:v>2.6873961708278582</c:v>
                </c:pt>
                <c:pt idx="8671">
                  <c:v>2.6883057826946537</c:v>
                </c:pt>
                <c:pt idx="8672">
                  <c:v>2.6883057826946537</c:v>
                </c:pt>
                <c:pt idx="8673">
                  <c:v>2.6883057826946541</c:v>
                </c:pt>
                <c:pt idx="8674">
                  <c:v>0.76568316397597014</c:v>
                </c:pt>
                <c:pt idx="8675">
                  <c:v>2.518382314047777</c:v>
                </c:pt>
                <c:pt idx="8676">
                  <c:v>2.5026059155141231</c:v>
                </c:pt>
                <c:pt idx="8677">
                  <c:v>2.5026059155141231</c:v>
                </c:pt>
                <c:pt idx="8678">
                  <c:v>2.5033193260714941</c:v>
                </c:pt>
                <c:pt idx="8679">
                  <c:v>2.5026194497569478</c:v>
                </c:pt>
                <c:pt idx="8680">
                  <c:v>2.5018566570789464</c:v>
                </c:pt>
                <c:pt idx="8681">
                  <c:v>2.5018608475117428</c:v>
                </c:pt>
                <c:pt idx="8682">
                  <c:v>2.5007021490560302</c:v>
                </c:pt>
                <c:pt idx="8683">
                  <c:v>3.5256914215512398</c:v>
                </c:pt>
                <c:pt idx="8684">
                  <c:v>3.5093508209045083</c:v>
                </c:pt>
                <c:pt idx="8685">
                  <c:v>3.5208314515610897</c:v>
                </c:pt>
                <c:pt idx="8686">
                  <c:v>3.5393542507026203</c:v>
                </c:pt>
                <c:pt idx="8687">
                  <c:v>3.5250593016465515</c:v>
                </c:pt>
                <c:pt idx="8688">
                  <c:v>3.525059301646551</c:v>
                </c:pt>
                <c:pt idx="8689">
                  <c:v>3.5256863524686013</c:v>
                </c:pt>
                <c:pt idx="8690">
                  <c:v>3.5250593016465506</c:v>
                </c:pt>
                <c:pt idx="8691">
                  <c:v>3.5250593016465506</c:v>
                </c:pt>
                <c:pt idx="8692">
                  <c:v>4.1724396961118453</c:v>
                </c:pt>
                <c:pt idx="8693">
                  <c:v>4.167221897796356</c:v>
                </c:pt>
                <c:pt idx="8694">
                  <c:v>4.167221897796356</c:v>
                </c:pt>
                <c:pt idx="8695">
                  <c:v>4.1682981315178749</c:v>
                </c:pt>
                <c:pt idx="8696">
                  <c:v>4.1805790392023079</c:v>
                </c:pt>
                <c:pt idx="8697">
                  <c:v>4.1647474886385014</c:v>
                </c:pt>
                <c:pt idx="8698">
                  <c:v>4.1473237926401358</c:v>
                </c:pt>
                <c:pt idx="8699">
                  <c:v>4.1687349261490967</c:v>
                </c:pt>
                <c:pt idx="8700">
                  <c:v>5.0357279910241148</c:v>
                </c:pt>
                <c:pt idx="8701">
                  <c:v>5.0265996568556934</c:v>
                </c:pt>
                <c:pt idx="8702">
                  <c:v>5.0284771931882268</c:v>
                </c:pt>
                <c:pt idx="8703">
                  <c:v>5.005975425266957</c:v>
                </c:pt>
                <c:pt idx="8704">
                  <c:v>5.005975425266957</c:v>
                </c:pt>
                <c:pt idx="8705">
                  <c:v>5.4024424275639022</c:v>
                </c:pt>
                <c:pt idx="8706">
                  <c:v>5.0229849786490117</c:v>
                </c:pt>
                <c:pt idx="8707">
                  <c:v>5.0244390505958929</c:v>
                </c:pt>
                <c:pt idx="8708">
                  <c:v>5.0244390505958929</c:v>
                </c:pt>
                <c:pt idx="8709">
                  <c:v>5.0266261650870732</c:v>
                </c:pt>
                <c:pt idx="8710">
                  <c:v>5.0316624699236625</c:v>
                </c:pt>
                <c:pt idx="8711">
                  <c:v>5.4992328431012156</c:v>
                </c:pt>
                <c:pt idx="8712">
                  <c:v>5.505115060689068</c:v>
                </c:pt>
                <c:pt idx="8713">
                  <c:v>5.5151378141675833</c:v>
                </c:pt>
                <c:pt idx="8714">
                  <c:v>5.0450747919736241</c:v>
                </c:pt>
                <c:pt idx="8715">
                  <c:v>5.0628635838915015</c:v>
                </c:pt>
                <c:pt idx="8716">
                  <c:v>5.0628635838915015</c:v>
                </c:pt>
                <c:pt idx="8717">
                  <c:v>5.0415579544125357</c:v>
                </c:pt>
                <c:pt idx="8718">
                  <c:v>5.0361879919354138</c:v>
                </c:pt>
                <c:pt idx="8719">
                  <c:v>5.0375924683534334</c:v>
                </c:pt>
                <c:pt idx="8720">
                  <c:v>5.0375924683534334</c:v>
                </c:pt>
                <c:pt idx="8721">
                  <c:v>5.0623590125664126</c:v>
                </c:pt>
                <c:pt idx="8722">
                  <c:v>5.0396926780590494</c:v>
                </c:pt>
                <c:pt idx="8723">
                  <c:v>4.5657408251014333</c:v>
                </c:pt>
                <c:pt idx="8724">
                  <c:v>4.5859315191161425</c:v>
                </c:pt>
                <c:pt idx="8725">
                  <c:v>4.5657408251014333</c:v>
                </c:pt>
                <c:pt idx="8726">
                  <c:v>4.5646515880960283</c:v>
                </c:pt>
                <c:pt idx="8727">
                  <c:v>4.552263624868595</c:v>
                </c:pt>
                <c:pt idx="8728">
                  <c:v>4.552655152612112</c:v>
                </c:pt>
                <c:pt idx="8729">
                  <c:v>4.5693935926302567</c:v>
                </c:pt>
                <c:pt idx="8730">
                  <c:v>4.5484572346456789</c:v>
                </c:pt>
                <c:pt idx="8731">
                  <c:v>3.5193113964972005</c:v>
                </c:pt>
                <c:pt idx="8732">
                  <c:v>3.5198939446940516</c:v>
                </c:pt>
                <c:pt idx="8733">
                  <c:v>3.5151827300142178</c:v>
                </c:pt>
                <c:pt idx="8734">
                  <c:v>3.5186676541489095</c:v>
                </c:pt>
                <c:pt idx="8735">
                  <c:v>3.5366898917234049</c:v>
                </c:pt>
                <c:pt idx="8736">
                  <c:v>2.669713171543763</c:v>
                </c:pt>
                <c:pt idx="8737">
                  <c:v>2.6637825866790807</c:v>
                </c:pt>
                <c:pt idx="8738">
                  <c:v>2.6637825866790807</c:v>
                </c:pt>
                <c:pt idx="8739">
                  <c:v>2.6501619529173968</c:v>
                </c:pt>
                <c:pt idx="8740">
                  <c:v>2.6513285892626399</c:v>
                </c:pt>
                <c:pt idx="8741">
                  <c:v>3.6342010001469793</c:v>
                </c:pt>
                <c:pt idx="8742">
                  <c:v>3.514462945014992</c:v>
                </c:pt>
                <c:pt idx="8743">
                  <c:v>3.5299711996183869</c:v>
                </c:pt>
                <c:pt idx="8744">
                  <c:v>3.5263373342318065</c:v>
                </c:pt>
                <c:pt idx="8745">
                  <c:v>3.5269600125718683</c:v>
                </c:pt>
                <c:pt idx="8746">
                  <c:v>3.5112817653666077</c:v>
                </c:pt>
                <c:pt idx="8747">
                  <c:v>3.5007268235959685</c:v>
                </c:pt>
                <c:pt idx="8748">
                  <c:v>3.4992157066855234</c:v>
                </c:pt>
                <c:pt idx="8749">
                  <c:v>3.5177344145103069</c:v>
                </c:pt>
                <c:pt idx="8750">
                  <c:v>3.517052778924401</c:v>
                </c:pt>
                <c:pt idx="8751">
                  <c:v>3.5163680371566239</c:v>
                </c:pt>
                <c:pt idx="8752">
                  <c:v>3.5163680371566244</c:v>
                </c:pt>
                <c:pt idx="8753">
                  <c:v>3.5163680371566239</c:v>
                </c:pt>
                <c:pt idx="8754">
                  <c:v>3.5163680371566244</c:v>
                </c:pt>
                <c:pt idx="8755">
                  <c:v>3.496873897519166</c:v>
                </c:pt>
                <c:pt idx="8756">
                  <c:v>3.5163680371566244</c:v>
                </c:pt>
                <c:pt idx="8757">
                  <c:v>3.5163680371566239</c:v>
                </c:pt>
                <c:pt idx="8758">
                  <c:v>3.5349387309295177</c:v>
                </c:pt>
                <c:pt idx="8759">
                  <c:v>3.5309066128750768</c:v>
                </c:pt>
                <c:pt idx="8760">
                  <c:v>3.5112385863096214</c:v>
                </c:pt>
                <c:pt idx="8761">
                  <c:v>3.5112385863096214</c:v>
                </c:pt>
                <c:pt idx="8762">
                  <c:v>3.5112385863096214</c:v>
                </c:pt>
                <c:pt idx="8763">
                  <c:v>3.5153250634570035</c:v>
                </c:pt>
                <c:pt idx="8764">
                  <c:v>3.5199587607554932</c:v>
                </c:pt>
                <c:pt idx="8765">
                  <c:v>3.515702045692934</c:v>
                </c:pt>
                <c:pt idx="8766">
                  <c:v>3.515702045692934</c:v>
                </c:pt>
                <c:pt idx="8767">
                  <c:v>3.5149889539675714</c:v>
                </c:pt>
                <c:pt idx="8768">
                  <c:v>4.1549620047825053</c:v>
                </c:pt>
                <c:pt idx="8769">
                  <c:v>4.1549620047825053</c:v>
                </c:pt>
                <c:pt idx="8770">
                  <c:v>4.149040108138097</c:v>
                </c:pt>
                <c:pt idx="8771">
                  <c:v>4.1458894866838936</c:v>
                </c:pt>
                <c:pt idx="8772">
                  <c:v>3.3854324866622552</c:v>
                </c:pt>
                <c:pt idx="8773">
                  <c:v>2.4843268329056687</c:v>
                </c:pt>
                <c:pt idx="8774">
                  <c:v>2.4750513086053245</c:v>
                </c:pt>
                <c:pt idx="8775">
                  <c:v>2.4765413430696861</c:v>
                </c:pt>
                <c:pt idx="8776">
                  <c:v>3.3830440808333555</c:v>
                </c:pt>
                <c:pt idx="8777">
                  <c:v>3.3799650186910872</c:v>
                </c:pt>
                <c:pt idx="8778">
                  <c:v>3.3994109485448161</c:v>
                </c:pt>
                <c:pt idx="8779">
                  <c:v>3.4000005738507197</c:v>
                </c:pt>
                <c:pt idx="8780">
                  <c:v>3.4000005738507197</c:v>
                </c:pt>
                <c:pt idx="8781">
                  <c:v>4.0691912372979457</c:v>
                </c:pt>
                <c:pt idx="8782">
                  <c:v>4.693118054765141</c:v>
                </c:pt>
                <c:pt idx="8783">
                  <c:v>4.674344695790805</c:v>
                </c:pt>
                <c:pt idx="8784">
                  <c:v>4.6794087982727861</c:v>
                </c:pt>
                <c:pt idx="8785">
                  <c:v>4.6815003776182653</c:v>
                </c:pt>
                <c:pt idx="8786">
                  <c:v>4.6864735171614011</c:v>
                </c:pt>
                <c:pt idx="8787">
                  <c:v>4.6864735171614011</c:v>
                </c:pt>
                <c:pt idx="8788">
                  <c:v>4.6864735171614011</c:v>
                </c:pt>
                <c:pt idx="8789">
                  <c:v>4.6604005066532803</c:v>
                </c:pt>
                <c:pt idx="8790">
                  <c:v>4.6618576504846114</c:v>
                </c:pt>
                <c:pt idx="8791">
                  <c:v>4.6878558095968872</c:v>
                </c:pt>
                <c:pt idx="8792">
                  <c:v>4.6878558095968872</c:v>
                </c:pt>
                <c:pt idx="8793">
                  <c:v>4.6878558095968872</c:v>
                </c:pt>
                <c:pt idx="8794">
                  <c:v>4.681489964000618</c:v>
                </c:pt>
                <c:pt idx="8795">
                  <c:v>4.681489964000618</c:v>
                </c:pt>
                <c:pt idx="8796">
                  <c:v>4.6864587626064553</c:v>
                </c:pt>
                <c:pt idx="8797">
                  <c:v>4.6771899165084641</c:v>
                </c:pt>
                <c:pt idx="8798">
                  <c:v>4.693463451176946</c:v>
                </c:pt>
                <c:pt idx="8799">
                  <c:v>4.1733463018108994</c:v>
                </c:pt>
                <c:pt idx="8800">
                  <c:v>4.1923934513827144</c:v>
                </c:pt>
                <c:pt idx="8801">
                  <c:v>4.1911909316563394</c:v>
                </c:pt>
                <c:pt idx="8802">
                  <c:v>4.1902481803223912</c:v>
                </c:pt>
                <c:pt idx="8803">
                  <c:v>4.205179874054493</c:v>
                </c:pt>
                <c:pt idx="8804">
                  <c:v>4.199369334742225</c:v>
                </c:pt>
                <c:pt idx="8805">
                  <c:v>4.1877706724455193</c:v>
                </c:pt>
                <c:pt idx="8806">
                  <c:v>4.1839963669122682</c:v>
                </c:pt>
                <c:pt idx="8807">
                  <c:v>3.5519804532793615</c:v>
                </c:pt>
                <c:pt idx="8808">
                  <c:v>3.551592518473039</c:v>
                </c:pt>
                <c:pt idx="8809">
                  <c:v>3.5366873246089963</c:v>
                </c:pt>
                <c:pt idx="8810">
                  <c:v>3.5392439829522457</c:v>
                </c:pt>
                <c:pt idx="8811">
                  <c:v>3.5240489082298865</c:v>
                </c:pt>
                <c:pt idx="8812">
                  <c:v>2.6581523043755455</c:v>
                </c:pt>
                <c:pt idx="8813">
                  <c:v>0.6754864127875263</c:v>
                </c:pt>
                <c:pt idx="8814">
                  <c:v>2.4854477818652256</c:v>
                </c:pt>
                <c:pt idx="8815">
                  <c:v>2.5004630892636728</c:v>
                </c:pt>
                <c:pt idx="8816">
                  <c:v>2.5013212637556426</c:v>
                </c:pt>
                <c:pt idx="8817">
                  <c:v>2.500354844744201</c:v>
                </c:pt>
                <c:pt idx="8818">
                  <c:v>2.4859676215929967</c:v>
                </c:pt>
                <c:pt idx="8819">
                  <c:v>2.4859676215929962</c:v>
                </c:pt>
                <c:pt idx="8820">
                  <c:v>2.5013409203033015</c:v>
                </c:pt>
                <c:pt idx="8821">
                  <c:v>3.4129989620086638</c:v>
                </c:pt>
                <c:pt idx="8822">
                  <c:v>4.0639639281830942</c:v>
                </c:pt>
                <c:pt idx="8823">
                  <c:v>4.0679398534645008</c:v>
                </c:pt>
                <c:pt idx="8824">
                  <c:v>4.0463721691818773</c:v>
                </c:pt>
                <c:pt idx="8825">
                  <c:v>4.0679398534645008</c:v>
                </c:pt>
                <c:pt idx="8826">
                  <c:v>4.0837766640490303</c:v>
                </c:pt>
                <c:pt idx="8827">
                  <c:v>4.085314592216581</c:v>
                </c:pt>
                <c:pt idx="8828">
                  <c:v>4.07319496484567</c:v>
                </c:pt>
                <c:pt idx="8829">
                  <c:v>4.0592284537776848</c:v>
                </c:pt>
                <c:pt idx="8830">
                  <c:v>4.5861362646206993</c:v>
                </c:pt>
                <c:pt idx="8831">
                  <c:v>4.5686333761989069</c:v>
                </c:pt>
                <c:pt idx="8832">
                  <c:v>4.5708564081417133</c:v>
                </c:pt>
                <c:pt idx="8833">
                  <c:v>4.5708564081417133</c:v>
                </c:pt>
                <c:pt idx="8834">
                  <c:v>4.5708564081417133</c:v>
                </c:pt>
                <c:pt idx="8835">
                  <c:v>4.5708564081417125</c:v>
                </c:pt>
                <c:pt idx="8836">
                  <c:v>4.5760935359701698</c:v>
                </c:pt>
                <c:pt idx="8837">
                  <c:v>4.5908983385205335</c:v>
                </c:pt>
                <c:pt idx="8838">
                  <c:v>4.5731579654889796</c:v>
                </c:pt>
                <c:pt idx="8839">
                  <c:v>4.5804612979909942</c:v>
                </c:pt>
                <c:pt idx="8840">
                  <c:v>4.5993985491070006</c:v>
                </c:pt>
                <c:pt idx="8841">
                  <c:v>4.5944138365585747</c:v>
                </c:pt>
                <c:pt idx="8842">
                  <c:v>4.6038559767132616</c:v>
                </c:pt>
                <c:pt idx="8843">
                  <c:v>4.608756905991287</c:v>
                </c:pt>
                <c:pt idx="8844">
                  <c:v>4.6155546519413289</c:v>
                </c:pt>
                <c:pt idx="8845">
                  <c:v>4.0966019331322867</c:v>
                </c:pt>
                <c:pt idx="8846">
                  <c:v>4.0764144458888634</c:v>
                </c:pt>
                <c:pt idx="8847">
                  <c:v>4.0776946747594911</c:v>
                </c:pt>
                <c:pt idx="8848">
                  <c:v>4.097759584312147</c:v>
                </c:pt>
                <c:pt idx="8849">
                  <c:v>4.0927280883287125</c:v>
                </c:pt>
                <c:pt idx="8850">
                  <c:v>4.1040667694211317</c:v>
                </c:pt>
                <c:pt idx="8851">
                  <c:v>4.0878950769619493</c:v>
                </c:pt>
                <c:pt idx="8852">
                  <c:v>3.4202794626312922</c:v>
                </c:pt>
                <c:pt idx="8853">
                  <c:v>2.4981854497020466</c:v>
                </c:pt>
                <c:pt idx="8854">
                  <c:v>2.4986917180334571</c:v>
                </c:pt>
                <c:pt idx="8855">
                  <c:v>2.4993504879473178</c:v>
                </c:pt>
                <c:pt idx="8856">
                  <c:v>2.4866744756744632</c:v>
                </c:pt>
                <c:pt idx="8857">
                  <c:v>2.472876116007364</c:v>
                </c:pt>
                <c:pt idx="8858">
                  <c:v>2.472662772450847</c:v>
                </c:pt>
                <c:pt idx="8859">
                  <c:v>2.4737522422602085</c:v>
                </c:pt>
                <c:pt idx="8860">
                  <c:v>2.473483853298545</c:v>
                </c:pt>
                <c:pt idx="8861">
                  <c:v>0.53118092377015536</c:v>
                </c:pt>
                <c:pt idx="8862">
                  <c:v>0.53121417673182769</c:v>
                </c:pt>
                <c:pt idx="8863">
                  <c:v>0.51839045906933012</c:v>
                </c:pt>
                <c:pt idx="8864">
                  <c:v>0.5044869433023409</c:v>
                </c:pt>
                <c:pt idx="8865">
                  <c:v>0.47115826901806612</c:v>
                </c:pt>
                <c:pt idx="8866">
                  <c:v>0.44054419567788528</c:v>
                </c:pt>
                <c:pt idx="8867">
                  <c:v>0.47039569766626932</c:v>
                </c:pt>
                <c:pt idx="8868">
                  <c:v>2.4570255403074683</c:v>
                </c:pt>
                <c:pt idx="8869">
                  <c:v>2.4570255403074688</c:v>
                </c:pt>
                <c:pt idx="8870">
                  <c:v>2.4575646346337887</c:v>
                </c:pt>
                <c:pt idx="8871">
                  <c:v>2.4429418389114081</c:v>
                </c:pt>
                <c:pt idx="8872">
                  <c:v>2.4575646346337887</c:v>
                </c:pt>
                <c:pt idx="8873">
                  <c:v>2.4525304098074256</c:v>
                </c:pt>
                <c:pt idx="8874">
                  <c:v>2.4520251563403068</c:v>
                </c:pt>
                <c:pt idx="8875">
                  <c:v>2.4658955669148455</c:v>
                </c:pt>
                <c:pt idx="8876">
                  <c:v>3.3807858102975503</c:v>
                </c:pt>
                <c:pt idx="8877">
                  <c:v>3.384075557331947</c:v>
                </c:pt>
                <c:pt idx="8878">
                  <c:v>3.3875364153999548</c:v>
                </c:pt>
                <c:pt idx="8879">
                  <c:v>3.3734832179591825</c:v>
                </c:pt>
                <c:pt idx="8880">
                  <c:v>3.3767455885854383</c:v>
                </c:pt>
                <c:pt idx="8881">
                  <c:v>3.3707462884505284</c:v>
                </c:pt>
                <c:pt idx="8882">
                  <c:v>3.371643472942659</c:v>
                </c:pt>
                <c:pt idx="8883">
                  <c:v>3.3655611063943094</c:v>
                </c:pt>
                <c:pt idx="8884">
                  <c:v>3.3725363382412263</c:v>
                </c:pt>
                <c:pt idx="8885">
                  <c:v>3.371643472942659</c:v>
                </c:pt>
                <c:pt idx="8886">
                  <c:v>3.3716434729426585</c:v>
                </c:pt>
                <c:pt idx="8887">
                  <c:v>3.3776216934183365</c:v>
                </c:pt>
                <c:pt idx="8888">
                  <c:v>3.377621693418337</c:v>
                </c:pt>
                <c:pt idx="8889">
                  <c:v>3.3743816252400296</c:v>
                </c:pt>
                <c:pt idx="8890">
                  <c:v>3.3706196687096885</c:v>
                </c:pt>
                <c:pt idx="8891">
                  <c:v>3.3849340483924797</c:v>
                </c:pt>
                <c:pt idx="8892">
                  <c:v>3.3996881781476422</c:v>
                </c:pt>
                <c:pt idx="8893">
                  <c:v>3.3966081738063876</c:v>
                </c:pt>
                <c:pt idx="8894">
                  <c:v>3.3934131351067598</c:v>
                </c:pt>
                <c:pt idx="8895">
                  <c:v>3.4072999692021351</c:v>
                </c:pt>
                <c:pt idx="8896">
                  <c:v>3.403898580496477</c:v>
                </c:pt>
                <c:pt idx="8897">
                  <c:v>3.400631712753623</c:v>
                </c:pt>
                <c:pt idx="8898">
                  <c:v>3.4178952910531848</c:v>
                </c:pt>
                <c:pt idx="8899">
                  <c:v>2.4914420327805185</c:v>
                </c:pt>
                <c:pt idx="8900">
                  <c:v>2.4906497361573363</c:v>
                </c:pt>
                <c:pt idx="8901">
                  <c:v>2.4901168434152972</c:v>
                </c:pt>
                <c:pt idx="8902">
                  <c:v>2.4898901304279475</c:v>
                </c:pt>
                <c:pt idx="8903">
                  <c:v>2.4753426275627679</c:v>
                </c:pt>
                <c:pt idx="8904">
                  <c:v>2.4740172162425038</c:v>
                </c:pt>
                <c:pt idx="8905">
                  <c:v>2.488756778347172</c:v>
                </c:pt>
                <c:pt idx="8906">
                  <c:v>2.4740172162425043</c:v>
                </c:pt>
                <c:pt idx="8907">
                  <c:v>0.60206097644245038</c:v>
                </c:pt>
                <c:pt idx="8908">
                  <c:v>0.60585231198155964</c:v>
                </c:pt>
                <c:pt idx="8909">
                  <c:v>0.63804160238056962</c:v>
                </c:pt>
                <c:pt idx="8910">
                  <c:v>0.65491871432455473</c:v>
                </c:pt>
                <c:pt idx="8911">
                  <c:v>0.68466820541693263</c:v>
                </c:pt>
                <c:pt idx="8912">
                  <c:v>0.68475490651613236</c:v>
                </c:pt>
                <c:pt idx="8913">
                  <c:v>0.6920754426464325</c:v>
                </c:pt>
                <c:pt idx="8914">
                  <c:v>2.4970342762763718</c:v>
                </c:pt>
                <c:pt idx="8915">
                  <c:v>2.4917416356380349</c:v>
                </c:pt>
                <c:pt idx="8916">
                  <c:v>2.4907366988121349</c:v>
                </c:pt>
                <c:pt idx="8917">
                  <c:v>2.5049624213888397</c:v>
                </c:pt>
                <c:pt idx="8918">
                  <c:v>2.4985058594401193</c:v>
                </c:pt>
                <c:pt idx="8919">
                  <c:v>2.4985058594401193</c:v>
                </c:pt>
                <c:pt idx="8920">
                  <c:v>2.5058333297286097</c:v>
                </c:pt>
                <c:pt idx="8921">
                  <c:v>2.5063631507617479</c:v>
                </c:pt>
                <c:pt idx="8922">
                  <c:v>2.4917416356380357</c:v>
                </c:pt>
                <c:pt idx="8923">
                  <c:v>2.4771862079474274</c:v>
                </c:pt>
                <c:pt idx="8924">
                  <c:v>2.4778786431621982</c:v>
                </c:pt>
                <c:pt idx="8925">
                  <c:v>2.4785391349535639</c:v>
                </c:pt>
                <c:pt idx="8926">
                  <c:v>2.4623700016394747</c:v>
                </c:pt>
                <c:pt idx="8927">
                  <c:v>2.4643238609345324</c:v>
                </c:pt>
                <c:pt idx="8928">
                  <c:v>2.4656249616705503</c:v>
                </c:pt>
                <c:pt idx="8929">
                  <c:v>2.4502932993545081</c:v>
                </c:pt>
                <c:pt idx="8930">
                  <c:v>2.4584822479691817</c:v>
                </c:pt>
                <c:pt idx="8931">
                  <c:v>2.4662113216507824</c:v>
                </c:pt>
                <c:pt idx="8932">
                  <c:v>2.4725220728285415</c:v>
                </c:pt>
                <c:pt idx="8933">
                  <c:v>2.4794544207881435</c:v>
                </c:pt>
                <c:pt idx="8934">
                  <c:v>2.4859488899522315</c:v>
                </c:pt>
                <c:pt idx="8935">
                  <c:v>2.4863672730393644</c:v>
                </c:pt>
                <c:pt idx="8936">
                  <c:v>2.4732747063666345</c:v>
                </c:pt>
                <c:pt idx="8937">
                  <c:v>2.474304230606724</c:v>
                </c:pt>
                <c:pt idx="8938">
                  <c:v>2.4741624467069872</c:v>
                </c:pt>
                <c:pt idx="8939">
                  <c:v>3.3976966780336513</c:v>
                </c:pt>
                <c:pt idx="8940">
                  <c:v>3.3792010505227887</c:v>
                </c:pt>
                <c:pt idx="8941">
                  <c:v>3.3797150361067656</c:v>
                </c:pt>
                <c:pt idx="8942">
                  <c:v>3.3607789685955867</c:v>
                </c:pt>
                <c:pt idx="8943">
                  <c:v>3.3756859171182043</c:v>
                </c:pt>
                <c:pt idx="8944">
                  <c:v>3.3797150361067656</c:v>
                </c:pt>
                <c:pt idx="8945">
                  <c:v>2.4605840423249989</c:v>
                </c:pt>
                <c:pt idx="8946">
                  <c:v>2.4596884928359937</c:v>
                </c:pt>
                <c:pt idx="8947">
                  <c:v>2.4665198006825748</c:v>
                </c:pt>
                <c:pt idx="8948">
                  <c:v>2.4517145670771532</c:v>
                </c:pt>
                <c:pt idx="8949">
                  <c:v>2.4509044073875925</c:v>
                </c:pt>
                <c:pt idx="8950">
                  <c:v>2.4658251147147401</c:v>
                </c:pt>
                <c:pt idx="8951">
                  <c:v>2.4587523696787001</c:v>
                </c:pt>
                <c:pt idx="8952">
                  <c:v>2.4729858999165897</c:v>
                </c:pt>
                <c:pt idx="8953">
                  <c:v>2.4738406717278081</c:v>
                </c:pt>
                <c:pt idx="8954">
                  <c:v>2.4874513888859733</c:v>
                </c:pt>
                <c:pt idx="8955">
                  <c:v>2.4863576785577735</c:v>
                </c:pt>
                <c:pt idx="8956">
                  <c:v>2.485231822433934</c:v>
                </c:pt>
                <c:pt idx="8957">
                  <c:v>2.4985582731505032</c:v>
                </c:pt>
                <c:pt idx="8958">
                  <c:v>2.4985582731505032</c:v>
                </c:pt>
                <c:pt idx="8959">
                  <c:v>2.4980929354721737</c:v>
                </c:pt>
                <c:pt idx="8960">
                  <c:v>2.498279324608621</c:v>
                </c:pt>
                <c:pt idx="8961">
                  <c:v>2.4923264125973299</c:v>
                </c:pt>
                <c:pt idx="8962">
                  <c:v>2.4866837864718914</c:v>
                </c:pt>
                <c:pt idx="8963">
                  <c:v>2.4800045315657968</c:v>
                </c:pt>
                <c:pt idx="8964">
                  <c:v>3.5139887167366872</c:v>
                </c:pt>
                <c:pt idx="8965">
                  <c:v>3.503095264305732</c:v>
                </c:pt>
                <c:pt idx="8966">
                  <c:v>3.5000955910834999</c:v>
                </c:pt>
                <c:pt idx="8967">
                  <c:v>3.5148334843170854</c:v>
                </c:pt>
                <c:pt idx="8968">
                  <c:v>3.5182686668403758</c:v>
                </c:pt>
                <c:pt idx="8969">
                  <c:v>3.5216437738543571</c:v>
                </c:pt>
                <c:pt idx="8970">
                  <c:v>2.6544521236976797</c:v>
                </c:pt>
                <c:pt idx="8971">
                  <c:v>2.6684995511182721</c:v>
                </c:pt>
                <c:pt idx="8972">
                  <c:v>2.6693701685555329</c:v>
                </c:pt>
                <c:pt idx="8973">
                  <c:v>2.6706328097622412</c:v>
                </c:pt>
                <c:pt idx="8974">
                  <c:v>2.6570166956802943</c:v>
                </c:pt>
                <c:pt idx="8975">
                  <c:v>2.6561682771905439</c:v>
                </c:pt>
                <c:pt idx="8976">
                  <c:v>2.6553107701661309</c:v>
                </c:pt>
                <c:pt idx="8977">
                  <c:v>2.6611198185849809</c:v>
                </c:pt>
                <c:pt idx="8978">
                  <c:v>2.656168277190543</c:v>
                </c:pt>
                <c:pt idx="8979">
                  <c:v>2.6553132194609974</c:v>
                </c:pt>
                <c:pt idx="8980">
                  <c:v>2.655313219460997</c:v>
                </c:pt>
                <c:pt idx="8981">
                  <c:v>2.6412038551331936</c:v>
                </c:pt>
                <c:pt idx="8982">
                  <c:v>2.6418950034316513</c:v>
                </c:pt>
                <c:pt idx="8983">
                  <c:v>2.628027009476694</c:v>
                </c:pt>
                <c:pt idx="8984">
                  <c:v>2.6261568780198301</c:v>
                </c:pt>
                <c:pt idx="8985">
                  <c:v>2.6088231086999727</c:v>
                </c:pt>
                <c:pt idx="8986">
                  <c:v>3.4719687143437641</c:v>
                </c:pt>
                <c:pt idx="8987">
                  <c:v>3.4710780501718785</c:v>
                </c:pt>
                <c:pt idx="8988">
                  <c:v>3.4552338031970371</c:v>
                </c:pt>
                <c:pt idx="8989">
                  <c:v>3.4501281174842107</c:v>
                </c:pt>
                <c:pt idx="8990">
                  <c:v>3.4702561853089944</c:v>
                </c:pt>
                <c:pt idx="8991">
                  <c:v>3.4702561853089944</c:v>
                </c:pt>
                <c:pt idx="8992">
                  <c:v>4.2115580955379874</c:v>
                </c:pt>
                <c:pt idx="8993">
                  <c:v>4.2132994490848477</c:v>
                </c:pt>
                <c:pt idx="8994">
                  <c:v>4.2165443806567326</c:v>
                </c:pt>
                <c:pt idx="8995">
                  <c:v>3.4933364469712584</c:v>
                </c:pt>
                <c:pt idx="8996">
                  <c:v>3.494782248675985</c:v>
                </c:pt>
                <c:pt idx="8997">
                  <c:v>3.4990739298113036</c:v>
                </c:pt>
                <c:pt idx="8998">
                  <c:v>3.4990739298113036</c:v>
                </c:pt>
                <c:pt idx="8999">
                  <c:v>3.496138623646726</c:v>
                </c:pt>
                <c:pt idx="9000">
                  <c:v>3.4909876311724397</c:v>
                </c:pt>
                <c:pt idx="9001">
                  <c:v>3.5101294775280656</c:v>
                </c:pt>
                <c:pt idx="9002">
                  <c:v>3.4909876311724397</c:v>
                </c:pt>
                <c:pt idx="9003">
                  <c:v>3.4961386236467256</c:v>
                </c:pt>
                <c:pt idx="9004">
                  <c:v>3.49511795677024</c:v>
                </c:pt>
                <c:pt idx="9005">
                  <c:v>3.5110738519963864</c:v>
                </c:pt>
                <c:pt idx="9006">
                  <c:v>3.5088998412228323</c:v>
                </c:pt>
                <c:pt idx="9007">
                  <c:v>4.1535395872698375</c:v>
                </c:pt>
                <c:pt idx="9008">
                  <c:v>4.141902490824279</c:v>
                </c:pt>
                <c:pt idx="9009">
                  <c:v>4.7396832647944231</c:v>
                </c:pt>
                <c:pt idx="9010">
                  <c:v>4.7453595219662672</c:v>
                </c:pt>
                <c:pt idx="9011">
                  <c:v>4.7505277049551351</c:v>
                </c:pt>
                <c:pt idx="9012">
                  <c:v>5.242198896607424</c:v>
                </c:pt>
                <c:pt idx="9013">
                  <c:v>5.2466986151255588</c:v>
                </c:pt>
                <c:pt idx="9014">
                  <c:v>5.2445569474877711</c:v>
                </c:pt>
                <c:pt idx="9015">
                  <c:v>5.2636625108469604</c:v>
                </c:pt>
                <c:pt idx="9016">
                  <c:v>5.2721331281677468</c:v>
                </c:pt>
                <c:pt idx="9017">
                  <c:v>4.8588918885910211</c:v>
                </c:pt>
                <c:pt idx="9018">
                  <c:v>4.874713012177498</c:v>
                </c:pt>
                <c:pt idx="9019">
                  <c:v>4.872952244749027</c:v>
                </c:pt>
                <c:pt idx="9020">
                  <c:v>4.8864655027188295</c:v>
                </c:pt>
                <c:pt idx="9021">
                  <c:v>4.8688245231526741</c:v>
                </c:pt>
                <c:pt idx="9022">
                  <c:v>4.8688245231526732</c:v>
                </c:pt>
                <c:pt idx="9023">
                  <c:v>4.2744048395736041</c:v>
                </c:pt>
                <c:pt idx="9024">
                  <c:v>4.2807434475917736</c:v>
                </c:pt>
                <c:pt idx="9025">
                  <c:v>4.2807434475917745</c:v>
                </c:pt>
                <c:pt idx="9026">
                  <c:v>4.2724937642623644</c:v>
                </c:pt>
                <c:pt idx="9027">
                  <c:v>4.2910184555716144</c:v>
                </c:pt>
                <c:pt idx="9028">
                  <c:v>4.2860871951383395</c:v>
                </c:pt>
                <c:pt idx="9029">
                  <c:v>4.264995904152193</c:v>
                </c:pt>
                <c:pt idx="9030">
                  <c:v>4.2659949183139139</c:v>
                </c:pt>
                <c:pt idx="9031">
                  <c:v>4.2659949183139139</c:v>
                </c:pt>
                <c:pt idx="9032">
                  <c:v>4.2659949183139148</c:v>
                </c:pt>
                <c:pt idx="9033">
                  <c:v>4.2659949183139139</c:v>
                </c:pt>
                <c:pt idx="9034">
                  <c:v>4.2644751169273842</c:v>
                </c:pt>
                <c:pt idx="9035">
                  <c:v>4.2606556693272273</c:v>
                </c:pt>
                <c:pt idx="9036">
                  <c:v>4.2606556693272282</c:v>
                </c:pt>
                <c:pt idx="9037">
                  <c:v>4.2798025460886358</c:v>
                </c:pt>
                <c:pt idx="9038">
                  <c:v>3.6453858837460809</c:v>
                </c:pt>
                <c:pt idx="9039">
                  <c:v>3.6472854858363517</c:v>
                </c:pt>
                <c:pt idx="9040">
                  <c:v>2.6634385952907742</c:v>
                </c:pt>
                <c:pt idx="9041">
                  <c:v>2.6623782038456092</c:v>
                </c:pt>
                <c:pt idx="9042">
                  <c:v>2.674957068324225</c:v>
                </c:pt>
                <c:pt idx="9043">
                  <c:v>0.64483290029496065</c:v>
                </c:pt>
                <c:pt idx="9044">
                  <c:v>0.64975661816652364</c:v>
                </c:pt>
                <c:pt idx="9045">
                  <c:v>0.64975661816652319</c:v>
                </c:pt>
                <c:pt idx="9046">
                  <c:v>0.64575589534960665</c:v>
                </c:pt>
                <c:pt idx="9047">
                  <c:v>0.66722459310811022</c:v>
                </c:pt>
                <c:pt idx="9048">
                  <c:v>0.68713804207434481</c:v>
                </c:pt>
                <c:pt idx="9049">
                  <c:v>0.68575099159723152</c:v>
                </c:pt>
                <c:pt idx="9050">
                  <c:v>0.71014519041335533</c:v>
                </c:pt>
                <c:pt idx="9051">
                  <c:v>0.72201075597097053</c:v>
                </c:pt>
                <c:pt idx="9052">
                  <c:v>0.72959438077458871</c:v>
                </c:pt>
                <c:pt idx="9053">
                  <c:v>0.7334440800240819</c:v>
                </c:pt>
                <c:pt idx="9054">
                  <c:v>0.75828740717715604</c:v>
                </c:pt>
                <c:pt idx="9055">
                  <c:v>0.7588498677262705</c:v>
                </c:pt>
                <c:pt idx="9056">
                  <c:v>0.76564494043773046</c:v>
                </c:pt>
                <c:pt idx="9057">
                  <c:v>0.76543299451662739</c:v>
                </c:pt>
                <c:pt idx="9058">
                  <c:v>0.76543299451662705</c:v>
                </c:pt>
                <c:pt idx="9059">
                  <c:v>0.77336064067231969</c:v>
                </c:pt>
                <c:pt idx="9060">
                  <c:v>0.76543299451662761</c:v>
                </c:pt>
                <c:pt idx="9061">
                  <c:v>0.78622264390288277</c:v>
                </c:pt>
                <c:pt idx="9062">
                  <c:v>0.76970023355312533</c:v>
                </c:pt>
                <c:pt idx="9063">
                  <c:v>0.76205630546246894</c:v>
                </c:pt>
                <c:pt idx="9064">
                  <c:v>0.76205630546246927</c:v>
                </c:pt>
                <c:pt idx="9065">
                  <c:v>0.76193695200754441</c:v>
                </c:pt>
                <c:pt idx="9066">
                  <c:v>0.76193695200754474</c:v>
                </c:pt>
                <c:pt idx="9067">
                  <c:v>0.76193695200754441</c:v>
                </c:pt>
                <c:pt idx="9068">
                  <c:v>0.73553024047377347</c:v>
                </c:pt>
                <c:pt idx="9069">
                  <c:v>0.73553024047377225</c:v>
                </c:pt>
                <c:pt idx="9070">
                  <c:v>0.76179951533252832</c:v>
                </c:pt>
                <c:pt idx="9071">
                  <c:v>0.74948369325263819</c:v>
                </c:pt>
                <c:pt idx="9072">
                  <c:v>0.77003033847012303</c:v>
                </c:pt>
                <c:pt idx="9073">
                  <c:v>0.74948369325263686</c:v>
                </c:pt>
                <c:pt idx="9074">
                  <c:v>0.73162861961841286</c:v>
                </c:pt>
                <c:pt idx="9075">
                  <c:v>0.72696180445775793</c:v>
                </c:pt>
                <c:pt idx="9076">
                  <c:v>0.7269618044577576</c:v>
                </c:pt>
                <c:pt idx="9077">
                  <c:v>0.72904474725242807</c:v>
                </c:pt>
                <c:pt idx="9078">
                  <c:v>0.72904474725242829</c:v>
                </c:pt>
                <c:pt idx="9079">
                  <c:v>0.72171499126457361</c:v>
                </c:pt>
                <c:pt idx="9080">
                  <c:v>0.72005228015766221</c:v>
                </c:pt>
                <c:pt idx="9081">
                  <c:v>0.69132708796909692</c:v>
                </c:pt>
                <c:pt idx="9082">
                  <c:v>0.71232479087864842</c:v>
                </c:pt>
                <c:pt idx="9083">
                  <c:v>0.73568089466297182</c:v>
                </c:pt>
                <c:pt idx="9084">
                  <c:v>0.73883119862552782</c:v>
                </c:pt>
                <c:pt idx="9085">
                  <c:v>0.71520253929669442</c:v>
                </c:pt>
                <c:pt idx="9086">
                  <c:v>0.73883119862552804</c:v>
                </c:pt>
                <c:pt idx="9087">
                  <c:v>0.73054859434487351</c:v>
                </c:pt>
                <c:pt idx="9088">
                  <c:v>0.73847097847930987</c:v>
                </c:pt>
                <c:pt idx="9089">
                  <c:v>0.71804491611658483</c:v>
                </c:pt>
                <c:pt idx="9090">
                  <c:v>0.71284523921229703</c:v>
                </c:pt>
                <c:pt idx="9091">
                  <c:v>0.73231501128573095</c:v>
                </c:pt>
                <c:pt idx="9092">
                  <c:v>0.71284523921229648</c:v>
                </c:pt>
                <c:pt idx="9093">
                  <c:v>0.7270489365148739</c:v>
                </c:pt>
                <c:pt idx="9094">
                  <c:v>0.7189987184466955</c:v>
                </c:pt>
                <c:pt idx="9095">
                  <c:v>0.72704893651487312</c:v>
                </c:pt>
                <c:pt idx="9096">
                  <c:v>0.72721622941792441</c:v>
                </c:pt>
                <c:pt idx="9097">
                  <c:v>0.72721622941792474</c:v>
                </c:pt>
                <c:pt idx="9098">
                  <c:v>0.70882892825542743</c:v>
                </c:pt>
                <c:pt idx="9099">
                  <c:v>0.74022084479125272</c:v>
                </c:pt>
                <c:pt idx="9100">
                  <c:v>0.76299573196232018</c:v>
                </c:pt>
                <c:pt idx="9101">
                  <c:v>0.73526040040218676</c:v>
                </c:pt>
                <c:pt idx="9102">
                  <c:v>0.72738173137807172</c:v>
                </c:pt>
                <c:pt idx="9103">
                  <c:v>0.72738173137807072</c:v>
                </c:pt>
                <c:pt idx="9104">
                  <c:v>0.7273817313780705</c:v>
                </c:pt>
                <c:pt idx="9105">
                  <c:v>0.72738173137807072</c:v>
                </c:pt>
                <c:pt idx="9106">
                  <c:v>0.72768852755293101</c:v>
                </c:pt>
                <c:pt idx="9107">
                  <c:v>0.74117755817127362</c:v>
                </c:pt>
                <c:pt idx="9108">
                  <c:v>0.74398272948300981</c:v>
                </c:pt>
                <c:pt idx="9109">
                  <c:v>0.75832061562864594</c:v>
                </c:pt>
                <c:pt idx="9110">
                  <c:v>0.75163422370425281</c:v>
                </c:pt>
                <c:pt idx="9111">
                  <c:v>0.75163422370425348</c:v>
                </c:pt>
                <c:pt idx="9112">
                  <c:v>0.76794992438854082</c:v>
                </c:pt>
                <c:pt idx="9113">
                  <c:v>0.75163422370425315</c:v>
                </c:pt>
                <c:pt idx="9114">
                  <c:v>0.73891686064880857</c:v>
                </c:pt>
                <c:pt idx="9115">
                  <c:v>0.73891686064880957</c:v>
                </c:pt>
                <c:pt idx="9116">
                  <c:v>0.75994314234985927</c:v>
                </c:pt>
                <c:pt idx="9117">
                  <c:v>0.74662400078164071</c:v>
                </c:pt>
                <c:pt idx="9118">
                  <c:v>0.74662400078164071</c:v>
                </c:pt>
                <c:pt idx="9119">
                  <c:v>0.7599431423498596</c:v>
                </c:pt>
                <c:pt idx="9120">
                  <c:v>0.76616397203858999</c:v>
                </c:pt>
                <c:pt idx="9121">
                  <c:v>0.76244499639555341</c:v>
                </c:pt>
                <c:pt idx="9122">
                  <c:v>0.7624449963955543</c:v>
                </c:pt>
                <c:pt idx="9123">
                  <c:v>0.75774873312981028</c:v>
                </c:pt>
                <c:pt idx="9124">
                  <c:v>0.75774873312981128</c:v>
                </c:pt>
                <c:pt idx="9125">
                  <c:v>0.75774873312981195</c:v>
                </c:pt>
                <c:pt idx="9126">
                  <c:v>0.77088877986783444</c:v>
                </c:pt>
                <c:pt idx="9127">
                  <c:v>0.77716968283696908</c:v>
                </c:pt>
                <c:pt idx="9128">
                  <c:v>0.78487308172880865</c:v>
                </c:pt>
                <c:pt idx="9129">
                  <c:v>0.77716968283696974</c:v>
                </c:pt>
                <c:pt idx="9130">
                  <c:v>0.76244499639555374</c:v>
                </c:pt>
                <c:pt idx="9131">
                  <c:v>0.76244499639555341</c:v>
                </c:pt>
                <c:pt idx="9132">
                  <c:v>2.5052076042672922</c:v>
                </c:pt>
                <c:pt idx="9133">
                  <c:v>2.5052076042672926</c:v>
                </c:pt>
                <c:pt idx="9134">
                  <c:v>2.5052076042672926</c:v>
                </c:pt>
                <c:pt idx="9135">
                  <c:v>2.5052076042672926</c:v>
                </c:pt>
                <c:pt idx="9136">
                  <c:v>2.5206998185905136</c:v>
                </c:pt>
                <c:pt idx="9137">
                  <c:v>2.5206998185905136</c:v>
                </c:pt>
                <c:pt idx="9138">
                  <c:v>2.5198334806155778</c:v>
                </c:pt>
                <c:pt idx="9139">
                  <c:v>2.5206998185905136</c:v>
                </c:pt>
                <c:pt idx="9140">
                  <c:v>3.4081343595426383</c:v>
                </c:pt>
                <c:pt idx="9141">
                  <c:v>3.4032194771382818</c:v>
                </c:pt>
                <c:pt idx="9142">
                  <c:v>3.4181035979085514</c:v>
                </c:pt>
                <c:pt idx="9143">
                  <c:v>3.4032194771382822</c:v>
                </c:pt>
                <c:pt idx="9144">
                  <c:v>3.4032194771382818</c:v>
                </c:pt>
                <c:pt idx="9145">
                  <c:v>4.0691944785761356</c:v>
                </c:pt>
                <c:pt idx="9146">
                  <c:v>4.0748753164916804</c:v>
                </c:pt>
                <c:pt idx="9147">
                  <c:v>4.0530752382082031</c:v>
                </c:pt>
                <c:pt idx="9148">
                  <c:v>4.0762862541031417</c:v>
                </c:pt>
                <c:pt idx="9149">
                  <c:v>4.0691944785761356</c:v>
                </c:pt>
                <c:pt idx="9150">
                  <c:v>4.053075238208204</c:v>
                </c:pt>
                <c:pt idx="9151">
                  <c:v>4.0557332975240321</c:v>
                </c:pt>
                <c:pt idx="9152">
                  <c:v>4.0568488486318</c:v>
                </c:pt>
                <c:pt idx="9153">
                  <c:v>4.0568488486318</c:v>
                </c:pt>
                <c:pt idx="9154">
                  <c:v>4.0509651860520375</c:v>
                </c:pt>
                <c:pt idx="9155">
                  <c:v>4.053630700031424</c:v>
                </c:pt>
                <c:pt idx="9156">
                  <c:v>4.053630700031424</c:v>
                </c:pt>
                <c:pt idx="9157">
                  <c:v>4.053630700031424</c:v>
                </c:pt>
                <c:pt idx="9158">
                  <c:v>4.0536307000314231</c:v>
                </c:pt>
                <c:pt idx="9159">
                  <c:v>4.07665286027449</c:v>
                </c:pt>
                <c:pt idx="9160">
                  <c:v>4.0805526956245757</c:v>
                </c:pt>
                <c:pt idx="9161">
                  <c:v>4.0805526956245766</c:v>
                </c:pt>
                <c:pt idx="9162">
                  <c:v>4.0805526956245766</c:v>
                </c:pt>
                <c:pt idx="9163">
                  <c:v>3.4103910657934993</c:v>
                </c:pt>
                <c:pt idx="9164">
                  <c:v>3.4103910657934993</c:v>
                </c:pt>
                <c:pt idx="9165">
                  <c:v>3.3957966687669536</c:v>
                </c:pt>
                <c:pt idx="9166">
                  <c:v>3.4142797547208037</c:v>
                </c:pt>
                <c:pt idx="9167">
                  <c:v>3.3986033505914452</c:v>
                </c:pt>
                <c:pt idx="9168">
                  <c:v>3.3944661843033241</c:v>
                </c:pt>
                <c:pt idx="9169">
                  <c:v>3.4130326214875515</c:v>
                </c:pt>
                <c:pt idx="9170">
                  <c:v>3.4130326214875515</c:v>
                </c:pt>
                <c:pt idx="9171">
                  <c:v>2.5032395451901004</c:v>
                </c:pt>
                <c:pt idx="9172">
                  <c:v>3.4130326214875519</c:v>
                </c:pt>
                <c:pt idx="9173">
                  <c:v>3.3944661843033246</c:v>
                </c:pt>
                <c:pt idx="9174">
                  <c:v>3.3944661843033246</c:v>
                </c:pt>
                <c:pt idx="9175">
                  <c:v>3.3986033505914461</c:v>
                </c:pt>
                <c:pt idx="9176">
                  <c:v>2.4882780028274243</c:v>
                </c:pt>
                <c:pt idx="9177">
                  <c:v>2.5024026124001999</c:v>
                </c:pt>
                <c:pt idx="9178">
                  <c:v>2.5024026124001999</c:v>
                </c:pt>
                <c:pt idx="9179">
                  <c:v>2.4882780028274243</c:v>
                </c:pt>
                <c:pt idx="9180">
                  <c:v>2.5031653738132538</c:v>
                </c:pt>
                <c:pt idx="9181">
                  <c:v>2.5163842922629187</c:v>
                </c:pt>
                <c:pt idx="9182">
                  <c:v>2.5177767867646366</c:v>
                </c:pt>
                <c:pt idx="9183">
                  <c:v>2.5179779290527278</c:v>
                </c:pt>
                <c:pt idx="9184">
                  <c:v>2.5042711797086286</c:v>
                </c:pt>
                <c:pt idx="9185">
                  <c:v>2.5190675665385949</c:v>
                </c:pt>
                <c:pt idx="9186">
                  <c:v>2.5204475656758931</c:v>
                </c:pt>
                <c:pt idx="9187">
                  <c:v>2.5204475656758936</c:v>
                </c:pt>
                <c:pt idx="9188">
                  <c:v>2.5069234309107911</c:v>
                </c:pt>
                <c:pt idx="9189">
                  <c:v>2.5069234309107911</c:v>
                </c:pt>
                <c:pt idx="9190">
                  <c:v>2.4917547173186843</c:v>
                </c:pt>
                <c:pt idx="9191">
                  <c:v>2.4905174271927675</c:v>
                </c:pt>
                <c:pt idx="9192">
                  <c:v>2.4920060539125362</c:v>
                </c:pt>
                <c:pt idx="9193">
                  <c:v>2.4920060539125362</c:v>
                </c:pt>
                <c:pt idx="9194">
                  <c:v>2.4920128498273186</c:v>
                </c:pt>
                <c:pt idx="9195">
                  <c:v>3.4021558553511175</c:v>
                </c:pt>
                <c:pt idx="9196">
                  <c:v>3.3974593326121489</c:v>
                </c:pt>
                <c:pt idx="9197">
                  <c:v>3.3779175388193647</c:v>
                </c:pt>
                <c:pt idx="9198">
                  <c:v>3.394545059393046</c:v>
                </c:pt>
                <c:pt idx="9199">
                  <c:v>3.3987918600909657</c:v>
                </c:pt>
                <c:pt idx="9200">
                  <c:v>3.3793346773592132</c:v>
                </c:pt>
                <c:pt idx="9201">
                  <c:v>3.3793346773592132</c:v>
                </c:pt>
                <c:pt idx="9202">
                  <c:v>3.3800700384963145</c:v>
                </c:pt>
                <c:pt idx="9203">
                  <c:v>2.4761399586237096</c:v>
                </c:pt>
                <c:pt idx="9204">
                  <c:v>2.4929562686369184</c:v>
                </c:pt>
                <c:pt idx="9205">
                  <c:v>2.4909229073339381</c:v>
                </c:pt>
                <c:pt idx="9206">
                  <c:v>2.4887295903704429</c:v>
                </c:pt>
                <c:pt idx="9207">
                  <c:v>2.4893647873996008</c:v>
                </c:pt>
                <c:pt idx="9208">
                  <c:v>2.4717297948967301</c:v>
                </c:pt>
                <c:pt idx="9209">
                  <c:v>3.3762612550623157</c:v>
                </c:pt>
                <c:pt idx="9210">
                  <c:v>3.3723755356398097</c:v>
                </c:pt>
                <c:pt idx="9211">
                  <c:v>3.3561085065910023</c:v>
                </c:pt>
                <c:pt idx="9212">
                  <c:v>3.3345636092448281</c:v>
                </c:pt>
                <c:pt idx="9213">
                  <c:v>3.3345636092448281</c:v>
                </c:pt>
                <c:pt idx="9214">
                  <c:v>3.3561085065910019</c:v>
                </c:pt>
                <c:pt idx="9215">
                  <c:v>3.3603539498175059</c:v>
                </c:pt>
                <c:pt idx="9216">
                  <c:v>3.3427755747558323</c:v>
                </c:pt>
                <c:pt idx="9217">
                  <c:v>3.3496516662363076</c:v>
                </c:pt>
                <c:pt idx="9218">
                  <c:v>3.3530300180238468</c:v>
                </c:pt>
                <c:pt idx="9219">
                  <c:v>4.0207659525211339</c:v>
                </c:pt>
                <c:pt idx="9220">
                  <c:v>4.020765952521133</c:v>
                </c:pt>
                <c:pt idx="9221">
                  <c:v>4.0446415844059578</c:v>
                </c:pt>
                <c:pt idx="9222">
                  <c:v>4.0660693140935917</c:v>
                </c:pt>
                <c:pt idx="9223">
                  <c:v>4.0591250601456208</c:v>
                </c:pt>
                <c:pt idx="9224">
                  <c:v>4.0372678298146898</c:v>
                </c:pt>
                <c:pt idx="9225">
                  <c:v>4.5693116892170318</c:v>
                </c:pt>
                <c:pt idx="9226">
                  <c:v>4.5693116892170309</c:v>
                </c:pt>
                <c:pt idx="9227">
                  <c:v>4.5693116892170309</c:v>
                </c:pt>
                <c:pt idx="9228">
                  <c:v>5.0113434022335026</c:v>
                </c:pt>
                <c:pt idx="9229">
                  <c:v>4.9839732999202964</c:v>
                </c:pt>
                <c:pt idx="9230">
                  <c:v>5.0030240334930065</c:v>
                </c:pt>
                <c:pt idx="9231">
                  <c:v>5.0299374301783155</c:v>
                </c:pt>
                <c:pt idx="9232">
                  <c:v>5.0326040772275089</c:v>
                </c:pt>
                <c:pt idx="9233">
                  <c:v>5.0299374301783155</c:v>
                </c:pt>
                <c:pt idx="9234">
                  <c:v>5.0482464166732912</c:v>
                </c:pt>
                <c:pt idx="9235">
                  <c:v>5.0217848003120515</c:v>
                </c:pt>
                <c:pt idx="9236">
                  <c:v>5.0366263092038093</c:v>
                </c:pt>
                <c:pt idx="9237">
                  <c:v>5.0339666247590813</c:v>
                </c:pt>
                <c:pt idx="9238">
                  <c:v>5.0446229396792353</c:v>
                </c:pt>
                <c:pt idx="9239">
                  <c:v>5.0429356168600883</c:v>
                </c:pt>
                <c:pt idx="9240">
                  <c:v>4.5963558043890709</c:v>
                </c:pt>
                <c:pt idx="9241">
                  <c:v>4.6185704528669627</c:v>
                </c:pt>
                <c:pt idx="9242">
                  <c:v>4.6171917072162234</c:v>
                </c:pt>
                <c:pt idx="9243">
                  <c:v>4.615197782578826</c:v>
                </c:pt>
                <c:pt idx="9244">
                  <c:v>4.6084388728671639</c:v>
                </c:pt>
                <c:pt idx="9245">
                  <c:v>4.6084388728671639</c:v>
                </c:pt>
                <c:pt idx="9246">
                  <c:v>4.6102893225780539</c:v>
                </c:pt>
                <c:pt idx="9247">
                  <c:v>4.6287823018948595</c:v>
                </c:pt>
                <c:pt idx="9248">
                  <c:v>4.6213713610814642</c:v>
                </c:pt>
                <c:pt idx="9249">
                  <c:v>4.6144571147752478</c:v>
                </c:pt>
                <c:pt idx="9250">
                  <c:v>4.0801261814566114</c:v>
                </c:pt>
                <c:pt idx="9251">
                  <c:v>4.0801261814566105</c:v>
                </c:pt>
                <c:pt idx="9252">
                  <c:v>4.0801261814566114</c:v>
                </c:pt>
                <c:pt idx="9253">
                  <c:v>4.0643140502760851</c:v>
                </c:pt>
                <c:pt idx="9254">
                  <c:v>4.0698150366917689</c:v>
                </c:pt>
                <c:pt idx="9255">
                  <c:v>4.0708736377856169</c:v>
                </c:pt>
                <c:pt idx="9256">
                  <c:v>3.4050924249536298</c:v>
                </c:pt>
                <c:pt idx="9257">
                  <c:v>2.4963463416024729</c:v>
                </c:pt>
                <c:pt idx="9258">
                  <c:v>2.4972118896169229</c:v>
                </c:pt>
                <c:pt idx="9259">
                  <c:v>0.71245979494794809</c:v>
                </c:pt>
                <c:pt idx="9260">
                  <c:v>0.73407891417561666</c:v>
                </c:pt>
                <c:pt idx="9261">
                  <c:v>0.71245979494794875</c:v>
                </c:pt>
                <c:pt idx="9262">
                  <c:v>0.68315338188739294</c:v>
                </c:pt>
                <c:pt idx="9263">
                  <c:v>2.4816141192450987</c:v>
                </c:pt>
                <c:pt idx="9264">
                  <c:v>2.4828186082384658</c:v>
                </c:pt>
                <c:pt idx="9265">
                  <c:v>2.4657680488561016</c:v>
                </c:pt>
                <c:pt idx="9266">
                  <c:v>2.4828186082384658</c:v>
                </c:pt>
                <c:pt idx="9267">
                  <c:v>2.4749690083093103</c:v>
                </c:pt>
                <c:pt idx="9268">
                  <c:v>2.4749690083093112</c:v>
                </c:pt>
                <c:pt idx="9269">
                  <c:v>2.4739310328833066</c:v>
                </c:pt>
                <c:pt idx="9270">
                  <c:v>2.4759888763305864</c:v>
                </c:pt>
                <c:pt idx="9271">
                  <c:v>2.4752964905079384</c:v>
                </c:pt>
                <c:pt idx="9272">
                  <c:v>2.4604398289584486</c:v>
                </c:pt>
                <c:pt idx="9273">
                  <c:v>2.4595094813107856</c:v>
                </c:pt>
                <c:pt idx="9274">
                  <c:v>2.4604398289584486</c:v>
                </c:pt>
                <c:pt idx="9275">
                  <c:v>2.4625460163038886</c:v>
                </c:pt>
                <c:pt idx="9276">
                  <c:v>2.4463336516239229</c:v>
                </c:pt>
                <c:pt idx="9277">
                  <c:v>2.4460500980572819</c:v>
                </c:pt>
                <c:pt idx="9278">
                  <c:v>2.4460500980572819</c:v>
                </c:pt>
                <c:pt idx="9279">
                  <c:v>2.4433245718855292</c:v>
                </c:pt>
                <c:pt idx="9280">
                  <c:v>3.356211466971379</c:v>
                </c:pt>
                <c:pt idx="9281">
                  <c:v>3.356211466971379</c:v>
                </c:pt>
                <c:pt idx="9282">
                  <c:v>3.3758404202782124</c:v>
                </c:pt>
                <c:pt idx="9283">
                  <c:v>3.3562114669713781</c:v>
                </c:pt>
                <c:pt idx="9284">
                  <c:v>3.3547810711549886</c:v>
                </c:pt>
                <c:pt idx="9285">
                  <c:v>3.3627079079970237</c:v>
                </c:pt>
                <c:pt idx="9286">
                  <c:v>3.3660761082134067</c:v>
                </c:pt>
                <c:pt idx="9287">
                  <c:v>3.3660761082134076</c:v>
                </c:pt>
                <c:pt idx="9288">
                  <c:v>3.3660761082134076</c:v>
                </c:pt>
                <c:pt idx="9289">
                  <c:v>3.381393370169957</c:v>
                </c:pt>
                <c:pt idx="9290">
                  <c:v>3.3859898575300789</c:v>
                </c:pt>
                <c:pt idx="9291">
                  <c:v>3.3699877646393523</c:v>
                </c:pt>
                <c:pt idx="9292">
                  <c:v>3.3706443509024435</c:v>
                </c:pt>
                <c:pt idx="9293">
                  <c:v>3.3693703809150644</c:v>
                </c:pt>
                <c:pt idx="9294">
                  <c:v>2.4526811233888712</c:v>
                </c:pt>
                <c:pt idx="9295">
                  <c:v>2.4676090940420359</c:v>
                </c:pt>
                <c:pt idx="9296">
                  <c:v>2.483395031905983</c:v>
                </c:pt>
                <c:pt idx="9297">
                  <c:v>2.4695461146710724</c:v>
                </c:pt>
                <c:pt idx="9298">
                  <c:v>2.4695461146710724</c:v>
                </c:pt>
                <c:pt idx="9299">
                  <c:v>2.4695461146710724</c:v>
                </c:pt>
                <c:pt idx="9300">
                  <c:v>2.4842342842792311</c:v>
                </c:pt>
                <c:pt idx="9301">
                  <c:v>2.484454843398562</c:v>
                </c:pt>
                <c:pt idx="9302">
                  <c:v>2.4988520569448278</c:v>
                </c:pt>
                <c:pt idx="9303">
                  <c:v>2.4987834709208689</c:v>
                </c:pt>
                <c:pt idx="9304">
                  <c:v>2.4977044611887624</c:v>
                </c:pt>
                <c:pt idx="9305">
                  <c:v>2.4984633154412372</c:v>
                </c:pt>
                <c:pt idx="9306">
                  <c:v>2.5113257916984706</c:v>
                </c:pt>
                <c:pt idx="9307">
                  <c:v>2.5122100166056613</c:v>
                </c:pt>
                <c:pt idx="9308">
                  <c:v>2.5112224699226329</c:v>
                </c:pt>
                <c:pt idx="9309">
                  <c:v>2.4977545378859105</c:v>
                </c:pt>
                <c:pt idx="9310">
                  <c:v>2.4990144571458437</c:v>
                </c:pt>
                <c:pt idx="9311">
                  <c:v>0.69990206688208012</c:v>
                </c:pt>
                <c:pt idx="9312">
                  <c:v>0.69990206688207979</c:v>
                </c:pt>
                <c:pt idx="9313">
                  <c:v>0.68100162657707675</c:v>
                </c:pt>
                <c:pt idx="9314">
                  <c:v>0.69637290565133791</c:v>
                </c:pt>
                <c:pt idx="9315">
                  <c:v>0.71533645475143925</c:v>
                </c:pt>
                <c:pt idx="9316">
                  <c:v>0.7094451599409074</c:v>
                </c:pt>
                <c:pt idx="9317">
                  <c:v>0.70944515994090707</c:v>
                </c:pt>
                <c:pt idx="9318">
                  <c:v>0.71749220011931036</c:v>
                </c:pt>
                <c:pt idx="9319">
                  <c:v>0.71749220011931036</c:v>
                </c:pt>
                <c:pt idx="9320">
                  <c:v>0.71749220011931003</c:v>
                </c:pt>
                <c:pt idx="9321">
                  <c:v>0.71749220011931003</c:v>
                </c:pt>
                <c:pt idx="9322">
                  <c:v>0.7338319025405361</c:v>
                </c:pt>
                <c:pt idx="9323">
                  <c:v>0.75412814639573267</c:v>
                </c:pt>
                <c:pt idx="9324">
                  <c:v>0.74505958669164452</c:v>
                </c:pt>
                <c:pt idx="9325">
                  <c:v>0.74505958669164452</c:v>
                </c:pt>
                <c:pt idx="9326">
                  <c:v>0.73720127020995341</c:v>
                </c:pt>
                <c:pt idx="9327">
                  <c:v>0.70985558613972799</c:v>
                </c:pt>
                <c:pt idx="9328">
                  <c:v>0.73720127020995307</c:v>
                </c:pt>
                <c:pt idx="9329">
                  <c:v>0.75412814639573267</c:v>
                </c:pt>
                <c:pt idx="9330">
                  <c:v>0.75412814639573333</c:v>
                </c:pt>
                <c:pt idx="9331">
                  <c:v>0.73720127020995307</c:v>
                </c:pt>
                <c:pt idx="9332">
                  <c:v>0.73720127020995241</c:v>
                </c:pt>
                <c:pt idx="9333">
                  <c:v>0.71585802050063507</c:v>
                </c:pt>
                <c:pt idx="9334">
                  <c:v>0.72857611336473249</c:v>
                </c:pt>
                <c:pt idx="9335">
                  <c:v>0.73720127020995174</c:v>
                </c:pt>
                <c:pt idx="9336">
                  <c:v>0.7407014983631518</c:v>
                </c:pt>
                <c:pt idx="9337">
                  <c:v>0.71829319171295625</c:v>
                </c:pt>
                <c:pt idx="9338">
                  <c:v>0.70723505682222398</c:v>
                </c:pt>
                <c:pt idx="9339">
                  <c:v>0.71531965304706979</c:v>
                </c:pt>
                <c:pt idx="9340">
                  <c:v>0.74398161055003809</c:v>
                </c:pt>
                <c:pt idx="9341">
                  <c:v>0.75764147427261419</c:v>
                </c:pt>
                <c:pt idx="9342">
                  <c:v>0.73261065122281577</c:v>
                </c:pt>
                <c:pt idx="9343">
                  <c:v>0.7278205388229777</c:v>
                </c:pt>
                <c:pt idx="9344">
                  <c:v>0.74849390922973125</c:v>
                </c:pt>
                <c:pt idx="9345">
                  <c:v>2.6589575993400962</c:v>
                </c:pt>
                <c:pt idx="9346">
                  <c:v>2.6589575993400962</c:v>
                </c:pt>
                <c:pt idx="9347">
                  <c:v>2.6742308744817112</c:v>
                </c:pt>
                <c:pt idx="9348">
                  <c:v>2.6882077341716641</c:v>
                </c:pt>
                <c:pt idx="9349">
                  <c:v>2.6882077341716641</c:v>
                </c:pt>
                <c:pt idx="9350">
                  <c:v>2.6882077341716641</c:v>
                </c:pt>
                <c:pt idx="9351">
                  <c:v>2.688207734171665</c:v>
                </c:pt>
                <c:pt idx="9352">
                  <c:v>2.6866577110989973</c:v>
                </c:pt>
                <c:pt idx="9353">
                  <c:v>2.7014569237591264</c:v>
                </c:pt>
                <c:pt idx="9354">
                  <c:v>2.6866577110989973</c:v>
                </c:pt>
                <c:pt idx="9355">
                  <c:v>2.6866577110989973</c:v>
                </c:pt>
                <c:pt idx="9356">
                  <c:v>2.7021866699337296</c:v>
                </c:pt>
                <c:pt idx="9357">
                  <c:v>2.70218666993373</c:v>
                </c:pt>
                <c:pt idx="9358">
                  <c:v>2.7002759522912427</c:v>
                </c:pt>
                <c:pt idx="9359">
                  <c:v>2.6866577110989973</c:v>
                </c:pt>
                <c:pt idx="9360">
                  <c:v>2.6699582497018355</c:v>
                </c:pt>
                <c:pt idx="9361">
                  <c:v>2.6699582497018355</c:v>
                </c:pt>
                <c:pt idx="9362">
                  <c:v>2.6866577110989978</c:v>
                </c:pt>
                <c:pt idx="9363">
                  <c:v>2.7002759522912427</c:v>
                </c:pt>
                <c:pt idx="9364">
                  <c:v>2.7009090753867979</c:v>
                </c:pt>
                <c:pt idx="9365">
                  <c:v>2.6847823165778175</c:v>
                </c:pt>
                <c:pt idx="9366">
                  <c:v>2.6843228915419615</c:v>
                </c:pt>
                <c:pt idx="9367">
                  <c:v>2.6846279174498076</c:v>
                </c:pt>
                <c:pt idx="9368">
                  <c:v>2.7008550309157466</c:v>
                </c:pt>
                <c:pt idx="9369">
                  <c:v>2.7028462278734358</c:v>
                </c:pt>
                <c:pt idx="9370">
                  <c:v>2.7021786119315729</c:v>
                </c:pt>
                <c:pt idx="9371">
                  <c:v>2.7021786119315729</c:v>
                </c:pt>
                <c:pt idx="9372">
                  <c:v>2.7021786119315729</c:v>
                </c:pt>
                <c:pt idx="9373">
                  <c:v>2.7031539851110318</c:v>
                </c:pt>
                <c:pt idx="9374">
                  <c:v>2.703784529217713</c:v>
                </c:pt>
                <c:pt idx="9375">
                  <c:v>2.6896362259784765</c:v>
                </c:pt>
                <c:pt idx="9376">
                  <c:v>0.78418001341804733</c:v>
                </c:pt>
                <c:pt idx="9377">
                  <c:v>0.77365027981837997</c:v>
                </c:pt>
                <c:pt idx="9378">
                  <c:v>2.6751742141330785</c:v>
                </c:pt>
                <c:pt idx="9379">
                  <c:v>2.660044253737488</c:v>
                </c:pt>
                <c:pt idx="9380">
                  <c:v>2.660466998743789</c:v>
                </c:pt>
                <c:pt idx="9381">
                  <c:v>2.6629865464387996</c:v>
                </c:pt>
                <c:pt idx="9382">
                  <c:v>2.6629865464387996</c:v>
                </c:pt>
                <c:pt idx="9383">
                  <c:v>2.6624954163024248</c:v>
                </c:pt>
                <c:pt idx="9384">
                  <c:v>2.6624954163024248</c:v>
                </c:pt>
                <c:pt idx="9385">
                  <c:v>2.6619746334274943</c:v>
                </c:pt>
                <c:pt idx="9386">
                  <c:v>2.6624954163024248</c:v>
                </c:pt>
                <c:pt idx="9387">
                  <c:v>3.5021652140160811</c:v>
                </c:pt>
                <c:pt idx="9388">
                  <c:v>3.5136926154753181</c:v>
                </c:pt>
                <c:pt idx="9389">
                  <c:v>3.5322798275953513</c:v>
                </c:pt>
                <c:pt idx="9390">
                  <c:v>3.5282437271434279</c:v>
                </c:pt>
                <c:pt idx="9391">
                  <c:v>3.5288891505453424</c:v>
                </c:pt>
                <c:pt idx="9392">
                  <c:v>3.5331201996922581</c:v>
                </c:pt>
                <c:pt idx="9393">
                  <c:v>3.5331201996922581</c:v>
                </c:pt>
                <c:pt idx="9394">
                  <c:v>3.5147321507579026</c:v>
                </c:pt>
                <c:pt idx="9395">
                  <c:v>3.5336352816681789</c:v>
                </c:pt>
                <c:pt idx="9396">
                  <c:v>3.5336352816681789</c:v>
                </c:pt>
                <c:pt idx="9397">
                  <c:v>3.5336352816681784</c:v>
                </c:pt>
                <c:pt idx="9398">
                  <c:v>3.5336352816681789</c:v>
                </c:pt>
                <c:pt idx="9399">
                  <c:v>3.5336352816681789</c:v>
                </c:pt>
                <c:pt idx="9400">
                  <c:v>4.1782080772422727</c:v>
                </c:pt>
                <c:pt idx="9401">
                  <c:v>4.1792301530564728</c:v>
                </c:pt>
                <c:pt idx="9402">
                  <c:v>4.763844018595357</c:v>
                </c:pt>
                <c:pt idx="9403">
                  <c:v>4.7893202003279649</c:v>
                </c:pt>
                <c:pt idx="9404">
                  <c:v>4.7844624903472752</c:v>
                </c:pt>
                <c:pt idx="9405">
                  <c:v>4.7849004395537005</c:v>
                </c:pt>
                <c:pt idx="9406">
                  <c:v>4.8030177005980379</c:v>
                </c:pt>
                <c:pt idx="9407">
                  <c:v>4.7948889770013432</c:v>
                </c:pt>
                <c:pt idx="9408">
                  <c:v>4.7935296422157698</c:v>
                </c:pt>
                <c:pt idx="9409">
                  <c:v>4.1864931345780194</c:v>
                </c:pt>
                <c:pt idx="9410">
                  <c:v>4.1836440297097104</c:v>
                </c:pt>
                <c:pt idx="9411">
                  <c:v>4.2052777837252853</c:v>
                </c:pt>
                <c:pt idx="9412">
                  <c:v>4.2000999876607166</c:v>
                </c:pt>
                <c:pt idx="9413">
                  <c:v>4.1781302110338547</c:v>
                </c:pt>
                <c:pt idx="9414">
                  <c:v>4.1781302110338538</c:v>
                </c:pt>
                <c:pt idx="9415">
                  <c:v>4.1781302110338538</c:v>
                </c:pt>
                <c:pt idx="9416">
                  <c:v>4.1766992093182465</c:v>
                </c:pt>
                <c:pt idx="9417">
                  <c:v>4.6987825874762965</c:v>
                </c:pt>
                <c:pt idx="9418">
                  <c:v>4.1766992093182465</c:v>
                </c:pt>
                <c:pt idx="9419">
                  <c:v>4.1854249296614343</c:v>
                </c:pt>
                <c:pt idx="9420">
                  <c:v>4.1640850517752765</c:v>
                </c:pt>
                <c:pt idx="9421">
                  <c:v>4.1854249296614343</c:v>
                </c:pt>
                <c:pt idx="9422">
                  <c:v>4.1843743013077024</c:v>
                </c:pt>
                <c:pt idx="9423">
                  <c:v>4.1802383999151136</c:v>
                </c:pt>
                <c:pt idx="9424">
                  <c:v>4.1570420612824686</c:v>
                </c:pt>
                <c:pt idx="9425">
                  <c:v>4.1570420612824677</c:v>
                </c:pt>
                <c:pt idx="9426">
                  <c:v>4.6484401398330188</c:v>
                </c:pt>
                <c:pt idx="9427">
                  <c:v>4.6733438585213465</c:v>
                </c:pt>
                <c:pt idx="9428">
                  <c:v>4.6748166340418811</c:v>
                </c:pt>
                <c:pt idx="9429">
                  <c:v>5.1080193984379001</c:v>
                </c:pt>
                <c:pt idx="9430">
                  <c:v>5.0781054532962457</c:v>
                </c:pt>
                <c:pt idx="9431">
                  <c:v>4.6568701276776228</c:v>
                </c:pt>
                <c:pt idx="9432">
                  <c:v>5.0842292478550828</c:v>
                </c:pt>
                <c:pt idx="9433">
                  <c:v>4.5743920574333448</c:v>
                </c:pt>
                <c:pt idx="9434">
                  <c:v>4.5561189887155091</c:v>
                </c:pt>
                <c:pt idx="9435">
                  <c:v>4.5615239423222125</c:v>
                </c:pt>
                <c:pt idx="9436">
                  <c:v>4.5610464585538235</c:v>
                </c:pt>
                <c:pt idx="9437">
                  <c:v>4.5370457378182953</c:v>
                </c:pt>
                <c:pt idx="9438">
                  <c:v>4.5648164554111155</c:v>
                </c:pt>
                <c:pt idx="9439">
                  <c:v>4.5648164554111164</c:v>
                </c:pt>
                <c:pt idx="9440">
                  <c:v>4.5648164554111155</c:v>
                </c:pt>
                <c:pt idx="9441">
                  <c:v>4.5880075714351554</c:v>
                </c:pt>
                <c:pt idx="9442">
                  <c:v>4.5610464585538235</c:v>
                </c:pt>
                <c:pt idx="9443">
                  <c:v>4.5858580628642152</c:v>
                </c:pt>
                <c:pt idx="9444">
                  <c:v>4.5880075714351554</c:v>
                </c:pt>
                <c:pt idx="9445">
                  <c:v>4.594541993390882</c:v>
                </c:pt>
                <c:pt idx="9446">
                  <c:v>4.5772809715607217</c:v>
                </c:pt>
                <c:pt idx="9447">
                  <c:v>4.5772809715607217</c:v>
                </c:pt>
                <c:pt idx="9448">
                  <c:v>4.0659739577087635</c:v>
                </c:pt>
                <c:pt idx="9449">
                  <c:v>4.0673746156836854</c:v>
                </c:pt>
                <c:pt idx="9450">
                  <c:v>4.5794435668423583</c:v>
                </c:pt>
                <c:pt idx="9451">
                  <c:v>4.5794435668423583</c:v>
                </c:pt>
                <c:pt idx="9452">
                  <c:v>4.554646470858712</c:v>
                </c:pt>
                <c:pt idx="9453">
                  <c:v>4.5794435668423583</c:v>
                </c:pt>
                <c:pt idx="9454">
                  <c:v>4.5779920758352111</c:v>
                </c:pt>
                <c:pt idx="9455">
                  <c:v>4.6041349555443913</c:v>
                </c:pt>
                <c:pt idx="9456">
                  <c:v>4.6041349555443913</c:v>
                </c:pt>
                <c:pt idx="9457">
                  <c:v>4.066323234988185</c:v>
                </c:pt>
                <c:pt idx="9458">
                  <c:v>4.5779920758352111</c:v>
                </c:pt>
                <c:pt idx="9459">
                  <c:v>4.5765346618294185</c:v>
                </c:pt>
                <c:pt idx="9460">
                  <c:v>4.0652654327241118</c:v>
                </c:pt>
                <c:pt idx="9461">
                  <c:v>4.0666687975861988</c:v>
                </c:pt>
                <c:pt idx="9462">
                  <c:v>4.0625133442508758</c:v>
                </c:pt>
                <c:pt idx="9463">
                  <c:v>3.3934242280733682</c:v>
                </c:pt>
                <c:pt idx="9464">
                  <c:v>3.4093485970782718</c:v>
                </c:pt>
                <c:pt idx="9465">
                  <c:v>4.0746327503160291</c:v>
                </c:pt>
                <c:pt idx="9466">
                  <c:v>4.0706533414712185</c:v>
                </c:pt>
                <c:pt idx="9467">
                  <c:v>4.0866334869943906</c:v>
                </c:pt>
                <c:pt idx="9468">
                  <c:v>4.0906339430693945</c:v>
                </c:pt>
                <c:pt idx="9469">
                  <c:v>4.0906339430693945</c:v>
                </c:pt>
                <c:pt idx="9470">
                  <c:v>4.095925731291266</c:v>
                </c:pt>
                <c:pt idx="9471">
                  <c:v>4.095925731291266</c:v>
                </c:pt>
                <c:pt idx="9472">
                  <c:v>4.0737856281882179</c:v>
                </c:pt>
                <c:pt idx="9473">
                  <c:v>4.0873328979326313</c:v>
                </c:pt>
                <c:pt idx="9474">
                  <c:v>4.0873328979326313</c:v>
                </c:pt>
                <c:pt idx="9475">
                  <c:v>4.0926078001219643</c:v>
                </c:pt>
                <c:pt idx="9476">
                  <c:v>4.0877077922470288</c:v>
                </c:pt>
                <c:pt idx="9477">
                  <c:v>4.1028072037438728</c:v>
                </c:pt>
                <c:pt idx="9478">
                  <c:v>4.1040160973065261</c:v>
                </c:pt>
                <c:pt idx="9479">
                  <c:v>4.0823278629278468</c:v>
                </c:pt>
                <c:pt idx="9480">
                  <c:v>4.0809765133861742</c:v>
                </c:pt>
                <c:pt idx="9481">
                  <c:v>3.4121699620851369</c:v>
                </c:pt>
                <c:pt idx="9482">
                  <c:v>3.4302087624525495</c:v>
                </c:pt>
                <c:pt idx="9483">
                  <c:v>3.4338141633811281</c:v>
                </c:pt>
                <c:pt idx="9484">
                  <c:v>3.433814163381129</c:v>
                </c:pt>
                <c:pt idx="9485">
                  <c:v>3.4338141633811281</c:v>
                </c:pt>
                <c:pt idx="9486">
                  <c:v>3.4156264213400283</c:v>
                </c:pt>
                <c:pt idx="9487">
                  <c:v>3.419500392519832</c:v>
                </c:pt>
                <c:pt idx="9488">
                  <c:v>3.4199388728251505</c:v>
                </c:pt>
                <c:pt idx="9489">
                  <c:v>2.5101637724284194</c:v>
                </c:pt>
                <c:pt idx="9490">
                  <c:v>2.5250182616456702</c:v>
                </c:pt>
                <c:pt idx="9491">
                  <c:v>2.5101637724284198</c:v>
                </c:pt>
                <c:pt idx="9492">
                  <c:v>2.5118108106278823</c:v>
                </c:pt>
                <c:pt idx="9493">
                  <c:v>2.5119103384450447</c:v>
                </c:pt>
                <c:pt idx="9494">
                  <c:v>2.5264219783098381</c:v>
                </c:pt>
                <c:pt idx="9495">
                  <c:v>2.5264219783098381</c:v>
                </c:pt>
                <c:pt idx="9496">
                  <c:v>0.75309676313964147</c:v>
                </c:pt>
                <c:pt idx="9497">
                  <c:v>0.74502365716791352</c:v>
                </c:pt>
                <c:pt idx="9498">
                  <c:v>0.72753385837942086</c:v>
                </c:pt>
                <c:pt idx="9499">
                  <c:v>0.72753385837942219</c:v>
                </c:pt>
                <c:pt idx="9500">
                  <c:v>0.70203331860891327</c:v>
                </c:pt>
                <c:pt idx="9501">
                  <c:v>0.70215336988346766</c:v>
                </c:pt>
                <c:pt idx="9502">
                  <c:v>0.70103131252793427</c:v>
                </c:pt>
                <c:pt idx="9503">
                  <c:v>0.68240523082950766</c:v>
                </c:pt>
                <c:pt idx="9504">
                  <c:v>0.70048414950266547</c:v>
                </c:pt>
                <c:pt idx="9505">
                  <c:v>0.68490161229359925</c:v>
                </c:pt>
                <c:pt idx="9506">
                  <c:v>0.69312222465756723</c:v>
                </c:pt>
                <c:pt idx="9507">
                  <c:v>0.71008727168053321</c:v>
                </c:pt>
                <c:pt idx="9508">
                  <c:v>0.68490161229359781</c:v>
                </c:pt>
                <c:pt idx="9509">
                  <c:v>0.68240523082950766</c:v>
                </c:pt>
                <c:pt idx="9510">
                  <c:v>0.66702236435320938</c:v>
                </c:pt>
                <c:pt idx="9511">
                  <c:v>0.64800076758988934</c:v>
                </c:pt>
                <c:pt idx="9512">
                  <c:v>0.63456610492465659</c:v>
                </c:pt>
                <c:pt idx="9513">
                  <c:v>0.61709757516431141</c:v>
                </c:pt>
                <c:pt idx="9514">
                  <c:v>0.61842785972973802</c:v>
                </c:pt>
                <c:pt idx="9515">
                  <c:v>0.59990647033763811</c:v>
                </c:pt>
                <c:pt idx="9516">
                  <c:v>0.58597637687536619</c:v>
                </c:pt>
                <c:pt idx="9517">
                  <c:v>0.56033887658068005</c:v>
                </c:pt>
                <c:pt idx="9518">
                  <c:v>0.56065824625585581</c:v>
                </c:pt>
                <c:pt idx="9519">
                  <c:v>0.56065824625585625</c:v>
                </c:pt>
                <c:pt idx="9520">
                  <c:v>0.56065824625585714</c:v>
                </c:pt>
                <c:pt idx="9521">
                  <c:v>2.493382594747088</c:v>
                </c:pt>
                <c:pt idx="9522">
                  <c:v>3.5564283445950844</c:v>
                </c:pt>
                <c:pt idx="9523">
                  <c:v>3.5683312235726983</c:v>
                </c:pt>
                <c:pt idx="9524">
                  <c:v>3.5683312235726983</c:v>
                </c:pt>
                <c:pt idx="9525">
                  <c:v>3.5612627979300986</c:v>
                </c:pt>
                <c:pt idx="9526">
                  <c:v>3.5489329198967901</c:v>
                </c:pt>
                <c:pt idx="9527">
                  <c:v>3.5460559498078328</c:v>
                </c:pt>
                <c:pt idx="9528">
                  <c:v>4.2062187249998093</c:v>
                </c:pt>
                <c:pt idx="9529">
                  <c:v>4.1954254421928354</c:v>
                </c:pt>
                <c:pt idx="9530">
                  <c:v>4.2098750478885414</c:v>
                </c:pt>
                <c:pt idx="9531">
                  <c:v>4.2044565140531525</c:v>
                </c:pt>
                <c:pt idx="9532">
                  <c:v>4.2010522256083975</c:v>
                </c:pt>
                <c:pt idx="9533">
                  <c:v>4.1948237948852238</c:v>
                </c:pt>
                <c:pt idx="9534">
                  <c:v>4.2105456217552621</c:v>
                </c:pt>
                <c:pt idx="9535">
                  <c:v>4.1922144342391503</c:v>
                </c:pt>
                <c:pt idx="9536">
                  <c:v>4.7212433601504618</c:v>
                </c:pt>
                <c:pt idx="9537">
                  <c:v>4.7225043070685446</c:v>
                </c:pt>
                <c:pt idx="9538">
                  <c:v>4.7065149954829106</c:v>
                </c:pt>
                <c:pt idx="9539">
                  <c:v>4.7013624234722231</c:v>
                </c:pt>
                <c:pt idx="9540">
                  <c:v>5.2001518178029933</c:v>
                </c:pt>
                <c:pt idx="9541">
                  <c:v>5.1898992639980435</c:v>
                </c:pt>
                <c:pt idx="9542">
                  <c:v>5.1816439100754543</c:v>
                </c:pt>
                <c:pt idx="9543">
                  <c:v>5.1758276319191863</c:v>
                </c:pt>
                <c:pt idx="9544">
                  <c:v>5.1653084359303687</c:v>
                </c:pt>
                <c:pt idx="9545">
                  <c:v>5.1856845594034926</c:v>
                </c:pt>
                <c:pt idx="9546">
                  <c:v>5.1692633276586299</c:v>
                </c:pt>
                <c:pt idx="9547">
                  <c:v>5.1880216736802929</c:v>
                </c:pt>
                <c:pt idx="9548">
                  <c:v>5.1797064238078807</c:v>
                </c:pt>
                <c:pt idx="9549">
                  <c:v>5.1693672336422276</c:v>
                </c:pt>
                <c:pt idx="9550">
                  <c:v>5.1693672336422276</c:v>
                </c:pt>
                <c:pt idx="9551">
                  <c:v>5.1720983761818786</c:v>
                </c:pt>
                <c:pt idx="9552">
                  <c:v>4.7554071803129876</c:v>
                </c:pt>
                <c:pt idx="9553">
                  <c:v>4.1700024891629734</c:v>
                </c:pt>
                <c:pt idx="9554">
                  <c:v>4.147374412339575</c:v>
                </c:pt>
                <c:pt idx="9555">
                  <c:v>4.147374412339575</c:v>
                </c:pt>
                <c:pt idx="9556">
                  <c:v>4.1356042267726103</c:v>
                </c:pt>
                <c:pt idx="9557">
                  <c:v>4.1343288294386022</c:v>
                </c:pt>
                <c:pt idx="9558">
                  <c:v>4.1561174963035068</c:v>
                </c:pt>
                <c:pt idx="9559">
                  <c:v>3.5271494358135489</c:v>
                </c:pt>
                <c:pt idx="9560">
                  <c:v>3.5271494358135489</c:v>
                </c:pt>
                <c:pt idx="9561">
                  <c:v>3.5080329698247898</c:v>
                </c:pt>
                <c:pt idx="9562">
                  <c:v>3.512574616580372</c:v>
                </c:pt>
                <c:pt idx="9563">
                  <c:v>3.53069420381801</c:v>
                </c:pt>
                <c:pt idx="9564">
                  <c:v>3.53069420381801</c:v>
                </c:pt>
                <c:pt idx="9565">
                  <c:v>3.5119448172748626</c:v>
                </c:pt>
                <c:pt idx="9566">
                  <c:v>3.5112737712058224</c:v>
                </c:pt>
                <c:pt idx="9567">
                  <c:v>3.5112737712058224</c:v>
                </c:pt>
                <c:pt idx="9568">
                  <c:v>3.5099176269791545</c:v>
                </c:pt>
                <c:pt idx="9569">
                  <c:v>3.524452548244664</c:v>
                </c:pt>
                <c:pt idx="9570">
                  <c:v>3.5238040236492103</c:v>
                </c:pt>
                <c:pt idx="9571">
                  <c:v>2.5056643426698137</c:v>
                </c:pt>
                <c:pt idx="9572">
                  <c:v>2.5048543089890849</c:v>
                </c:pt>
                <c:pt idx="9573">
                  <c:v>3.4116429772721601</c:v>
                </c:pt>
                <c:pt idx="9574">
                  <c:v>3.4110387309037238</c:v>
                </c:pt>
                <c:pt idx="9575">
                  <c:v>3.4077302249679695</c:v>
                </c:pt>
                <c:pt idx="9576">
                  <c:v>3.4077302249679695</c:v>
                </c:pt>
                <c:pt idx="9577">
                  <c:v>3.4105076506238161</c:v>
                </c:pt>
                <c:pt idx="9578">
                  <c:v>3.3914702026224193</c:v>
                </c:pt>
                <c:pt idx="9579">
                  <c:v>3.4064103583767782</c:v>
                </c:pt>
                <c:pt idx="9580">
                  <c:v>3.4107208553884756</c:v>
                </c:pt>
                <c:pt idx="9581">
                  <c:v>3.4286889565047827</c:v>
                </c:pt>
                <c:pt idx="9582">
                  <c:v>3.4286889565047822</c:v>
                </c:pt>
                <c:pt idx="9583">
                  <c:v>3.4286889565047827</c:v>
                </c:pt>
                <c:pt idx="9584">
                  <c:v>3.4113268128910836</c:v>
                </c:pt>
                <c:pt idx="9585">
                  <c:v>4.0826310863080257</c:v>
                </c:pt>
                <c:pt idx="9586">
                  <c:v>4.0836350196834958</c:v>
                </c:pt>
                <c:pt idx="9587">
                  <c:v>4.0813015728583482</c:v>
                </c:pt>
                <c:pt idx="9588">
                  <c:v>4.0774012032568612</c:v>
                </c:pt>
                <c:pt idx="9589">
                  <c:v>4.0558881029745084</c:v>
                </c:pt>
                <c:pt idx="9590">
                  <c:v>4.0558881029745084</c:v>
                </c:pt>
                <c:pt idx="9591">
                  <c:v>4.0600182486018728</c:v>
                </c:pt>
                <c:pt idx="9592">
                  <c:v>4.0671014435252379</c:v>
                </c:pt>
                <c:pt idx="9593">
                  <c:v>4.0618668977588683</c:v>
                </c:pt>
                <c:pt idx="9594">
                  <c:v>4.0383230710044051</c:v>
                </c:pt>
                <c:pt idx="9595">
                  <c:v>4.0322331805683786</c:v>
                </c:pt>
                <c:pt idx="9596">
                  <c:v>4.5650071148221318</c:v>
                </c:pt>
                <c:pt idx="9597">
                  <c:v>4.5627542650059931</c:v>
                </c:pt>
                <c:pt idx="9598">
                  <c:v>4.038323071004406</c:v>
                </c:pt>
                <c:pt idx="9599">
                  <c:v>4.0410461975146301</c:v>
                </c:pt>
                <c:pt idx="9600">
                  <c:v>4.0227843870590263</c:v>
                </c:pt>
                <c:pt idx="9601">
                  <c:v>4.0271871533821582</c:v>
                </c:pt>
                <c:pt idx="9602">
                  <c:v>4.0086532831664305</c:v>
                </c:pt>
                <c:pt idx="9603">
                  <c:v>4.0315231394773772</c:v>
                </c:pt>
                <c:pt idx="9604">
                  <c:v>3.3639688958981542</c:v>
                </c:pt>
                <c:pt idx="9605">
                  <c:v>3.3639688958981542</c:v>
                </c:pt>
                <c:pt idx="9606">
                  <c:v>3.3639688958981542</c:v>
                </c:pt>
                <c:pt idx="9607">
                  <c:v>3.3639688958981542</c:v>
                </c:pt>
                <c:pt idx="9608">
                  <c:v>3.3599175653259188</c:v>
                </c:pt>
                <c:pt idx="9609">
                  <c:v>3.3599175653259183</c:v>
                </c:pt>
                <c:pt idx="9610">
                  <c:v>3.3438799378119968</c:v>
                </c:pt>
                <c:pt idx="9611">
                  <c:v>3.3427268648245829</c:v>
                </c:pt>
                <c:pt idx="9612">
                  <c:v>3.3218545244772248</c:v>
                </c:pt>
                <c:pt idx="9613">
                  <c:v>3.9848466743012723</c:v>
                </c:pt>
                <c:pt idx="9614">
                  <c:v>4.002221632003323</c:v>
                </c:pt>
                <c:pt idx="9615">
                  <c:v>4.0009602385408707</c:v>
                </c:pt>
                <c:pt idx="9616">
                  <c:v>3.3366214990759335</c:v>
                </c:pt>
                <c:pt idx="9617">
                  <c:v>3.3357176713466683</c:v>
                </c:pt>
                <c:pt idx="9618">
                  <c:v>3.358001843175805</c:v>
                </c:pt>
                <c:pt idx="9619">
                  <c:v>3.3782717829289615</c:v>
                </c:pt>
                <c:pt idx="9620">
                  <c:v>3.3782717829289615</c:v>
                </c:pt>
                <c:pt idx="9621">
                  <c:v>3.3782717829289615</c:v>
                </c:pt>
                <c:pt idx="9622">
                  <c:v>3.3743862508964986</c:v>
                </c:pt>
                <c:pt idx="9623">
                  <c:v>3.3696917094062475</c:v>
                </c:pt>
                <c:pt idx="9624">
                  <c:v>3.3740317299136491</c:v>
                </c:pt>
                <c:pt idx="9625">
                  <c:v>3.3740317299136495</c:v>
                </c:pt>
                <c:pt idx="9626">
                  <c:v>3.3937643743359622</c:v>
                </c:pt>
                <c:pt idx="9627">
                  <c:v>2.4873402667301887</c:v>
                </c:pt>
                <c:pt idx="9628">
                  <c:v>2.4867039771825037</c:v>
                </c:pt>
                <c:pt idx="9629">
                  <c:v>3.3901041334123971</c:v>
                </c:pt>
                <c:pt idx="9630">
                  <c:v>3.3894025408273527</c:v>
                </c:pt>
                <c:pt idx="9631">
                  <c:v>3.3907773627634925</c:v>
                </c:pt>
                <c:pt idx="9632">
                  <c:v>3.3918072008015065</c:v>
                </c:pt>
                <c:pt idx="9633">
                  <c:v>3.4079795113286409</c:v>
                </c:pt>
                <c:pt idx="9634">
                  <c:v>3.3931688583306086</c:v>
                </c:pt>
                <c:pt idx="9635">
                  <c:v>3.3925042395859655</c:v>
                </c:pt>
                <c:pt idx="9636">
                  <c:v>3.3925042395859641</c:v>
                </c:pt>
                <c:pt idx="9637">
                  <c:v>3.3960760548373083</c:v>
                </c:pt>
                <c:pt idx="9638">
                  <c:v>3.3807013354111572</c:v>
                </c:pt>
                <c:pt idx="9639">
                  <c:v>3.381393239381369</c:v>
                </c:pt>
                <c:pt idx="9640">
                  <c:v>3.4004386997380767</c:v>
                </c:pt>
                <c:pt idx="9641">
                  <c:v>3.4147899382803399</c:v>
                </c:pt>
                <c:pt idx="9642">
                  <c:v>3.4121833651458022</c:v>
                </c:pt>
                <c:pt idx="9643">
                  <c:v>3.4110744536289141</c:v>
                </c:pt>
                <c:pt idx="9644">
                  <c:v>2.5190041369222533</c:v>
                </c:pt>
                <c:pt idx="9645">
                  <c:v>2.5034981145535871</c:v>
                </c:pt>
                <c:pt idx="9646">
                  <c:v>2.5053861230138201</c:v>
                </c:pt>
                <c:pt idx="9647">
                  <c:v>2.5045247710542098</c:v>
                </c:pt>
                <c:pt idx="9648">
                  <c:v>2.5059470991390991</c:v>
                </c:pt>
                <c:pt idx="9649">
                  <c:v>2.5059470991390991</c:v>
                </c:pt>
                <c:pt idx="9650">
                  <c:v>2.492195685339949</c:v>
                </c:pt>
                <c:pt idx="9651">
                  <c:v>2.4930130878082757</c:v>
                </c:pt>
                <c:pt idx="9652">
                  <c:v>2.4763335994436639</c:v>
                </c:pt>
                <c:pt idx="9653">
                  <c:v>2.477671862131785</c:v>
                </c:pt>
                <c:pt idx="9654">
                  <c:v>2.478785976391142</c:v>
                </c:pt>
                <c:pt idx="9655">
                  <c:v>2.478785976391142</c:v>
                </c:pt>
                <c:pt idx="9656">
                  <c:v>2.478785976391142</c:v>
                </c:pt>
                <c:pt idx="9657">
                  <c:v>2.478785976391142</c:v>
                </c:pt>
                <c:pt idx="9658">
                  <c:v>2.478785976391142</c:v>
                </c:pt>
                <c:pt idx="9659">
                  <c:v>2.4807129274690309</c:v>
                </c:pt>
                <c:pt idx="9660">
                  <c:v>0.63914631539811972</c:v>
                </c:pt>
                <c:pt idx="9661">
                  <c:v>0.64032050865025936</c:v>
                </c:pt>
                <c:pt idx="9662">
                  <c:v>0.64038510298481199</c:v>
                </c:pt>
                <c:pt idx="9663">
                  <c:v>0.64051122596963883</c:v>
                </c:pt>
                <c:pt idx="9664">
                  <c:v>0.64051122596964027</c:v>
                </c:pt>
                <c:pt idx="9665">
                  <c:v>0.64051122596963916</c:v>
                </c:pt>
                <c:pt idx="9666">
                  <c:v>0.63061026221396976</c:v>
                </c:pt>
                <c:pt idx="9667">
                  <c:v>0.62182052879525918</c:v>
                </c:pt>
                <c:pt idx="9668">
                  <c:v>0.64934890948048518</c:v>
                </c:pt>
                <c:pt idx="9669">
                  <c:v>0.65897272874683421</c:v>
                </c:pt>
                <c:pt idx="9670">
                  <c:v>0.66897151869117477</c:v>
                </c:pt>
                <c:pt idx="9671">
                  <c:v>0.64870093512018645</c:v>
                </c:pt>
                <c:pt idx="9672">
                  <c:v>0.62230706006208836</c:v>
                </c:pt>
                <c:pt idx="9673">
                  <c:v>0.61453204619128199</c:v>
                </c:pt>
                <c:pt idx="9674">
                  <c:v>0.5954685805187494</c:v>
                </c:pt>
                <c:pt idx="9675">
                  <c:v>0.5620037179416405</c:v>
                </c:pt>
                <c:pt idx="9676">
                  <c:v>0.56200371794164083</c:v>
                </c:pt>
                <c:pt idx="9677">
                  <c:v>0.59561535262536447</c:v>
                </c:pt>
                <c:pt idx="9678">
                  <c:v>0.6061519935907389</c:v>
                </c:pt>
                <c:pt idx="9679">
                  <c:v>0.6362141292947332</c:v>
                </c:pt>
                <c:pt idx="9680">
                  <c:v>0.62426652069910316</c:v>
                </c:pt>
                <c:pt idx="9681">
                  <c:v>0.63127346805265039</c:v>
                </c:pt>
                <c:pt idx="9682">
                  <c:v>0.61445076275834909</c:v>
                </c:pt>
                <c:pt idx="9683">
                  <c:v>0.60615199359073924</c:v>
                </c:pt>
                <c:pt idx="9684">
                  <c:v>0.61485161446024572</c:v>
                </c:pt>
                <c:pt idx="9685">
                  <c:v>0.64311599185545787</c:v>
                </c:pt>
                <c:pt idx="9686">
                  <c:v>0.66868598529525103</c:v>
                </c:pt>
                <c:pt idx="9687">
                  <c:v>0.65158842975439768</c:v>
                </c:pt>
                <c:pt idx="9688">
                  <c:v>0.62783703652530942</c:v>
                </c:pt>
                <c:pt idx="9689">
                  <c:v>0.62099438568730203</c:v>
                </c:pt>
                <c:pt idx="9690">
                  <c:v>0.62115388915005809</c:v>
                </c:pt>
                <c:pt idx="9691">
                  <c:v>0.62211063655969279</c:v>
                </c:pt>
                <c:pt idx="9692">
                  <c:v>0.62865443574651236</c:v>
                </c:pt>
                <c:pt idx="9693">
                  <c:v>0.65173513705013852</c:v>
                </c:pt>
                <c:pt idx="9694">
                  <c:v>0.65066491245790259</c:v>
                </c:pt>
                <c:pt idx="9695">
                  <c:v>0.65066491245790226</c:v>
                </c:pt>
                <c:pt idx="9696">
                  <c:v>0.66264754507251822</c:v>
                </c:pt>
                <c:pt idx="9697">
                  <c:v>0.65173513705013997</c:v>
                </c:pt>
                <c:pt idx="9698">
                  <c:v>0.65187985588914266</c:v>
                </c:pt>
                <c:pt idx="9699">
                  <c:v>0.63363699203021184</c:v>
                </c:pt>
                <c:pt idx="9700">
                  <c:v>0.63363699203021229</c:v>
                </c:pt>
                <c:pt idx="9701">
                  <c:v>0.63113107260001855</c:v>
                </c:pt>
                <c:pt idx="9702">
                  <c:v>0.64024408391856036</c:v>
                </c:pt>
                <c:pt idx="9703">
                  <c:v>0.64024408391856069</c:v>
                </c:pt>
                <c:pt idx="9704">
                  <c:v>0.64673397027205093</c:v>
                </c:pt>
                <c:pt idx="9705">
                  <c:v>0.6682823899801219</c:v>
                </c:pt>
                <c:pt idx="9706">
                  <c:v>0.67965322920346638</c:v>
                </c:pt>
                <c:pt idx="9707">
                  <c:v>0.67487714224738027</c:v>
                </c:pt>
                <c:pt idx="9708">
                  <c:v>0.66425503796588325</c:v>
                </c:pt>
                <c:pt idx="9709">
                  <c:v>0.66335790074024514</c:v>
                </c:pt>
                <c:pt idx="9710">
                  <c:v>0.65327805446165499</c:v>
                </c:pt>
                <c:pt idx="9711">
                  <c:v>0.65151428509562381</c:v>
                </c:pt>
                <c:pt idx="9712">
                  <c:v>0.66335790074024581</c:v>
                </c:pt>
                <c:pt idx="9713">
                  <c:v>0.68301243279363277</c:v>
                </c:pt>
                <c:pt idx="9714">
                  <c:v>0.69593722132457658</c:v>
                </c:pt>
                <c:pt idx="9715">
                  <c:v>0.6921924479619882</c:v>
                </c:pt>
                <c:pt idx="9716">
                  <c:v>0.69219244796198864</c:v>
                </c:pt>
                <c:pt idx="9717">
                  <c:v>0.68229737551659719</c:v>
                </c:pt>
                <c:pt idx="9718">
                  <c:v>0.67743214273644159</c:v>
                </c:pt>
                <c:pt idx="9719">
                  <c:v>0.67802453766309723</c:v>
                </c:pt>
                <c:pt idx="9720">
                  <c:v>0.69088400444376641</c:v>
                </c:pt>
                <c:pt idx="9721">
                  <c:v>2.5066861475357576</c:v>
                </c:pt>
                <c:pt idx="9722">
                  <c:v>2.5201174757481599</c:v>
                </c:pt>
                <c:pt idx="9723">
                  <c:v>2.5201174757481599</c:v>
                </c:pt>
                <c:pt idx="9724">
                  <c:v>2.5074478860276717</c:v>
                </c:pt>
                <c:pt idx="9725">
                  <c:v>2.5201174757481599</c:v>
                </c:pt>
                <c:pt idx="9726">
                  <c:v>2.5071592806778082</c:v>
                </c:pt>
                <c:pt idx="9727">
                  <c:v>2.5071592806778082</c:v>
                </c:pt>
                <c:pt idx="9728">
                  <c:v>2.5064677211256372</c:v>
                </c:pt>
                <c:pt idx="9729">
                  <c:v>2.506690464809799</c:v>
                </c:pt>
                <c:pt idx="9730">
                  <c:v>3.4096231036049764</c:v>
                </c:pt>
                <c:pt idx="9731">
                  <c:v>3.4131801826767472</c:v>
                </c:pt>
                <c:pt idx="9732">
                  <c:v>3.395382430925455</c:v>
                </c:pt>
                <c:pt idx="9733">
                  <c:v>3.4137434175268058</c:v>
                </c:pt>
                <c:pt idx="9734">
                  <c:v>3.4169234203841952</c:v>
                </c:pt>
                <c:pt idx="9735">
                  <c:v>3.4163836071338078</c:v>
                </c:pt>
                <c:pt idx="9736">
                  <c:v>3.3988268542883793</c:v>
                </c:pt>
                <c:pt idx="9737">
                  <c:v>3.3982799713660614</c:v>
                </c:pt>
                <c:pt idx="9738">
                  <c:v>3.415966032237836</c:v>
                </c:pt>
                <c:pt idx="9739">
                  <c:v>3.415966032237836</c:v>
                </c:pt>
                <c:pt idx="9740">
                  <c:v>3.4016903048750571</c:v>
                </c:pt>
                <c:pt idx="9741">
                  <c:v>3.411475462069725</c:v>
                </c:pt>
                <c:pt idx="9742">
                  <c:v>3.3959409341600524</c:v>
                </c:pt>
                <c:pt idx="9743">
                  <c:v>3.4000115458578519</c:v>
                </c:pt>
                <c:pt idx="9744">
                  <c:v>3.3815196403456991</c:v>
                </c:pt>
                <c:pt idx="9745">
                  <c:v>3.4000115458578515</c:v>
                </c:pt>
                <c:pt idx="9746">
                  <c:v>3.396132992509211</c:v>
                </c:pt>
                <c:pt idx="9747">
                  <c:v>3.396132992509211</c:v>
                </c:pt>
                <c:pt idx="9748">
                  <c:v>4.069093665304834</c:v>
                </c:pt>
                <c:pt idx="9749">
                  <c:v>4.0651997696956803</c:v>
                </c:pt>
                <c:pt idx="9750">
                  <c:v>4.0667794581573169</c:v>
                </c:pt>
                <c:pt idx="9751">
                  <c:v>4.0691426753534863</c:v>
                </c:pt>
                <c:pt idx="9752">
                  <c:v>3.396422476659577</c:v>
                </c:pt>
                <c:pt idx="9753">
                  <c:v>3.3815614831784626</c:v>
                </c:pt>
                <c:pt idx="9754">
                  <c:v>3.3843279927541037</c:v>
                </c:pt>
                <c:pt idx="9755">
                  <c:v>3.3840069624260796</c:v>
                </c:pt>
                <c:pt idx="9756">
                  <c:v>3.3678756462147299</c:v>
                </c:pt>
                <c:pt idx="9757">
                  <c:v>4.1431696294701714</c:v>
                </c:pt>
                <c:pt idx="9758">
                  <c:v>4.1555710760065141</c:v>
                </c:pt>
                <c:pt idx="9759">
                  <c:v>4.160629479909824</c:v>
                </c:pt>
                <c:pt idx="9760">
                  <c:v>4.1757129719535939</c:v>
                </c:pt>
                <c:pt idx="9761">
                  <c:v>3.5211943021104921</c:v>
                </c:pt>
                <c:pt idx="9762">
                  <c:v>3.5350534453671973</c:v>
                </c:pt>
                <c:pt idx="9763">
                  <c:v>3.5345471887279176</c:v>
                </c:pt>
                <c:pt idx="9764">
                  <c:v>3.5209386164622205</c:v>
                </c:pt>
                <c:pt idx="9765">
                  <c:v>3.5166335980086236</c:v>
                </c:pt>
                <c:pt idx="9766">
                  <c:v>3.5172313971862517</c:v>
                </c:pt>
                <c:pt idx="9767">
                  <c:v>3.5341711051708216</c:v>
                </c:pt>
                <c:pt idx="9768">
                  <c:v>3.5341711051708224</c:v>
                </c:pt>
                <c:pt idx="9769">
                  <c:v>3.5166335980086236</c:v>
                </c:pt>
                <c:pt idx="9770">
                  <c:v>3.5166335980086232</c:v>
                </c:pt>
                <c:pt idx="9771">
                  <c:v>4.1630703994629359</c:v>
                </c:pt>
                <c:pt idx="9772">
                  <c:v>4.1506783292772944</c:v>
                </c:pt>
                <c:pt idx="9773">
                  <c:v>4.1522941015697956</c:v>
                </c:pt>
                <c:pt idx="9774">
                  <c:v>4.1682126469429637</c:v>
                </c:pt>
                <c:pt idx="9775">
                  <c:v>4.1668256258266645</c:v>
                </c:pt>
                <c:pt idx="9776">
                  <c:v>4.1668256258266645</c:v>
                </c:pt>
                <c:pt idx="9777">
                  <c:v>4.1668256258266645</c:v>
                </c:pt>
                <c:pt idx="9778">
                  <c:v>4.1439366334513785</c:v>
                </c:pt>
                <c:pt idx="9779">
                  <c:v>3.5173559933824077</c:v>
                </c:pt>
                <c:pt idx="9780">
                  <c:v>3.5180057066362296</c:v>
                </c:pt>
                <c:pt idx="9781">
                  <c:v>4.1608805437146934</c:v>
                </c:pt>
                <c:pt idx="9782">
                  <c:v>4.7657160074301057</c:v>
                </c:pt>
                <c:pt idx="9783">
                  <c:v>4.7621553272737982</c:v>
                </c:pt>
                <c:pt idx="9784">
                  <c:v>4.7555851276522807</c:v>
                </c:pt>
                <c:pt idx="9785">
                  <c:v>4.7518632141764661</c:v>
                </c:pt>
                <c:pt idx="9786">
                  <c:v>4.7693748185951739</c:v>
                </c:pt>
                <c:pt idx="9787">
                  <c:v>5.2604916573060825</c:v>
                </c:pt>
                <c:pt idx="9788">
                  <c:v>4.787970928142828</c:v>
                </c:pt>
                <c:pt idx="9789">
                  <c:v>4.7735985843311992</c:v>
                </c:pt>
                <c:pt idx="9790">
                  <c:v>5.1892303929156611</c:v>
                </c:pt>
                <c:pt idx="9791">
                  <c:v>5.1892303929156602</c:v>
                </c:pt>
                <c:pt idx="9792">
                  <c:v>5.1892303929156602</c:v>
                </c:pt>
                <c:pt idx="9793">
                  <c:v>5.1624107755591027</c:v>
                </c:pt>
                <c:pt idx="9794">
                  <c:v>5.1624107755591027</c:v>
                </c:pt>
                <c:pt idx="9795">
                  <c:v>5.1810462725851085</c:v>
                </c:pt>
                <c:pt idx="9796">
                  <c:v>5.1919362053933291</c:v>
                </c:pt>
                <c:pt idx="9797">
                  <c:v>5.1961667563134721</c:v>
                </c:pt>
                <c:pt idx="9798">
                  <c:v>5.1961667563134721</c:v>
                </c:pt>
                <c:pt idx="9799">
                  <c:v>5.1961667563134721</c:v>
                </c:pt>
                <c:pt idx="9800">
                  <c:v>5.1961667563134712</c:v>
                </c:pt>
                <c:pt idx="9801">
                  <c:v>5.6221837949634512</c:v>
                </c:pt>
                <c:pt idx="9802">
                  <c:v>5.2955790663800908</c:v>
                </c:pt>
                <c:pt idx="9803">
                  <c:v>5.3033472339131933</c:v>
                </c:pt>
                <c:pt idx="9804">
                  <c:v>5.2955790663800899</c:v>
                </c:pt>
                <c:pt idx="9805">
                  <c:v>5.2756378361828418</c:v>
                </c:pt>
                <c:pt idx="9806">
                  <c:v>5.2862014288433921</c:v>
                </c:pt>
                <c:pt idx="9807">
                  <c:v>5.260207311250773</c:v>
                </c:pt>
                <c:pt idx="9808">
                  <c:v>5.2862014288433912</c:v>
                </c:pt>
                <c:pt idx="9809">
                  <c:v>5.2862014288433921</c:v>
                </c:pt>
                <c:pt idx="9810">
                  <c:v>5.6126434960299738</c:v>
                </c:pt>
                <c:pt idx="9811">
                  <c:v>5.6174238469585651</c:v>
                </c:pt>
                <c:pt idx="9812">
                  <c:v>5.2644449117573817</c:v>
                </c:pt>
                <c:pt idx="9813">
                  <c:v>4.7903015965653122</c:v>
                </c:pt>
                <c:pt idx="9814">
                  <c:v>4.8149649436884792</c:v>
                </c:pt>
                <c:pt idx="9815">
                  <c:v>4.81496494368848</c:v>
                </c:pt>
                <c:pt idx="9816">
                  <c:v>5.3163854659417407</c:v>
                </c:pt>
                <c:pt idx="9817">
                  <c:v>5.2886429867215421</c:v>
                </c:pt>
                <c:pt idx="9818">
                  <c:v>4.811756425250735</c:v>
                </c:pt>
                <c:pt idx="9819">
                  <c:v>4.7868952113899788</c:v>
                </c:pt>
                <c:pt idx="9820">
                  <c:v>4.7868952113899788</c:v>
                </c:pt>
                <c:pt idx="9821">
                  <c:v>4.7868952113899779</c:v>
                </c:pt>
                <c:pt idx="9822">
                  <c:v>4.7683359335770632</c:v>
                </c:pt>
                <c:pt idx="9823">
                  <c:v>4.7917797175582368</c:v>
                </c:pt>
                <c:pt idx="9824">
                  <c:v>4.7966071624171516</c:v>
                </c:pt>
                <c:pt idx="9825">
                  <c:v>4.802722774196492</c:v>
                </c:pt>
                <c:pt idx="9826">
                  <c:v>4.7937739440268565</c:v>
                </c:pt>
                <c:pt idx="9827">
                  <c:v>4.8099155790108457</c:v>
                </c:pt>
                <c:pt idx="9828">
                  <c:v>4.8116634062090622</c:v>
                </c:pt>
                <c:pt idx="9829">
                  <c:v>4.7889537579447987</c:v>
                </c:pt>
                <c:pt idx="9830">
                  <c:v>4.7889537579447987</c:v>
                </c:pt>
                <c:pt idx="9831">
                  <c:v>4.7951309906489303</c:v>
                </c:pt>
                <c:pt idx="9832">
                  <c:v>4.1867318047607016</c:v>
                </c:pt>
                <c:pt idx="9833">
                  <c:v>4.7733545633779526</c:v>
                </c:pt>
                <c:pt idx="9834">
                  <c:v>4.7715086336502592</c:v>
                </c:pt>
                <c:pt idx="9835">
                  <c:v>4.7778474356792131</c:v>
                </c:pt>
                <c:pt idx="9836">
                  <c:v>4.7796711601933222</c:v>
                </c:pt>
                <c:pt idx="9837">
                  <c:v>4.7729107474497932</c:v>
                </c:pt>
                <c:pt idx="9838">
                  <c:v>4.7729107474497932</c:v>
                </c:pt>
                <c:pt idx="9839">
                  <c:v>4.7729107474497932</c:v>
                </c:pt>
                <c:pt idx="9840">
                  <c:v>4.7890361257279705</c:v>
                </c:pt>
                <c:pt idx="9841">
                  <c:v>4.2824364460750859</c:v>
                </c:pt>
                <c:pt idx="9842">
                  <c:v>4.2824364460750859</c:v>
                </c:pt>
                <c:pt idx="9843">
                  <c:v>4.2824364460750859</c:v>
                </c:pt>
                <c:pt idx="9844">
                  <c:v>4.2630249698847127</c:v>
                </c:pt>
                <c:pt idx="9845">
                  <c:v>4.2403077215411002</c:v>
                </c:pt>
                <c:pt idx="9846">
                  <c:v>4.2616013231729095</c:v>
                </c:pt>
                <c:pt idx="9847">
                  <c:v>3.5136206575084228</c:v>
                </c:pt>
                <c:pt idx="9848">
                  <c:v>3.5142041490568952</c:v>
                </c:pt>
                <c:pt idx="9849">
                  <c:v>3.4947309528606652</c:v>
                </c:pt>
                <c:pt idx="9850">
                  <c:v>3.5142041490568952</c:v>
                </c:pt>
                <c:pt idx="9851">
                  <c:v>3.5169076379721793</c:v>
                </c:pt>
                <c:pt idx="9852">
                  <c:v>2.6482553108541524</c:v>
                </c:pt>
                <c:pt idx="9853">
                  <c:v>3.5169076379721793</c:v>
                </c:pt>
                <c:pt idx="9854">
                  <c:v>3.4977323113040057</c:v>
                </c:pt>
                <c:pt idx="9855">
                  <c:v>3.4939853254893123</c:v>
                </c:pt>
                <c:pt idx="9856">
                  <c:v>3.4898053101881907</c:v>
                </c:pt>
                <c:pt idx="9857">
                  <c:v>3.4776468146328066</c:v>
                </c:pt>
                <c:pt idx="9858">
                  <c:v>3.4565687816005464</c:v>
                </c:pt>
                <c:pt idx="9859">
                  <c:v>3.47270640888188</c:v>
                </c:pt>
                <c:pt idx="9860">
                  <c:v>4.1135215348012553</c:v>
                </c:pt>
                <c:pt idx="9861">
                  <c:v>4.716294158884935</c:v>
                </c:pt>
                <c:pt idx="9862">
                  <c:v>4.7344149712152417</c:v>
                </c:pt>
                <c:pt idx="9863">
                  <c:v>4.7306075139005479</c:v>
                </c:pt>
                <c:pt idx="9864">
                  <c:v>4.1294148764254865</c:v>
                </c:pt>
                <c:pt idx="9865">
                  <c:v>4.1474725074184491</c:v>
                </c:pt>
                <c:pt idx="9866">
                  <c:v>4.1402497574554973</c:v>
                </c:pt>
                <c:pt idx="9867">
                  <c:v>4.1385302804756856</c:v>
                </c:pt>
                <c:pt idx="9868">
                  <c:v>4.151718592784591</c:v>
                </c:pt>
                <c:pt idx="9869">
                  <c:v>4.150141272371962</c:v>
                </c:pt>
                <c:pt idx="9870">
                  <c:v>4.1275697699778968</c:v>
                </c:pt>
                <c:pt idx="9871">
                  <c:v>4.1368680374419933</c:v>
                </c:pt>
                <c:pt idx="9872">
                  <c:v>4.1310635880322986</c:v>
                </c:pt>
                <c:pt idx="9873">
                  <c:v>4.1493306319246361</c:v>
                </c:pt>
                <c:pt idx="9874">
                  <c:v>4.1493306319246352</c:v>
                </c:pt>
                <c:pt idx="9875">
                  <c:v>4.1541862967037391</c:v>
                </c:pt>
                <c:pt idx="9876">
                  <c:v>4.1541862967037391</c:v>
                </c:pt>
                <c:pt idx="9877">
                  <c:v>4.645705411679951</c:v>
                </c:pt>
                <c:pt idx="9878">
                  <c:v>4.6433672274715825</c:v>
                </c:pt>
                <c:pt idx="9879">
                  <c:v>5.0707555258065238</c:v>
                </c:pt>
                <c:pt idx="9880">
                  <c:v>5.0736316876139993</c:v>
                </c:pt>
                <c:pt idx="9881">
                  <c:v>5.0426531489323203</c:v>
                </c:pt>
                <c:pt idx="9882">
                  <c:v>5.0380048245176026</c:v>
                </c:pt>
                <c:pt idx="9883">
                  <c:v>5.0598471029780221</c:v>
                </c:pt>
                <c:pt idx="9884">
                  <c:v>4.6338668863595416</c:v>
                </c:pt>
                <c:pt idx="9885">
                  <c:v>4.6417838752170226</c:v>
                </c:pt>
                <c:pt idx="9886">
                  <c:v>4.6441265536600076</c:v>
                </c:pt>
                <c:pt idx="9887">
                  <c:v>4.6690959536010181</c:v>
                </c:pt>
                <c:pt idx="9888">
                  <c:v>5.1020820666853739</c:v>
                </c:pt>
                <c:pt idx="9889">
                  <c:v>5.1186742133479584</c:v>
                </c:pt>
                <c:pt idx="9890">
                  <c:v>5.0919627350676251</c:v>
                </c:pt>
                <c:pt idx="9891">
                  <c:v>4.6689160638458986</c:v>
                </c:pt>
                <c:pt idx="9892">
                  <c:v>4.0721368522170502</c:v>
                </c:pt>
                <c:pt idx="9893">
                  <c:v>4.0503797820416931</c:v>
                </c:pt>
                <c:pt idx="9894">
                  <c:v>4.0519073051556047</c:v>
                </c:pt>
                <c:pt idx="9895">
                  <c:v>4.0735392547947527</c:v>
                </c:pt>
                <c:pt idx="9896">
                  <c:v>4.0519073051556038</c:v>
                </c:pt>
                <c:pt idx="9897">
                  <c:v>4.0749218629792212</c:v>
                </c:pt>
                <c:pt idx="9898">
                  <c:v>4.072014384139746</c:v>
                </c:pt>
                <c:pt idx="9899">
                  <c:v>4.063512888218261</c:v>
                </c:pt>
                <c:pt idx="9900">
                  <c:v>4.0635128882182618</c:v>
                </c:pt>
                <c:pt idx="9901">
                  <c:v>4.067546291117659</c:v>
                </c:pt>
                <c:pt idx="9902">
                  <c:v>4.044235199079484</c:v>
                </c:pt>
                <c:pt idx="9903">
                  <c:v>4.0501360378483646</c:v>
                </c:pt>
                <c:pt idx="9904">
                  <c:v>4.027718173316357</c:v>
                </c:pt>
                <c:pt idx="9905">
                  <c:v>4.0501360378483646</c:v>
                </c:pt>
                <c:pt idx="9906">
                  <c:v>4.0501360378483637</c:v>
                </c:pt>
                <c:pt idx="9907">
                  <c:v>4.056979783481748</c:v>
                </c:pt>
                <c:pt idx="9908">
                  <c:v>3.3915586740220234</c:v>
                </c:pt>
                <c:pt idx="9909">
                  <c:v>3.4103631775987946</c:v>
                </c:pt>
                <c:pt idx="9910">
                  <c:v>2.4951223176054307</c:v>
                </c:pt>
                <c:pt idx="9911">
                  <c:v>2.4960385054328671</c:v>
                </c:pt>
                <c:pt idx="9912">
                  <c:v>2.4958343859314702</c:v>
                </c:pt>
                <c:pt idx="9913">
                  <c:v>2.4959555526306145</c:v>
                </c:pt>
                <c:pt idx="9914">
                  <c:v>2.4959555526306145</c:v>
                </c:pt>
                <c:pt idx="9915">
                  <c:v>2.4959555526306145</c:v>
                </c:pt>
                <c:pt idx="9916">
                  <c:v>2.4967833937481574</c:v>
                </c:pt>
                <c:pt idx="9917">
                  <c:v>2.5110547261398137</c:v>
                </c:pt>
                <c:pt idx="9918">
                  <c:v>2.5110547261398137</c:v>
                </c:pt>
                <c:pt idx="9919">
                  <c:v>0.6991489549346861</c:v>
                </c:pt>
                <c:pt idx="9920">
                  <c:v>0.71743842803608759</c:v>
                </c:pt>
                <c:pt idx="9921">
                  <c:v>0.71743842803608626</c:v>
                </c:pt>
                <c:pt idx="9922">
                  <c:v>2.5179726496346242</c:v>
                </c:pt>
                <c:pt idx="9923">
                  <c:v>2.504871299873149</c:v>
                </c:pt>
                <c:pt idx="9924">
                  <c:v>2.5053852300363899</c:v>
                </c:pt>
                <c:pt idx="9925">
                  <c:v>2.5057993505098546</c:v>
                </c:pt>
                <c:pt idx="9926">
                  <c:v>2.4928109851531683</c:v>
                </c:pt>
                <c:pt idx="9927">
                  <c:v>2.4928109851531683</c:v>
                </c:pt>
                <c:pt idx="9928">
                  <c:v>2.4928109851531683</c:v>
                </c:pt>
                <c:pt idx="9929">
                  <c:v>2.4939639828102229</c:v>
                </c:pt>
                <c:pt idx="9930">
                  <c:v>2.4932503577687601</c:v>
                </c:pt>
                <c:pt idx="9931">
                  <c:v>3.4093743341962877</c:v>
                </c:pt>
                <c:pt idx="9932">
                  <c:v>3.4064287862749367</c:v>
                </c:pt>
                <c:pt idx="9933">
                  <c:v>3.4068706288601271</c:v>
                </c:pt>
                <c:pt idx="9934">
                  <c:v>3.4056345320772454</c:v>
                </c:pt>
                <c:pt idx="9935">
                  <c:v>3.4056345320772454</c:v>
                </c:pt>
                <c:pt idx="9936">
                  <c:v>3.4056345320772454</c:v>
                </c:pt>
                <c:pt idx="9937">
                  <c:v>3.4012563556848177</c:v>
                </c:pt>
                <c:pt idx="9938">
                  <c:v>3.4012563556848177</c:v>
                </c:pt>
                <c:pt idx="9939">
                  <c:v>3.4002893844528725</c:v>
                </c:pt>
                <c:pt idx="9940">
                  <c:v>3.3812789513014225</c:v>
                </c:pt>
                <c:pt idx="9941">
                  <c:v>3.3805929493013154</c:v>
                </c:pt>
                <c:pt idx="9942">
                  <c:v>4.0498804211480532</c:v>
                </c:pt>
                <c:pt idx="9943">
                  <c:v>4.0673758436985121</c:v>
                </c:pt>
                <c:pt idx="9944">
                  <c:v>4.0673758436985121</c:v>
                </c:pt>
                <c:pt idx="9945">
                  <c:v>4.0457109391455219</c:v>
                </c:pt>
                <c:pt idx="9946">
                  <c:v>4.5792610016835749</c:v>
                </c:pt>
                <c:pt idx="9947">
                  <c:v>4.5870186293874529</c:v>
                </c:pt>
                <c:pt idx="9948">
                  <c:v>4.5677182202774196</c:v>
                </c:pt>
                <c:pt idx="9949">
                  <c:v>4.5677182202774196</c:v>
                </c:pt>
                <c:pt idx="9950">
                  <c:v>4.5677182202774196</c:v>
                </c:pt>
                <c:pt idx="9951">
                  <c:v>4.5480200378085414</c:v>
                </c:pt>
                <c:pt idx="9952">
                  <c:v>4.5533942925873339</c:v>
                </c:pt>
                <c:pt idx="9953">
                  <c:v>4.0342028729327923</c:v>
                </c:pt>
                <c:pt idx="9954">
                  <c:v>4.050736665573182</c:v>
                </c:pt>
                <c:pt idx="9955">
                  <c:v>4.0466159472267238</c:v>
                </c:pt>
                <c:pt idx="9956">
                  <c:v>4.064158516013892</c:v>
                </c:pt>
                <c:pt idx="9957">
                  <c:v>4.0709778704950432</c:v>
                </c:pt>
                <c:pt idx="9958">
                  <c:v>4.074862490737365</c:v>
                </c:pt>
                <c:pt idx="9959">
                  <c:v>4.0592768523464677</c:v>
                </c:pt>
                <c:pt idx="9960">
                  <c:v>4.0606734779704992</c:v>
                </c:pt>
                <c:pt idx="9961">
                  <c:v>4.0592768523464668</c:v>
                </c:pt>
                <c:pt idx="9962">
                  <c:v>3.3924314441146324</c:v>
                </c:pt>
                <c:pt idx="9963">
                  <c:v>3.3929497509522588</c:v>
                </c:pt>
                <c:pt idx="9964">
                  <c:v>3.3929497509522584</c:v>
                </c:pt>
                <c:pt idx="9965">
                  <c:v>3.4084405163332239</c:v>
                </c:pt>
                <c:pt idx="9966">
                  <c:v>3.4084405163332225</c:v>
                </c:pt>
                <c:pt idx="9967">
                  <c:v>3.408440516333223</c:v>
                </c:pt>
                <c:pt idx="9968">
                  <c:v>3.4088346686407287</c:v>
                </c:pt>
                <c:pt idx="9969">
                  <c:v>3.4228732354944578</c:v>
                </c:pt>
                <c:pt idx="9970">
                  <c:v>3.4373364761029674</c:v>
                </c:pt>
                <c:pt idx="9971">
                  <c:v>3.4373364761029666</c:v>
                </c:pt>
                <c:pt idx="9972">
                  <c:v>3.4405993415892566</c:v>
                </c:pt>
                <c:pt idx="9973">
                  <c:v>2.518844843263055</c:v>
                </c:pt>
                <c:pt idx="9974">
                  <c:v>2.518844843263055</c:v>
                </c:pt>
                <c:pt idx="9975">
                  <c:v>2.5201180641454184</c:v>
                </c:pt>
                <c:pt idx="9976">
                  <c:v>2.5201180641454184</c:v>
                </c:pt>
                <c:pt idx="9977">
                  <c:v>0.71217975259059341</c:v>
                </c:pt>
                <c:pt idx="9978">
                  <c:v>0.71473189052832076</c:v>
                </c:pt>
                <c:pt idx="9979">
                  <c:v>0.73138366153052481</c:v>
                </c:pt>
                <c:pt idx="9980">
                  <c:v>2.5000749728612459</c:v>
                </c:pt>
                <c:pt idx="9981">
                  <c:v>2.5015086394944031</c:v>
                </c:pt>
                <c:pt idx="9982">
                  <c:v>2.5006472835305091</c:v>
                </c:pt>
                <c:pt idx="9983">
                  <c:v>2.5015078907265762</c:v>
                </c:pt>
                <c:pt idx="9984">
                  <c:v>3.528906408088027</c:v>
                </c:pt>
                <c:pt idx="9985">
                  <c:v>3.510182875426664</c:v>
                </c:pt>
                <c:pt idx="9986">
                  <c:v>3.5094543928188826</c:v>
                </c:pt>
                <c:pt idx="9987">
                  <c:v>3.5007788043880836</c:v>
                </c:pt>
                <c:pt idx="9988">
                  <c:v>3.5007788043880836</c:v>
                </c:pt>
                <c:pt idx="9989">
                  <c:v>3.4976189760408252</c:v>
                </c:pt>
                <c:pt idx="9990">
                  <c:v>3.4976189760408247</c:v>
                </c:pt>
                <c:pt idx="9991">
                  <c:v>3.5007788043880836</c:v>
                </c:pt>
                <c:pt idx="9992">
                  <c:v>3.5045957563166268</c:v>
                </c:pt>
                <c:pt idx="9993">
                  <c:v>3.5001614872809435</c:v>
                </c:pt>
                <c:pt idx="9994">
                  <c:v>3.519263281976329</c:v>
                </c:pt>
                <c:pt idx="9995">
                  <c:v>3.537446564938032</c:v>
                </c:pt>
                <c:pt idx="9996">
                  <c:v>3.5192632819763285</c:v>
                </c:pt>
                <c:pt idx="9997">
                  <c:v>3.5192632819763285</c:v>
                </c:pt>
                <c:pt idx="9998">
                  <c:v>3.5192632819763285</c:v>
                </c:pt>
                <c:pt idx="9999">
                  <c:v>3.537446564938032</c:v>
                </c:pt>
                <c:pt idx="10000">
                  <c:v>3.5186184144214803</c:v>
                </c:pt>
                <c:pt idx="10001">
                  <c:v>3.4993769476654317</c:v>
                </c:pt>
                <c:pt idx="10002">
                  <c:v>3.5035248788160227</c:v>
                </c:pt>
                <c:pt idx="10003">
                  <c:v>3.5182908491879554</c:v>
                </c:pt>
                <c:pt idx="10004">
                  <c:v>3.5189386229739861</c:v>
                </c:pt>
                <c:pt idx="10005">
                  <c:v>3.4990302506707849</c:v>
                </c:pt>
                <c:pt idx="10006">
                  <c:v>3.5104746930065351</c:v>
                </c:pt>
                <c:pt idx="10007">
                  <c:v>3.5133711735485251</c:v>
                </c:pt>
                <c:pt idx="10008">
                  <c:v>3.5165238310465652</c:v>
                </c:pt>
                <c:pt idx="10009">
                  <c:v>4.5668814970064968</c:v>
                </c:pt>
                <c:pt idx="10010">
                  <c:v>4.5683941693072248</c:v>
                </c:pt>
                <c:pt idx="10011">
                  <c:v>4.0153101704386813</c:v>
                </c:pt>
                <c:pt idx="10012">
                  <c:v>4.5835619405038006</c:v>
                </c:pt>
                <c:pt idx="10013">
                  <c:v>4.5810655872484753</c:v>
                </c:pt>
                <c:pt idx="10014">
                  <c:v>4.5766341764462251</c:v>
                </c:pt>
                <c:pt idx="10015">
                  <c:v>3.916483927958911</c:v>
                </c:pt>
                <c:pt idx="10016">
                  <c:v>3.9164839279589105</c:v>
                </c:pt>
                <c:pt idx="10017">
                  <c:v>3.916483927958911</c:v>
                </c:pt>
                <c:pt idx="10018">
                  <c:v>3.9109383080702944</c:v>
                </c:pt>
                <c:pt idx="10019">
                  <c:v>3.9012721983820726</c:v>
                </c:pt>
                <c:pt idx="10020">
                  <c:v>3.9185827130058204</c:v>
                </c:pt>
                <c:pt idx="10021">
                  <c:v>3.9185827130058204</c:v>
                </c:pt>
                <c:pt idx="10022">
                  <c:v>3.9197721336328444</c:v>
                </c:pt>
                <c:pt idx="10023">
                  <c:v>3.9338118010601697</c:v>
                </c:pt>
                <c:pt idx="10024">
                  <c:v>3.9338118010601697</c:v>
                </c:pt>
                <c:pt idx="10025">
                  <c:v>3.9263761415048566</c:v>
                </c:pt>
                <c:pt idx="10026">
                  <c:v>3.9121504009464405</c:v>
                </c:pt>
                <c:pt idx="10027">
                  <c:v>3.9159591888024434</c:v>
                </c:pt>
                <c:pt idx="10028">
                  <c:v>3.9165551330604012</c:v>
                </c:pt>
                <c:pt idx="10029">
                  <c:v>3.903096872037358</c:v>
                </c:pt>
                <c:pt idx="10030">
                  <c:v>3.8883331924629023</c:v>
                </c:pt>
                <c:pt idx="10031">
                  <c:v>4.477342950449712</c:v>
                </c:pt>
                <c:pt idx="10032">
                  <c:v>4.4758819813446973</c:v>
                </c:pt>
                <c:pt idx="10033">
                  <c:v>4.4706838922137964</c:v>
                </c:pt>
                <c:pt idx="10034">
                  <c:v>4.4706838922137964</c:v>
                </c:pt>
                <c:pt idx="10035">
                  <c:v>4.4828147108183787</c:v>
                </c:pt>
                <c:pt idx="10036">
                  <c:v>4.4880776739129606</c:v>
                </c:pt>
                <c:pt idx="10037">
                  <c:v>4.4812507893261939</c:v>
                </c:pt>
                <c:pt idx="10038">
                  <c:v>4.4892201847097475</c:v>
                </c:pt>
                <c:pt idx="10039">
                  <c:v>4.4892201847097466</c:v>
                </c:pt>
                <c:pt idx="10040">
                  <c:v>3.4182699207026399</c:v>
                </c:pt>
                <c:pt idx="10041">
                  <c:v>3.4182699207026399</c:v>
                </c:pt>
                <c:pt idx="10042">
                  <c:v>4.0773459441125253</c:v>
                </c:pt>
                <c:pt idx="10043">
                  <c:v>3.4182699207026412</c:v>
                </c:pt>
                <c:pt idx="10044">
                  <c:v>3.4185105926728441</c:v>
                </c:pt>
                <c:pt idx="10045">
                  <c:v>4.0974702482096896</c:v>
                </c:pt>
                <c:pt idx="10046">
                  <c:v>4.0827560458936256</c:v>
                </c:pt>
                <c:pt idx="10047">
                  <c:v>4.1023084285909368</c:v>
                </c:pt>
                <c:pt idx="10048">
                  <c:v>4.1023084285909368</c:v>
                </c:pt>
                <c:pt idx="10049">
                  <c:v>4.0974702482096896</c:v>
                </c:pt>
                <c:pt idx="10050">
                  <c:v>4.1165213687020055</c:v>
                </c:pt>
                <c:pt idx="10051">
                  <c:v>4.1023084285909368</c:v>
                </c:pt>
                <c:pt idx="10052">
                  <c:v>4.1165213687020055</c:v>
                </c:pt>
                <c:pt idx="10053">
                  <c:v>4.1165213687020055</c:v>
                </c:pt>
                <c:pt idx="10054">
                  <c:v>4.0974702482096905</c:v>
                </c:pt>
                <c:pt idx="10055">
                  <c:v>4.1165213687020055</c:v>
                </c:pt>
                <c:pt idx="10056">
                  <c:v>4.1057045160801673</c:v>
                </c:pt>
                <c:pt idx="10057">
                  <c:v>4.1031701659850981</c:v>
                </c:pt>
                <c:pt idx="10058">
                  <c:v>4.0991615408750839</c:v>
                </c:pt>
                <c:pt idx="10059">
                  <c:v>4.1017395867945119</c:v>
                </c:pt>
                <c:pt idx="10060">
                  <c:v>4.1164537489472233</c:v>
                </c:pt>
                <c:pt idx="10061">
                  <c:v>4.1131154657445919</c:v>
                </c:pt>
                <c:pt idx="10062">
                  <c:v>3.4375866955295833</c:v>
                </c:pt>
                <c:pt idx="10063">
                  <c:v>3.4375866955295828</c:v>
                </c:pt>
                <c:pt idx="10064">
                  <c:v>3.4531229060620547</c:v>
                </c:pt>
                <c:pt idx="10065">
                  <c:v>3.4375866955295828</c:v>
                </c:pt>
                <c:pt idx="10066">
                  <c:v>3.432282197344215</c:v>
                </c:pt>
                <c:pt idx="10067">
                  <c:v>3.4462358931775987</c:v>
                </c:pt>
                <c:pt idx="10068">
                  <c:v>4.1229623226820769</c:v>
                </c:pt>
                <c:pt idx="10069">
                  <c:v>4.1120528089811978</c:v>
                </c:pt>
                <c:pt idx="10070">
                  <c:v>4.1074986438538463</c:v>
                </c:pt>
                <c:pt idx="10071">
                  <c:v>4.1074986438538463</c:v>
                </c:pt>
                <c:pt idx="10072">
                  <c:v>4.1074986438538463</c:v>
                </c:pt>
                <c:pt idx="10073">
                  <c:v>3.4352768906300053</c:v>
                </c:pt>
                <c:pt idx="10074">
                  <c:v>3.4352768906300053</c:v>
                </c:pt>
                <c:pt idx="10075">
                  <c:v>3.4374039235462015</c:v>
                </c:pt>
                <c:pt idx="10076">
                  <c:v>2.5176179527655518</c:v>
                </c:pt>
                <c:pt idx="10077">
                  <c:v>2.5176179527655518</c:v>
                </c:pt>
                <c:pt idx="10078">
                  <c:v>2.5037438979983127</c:v>
                </c:pt>
                <c:pt idx="10079">
                  <c:v>2.5163747398639966</c:v>
                </c:pt>
                <c:pt idx="10080">
                  <c:v>2.5163747398639966</c:v>
                </c:pt>
                <c:pt idx="10081">
                  <c:v>2.5163747398639966</c:v>
                </c:pt>
                <c:pt idx="10082">
                  <c:v>2.5161937439982851</c:v>
                </c:pt>
                <c:pt idx="10083">
                  <c:v>3.4206869133870277</c:v>
                </c:pt>
                <c:pt idx="10084">
                  <c:v>3.4341104099915727</c:v>
                </c:pt>
                <c:pt idx="10085">
                  <c:v>3.4341104099915722</c:v>
                </c:pt>
                <c:pt idx="10086">
                  <c:v>4.0920552832540125</c:v>
                </c:pt>
                <c:pt idx="10087">
                  <c:v>4.0956597290332812</c:v>
                </c:pt>
                <c:pt idx="10088">
                  <c:v>4.7222240853410185</c:v>
                </c:pt>
                <c:pt idx="10089">
                  <c:v>4.7209336818370842</c:v>
                </c:pt>
                <c:pt idx="10090">
                  <c:v>4.7385807971230882</c:v>
                </c:pt>
                <c:pt idx="10091">
                  <c:v>4.7175642536157056</c:v>
                </c:pt>
                <c:pt idx="10092">
                  <c:v>5.1560781444258188</c:v>
                </c:pt>
                <c:pt idx="10093">
                  <c:v>5.1540675066051547</c:v>
                </c:pt>
                <c:pt idx="10094">
                  <c:v>5.1620795515534308</c:v>
                </c:pt>
                <c:pt idx="10095">
                  <c:v>5.1620795515534308</c:v>
                </c:pt>
                <c:pt idx="10096">
                  <c:v>5.1695310975939242</c:v>
                </c:pt>
                <c:pt idx="10097">
                  <c:v>5.1620795515534308</c:v>
                </c:pt>
                <c:pt idx="10098">
                  <c:v>5.134350615559514</c:v>
                </c:pt>
                <c:pt idx="10099">
                  <c:v>5.1343506155595131</c:v>
                </c:pt>
                <c:pt idx="10100">
                  <c:v>5.572264110332223</c:v>
                </c:pt>
                <c:pt idx="10101">
                  <c:v>5.8830139222658104</c:v>
                </c:pt>
                <c:pt idx="10102">
                  <c:v>5.8618031580997334</c:v>
                </c:pt>
                <c:pt idx="10103">
                  <c:v>5.8717777844223455</c:v>
                </c:pt>
                <c:pt idx="10104">
                  <c:v>5.8640203488225362</c:v>
                </c:pt>
                <c:pt idx="10105">
                  <c:v>5.8405989858958698</c:v>
                </c:pt>
                <c:pt idx="10106">
                  <c:v>5.8425697808516333</c:v>
                </c:pt>
                <c:pt idx="10107">
                  <c:v>5.8733734790981904</c:v>
                </c:pt>
                <c:pt idx="10108">
                  <c:v>5.8634151970633086</c:v>
                </c:pt>
                <c:pt idx="10109">
                  <c:v>5.8634151970633086</c:v>
                </c:pt>
                <c:pt idx="10110">
                  <c:v>5.8634151970633086</c:v>
                </c:pt>
                <c:pt idx="10111">
                  <c:v>5.8598013403338989</c:v>
                </c:pt>
                <c:pt idx="10112">
                  <c:v>5.8388927880750421</c:v>
                </c:pt>
                <c:pt idx="10113">
                  <c:v>5.8292748222376476</c:v>
                </c:pt>
                <c:pt idx="10114">
                  <c:v>5.5317202879784944</c:v>
                </c:pt>
                <c:pt idx="10115">
                  <c:v>5.5317202879784944</c:v>
                </c:pt>
                <c:pt idx="10116">
                  <c:v>5.5317202879784944</c:v>
                </c:pt>
                <c:pt idx="10117">
                  <c:v>5.1689922272297224</c:v>
                </c:pt>
                <c:pt idx="10118">
                  <c:v>5.5216232871580573</c:v>
                </c:pt>
                <c:pt idx="10119">
                  <c:v>5.087881165619244</c:v>
                </c:pt>
                <c:pt idx="10120">
                  <c:v>5.0851253313754263</c:v>
                </c:pt>
                <c:pt idx="10121">
                  <c:v>5.0596155815937989</c:v>
                </c:pt>
                <c:pt idx="10122">
                  <c:v>5.0549041877719727</c:v>
                </c:pt>
                <c:pt idx="10123">
                  <c:v>4.6510173604269331</c:v>
                </c:pt>
                <c:pt idx="10124">
                  <c:v>4.6457006127324387</c:v>
                </c:pt>
                <c:pt idx="10125">
                  <c:v>4.6651187091262027</c:v>
                </c:pt>
                <c:pt idx="10126">
                  <c:v>4.6403239317387328</c:v>
                </c:pt>
                <c:pt idx="10127">
                  <c:v>4.639845726560865</c:v>
                </c:pt>
                <c:pt idx="10128">
                  <c:v>4.639845726560865</c:v>
                </c:pt>
                <c:pt idx="10129">
                  <c:v>5.0722541409869848</c:v>
                </c:pt>
                <c:pt idx="10130">
                  <c:v>4.6421422256635161</c:v>
                </c:pt>
                <c:pt idx="10131">
                  <c:v>4.0466849782526184</c:v>
                </c:pt>
                <c:pt idx="10132">
                  <c:v>3.3790764798091777</c:v>
                </c:pt>
                <c:pt idx="10133">
                  <c:v>3.3749164324644578</c:v>
                </c:pt>
                <c:pt idx="10134">
                  <c:v>3.3901954029122212</c:v>
                </c:pt>
                <c:pt idx="10135">
                  <c:v>3.3934769862475074</c:v>
                </c:pt>
                <c:pt idx="10136">
                  <c:v>3.3898437248150617</c:v>
                </c:pt>
                <c:pt idx="10137">
                  <c:v>3.3901854734254235</c:v>
                </c:pt>
                <c:pt idx="10138">
                  <c:v>3.3901854734254235</c:v>
                </c:pt>
                <c:pt idx="10139">
                  <c:v>3.3901854734254231</c:v>
                </c:pt>
                <c:pt idx="10140">
                  <c:v>3.3901854734254235</c:v>
                </c:pt>
                <c:pt idx="10141">
                  <c:v>3.3901854734254235</c:v>
                </c:pt>
                <c:pt idx="10142">
                  <c:v>3.4013246180169259</c:v>
                </c:pt>
                <c:pt idx="10143">
                  <c:v>3.4074055818419282</c:v>
                </c:pt>
                <c:pt idx="10144">
                  <c:v>3.4100830930276111</c:v>
                </c:pt>
                <c:pt idx="10145">
                  <c:v>3.4097693474957729</c:v>
                </c:pt>
                <c:pt idx="10146">
                  <c:v>3.401345031438713</c:v>
                </c:pt>
                <c:pt idx="10147">
                  <c:v>3.4111998844108773</c:v>
                </c:pt>
                <c:pt idx="10148">
                  <c:v>3.4140923518394546</c:v>
                </c:pt>
                <c:pt idx="10149">
                  <c:v>2.498804532069308</c:v>
                </c:pt>
                <c:pt idx="10150">
                  <c:v>2.4988045320693084</c:v>
                </c:pt>
                <c:pt idx="10151">
                  <c:v>3.4176738336012136</c:v>
                </c:pt>
                <c:pt idx="10152">
                  <c:v>3.4338463990999752</c:v>
                </c:pt>
                <c:pt idx="10153">
                  <c:v>3.4340043156580884</c:v>
                </c:pt>
                <c:pt idx="10154">
                  <c:v>3.4340043156580884</c:v>
                </c:pt>
                <c:pt idx="10155">
                  <c:v>3.4340043156580884</c:v>
                </c:pt>
                <c:pt idx="10156">
                  <c:v>3.4174865254928322</c:v>
                </c:pt>
                <c:pt idx="10157">
                  <c:v>3.4340043156580879</c:v>
                </c:pt>
                <c:pt idx="10158">
                  <c:v>4.1101211463494707</c:v>
                </c:pt>
                <c:pt idx="10159">
                  <c:v>4.1101211463494707</c:v>
                </c:pt>
                <c:pt idx="10160">
                  <c:v>3.4470445499053617</c:v>
                </c:pt>
                <c:pt idx="10161">
                  <c:v>3.4548058716550285</c:v>
                </c:pt>
                <c:pt idx="10162">
                  <c:v>3.4395039480932432</c:v>
                </c:pt>
                <c:pt idx="10163">
                  <c:v>3.4548058716550281</c:v>
                </c:pt>
                <c:pt idx="10164">
                  <c:v>3.4573889491165826</c:v>
                </c:pt>
                <c:pt idx="10165">
                  <c:v>3.4573889491165826</c:v>
                </c:pt>
                <c:pt idx="10166">
                  <c:v>3.4550492240312103</c:v>
                </c:pt>
                <c:pt idx="10167">
                  <c:v>3.4552687302030267</c:v>
                </c:pt>
                <c:pt idx="10168">
                  <c:v>3.467149739381985</c:v>
                </c:pt>
                <c:pt idx="10169">
                  <c:v>3.4526503113893141</c:v>
                </c:pt>
                <c:pt idx="10170">
                  <c:v>3.4526503113893137</c:v>
                </c:pt>
                <c:pt idx="10171">
                  <c:v>3.4526623291612455</c:v>
                </c:pt>
                <c:pt idx="10172">
                  <c:v>3.4526623291612459</c:v>
                </c:pt>
                <c:pt idx="10173">
                  <c:v>3.4446324273909847</c:v>
                </c:pt>
                <c:pt idx="10174">
                  <c:v>3.4361906284983394</c:v>
                </c:pt>
                <c:pt idx="10175">
                  <c:v>3.4340116185076872</c:v>
                </c:pt>
                <c:pt idx="10176">
                  <c:v>3.4474709848622682</c:v>
                </c:pt>
                <c:pt idx="10177">
                  <c:v>4.1139211896474865</c:v>
                </c:pt>
                <c:pt idx="10178">
                  <c:v>4.1221573562287652</c:v>
                </c:pt>
                <c:pt idx="10179">
                  <c:v>4.1187190885372305</c:v>
                </c:pt>
                <c:pt idx="10180">
                  <c:v>4.7397035069745712</c:v>
                </c:pt>
                <c:pt idx="10181">
                  <c:v>4.7455647840554249</c:v>
                </c:pt>
                <c:pt idx="10182">
                  <c:v>4.2226950993631096</c:v>
                </c:pt>
                <c:pt idx="10183">
                  <c:v>4.2145282273322398</c:v>
                </c:pt>
                <c:pt idx="10184">
                  <c:v>4.2145282273322398</c:v>
                </c:pt>
                <c:pt idx="10185">
                  <c:v>4.2145282273322398</c:v>
                </c:pt>
                <c:pt idx="10186">
                  <c:v>4.2133507024124226</c:v>
                </c:pt>
                <c:pt idx="10187">
                  <c:v>4.2133507024124226</c:v>
                </c:pt>
                <c:pt idx="10188">
                  <c:v>4.1986475821686655</c:v>
                </c:pt>
                <c:pt idx="10189">
                  <c:v>3.5654977337659486</c:v>
                </c:pt>
                <c:pt idx="10190">
                  <c:v>3.5654977337659481</c:v>
                </c:pt>
                <c:pt idx="10191">
                  <c:v>3.5491392457969564</c:v>
                </c:pt>
                <c:pt idx="10192">
                  <c:v>3.5390898875346397</c:v>
                </c:pt>
                <c:pt idx="10193">
                  <c:v>3.5390898875346393</c:v>
                </c:pt>
                <c:pt idx="10194">
                  <c:v>3.5206099887701412</c:v>
                </c:pt>
                <c:pt idx="10195">
                  <c:v>3.5162726221050677</c:v>
                </c:pt>
                <c:pt idx="10196">
                  <c:v>3.495641704482686</c:v>
                </c:pt>
                <c:pt idx="10197">
                  <c:v>3.5155246447117157</c:v>
                </c:pt>
                <c:pt idx="10198">
                  <c:v>3.5140039745855014</c:v>
                </c:pt>
                <c:pt idx="10199">
                  <c:v>3.4938991573226685</c:v>
                </c:pt>
                <c:pt idx="10200">
                  <c:v>3.5140039745855014</c:v>
                </c:pt>
                <c:pt idx="10201">
                  <c:v>3.5171034163366697</c:v>
                </c:pt>
                <c:pt idx="10202">
                  <c:v>3.5282783738019456</c:v>
                </c:pt>
                <c:pt idx="10203">
                  <c:v>3.5092034339568996</c:v>
                </c:pt>
                <c:pt idx="10204">
                  <c:v>3.5289028253671835</c:v>
                </c:pt>
                <c:pt idx="10205">
                  <c:v>3.5326293957122883</c:v>
                </c:pt>
                <c:pt idx="10206">
                  <c:v>3.5332477697281965</c:v>
                </c:pt>
                <c:pt idx="10207">
                  <c:v>4.2585046204621397</c:v>
                </c:pt>
                <c:pt idx="10208">
                  <c:v>3.6525987997144367</c:v>
                </c:pt>
                <c:pt idx="10209">
                  <c:v>3.6341883657900436</c:v>
                </c:pt>
                <c:pt idx="10210">
                  <c:v>3.638462957776162</c:v>
                </c:pt>
                <c:pt idx="10211">
                  <c:v>2.6565591180236567</c:v>
                </c:pt>
                <c:pt idx="10212">
                  <c:v>2.6621685549928098</c:v>
                </c:pt>
                <c:pt idx="10213">
                  <c:v>2.6628618331711902</c:v>
                </c:pt>
                <c:pt idx="10214">
                  <c:v>2.655727450896332</c:v>
                </c:pt>
                <c:pt idx="10215">
                  <c:v>2.6718577389740075</c:v>
                </c:pt>
                <c:pt idx="10216">
                  <c:v>2.655727450896332</c:v>
                </c:pt>
                <c:pt idx="10217">
                  <c:v>2.6552344392085621</c:v>
                </c:pt>
                <c:pt idx="10218">
                  <c:v>2.6552344392085621</c:v>
                </c:pt>
                <c:pt idx="10219">
                  <c:v>2.6691628719590614</c:v>
                </c:pt>
                <c:pt idx="10220">
                  <c:v>2.6532022648234941</c:v>
                </c:pt>
                <c:pt idx="10221">
                  <c:v>2.6532022648234936</c:v>
                </c:pt>
                <c:pt idx="10222">
                  <c:v>2.6696858483005124</c:v>
                </c:pt>
                <c:pt idx="10223">
                  <c:v>2.6711673020353968</c:v>
                </c:pt>
                <c:pt idx="10224">
                  <c:v>2.6718191042251336</c:v>
                </c:pt>
                <c:pt idx="10225">
                  <c:v>2.6718577389740079</c:v>
                </c:pt>
                <c:pt idx="10226">
                  <c:v>2.6718577389740079</c:v>
                </c:pt>
                <c:pt idx="10227">
                  <c:v>2.6859757275040472</c:v>
                </c:pt>
                <c:pt idx="10228">
                  <c:v>2.6721884287900473</c:v>
                </c:pt>
                <c:pt idx="10229">
                  <c:v>2.6857297281626709</c:v>
                </c:pt>
                <c:pt idx="10230">
                  <c:v>2.6857297281626717</c:v>
                </c:pt>
                <c:pt idx="10231">
                  <c:v>2.6714381695746892</c:v>
                </c:pt>
                <c:pt idx="10232">
                  <c:v>2.6851040998544464</c:v>
                </c:pt>
                <c:pt idx="10233">
                  <c:v>2.6793899568937376</c:v>
                </c:pt>
                <c:pt idx="10234">
                  <c:v>2.6938033392958092</c:v>
                </c:pt>
                <c:pt idx="10235">
                  <c:v>2.6793899568937376</c:v>
                </c:pt>
                <c:pt idx="10236">
                  <c:v>2.6777501641727848</c:v>
                </c:pt>
                <c:pt idx="10237">
                  <c:v>2.6777501641727843</c:v>
                </c:pt>
                <c:pt idx="10238">
                  <c:v>0.73377798063850763</c:v>
                </c:pt>
                <c:pt idx="10239">
                  <c:v>2.661983614485206</c:v>
                </c:pt>
                <c:pt idx="10240">
                  <c:v>2.6642180279234231</c:v>
                </c:pt>
                <c:pt idx="10241">
                  <c:v>3.5219770175830125</c:v>
                </c:pt>
                <c:pt idx="10242">
                  <c:v>3.5258073296342198</c:v>
                </c:pt>
                <c:pt idx="10243">
                  <c:v>3.5341084047382028</c:v>
                </c:pt>
                <c:pt idx="10244">
                  <c:v>3.5303780458645155</c:v>
                </c:pt>
                <c:pt idx="10245">
                  <c:v>3.5349747396536784</c:v>
                </c:pt>
                <c:pt idx="10246">
                  <c:v>3.5193999435328487</c:v>
                </c:pt>
                <c:pt idx="10247">
                  <c:v>4.5673464723104749</c:v>
                </c:pt>
                <c:pt idx="10248">
                  <c:v>4.5673464723104749</c:v>
                </c:pt>
                <c:pt idx="10249">
                  <c:v>4.5877755781492899</c:v>
                </c:pt>
                <c:pt idx="10250">
                  <c:v>4.5684525429117269</c:v>
                </c:pt>
                <c:pt idx="10251">
                  <c:v>4.5699834804347388</c:v>
                </c:pt>
                <c:pt idx="10252">
                  <c:v>4.5902385513583805</c:v>
                </c:pt>
                <c:pt idx="10253">
                  <c:v>4.5699834804347388</c:v>
                </c:pt>
                <c:pt idx="10254">
                  <c:v>4.5643242864050766</c:v>
                </c:pt>
                <c:pt idx="10255">
                  <c:v>4.5643242864050775</c:v>
                </c:pt>
                <c:pt idx="10256">
                  <c:v>4.5837898451426495</c:v>
                </c:pt>
                <c:pt idx="10257">
                  <c:v>4.6036567660009924</c:v>
                </c:pt>
                <c:pt idx="10258">
                  <c:v>4.5837898451426495</c:v>
                </c:pt>
                <c:pt idx="10259">
                  <c:v>4.591763624598193</c:v>
                </c:pt>
                <c:pt idx="10260">
                  <c:v>4.5766652121495506</c:v>
                </c:pt>
                <c:pt idx="10261">
                  <c:v>4.580612431732229</c:v>
                </c:pt>
                <c:pt idx="10262">
                  <c:v>5.053074454865075</c:v>
                </c:pt>
                <c:pt idx="10263">
                  <c:v>5.0368216280093661</c:v>
                </c:pt>
                <c:pt idx="10264">
                  <c:v>5.0617036160128883</c:v>
                </c:pt>
                <c:pt idx="10265">
                  <c:v>5.0389380601664007</c:v>
                </c:pt>
                <c:pt idx="10266">
                  <c:v>5.0368216280093661</c:v>
                </c:pt>
                <c:pt idx="10267">
                  <c:v>5.0583366965115868</c:v>
                </c:pt>
                <c:pt idx="10268">
                  <c:v>5.0569772119688778</c:v>
                </c:pt>
                <c:pt idx="10269">
                  <c:v>5.0604320136142587</c:v>
                </c:pt>
                <c:pt idx="10270">
                  <c:v>4.4995481389506944</c:v>
                </c:pt>
                <c:pt idx="10271">
                  <c:v>4.5058566582577688</c:v>
                </c:pt>
                <c:pt idx="10272">
                  <c:v>3.9172440884758868</c:v>
                </c:pt>
                <c:pt idx="10273">
                  <c:v>3.9228518847223017</c:v>
                </c:pt>
                <c:pt idx="10274">
                  <c:v>3.9088494878184199</c:v>
                </c:pt>
                <c:pt idx="10275">
                  <c:v>3.9178650161943662</c:v>
                </c:pt>
                <c:pt idx="10276">
                  <c:v>3.9167308088415034</c:v>
                </c:pt>
                <c:pt idx="10277">
                  <c:v>3.9167308088415034</c:v>
                </c:pt>
                <c:pt idx="10278">
                  <c:v>2.5024410559078984</c:v>
                </c:pt>
                <c:pt idx="10279">
                  <c:v>2.507387856029041</c:v>
                </c:pt>
                <c:pt idx="10280">
                  <c:v>2.4998002417591825</c:v>
                </c:pt>
                <c:pt idx="10281">
                  <c:v>2.500102828270284</c:v>
                </c:pt>
                <c:pt idx="10282">
                  <c:v>2.5045840179594063</c:v>
                </c:pt>
                <c:pt idx="10283">
                  <c:v>2.4971961592250373</c:v>
                </c:pt>
                <c:pt idx="10284">
                  <c:v>2.501372661661553</c:v>
                </c:pt>
                <c:pt idx="10285">
                  <c:v>2.501372661661553</c:v>
                </c:pt>
                <c:pt idx="10286">
                  <c:v>2.5100575734138517</c:v>
                </c:pt>
                <c:pt idx="10287">
                  <c:v>2.501372661661553</c:v>
                </c:pt>
                <c:pt idx="10288">
                  <c:v>2.4895179211463079</c:v>
                </c:pt>
                <c:pt idx="10289">
                  <c:v>2.48925779509625</c:v>
                </c:pt>
                <c:pt idx="10290">
                  <c:v>2.4850133736504598</c:v>
                </c:pt>
                <c:pt idx="10291">
                  <c:v>2.4892577950962504</c:v>
                </c:pt>
                <c:pt idx="10292">
                  <c:v>2.5008742175961687</c:v>
                </c:pt>
                <c:pt idx="10293">
                  <c:v>0.56744443268318656</c:v>
                </c:pt>
                <c:pt idx="10294">
                  <c:v>0.5893879874852257</c:v>
                </c:pt>
                <c:pt idx="10295">
                  <c:v>0.58258765580034977</c:v>
                </c:pt>
                <c:pt idx="10296">
                  <c:v>0.56770110740293056</c:v>
                </c:pt>
                <c:pt idx="10297">
                  <c:v>0.55357268350318389</c:v>
                </c:pt>
                <c:pt idx="10298">
                  <c:v>0.55357268350318434</c:v>
                </c:pt>
                <c:pt idx="10299">
                  <c:v>0.53652158486884471</c:v>
                </c:pt>
                <c:pt idx="10300">
                  <c:v>0.55581876121392104</c:v>
                </c:pt>
                <c:pt idx="10301">
                  <c:v>0.58601300181262495</c:v>
                </c:pt>
                <c:pt idx="10302">
                  <c:v>0.58282650297514704</c:v>
                </c:pt>
                <c:pt idx="10303">
                  <c:v>0.59687353140090904</c:v>
                </c:pt>
                <c:pt idx="10304">
                  <c:v>0.59283753892160851</c:v>
                </c:pt>
                <c:pt idx="10305">
                  <c:v>0.61257635596181426</c:v>
                </c:pt>
                <c:pt idx="10306">
                  <c:v>0.62381362948305674</c:v>
                </c:pt>
                <c:pt idx="10307">
                  <c:v>0.63616841303215732</c:v>
                </c:pt>
                <c:pt idx="10308">
                  <c:v>0.65547922750450638</c:v>
                </c:pt>
                <c:pt idx="10309">
                  <c:v>0.67655909278892923</c:v>
                </c:pt>
                <c:pt idx="10310">
                  <c:v>0.68341695976534012</c:v>
                </c:pt>
                <c:pt idx="10311">
                  <c:v>0.70048180980585506</c:v>
                </c:pt>
                <c:pt idx="10312">
                  <c:v>0.72064721893026551</c:v>
                </c:pt>
                <c:pt idx="10313">
                  <c:v>0.73703398476123827</c:v>
                </c:pt>
                <c:pt idx="10314">
                  <c:v>0.74187752228013715</c:v>
                </c:pt>
                <c:pt idx="10315">
                  <c:v>0.75825690763834785</c:v>
                </c:pt>
                <c:pt idx="10316">
                  <c:v>0.75825690763834752</c:v>
                </c:pt>
                <c:pt idx="10317">
                  <c:v>0.74482823167024736</c:v>
                </c:pt>
                <c:pt idx="10318">
                  <c:v>0.74868049032073025</c:v>
                </c:pt>
                <c:pt idx="10319">
                  <c:v>0.76693224448961395</c:v>
                </c:pt>
                <c:pt idx="10320">
                  <c:v>0.77518830581304821</c:v>
                </c:pt>
                <c:pt idx="10321">
                  <c:v>0.79599645338288227</c:v>
                </c:pt>
                <c:pt idx="10322">
                  <c:v>0.79169466149819712</c:v>
                </c:pt>
                <c:pt idx="10323">
                  <c:v>0.77416417955047712</c:v>
                </c:pt>
                <c:pt idx="10324">
                  <c:v>0.77074085607397491</c:v>
                </c:pt>
                <c:pt idx="10325">
                  <c:v>0.76114723231526416</c:v>
                </c:pt>
                <c:pt idx="10326">
                  <c:v>2.5176801980403662</c:v>
                </c:pt>
                <c:pt idx="10327">
                  <c:v>2.5162357297476499</c:v>
                </c:pt>
                <c:pt idx="10328">
                  <c:v>2.5311161900501169</c:v>
                </c:pt>
                <c:pt idx="10329">
                  <c:v>2.5162357297476499</c:v>
                </c:pt>
                <c:pt idx="10330">
                  <c:v>2.515170319833858</c:v>
                </c:pt>
                <c:pt idx="10331">
                  <c:v>2.515170319833858</c:v>
                </c:pt>
                <c:pt idx="10332">
                  <c:v>2.5143767575023546</c:v>
                </c:pt>
                <c:pt idx="10333">
                  <c:v>2.5131268172505279</c:v>
                </c:pt>
                <c:pt idx="10334">
                  <c:v>2.5149235532453185</c:v>
                </c:pt>
                <c:pt idx="10335">
                  <c:v>2.5149235532453176</c:v>
                </c:pt>
                <c:pt idx="10336">
                  <c:v>2.498241243998546</c:v>
                </c:pt>
                <c:pt idx="10337">
                  <c:v>2.4982412439985455</c:v>
                </c:pt>
                <c:pt idx="10338">
                  <c:v>2.5149235532453176</c:v>
                </c:pt>
                <c:pt idx="10339">
                  <c:v>2.5149235532453176</c:v>
                </c:pt>
                <c:pt idx="10340">
                  <c:v>2.5141377459517109</c:v>
                </c:pt>
                <c:pt idx="10341">
                  <c:v>3.4200011181698522</c:v>
                </c:pt>
                <c:pt idx="10342">
                  <c:v>3.4041481321651101</c:v>
                </c:pt>
                <c:pt idx="10343">
                  <c:v>3.4075080076296747</c:v>
                </c:pt>
                <c:pt idx="10344">
                  <c:v>3.4075080076296751</c:v>
                </c:pt>
                <c:pt idx="10345">
                  <c:v>3.4075080076296747</c:v>
                </c:pt>
                <c:pt idx="10346">
                  <c:v>3.4075080076296747</c:v>
                </c:pt>
                <c:pt idx="10347">
                  <c:v>3.4114653810035427</c:v>
                </c:pt>
                <c:pt idx="10348">
                  <c:v>3.4114653810035422</c:v>
                </c:pt>
                <c:pt idx="10349">
                  <c:v>3.4114653810035422</c:v>
                </c:pt>
                <c:pt idx="10350">
                  <c:v>3.4157106113119324</c:v>
                </c:pt>
                <c:pt idx="10351">
                  <c:v>3.4152933730708295</c:v>
                </c:pt>
                <c:pt idx="10352">
                  <c:v>3.3969713663938794</c:v>
                </c:pt>
                <c:pt idx="10353">
                  <c:v>3.393510747368838</c:v>
                </c:pt>
                <c:pt idx="10354">
                  <c:v>3.4116429772721615</c:v>
                </c:pt>
                <c:pt idx="10355">
                  <c:v>3.4110387309037238</c:v>
                </c:pt>
                <c:pt idx="10356">
                  <c:v>3.4110387309037238</c:v>
                </c:pt>
                <c:pt idx="10357">
                  <c:v>2.5030432050127005</c:v>
                </c:pt>
                <c:pt idx="10358">
                  <c:v>2.5185004333695113</c:v>
                </c:pt>
                <c:pt idx="10359">
                  <c:v>2.5038090649062621</c:v>
                </c:pt>
                <c:pt idx="10360">
                  <c:v>2.5045432702822135</c:v>
                </c:pt>
                <c:pt idx="10361">
                  <c:v>2.5194507127269952</c:v>
                </c:pt>
                <c:pt idx="10362">
                  <c:v>2.5038090649062612</c:v>
                </c:pt>
                <c:pt idx="10363">
                  <c:v>2.5057796043543692</c:v>
                </c:pt>
                <c:pt idx="10364">
                  <c:v>2.5058320216462238</c:v>
                </c:pt>
                <c:pt idx="10365">
                  <c:v>2.5111833217306523</c:v>
                </c:pt>
                <c:pt idx="10366">
                  <c:v>2.5103446849077811</c:v>
                </c:pt>
                <c:pt idx="10367">
                  <c:v>2.5116296205205857</c:v>
                </c:pt>
                <c:pt idx="10368">
                  <c:v>2.5126183738506462</c:v>
                </c:pt>
                <c:pt idx="10369">
                  <c:v>2.5126183738506462</c:v>
                </c:pt>
                <c:pt idx="10370">
                  <c:v>2.4979247369917581</c:v>
                </c:pt>
                <c:pt idx="10371">
                  <c:v>2.4979247369917581</c:v>
                </c:pt>
                <c:pt idx="10372">
                  <c:v>0.71764421226720843</c:v>
                </c:pt>
                <c:pt idx="10373">
                  <c:v>0.72342570113124172</c:v>
                </c:pt>
                <c:pt idx="10374">
                  <c:v>0.73630115174172428</c:v>
                </c:pt>
                <c:pt idx="10375">
                  <c:v>0.73630115174172384</c:v>
                </c:pt>
                <c:pt idx="10376">
                  <c:v>0.7436025800697349</c:v>
                </c:pt>
                <c:pt idx="10377">
                  <c:v>0.7147088140395097</c:v>
                </c:pt>
                <c:pt idx="10378">
                  <c:v>0.74739029138642621</c:v>
                </c:pt>
                <c:pt idx="10379">
                  <c:v>0.74739029138642654</c:v>
                </c:pt>
                <c:pt idx="10380">
                  <c:v>0.72357948676925232</c:v>
                </c:pt>
                <c:pt idx="10381">
                  <c:v>0.75716755445217432</c:v>
                </c:pt>
                <c:pt idx="10382">
                  <c:v>0.75716755445217521</c:v>
                </c:pt>
                <c:pt idx="10383">
                  <c:v>0.75716755445217365</c:v>
                </c:pt>
                <c:pt idx="10384">
                  <c:v>0.77729613532933284</c:v>
                </c:pt>
                <c:pt idx="10385">
                  <c:v>0.7505912688418378</c:v>
                </c:pt>
                <c:pt idx="10386">
                  <c:v>0.75716755445217399</c:v>
                </c:pt>
                <c:pt idx="10387">
                  <c:v>0.75059126884183835</c:v>
                </c:pt>
                <c:pt idx="10388">
                  <c:v>0.77729613532933406</c:v>
                </c:pt>
                <c:pt idx="10389">
                  <c:v>0.75716755445217454</c:v>
                </c:pt>
                <c:pt idx="10390">
                  <c:v>2.4942877821258782</c:v>
                </c:pt>
                <c:pt idx="10391">
                  <c:v>2.4937634281101753</c:v>
                </c:pt>
                <c:pt idx="10392">
                  <c:v>2.4937634281101753</c:v>
                </c:pt>
                <c:pt idx="10393">
                  <c:v>3.3957407903266774</c:v>
                </c:pt>
                <c:pt idx="10394">
                  <c:v>3.3943534936653812</c:v>
                </c:pt>
                <c:pt idx="10395">
                  <c:v>3.3912613951384056</c:v>
                </c:pt>
                <c:pt idx="10396">
                  <c:v>3.4001196572566168</c:v>
                </c:pt>
                <c:pt idx="10397">
                  <c:v>3.4078202208520749</c:v>
                </c:pt>
                <c:pt idx="10398">
                  <c:v>3.4078202208520745</c:v>
                </c:pt>
                <c:pt idx="10399">
                  <c:v>3.4113223288363534</c:v>
                </c:pt>
                <c:pt idx="10400">
                  <c:v>3.3920059815047487</c:v>
                </c:pt>
                <c:pt idx="10401">
                  <c:v>3.4118998311580597</c:v>
                </c:pt>
                <c:pt idx="10402">
                  <c:v>3.4113223288363534</c:v>
                </c:pt>
                <c:pt idx="10403">
                  <c:v>3.4113223288363534</c:v>
                </c:pt>
                <c:pt idx="10404">
                  <c:v>3.4296889108159632</c:v>
                </c:pt>
                <c:pt idx="10405">
                  <c:v>4.1003014343139768</c:v>
                </c:pt>
                <c:pt idx="10406">
                  <c:v>4.0834591470491226</c:v>
                </c:pt>
                <c:pt idx="10407">
                  <c:v>4.0901572420028085</c:v>
                </c:pt>
                <c:pt idx="10408">
                  <c:v>4.0950351020464675</c:v>
                </c:pt>
                <c:pt idx="10409">
                  <c:v>4.0782744994445856</c:v>
                </c:pt>
                <c:pt idx="10410">
                  <c:v>4.0832544379956337</c:v>
                </c:pt>
                <c:pt idx="10411">
                  <c:v>4.0882324719929075</c:v>
                </c:pt>
                <c:pt idx="10412">
                  <c:v>4.0882324719929075</c:v>
                </c:pt>
                <c:pt idx="10413">
                  <c:v>4.0894526715644561</c:v>
                </c:pt>
                <c:pt idx="10414">
                  <c:v>4.0930556720684139</c:v>
                </c:pt>
                <c:pt idx="10415">
                  <c:v>4.0846146637219798</c:v>
                </c:pt>
                <c:pt idx="10416">
                  <c:v>4.0893367210218861</c:v>
                </c:pt>
                <c:pt idx="10417">
                  <c:v>4.0939914031102829</c:v>
                </c:pt>
                <c:pt idx="10418">
                  <c:v>4.0948791146479051</c:v>
                </c:pt>
                <c:pt idx="10419">
                  <c:v>4.0865736865150719</c:v>
                </c:pt>
                <c:pt idx="10420">
                  <c:v>4.0922255164420447</c:v>
                </c:pt>
                <c:pt idx="10421">
                  <c:v>3.4258206973763703</c:v>
                </c:pt>
                <c:pt idx="10422">
                  <c:v>3.4258206973763698</c:v>
                </c:pt>
                <c:pt idx="10423">
                  <c:v>3.4095743262712963</c:v>
                </c:pt>
                <c:pt idx="10424">
                  <c:v>3.4095743262712963</c:v>
                </c:pt>
                <c:pt idx="10425">
                  <c:v>3.4095743262712968</c:v>
                </c:pt>
                <c:pt idx="10426">
                  <c:v>3.4100121070517235</c:v>
                </c:pt>
                <c:pt idx="10427">
                  <c:v>3.4021063209951037</c:v>
                </c:pt>
                <c:pt idx="10428">
                  <c:v>3.3962402928755053</c:v>
                </c:pt>
                <c:pt idx="10429">
                  <c:v>3.3962402928755044</c:v>
                </c:pt>
                <c:pt idx="10430">
                  <c:v>3.4108433551455088</c:v>
                </c:pt>
                <c:pt idx="10431">
                  <c:v>3.4108433551455084</c:v>
                </c:pt>
                <c:pt idx="10432">
                  <c:v>3.3974017050495311</c:v>
                </c:pt>
                <c:pt idx="10433">
                  <c:v>3.397678386533113</c:v>
                </c:pt>
                <c:pt idx="10434">
                  <c:v>3.4110329575759146</c:v>
                </c:pt>
                <c:pt idx="10435">
                  <c:v>4.0746220881561914</c:v>
                </c:pt>
                <c:pt idx="10436">
                  <c:v>3.3973919038254885</c:v>
                </c:pt>
                <c:pt idx="10437">
                  <c:v>3.3973919038254889</c:v>
                </c:pt>
                <c:pt idx="10438">
                  <c:v>3.4029098538552476</c:v>
                </c:pt>
                <c:pt idx="10439">
                  <c:v>3.4029098538552476</c:v>
                </c:pt>
                <c:pt idx="10440">
                  <c:v>3.4040274930995071</c:v>
                </c:pt>
                <c:pt idx="10441">
                  <c:v>3.4043063030207317</c:v>
                </c:pt>
                <c:pt idx="10442">
                  <c:v>3.4021211094998471</c:v>
                </c:pt>
                <c:pt idx="10443">
                  <c:v>3.3844221928720088</c:v>
                </c:pt>
                <c:pt idx="10444">
                  <c:v>3.3881146473641737</c:v>
                </c:pt>
                <c:pt idx="10445">
                  <c:v>3.4030040976551366</c:v>
                </c:pt>
                <c:pt idx="10446">
                  <c:v>3.4109194719489806</c:v>
                </c:pt>
                <c:pt idx="10447">
                  <c:v>3.4078671683087398</c:v>
                </c:pt>
                <c:pt idx="10448">
                  <c:v>3.405256961520736</c:v>
                </c:pt>
                <c:pt idx="10449">
                  <c:v>3.4216787979069263</c:v>
                </c:pt>
                <c:pt idx="10450">
                  <c:v>3.4128192791066208</c:v>
                </c:pt>
                <c:pt idx="10451">
                  <c:v>3.409581269435062</c:v>
                </c:pt>
                <c:pt idx="10452">
                  <c:v>3.4095812694350625</c:v>
                </c:pt>
                <c:pt idx="10453">
                  <c:v>3.4092165816081819</c:v>
                </c:pt>
                <c:pt idx="10454">
                  <c:v>3.4186618820052308</c:v>
                </c:pt>
                <c:pt idx="10455">
                  <c:v>2.4972726121670639</c:v>
                </c:pt>
                <c:pt idx="10456">
                  <c:v>2.497780263253027</c:v>
                </c:pt>
                <c:pt idx="10457">
                  <c:v>2.4987399321856758</c:v>
                </c:pt>
                <c:pt idx="10458">
                  <c:v>2.5064948516218983</c:v>
                </c:pt>
                <c:pt idx="10459">
                  <c:v>2.5059208658806842</c:v>
                </c:pt>
                <c:pt idx="10460">
                  <c:v>2.5181561829868055</c:v>
                </c:pt>
                <c:pt idx="10461">
                  <c:v>2.5051947174462317</c:v>
                </c:pt>
                <c:pt idx="10462">
                  <c:v>3.4269308418462567</c:v>
                </c:pt>
                <c:pt idx="10463">
                  <c:v>3.4266528099164995</c:v>
                </c:pt>
                <c:pt idx="10464">
                  <c:v>3.426652809916499</c:v>
                </c:pt>
                <c:pt idx="10465">
                  <c:v>3.426652809916499</c:v>
                </c:pt>
                <c:pt idx="10466">
                  <c:v>2.5179903578543863</c:v>
                </c:pt>
                <c:pt idx="10467">
                  <c:v>2.5175240239644778</c:v>
                </c:pt>
                <c:pt idx="10468">
                  <c:v>2.5171148192975976</c:v>
                </c:pt>
                <c:pt idx="10469">
                  <c:v>2.5118984388126586</c:v>
                </c:pt>
                <c:pt idx="10470">
                  <c:v>2.5120879355718793</c:v>
                </c:pt>
                <c:pt idx="10471">
                  <c:v>2.5120879355718788</c:v>
                </c:pt>
                <c:pt idx="10472">
                  <c:v>2.5243582240419524</c:v>
                </c:pt>
                <c:pt idx="10473">
                  <c:v>2.5240422504383559</c:v>
                </c:pt>
                <c:pt idx="10474">
                  <c:v>2.5226305064785923</c:v>
                </c:pt>
                <c:pt idx="10475">
                  <c:v>2.5217550831259548</c:v>
                </c:pt>
                <c:pt idx="10476">
                  <c:v>2.5096569470099563</c:v>
                </c:pt>
                <c:pt idx="10477">
                  <c:v>2.5017601608038333</c:v>
                </c:pt>
                <c:pt idx="10478">
                  <c:v>2.5020006458931912</c:v>
                </c:pt>
                <c:pt idx="10479">
                  <c:v>2.500438015738744</c:v>
                </c:pt>
                <c:pt idx="10480">
                  <c:v>2.4877786291799295</c:v>
                </c:pt>
                <c:pt idx="10481">
                  <c:v>2.4877786291799291</c:v>
                </c:pt>
                <c:pt idx="10482">
                  <c:v>2.5009377429621744</c:v>
                </c:pt>
                <c:pt idx="10483">
                  <c:v>2.4889464482942549</c:v>
                </c:pt>
                <c:pt idx="10484">
                  <c:v>2.4877786291799291</c:v>
                </c:pt>
                <c:pt idx="10485">
                  <c:v>2.4957494250240351</c:v>
                </c:pt>
                <c:pt idx="10486">
                  <c:v>2.5081443094868443</c:v>
                </c:pt>
                <c:pt idx="10487">
                  <c:v>2.5076221682314146</c:v>
                </c:pt>
                <c:pt idx="10488">
                  <c:v>2.5066864484998144</c:v>
                </c:pt>
                <c:pt idx="10489">
                  <c:v>2.4932636819480449</c:v>
                </c:pt>
                <c:pt idx="10490">
                  <c:v>3.4149842426769008</c:v>
                </c:pt>
                <c:pt idx="10491">
                  <c:v>3.4149842426769013</c:v>
                </c:pt>
                <c:pt idx="10492">
                  <c:v>3.4149842426769013</c:v>
                </c:pt>
                <c:pt idx="10493">
                  <c:v>2.4941990241583336</c:v>
                </c:pt>
                <c:pt idx="10494">
                  <c:v>2.4936685694861875</c:v>
                </c:pt>
                <c:pt idx="10495">
                  <c:v>2.4948141322813195</c:v>
                </c:pt>
                <c:pt idx="10496">
                  <c:v>2.4816737244258609</c:v>
                </c:pt>
                <c:pt idx="10497">
                  <c:v>2.4816737244258609</c:v>
                </c:pt>
                <c:pt idx="10498">
                  <c:v>2.4816737244258609</c:v>
                </c:pt>
                <c:pt idx="10499">
                  <c:v>2.4827922458611433</c:v>
                </c:pt>
                <c:pt idx="10500">
                  <c:v>2.4968786028848555</c:v>
                </c:pt>
                <c:pt idx="10501">
                  <c:v>2.4955619817144528</c:v>
                </c:pt>
                <c:pt idx="10502">
                  <c:v>2.4940737772254247</c:v>
                </c:pt>
                <c:pt idx="10503">
                  <c:v>2.4783139135949703</c:v>
                </c:pt>
                <c:pt idx="10504">
                  <c:v>2.4941736894892212</c:v>
                </c:pt>
                <c:pt idx="10505">
                  <c:v>2.4933619677425947</c:v>
                </c:pt>
                <c:pt idx="10506">
                  <c:v>2.4951223176054307</c:v>
                </c:pt>
                <c:pt idx="10507">
                  <c:v>2.5084877974941198</c:v>
                </c:pt>
                <c:pt idx="10508">
                  <c:v>2.5035287063164815</c:v>
                </c:pt>
                <c:pt idx="10509">
                  <c:v>2.5173800446658818</c:v>
                </c:pt>
                <c:pt idx="10510">
                  <c:v>2.5175767340565098</c:v>
                </c:pt>
                <c:pt idx="10511">
                  <c:v>2.517518536926175</c:v>
                </c:pt>
                <c:pt idx="10512">
                  <c:v>2.517378225883828</c:v>
                </c:pt>
                <c:pt idx="10513">
                  <c:v>2.5022118207373394</c:v>
                </c:pt>
                <c:pt idx="10514">
                  <c:v>3.4126095291033445</c:v>
                </c:pt>
                <c:pt idx="10515">
                  <c:v>3.4301939888654549</c:v>
                </c:pt>
                <c:pt idx="10516">
                  <c:v>3.4126095291033445</c:v>
                </c:pt>
                <c:pt idx="10517">
                  <c:v>3.4126095291033445</c:v>
                </c:pt>
                <c:pt idx="10518">
                  <c:v>3.4126095291033436</c:v>
                </c:pt>
                <c:pt idx="10519">
                  <c:v>3.4115466616110699</c:v>
                </c:pt>
                <c:pt idx="10520">
                  <c:v>3.4083028785550593</c:v>
                </c:pt>
                <c:pt idx="10521">
                  <c:v>2.5177714862600098</c:v>
                </c:pt>
                <c:pt idx="10522">
                  <c:v>2.5039700007844155</c:v>
                </c:pt>
                <c:pt idx="10523">
                  <c:v>2.5047527143911319</c:v>
                </c:pt>
                <c:pt idx="10524">
                  <c:v>2.5029348434158285</c:v>
                </c:pt>
                <c:pt idx="10525">
                  <c:v>3.4052086258612642</c:v>
                </c:pt>
                <c:pt idx="10526">
                  <c:v>3.4159416013646089</c:v>
                </c:pt>
                <c:pt idx="10527">
                  <c:v>3.4146694771056851</c:v>
                </c:pt>
                <c:pt idx="10528">
                  <c:v>3.4146694771056856</c:v>
                </c:pt>
                <c:pt idx="10529">
                  <c:v>3.4141439905700346</c:v>
                </c:pt>
                <c:pt idx="10530">
                  <c:v>3.4146694771056856</c:v>
                </c:pt>
                <c:pt idx="10531">
                  <c:v>3.4062105394901874</c:v>
                </c:pt>
                <c:pt idx="10532">
                  <c:v>3.4099013415653485</c:v>
                </c:pt>
                <c:pt idx="10533">
                  <c:v>3.4125395409616042</c:v>
                </c:pt>
                <c:pt idx="10534">
                  <c:v>3.4125395409616042</c:v>
                </c:pt>
                <c:pt idx="10535">
                  <c:v>3.3933634041328102</c:v>
                </c:pt>
                <c:pt idx="10536">
                  <c:v>3.4120627890745046</c:v>
                </c:pt>
                <c:pt idx="10537">
                  <c:v>3.4080934078130509</c:v>
                </c:pt>
                <c:pt idx="10538">
                  <c:v>3.3890449543187438</c:v>
                </c:pt>
                <c:pt idx="10539">
                  <c:v>3.4039941878330593</c:v>
                </c:pt>
                <c:pt idx="10540">
                  <c:v>3.3887042191846231</c:v>
                </c:pt>
                <c:pt idx="10541">
                  <c:v>3.3926961320968689</c:v>
                </c:pt>
                <c:pt idx="10542">
                  <c:v>3.4035319614622557</c:v>
                </c:pt>
                <c:pt idx="10543">
                  <c:v>3.4065498443192372</c:v>
                </c:pt>
                <c:pt idx="10544">
                  <c:v>4.0786229529717248</c:v>
                </c:pt>
                <c:pt idx="10545">
                  <c:v>3.4065498443192386</c:v>
                </c:pt>
                <c:pt idx="10546">
                  <c:v>3.4065498443192386</c:v>
                </c:pt>
                <c:pt idx="10547">
                  <c:v>4.0786229529717257</c:v>
                </c:pt>
                <c:pt idx="10548">
                  <c:v>4.0786229529717266</c:v>
                </c:pt>
                <c:pt idx="10549">
                  <c:v>4.0786229529717257</c:v>
                </c:pt>
                <c:pt idx="10550">
                  <c:v>4.0836787589176726</c:v>
                </c:pt>
                <c:pt idx="10551">
                  <c:v>4.0964596208919657</c:v>
                </c:pt>
                <c:pt idx="10552">
                  <c:v>4.0800809759159469</c:v>
                </c:pt>
                <c:pt idx="10553">
                  <c:v>4.0797126117898417</c:v>
                </c:pt>
                <c:pt idx="10554">
                  <c:v>4.0809458769726952</c:v>
                </c:pt>
                <c:pt idx="10555">
                  <c:v>4.1007181485719126</c:v>
                </c:pt>
                <c:pt idx="10556">
                  <c:v>3.4211596043595462</c:v>
                </c:pt>
                <c:pt idx="10557">
                  <c:v>3.4290222362005709</c:v>
                </c:pt>
                <c:pt idx="10558">
                  <c:v>3.4268475955735531</c:v>
                </c:pt>
                <c:pt idx="10559">
                  <c:v>4.0845584894955662</c:v>
                </c:pt>
                <c:pt idx="10560">
                  <c:v>4.0972494453828299</c:v>
                </c:pt>
                <c:pt idx="10561">
                  <c:v>4.1083401569189926</c:v>
                </c:pt>
                <c:pt idx="10562">
                  <c:v>4.0981492421870502</c:v>
                </c:pt>
                <c:pt idx="10563">
                  <c:v>4.1047613846573325</c:v>
                </c:pt>
                <c:pt idx="10564">
                  <c:v>4.1022132804288649</c:v>
                </c:pt>
                <c:pt idx="10565">
                  <c:v>4.102213280428864</c:v>
                </c:pt>
                <c:pt idx="10566">
                  <c:v>4.1222129928445828</c:v>
                </c:pt>
                <c:pt idx="10567">
                  <c:v>4.1080963371236132</c:v>
                </c:pt>
                <c:pt idx="10568">
                  <c:v>4.107042630352626</c:v>
                </c:pt>
                <c:pt idx="10569">
                  <c:v>4.7382409351160231</c:v>
                </c:pt>
                <c:pt idx="10570">
                  <c:v>4.7174593684333921</c:v>
                </c:pt>
                <c:pt idx="10571">
                  <c:v>4.7337352840916571</c:v>
                </c:pt>
                <c:pt idx="10572">
                  <c:v>4.7279205939355444</c:v>
                </c:pt>
                <c:pt idx="10573">
                  <c:v>4.7124813295075594</c:v>
                </c:pt>
                <c:pt idx="10574">
                  <c:v>5.1435433749052546</c:v>
                </c:pt>
                <c:pt idx="10575">
                  <c:v>4.7201330086287525</c:v>
                </c:pt>
                <c:pt idx="10576">
                  <c:v>4.7201330086287525</c:v>
                </c:pt>
                <c:pt idx="10577">
                  <c:v>4.7201330086287525</c:v>
                </c:pt>
                <c:pt idx="10578">
                  <c:v>4.1926550537319152</c:v>
                </c:pt>
                <c:pt idx="10579">
                  <c:v>4.1926550537319152</c:v>
                </c:pt>
                <c:pt idx="10580">
                  <c:v>4.1926550537319143</c:v>
                </c:pt>
                <c:pt idx="10581">
                  <c:v>4.1941508252137281</c:v>
                </c:pt>
                <c:pt idx="10582">
                  <c:v>4.1823638380314607</c:v>
                </c:pt>
                <c:pt idx="10583">
                  <c:v>4.1988676561869314</c:v>
                </c:pt>
                <c:pt idx="10584">
                  <c:v>4.2138748200390834</c:v>
                </c:pt>
                <c:pt idx="10585">
                  <c:v>4.2138748200390834</c:v>
                </c:pt>
                <c:pt idx="10586">
                  <c:v>4.1927284185946947</c:v>
                </c:pt>
                <c:pt idx="10587">
                  <c:v>4.2138748200390834</c:v>
                </c:pt>
                <c:pt idx="10588">
                  <c:v>4.199230684955694</c:v>
                </c:pt>
                <c:pt idx="10589">
                  <c:v>4.1979755911004943</c:v>
                </c:pt>
                <c:pt idx="10590">
                  <c:v>3.5479871035550166</c:v>
                </c:pt>
                <c:pt idx="10591">
                  <c:v>4.1861362099633457</c:v>
                </c:pt>
                <c:pt idx="10592">
                  <c:v>4.1778959312159456</c:v>
                </c:pt>
                <c:pt idx="10593">
                  <c:v>4.1778959312159465</c:v>
                </c:pt>
                <c:pt idx="10594">
                  <c:v>4.1707404136837702</c:v>
                </c:pt>
                <c:pt idx="10595">
                  <c:v>4.1736659810200232</c:v>
                </c:pt>
                <c:pt idx="10596">
                  <c:v>4.1747160203007931</c:v>
                </c:pt>
                <c:pt idx="10597">
                  <c:v>4.1659786979732276</c:v>
                </c:pt>
                <c:pt idx="10598">
                  <c:v>4.1603086051285123</c:v>
                </c:pt>
                <c:pt idx="10599">
                  <c:v>4.1827726006217416</c:v>
                </c:pt>
                <c:pt idx="10600">
                  <c:v>3.4103075607177815</c:v>
                </c:pt>
                <c:pt idx="10601">
                  <c:v>3.4274594077356104</c:v>
                </c:pt>
                <c:pt idx="10602">
                  <c:v>3.4097236545832197</c:v>
                </c:pt>
                <c:pt idx="10603">
                  <c:v>3.4092288822078101</c:v>
                </c:pt>
                <c:pt idx="10604">
                  <c:v>4.0810083734823293</c:v>
                </c:pt>
                <c:pt idx="10605">
                  <c:v>3.4097236545832197</c:v>
                </c:pt>
                <c:pt idx="10606">
                  <c:v>3.399069545819164</c:v>
                </c:pt>
                <c:pt idx="10607">
                  <c:v>3.4175856272009901</c:v>
                </c:pt>
                <c:pt idx="10608">
                  <c:v>3.4031913314260547</c:v>
                </c:pt>
                <c:pt idx="10609">
                  <c:v>3.4043396128752903</c:v>
                </c:pt>
                <c:pt idx="10610">
                  <c:v>3.3861311526789035</c:v>
                </c:pt>
                <c:pt idx="10611">
                  <c:v>3.386808182790034</c:v>
                </c:pt>
                <c:pt idx="10612">
                  <c:v>3.3930209865535037</c:v>
                </c:pt>
                <c:pt idx="10613">
                  <c:v>3.4114530884680061</c:v>
                </c:pt>
                <c:pt idx="10614">
                  <c:v>3.3930209865535037</c:v>
                </c:pt>
                <c:pt idx="10615">
                  <c:v>4.0413021734366676</c:v>
                </c:pt>
                <c:pt idx="10616">
                  <c:v>4.0397589523807325</c:v>
                </c:pt>
                <c:pt idx="10617">
                  <c:v>4.0630609466242751</c:v>
                </c:pt>
                <c:pt idx="10618">
                  <c:v>4.0397589523807325</c:v>
                </c:pt>
                <c:pt idx="10619">
                  <c:v>4.0337488276513405</c:v>
                </c:pt>
                <c:pt idx="10620">
                  <c:v>4.5677118358312088</c:v>
                </c:pt>
                <c:pt idx="10621">
                  <c:v>4.5654897798901013</c:v>
                </c:pt>
                <c:pt idx="10622">
                  <c:v>4.03213777885105</c:v>
                </c:pt>
                <c:pt idx="10623">
                  <c:v>4.0277163712870632</c:v>
                </c:pt>
                <c:pt idx="10624">
                  <c:v>4.0265118346567164</c:v>
                </c:pt>
                <c:pt idx="10625">
                  <c:v>4.0435708467279019</c:v>
                </c:pt>
                <c:pt idx="10626">
                  <c:v>4.0448611042602618</c:v>
                </c:pt>
                <c:pt idx="10627">
                  <c:v>4.0496812672462408</c:v>
                </c:pt>
                <c:pt idx="10628">
                  <c:v>4.0364320138837364</c:v>
                </c:pt>
                <c:pt idx="10629">
                  <c:v>4.0425065181161361</c:v>
                </c:pt>
                <c:pt idx="10630">
                  <c:v>4.0208490271413426</c:v>
                </c:pt>
                <c:pt idx="10631">
                  <c:v>4.0344086458548274</c:v>
                </c:pt>
                <c:pt idx="10632">
                  <c:v>4.0172365942670609</c:v>
                </c:pt>
                <c:pt idx="10633">
                  <c:v>4.0400278432190824</c:v>
                </c:pt>
                <c:pt idx="10634">
                  <c:v>4.0415826442807656</c:v>
                </c:pt>
                <c:pt idx="10635">
                  <c:v>3.3940984927612208</c:v>
                </c:pt>
                <c:pt idx="10636">
                  <c:v>3.3940984927612203</c:v>
                </c:pt>
                <c:pt idx="10637">
                  <c:v>3.3987478336335135</c:v>
                </c:pt>
                <c:pt idx="10638">
                  <c:v>3.3902374302556977</c:v>
                </c:pt>
                <c:pt idx="10639">
                  <c:v>3.3889218047867984</c:v>
                </c:pt>
                <c:pt idx="10640">
                  <c:v>3.3920548427452437</c:v>
                </c:pt>
                <c:pt idx="10641">
                  <c:v>3.4096741157245876</c:v>
                </c:pt>
                <c:pt idx="10642">
                  <c:v>3.4091229826637397</c:v>
                </c:pt>
                <c:pt idx="10643">
                  <c:v>3.4173293529227688</c:v>
                </c:pt>
                <c:pt idx="10644">
                  <c:v>3.3987712859064492</c:v>
                </c:pt>
                <c:pt idx="10645">
                  <c:v>3.3987712859064492</c:v>
                </c:pt>
                <c:pt idx="10646">
                  <c:v>2.4889750762675309</c:v>
                </c:pt>
                <c:pt idx="10647">
                  <c:v>2.4881511718346587</c:v>
                </c:pt>
                <c:pt idx="10648">
                  <c:v>2.4881511718346592</c:v>
                </c:pt>
                <c:pt idx="10649">
                  <c:v>2.4940558679020088</c:v>
                </c:pt>
                <c:pt idx="10650">
                  <c:v>2.4940558679020088</c:v>
                </c:pt>
                <c:pt idx="10651">
                  <c:v>0.67675785674799271</c:v>
                </c:pt>
                <c:pt idx="10652">
                  <c:v>0.68667801111360105</c:v>
                </c:pt>
                <c:pt idx="10653">
                  <c:v>0.67678649393785317</c:v>
                </c:pt>
                <c:pt idx="10654">
                  <c:v>0.69081076347008352</c:v>
                </c:pt>
                <c:pt idx="10655">
                  <c:v>2.5198548200751536</c:v>
                </c:pt>
                <c:pt idx="10656">
                  <c:v>3.4291826811299972</c:v>
                </c:pt>
                <c:pt idx="10657">
                  <c:v>3.4424334373904291</c:v>
                </c:pt>
                <c:pt idx="10658">
                  <c:v>3.4393754121651869</c:v>
                </c:pt>
                <c:pt idx="10659">
                  <c:v>3.4424334373904291</c:v>
                </c:pt>
                <c:pt idx="10660">
                  <c:v>3.439775170822426</c:v>
                </c:pt>
                <c:pt idx="10661">
                  <c:v>3.4393754121651869</c:v>
                </c:pt>
                <c:pt idx="10662">
                  <c:v>3.4329250655560779</c:v>
                </c:pt>
                <c:pt idx="10663">
                  <c:v>3.4462398486891517</c:v>
                </c:pt>
                <c:pt idx="10664">
                  <c:v>3.4332024304138833</c:v>
                </c:pt>
                <c:pt idx="10665">
                  <c:v>3.4332024304138828</c:v>
                </c:pt>
                <c:pt idx="10666">
                  <c:v>3.416269994654809</c:v>
                </c:pt>
                <c:pt idx="10667">
                  <c:v>3.4332024304138824</c:v>
                </c:pt>
                <c:pt idx="10668">
                  <c:v>3.4296105026361059</c:v>
                </c:pt>
                <c:pt idx="10669">
                  <c:v>3.4375240496746455</c:v>
                </c:pt>
                <c:pt idx="10670">
                  <c:v>3.434987363788411</c:v>
                </c:pt>
                <c:pt idx="10671">
                  <c:v>3.4317455050219405</c:v>
                </c:pt>
                <c:pt idx="10672">
                  <c:v>4.0836727197969909</c:v>
                </c:pt>
                <c:pt idx="10673">
                  <c:v>4.0874978734874992</c:v>
                </c:pt>
                <c:pt idx="10674">
                  <c:v>4.0664834524555351</c:v>
                </c:pt>
                <c:pt idx="10675">
                  <c:v>4.0887865297860984</c:v>
                </c:pt>
                <c:pt idx="10676">
                  <c:v>4.0874978734874992</c:v>
                </c:pt>
                <c:pt idx="10677">
                  <c:v>4.0874978734874992</c:v>
                </c:pt>
                <c:pt idx="10678">
                  <c:v>4.0874978734874992</c:v>
                </c:pt>
                <c:pt idx="10679">
                  <c:v>4.0874978734874992</c:v>
                </c:pt>
                <c:pt idx="10680">
                  <c:v>4.0792551183395585</c:v>
                </c:pt>
                <c:pt idx="10681">
                  <c:v>4.0997815035305178</c:v>
                </c:pt>
                <c:pt idx="10682">
                  <c:v>4.1060495140539457</c:v>
                </c:pt>
                <c:pt idx="10683">
                  <c:v>4.0859426279879605</c:v>
                </c:pt>
                <c:pt idx="10684">
                  <c:v>4.0908139714501131</c:v>
                </c:pt>
                <c:pt idx="10685">
                  <c:v>4.0701806406412198</c:v>
                </c:pt>
                <c:pt idx="10686">
                  <c:v>3.4171115358880626</c:v>
                </c:pt>
                <c:pt idx="10687">
                  <c:v>2.5045000394191592</c:v>
                </c:pt>
                <c:pt idx="10688">
                  <c:v>2.4908230631134307</c:v>
                </c:pt>
                <c:pt idx="10689">
                  <c:v>2.4907349963535572</c:v>
                </c:pt>
                <c:pt idx="10690">
                  <c:v>2.488966474322579</c:v>
                </c:pt>
                <c:pt idx="10691">
                  <c:v>2.5041345415710556</c:v>
                </c:pt>
                <c:pt idx="10692">
                  <c:v>2.5051616641605401</c:v>
                </c:pt>
                <c:pt idx="10693">
                  <c:v>2.5051616641605396</c:v>
                </c:pt>
                <c:pt idx="10694">
                  <c:v>2.4898651802908871</c:v>
                </c:pt>
                <c:pt idx="10695">
                  <c:v>2.5036592158883781</c:v>
                </c:pt>
                <c:pt idx="10696">
                  <c:v>2.503554528216716</c:v>
                </c:pt>
                <c:pt idx="10697">
                  <c:v>2.5179560674372827</c:v>
                </c:pt>
                <c:pt idx="10698">
                  <c:v>2.5035545282167164</c:v>
                </c:pt>
                <c:pt idx="10699">
                  <c:v>2.5031872502850425</c:v>
                </c:pt>
                <c:pt idx="10700">
                  <c:v>2.4897847488756155</c:v>
                </c:pt>
                <c:pt idx="10701">
                  <c:v>2.5033127686923229</c:v>
                </c:pt>
                <c:pt idx="10702">
                  <c:v>2.5033127686923229</c:v>
                </c:pt>
                <c:pt idx="10703">
                  <c:v>0.67149529508518524</c:v>
                </c:pt>
                <c:pt idx="10704">
                  <c:v>0.67149529508518491</c:v>
                </c:pt>
                <c:pt idx="10705">
                  <c:v>0.68126622788526903</c:v>
                </c:pt>
                <c:pt idx="10706">
                  <c:v>0.68126622788526936</c:v>
                </c:pt>
                <c:pt idx="10707">
                  <c:v>0.67149529508518524</c:v>
                </c:pt>
                <c:pt idx="10708">
                  <c:v>0.67989409715828275</c:v>
                </c:pt>
                <c:pt idx="10709">
                  <c:v>0.69624856966432935</c:v>
                </c:pt>
                <c:pt idx="10710">
                  <c:v>0.67113955616559684</c:v>
                </c:pt>
                <c:pt idx="10711">
                  <c:v>0.67113955616559762</c:v>
                </c:pt>
                <c:pt idx="10712">
                  <c:v>0.65143721681415467</c:v>
                </c:pt>
                <c:pt idx="10713">
                  <c:v>0.65877191579843808</c:v>
                </c:pt>
                <c:pt idx="10714">
                  <c:v>2.4879901119350065</c:v>
                </c:pt>
                <c:pt idx="10715">
                  <c:v>2.4873529741269174</c:v>
                </c:pt>
                <c:pt idx="10716">
                  <c:v>2.4887206112694402</c:v>
                </c:pt>
                <c:pt idx="10717">
                  <c:v>2.4731017799823616</c:v>
                </c:pt>
                <c:pt idx="10718">
                  <c:v>2.4785034170534184</c:v>
                </c:pt>
                <c:pt idx="10719">
                  <c:v>2.4840115167608676</c:v>
                </c:pt>
                <c:pt idx="10720">
                  <c:v>2.4907594051116062</c:v>
                </c:pt>
                <c:pt idx="10721">
                  <c:v>2.491480770706699</c:v>
                </c:pt>
                <c:pt idx="10722">
                  <c:v>2.4763936363687535</c:v>
                </c:pt>
                <c:pt idx="10723">
                  <c:v>2.4903997460048743</c:v>
                </c:pt>
                <c:pt idx="10724">
                  <c:v>2.4898765792329334</c:v>
                </c:pt>
                <c:pt idx="10725">
                  <c:v>2.5038793730274262</c:v>
                </c:pt>
                <c:pt idx="10726">
                  <c:v>2.4909015393363214</c:v>
                </c:pt>
                <c:pt idx="10727">
                  <c:v>2.4972787374684198</c:v>
                </c:pt>
                <c:pt idx="10728">
                  <c:v>2.4825827933227917</c:v>
                </c:pt>
                <c:pt idx="10729">
                  <c:v>2.4972787374684198</c:v>
                </c:pt>
                <c:pt idx="10730">
                  <c:v>2.4972787374684193</c:v>
                </c:pt>
                <c:pt idx="10731">
                  <c:v>2.4965242122919284</c:v>
                </c:pt>
                <c:pt idx="10732">
                  <c:v>2.4817190825269817</c:v>
                </c:pt>
                <c:pt idx="10733">
                  <c:v>2.4965242122919284</c:v>
                </c:pt>
                <c:pt idx="10734">
                  <c:v>2.4978802980428578</c:v>
                </c:pt>
                <c:pt idx="10735">
                  <c:v>2.4978802980428578</c:v>
                </c:pt>
                <c:pt idx="10736">
                  <c:v>2.4969543362536899</c:v>
                </c:pt>
                <c:pt idx="10737">
                  <c:v>3.4058638605846574</c:v>
                </c:pt>
                <c:pt idx="10738">
                  <c:v>3.4226351733213707</c:v>
                </c:pt>
                <c:pt idx="10739">
                  <c:v>3.4226351733213698</c:v>
                </c:pt>
                <c:pt idx="10740">
                  <c:v>3.4226351733213698</c:v>
                </c:pt>
                <c:pt idx="10741">
                  <c:v>3.4193938981335754</c:v>
                </c:pt>
                <c:pt idx="10742">
                  <c:v>3.4176384386588556</c:v>
                </c:pt>
                <c:pt idx="10743">
                  <c:v>3.4176384386588556</c:v>
                </c:pt>
                <c:pt idx="10744">
                  <c:v>3.4340041414197846</c:v>
                </c:pt>
                <c:pt idx="10745">
                  <c:v>2.5087972272735479</c:v>
                </c:pt>
                <c:pt idx="10746">
                  <c:v>2.5084685910364595</c:v>
                </c:pt>
                <c:pt idx="10747">
                  <c:v>2.5080122492220123</c:v>
                </c:pt>
                <c:pt idx="10748">
                  <c:v>2.5080122492220127</c:v>
                </c:pt>
                <c:pt idx="10749">
                  <c:v>2.5156404922739593</c:v>
                </c:pt>
                <c:pt idx="10750">
                  <c:v>2.5113293862335642</c:v>
                </c:pt>
                <c:pt idx="10751">
                  <c:v>2.5057459566299873</c:v>
                </c:pt>
                <c:pt idx="10752">
                  <c:v>2.505214468211808</c:v>
                </c:pt>
                <c:pt idx="10753">
                  <c:v>2.5049772098884162</c:v>
                </c:pt>
                <c:pt idx="10754">
                  <c:v>2.4907753954862382</c:v>
                </c:pt>
                <c:pt idx="10755">
                  <c:v>2.4917661076167721</c:v>
                </c:pt>
                <c:pt idx="10756">
                  <c:v>2.4777873760589979</c:v>
                </c:pt>
                <c:pt idx="10757">
                  <c:v>2.4769135383332972</c:v>
                </c:pt>
                <c:pt idx="10758">
                  <c:v>2.485472263480045</c:v>
                </c:pt>
                <c:pt idx="10759">
                  <c:v>2.500085388760275</c:v>
                </c:pt>
                <c:pt idx="10760">
                  <c:v>2.485472263480045</c:v>
                </c:pt>
                <c:pt idx="10761">
                  <c:v>2.4855475280203096</c:v>
                </c:pt>
                <c:pt idx="10762">
                  <c:v>2.5000805606166705</c:v>
                </c:pt>
                <c:pt idx="10763">
                  <c:v>2.5000805606166705</c:v>
                </c:pt>
                <c:pt idx="10764">
                  <c:v>2.4845924172203051</c:v>
                </c:pt>
                <c:pt idx="10765">
                  <c:v>2.4985137517616223</c:v>
                </c:pt>
                <c:pt idx="10766">
                  <c:v>2.4985153447997472</c:v>
                </c:pt>
                <c:pt idx="10767">
                  <c:v>2.4975182374737632</c:v>
                </c:pt>
                <c:pt idx="10768">
                  <c:v>0.74170596028996505</c:v>
                </c:pt>
                <c:pt idx="10769">
                  <c:v>0.72698495719765577</c:v>
                </c:pt>
                <c:pt idx="10770">
                  <c:v>2.4982731913474998</c:v>
                </c:pt>
                <c:pt idx="10771">
                  <c:v>2.4834273902204997</c:v>
                </c:pt>
                <c:pt idx="10772">
                  <c:v>2.4854406435293939</c:v>
                </c:pt>
                <c:pt idx="10773">
                  <c:v>2.4872900640341657</c:v>
                </c:pt>
                <c:pt idx="10774">
                  <c:v>2.489033365942328</c:v>
                </c:pt>
                <c:pt idx="10775">
                  <c:v>2.4736595503989474</c:v>
                </c:pt>
                <c:pt idx="10776">
                  <c:v>2.4724543662385674</c:v>
                </c:pt>
                <c:pt idx="10777">
                  <c:v>2.4736595503989465</c:v>
                </c:pt>
                <c:pt idx="10778">
                  <c:v>2.472454366238567</c:v>
                </c:pt>
                <c:pt idx="10779">
                  <c:v>2.4890032335805024</c:v>
                </c:pt>
                <c:pt idx="10780">
                  <c:v>2.472454366238567</c:v>
                </c:pt>
                <c:pt idx="10781">
                  <c:v>2.4700397482551688</c:v>
                </c:pt>
                <c:pt idx="10782">
                  <c:v>2.4870392236343895</c:v>
                </c:pt>
                <c:pt idx="10783">
                  <c:v>2.4877218995980752</c:v>
                </c:pt>
                <c:pt idx="10784">
                  <c:v>2.48767262485431</c:v>
                </c:pt>
                <c:pt idx="10785">
                  <c:v>2.5039237262854379</c:v>
                </c:pt>
                <c:pt idx="10786">
                  <c:v>2.5038347072870439</c:v>
                </c:pt>
                <c:pt idx="10787">
                  <c:v>2.5038347072870435</c:v>
                </c:pt>
                <c:pt idx="10788">
                  <c:v>2.504517832510099</c:v>
                </c:pt>
                <c:pt idx="10789">
                  <c:v>2.504517832510099</c:v>
                </c:pt>
                <c:pt idx="10790">
                  <c:v>2.4891443080014861</c:v>
                </c:pt>
                <c:pt idx="10791">
                  <c:v>3.4018293802238246</c:v>
                </c:pt>
                <c:pt idx="10792">
                  <c:v>3.4028992275654684</c:v>
                </c:pt>
                <c:pt idx="10793">
                  <c:v>4.1560491812641454</c:v>
                </c:pt>
                <c:pt idx="10794">
                  <c:v>4.1770319349557239</c:v>
                </c:pt>
                <c:pt idx="10795">
                  <c:v>4.1770319349557239</c:v>
                </c:pt>
                <c:pt idx="10796">
                  <c:v>4.1545782013602155</c:v>
                </c:pt>
                <c:pt idx="10797">
                  <c:v>4.7625333797831155</c:v>
                </c:pt>
                <c:pt idx="10798">
                  <c:v>5.1874881943874787</c:v>
                </c:pt>
                <c:pt idx="10799">
                  <c:v>5.1609700606282685</c:v>
                </c:pt>
                <c:pt idx="10800">
                  <c:v>5.1637316907431803</c:v>
                </c:pt>
                <c:pt idx="10801">
                  <c:v>4.7646434232891552</c:v>
                </c:pt>
                <c:pt idx="10802">
                  <c:v>4.7560245927832625</c:v>
                </c:pt>
                <c:pt idx="10803">
                  <c:v>4.7494266919476935</c:v>
                </c:pt>
                <c:pt idx="10804">
                  <c:v>4.7669032829992783</c:v>
                </c:pt>
                <c:pt idx="10805">
                  <c:v>5.1835373610461293</c:v>
                </c:pt>
                <c:pt idx="10806">
                  <c:v>5.2038127381303374</c:v>
                </c:pt>
                <c:pt idx="10807">
                  <c:v>5.2021196902408997</c:v>
                </c:pt>
                <c:pt idx="10808">
                  <c:v>5.2220841083769951</c:v>
                </c:pt>
                <c:pt idx="10809">
                  <c:v>5.2204285001603221</c:v>
                </c:pt>
                <c:pt idx="10810">
                  <c:v>5.1918175687338541</c:v>
                </c:pt>
                <c:pt idx="10811">
                  <c:v>5.2081203805233676</c:v>
                </c:pt>
                <c:pt idx="10812">
                  <c:v>5.2139330067179772</c:v>
                </c:pt>
                <c:pt idx="10813">
                  <c:v>5.1851713847549901</c:v>
                </c:pt>
                <c:pt idx="10814">
                  <c:v>5.1878806932512367</c:v>
                </c:pt>
                <c:pt idx="10815">
                  <c:v>5.2139330067179781</c:v>
                </c:pt>
                <c:pt idx="10816">
                  <c:v>5.2139330067179781</c:v>
                </c:pt>
                <c:pt idx="10817">
                  <c:v>5.2081203805233685</c:v>
                </c:pt>
                <c:pt idx="10818">
                  <c:v>5.5604772392297104</c:v>
                </c:pt>
                <c:pt idx="10819">
                  <c:v>5.5820953271522669</c:v>
                </c:pt>
                <c:pt idx="10820">
                  <c:v>5.5537305805271275</c:v>
                </c:pt>
                <c:pt idx="10821">
                  <c:v>5.5505322278577003</c:v>
                </c:pt>
                <c:pt idx="10822">
                  <c:v>5.218112675665572</c:v>
                </c:pt>
                <c:pt idx="10823">
                  <c:v>5.2138135683085212</c:v>
                </c:pt>
                <c:pt idx="10824">
                  <c:v>4.7058408699662095</c:v>
                </c:pt>
                <c:pt idx="10825">
                  <c:v>5.112815008906205</c:v>
                </c:pt>
                <c:pt idx="10826">
                  <c:v>5.118814553679746</c:v>
                </c:pt>
                <c:pt idx="10827">
                  <c:v>5.1232077904879221</c:v>
                </c:pt>
                <c:pt idx="10828">
                  <c:v>4.6023124305762684</c:v>
                </c:pt>
                <c:pt idx="10829">
                  <c:v>4.9577955779475138</c:v>
                </c:pt>
                <c:pt idx="10830">
                  <c:v>4.9577955779475138</c:v>
                </c:pt>
                <c:pt idx="10831">
                  <c:v>4.9811511474138079</c:v>
                </c:pt>
                <c:pt idx="10832">
                  <c:v>4.9811511474138079</c:v>
                </c:pt>
                <c:pt idx="10833">
                  <c:v>4.9898503071143283</c:v>
                </c:pt>
                <c:pt idx="10834">
                  <c:v>4.9898503071143283</c:v>
                </c:pt>
                <c:pt idx="10835">
                  <c:v>4.9668548328173392</c:v>
                </c:pt>
                <c:pt idx="10836">
                  <c:v>4.4851980108653109</c:v>
                </c:pt>
                <c:pt idx="10837">
                  <c:v>4.4851980108653109</c:v>
                </c:pt>
                <c:pt idx="10838">
                  <c:v>4.9647240990625754</c:v>
                </c:pt>
                <c:pt idx="10839">
                  <c:v>4.9647240990625754</c:v>
                </c:pt>
                <c:pt idx="10840">
                  <c:v>4.9625765929814198</c:v>
                </c:pt>
                <c:pt idx="10841">
                  <c:v>4.971557233054857</c:v>
                </c:pt>
                <c:pt idx="10842">
                  <c:v>4.9572213483319425</c:v>
                </c:pt>
                <c:pt idx="10843">
                  <c:v>4.9521036217911805</c:v>
                </c:pt>
                <c:pt idx="10844">
                  <c:v>4.9593850215408208</c:v>
                </c:pt>
                <c:pt idx="10845">
                  <c:v>4.9644166709105058</c:v>
                </c:pt>
                <c:pt idx="10846">
                  <c:v>5.3432563379875679</c:v>
                </c:pt>
                <c:pt idx="10847">
                  <c:v>5.3164511480472898</c:v>
                </c:pt>
                <c:pt idx="10848">
                  <c:v>5.3432563379875688</c:v>
                </c:pt>
                <c:pt idx="10849">
                  <c:v>4.9421828035478077</c:v>
                </c:pt>
                <c:pt idx="10850">
                  <c:v>4.9421828035478077</c:v>
                </c:pt>
                <c:pt idx="10851">
                  <c:v>4.9436498752935689</c:v>
                </c:pt>
                <c:pt idx="10852">
                  <c:v>5.3494955367210606</c:v>
                </c:pt>
                <c:pt idx="10853">
                  <c:v>5.3312257992297152</c:v>
                </c:pt>
                <c:pt idx="10854">
                  <c:v>5.3505016297452279</c:v>
                </c:pt>
                <c:pt idx="10855">
                  <c:v>5.3564239054756371</c:v>
                </c:pt>
                <c:pt idx="10856">
                  <c:v>4.957298899898456</c:v>
                </c:pt>
                <c:pt idx="10857">
                  <c:v>4.9572988998984568</c:v>
                </c:pt>
                <c:pt idx="10858">
                  <c:v>4.9608512274754455</c:v>
                </c:pt>
                <c:pt idx="10859">
                  <c:v>4.9855900313260673</c:v>
                </c:pt>
                <c:pt idx="10860">
                  <c:v>4.0881542092623757</c:v>
                </c:pt>
                <c:pt idx="10861">
                  <c:v>4.0932246815248652</c:v>
                </c:pt>
                <c:pt idx="10862">
                  <c:v>4.0717541352312958</c:v>
                </c:pt>
                <c:pt idx="10863">
                  <c:v>4.0506430676111496</c:v>
                </c:pt>
                <c:pt idx="10864">
                  <c:v>4.0663391776894962</c:v>
                </c:pt>
                <c:pt idx="10865">
                  <c:v>4.6041709306211356</c:v>
                </c:pt>
                <c:pt idx="10866">
                  <c:v>4.6090261679058857</c:v>
                </c:pt>
                <c:pt idx="10867">
                  <c:v>4.6337503717619892</c:v>
                </c:pt>
                <c:pt idx="10868">
                  <c:v>4.6171052877634757</c:v>
                </c:pt>
                <c:pt idx="10869">
                  <c:v>4.0773911225543626</c:v>
                </c:pt>
                <c:pt idx="10870">
                  <c:v>4.0621381612652065</c:v>
                </c:pt>
                <c:pt idx="10871">
                  <c:v>4.6038999551561037</c:v>
                </c:pt>
                <c:pt idx="10872">
                  <c:v>4.595235764067751</c:v>
                </c:pt>
                <c:pt idx="10873">
                  <c:v>4.5952357640677501</c:v>
                </c:pt>
                <c:pt idx="10874">
                  <c:v>4.5966037376432292</c:v>
                </c:pt>
                <c:pt idx="10875">
                  <c:v>4.6150045180208386</c:v>
                </c:pt>
                <c:pt idx="10876">
                  <c:v>4.6163589018756026</c:v>
                </c:pt>
                <c:pt idx="10877">
                  <c:v>4.0745272320125769</c:v>
                </c:pt>
                <c:pt idx="10878">
                  <c:v>4.614431593186727</c:v>
                </c:pt>
                <c:pt idx="10879">
                  <c:v>4.614431593186727</c:v>
                </c:pt>
                <c:pt idx="10880">
                  <c:v>4.6131043944404988</c:v>
                </c:pt>
                <c:pt idx="10881">
                  <c:v>4.5896539308530437</c:v>
                </c:pt>
                <c:pt idx="10882">
                  <c:v>4.5932325518913606</c:v>
                </c:pt>
                <c:pt idx="10883">
                  <c:v>4.0554713815968535</c:v>
                </c:pt>
                <c:pt idx="10884">
                  <c:v>4.0709995397766381</c:v>
                </c:pt>
                <c:pt idx="10885">
                  <c:v>4.0796423860332212</c:v>
                </c:pt>
                <c:pt idx="10886">
                  <c:v>4.0758605253188236</c:v>
                </c:pt>
                <c:pt idx="10887">
                  <c:v>4.0758605253188236</c:v>
                </c:pt>
                <c:pt idx="10888">
                  <c:v>4.0840118586510608</c:v>
                </c:pt>
                <c:pt idx="10889">
                  <c:v>4.0840118586510608</c:v>
                </c:pt>
                <c:pt idx="10890">
                  <c:v>4.0754010674486887</c:v>
                </c:pt>
                <c:pt idx="10891">
                  <c:v>4.0791639795566423</c:v>
                </c:pt>
                <c:pt idx="10892">
                  <c:v>4.0776392345776902</c:v>
                </c:pt>
                <c:pt idx="10893">
                  <c:v>4.090509904634966</c:v>
                </c:pt>
                <c:pt idx="10894">
                  <c:v>4.0954839598959287</c:v>
                </c:pt>
                <c:pt idx="10895">
                  <c:v>4.0792347811303742</c:v>
                </c:pt>
                <c:pt idx="10896">
                  <c:v>3.4019596788627156</c:v>
                </c:pt>
                <c:pt idx="10897">
                  <c:v>3.401959678862716</c:v>
                </c:pt>
                <c:pt idx="10898">
                  <c:v>3.3937935487305055</c:v>
                </c:pt>
                <c:pt idx="10899">
                  <c:v>3.3998312989915402</c:v>
                </c:pt>
                <c:pt idx="10900">
                  <c:v>3.4016876664721782</c:v>
                </c:pt>
                <c:pt idx="10901">
                  <c:v>3.3981255927679856</c:v>
                </c:pt>
                <c:pt idx="10902">
                  <c:v>2.4895234594497961</c:v>
                </c:pt>
                <c:pt idx="10903">
                  <c:v>2.4935935813623362</c:v>
                </c:pt>
                <c:pt idx="10904">
                  <c:v>2.4935935813623362</c:v>
                </c:pt>
                <c:pt idx="10905">
                  <c:v>2.4945122704091154</c:v>
                </c:pt>
                <c:pt idx="10906">
                  <c:v>2.4945122704091154</c:v>
                </c:pt>
                <c:pt idx="10907">
                  <c:v>2.4954188202483221</c:v>
                </c:pt>
                <c:pt idx="10908">
                  <c:v>2.5062598008558599</c:v>
                </c:pt>
                <c:pt idx="10909">
                  <c:v>0.61765736808495753</c:v>
                </c:pt>
                <c:pt idx="10910">
                  <c:v>0.59368498603474862</c:v>
                </c:pt>
                <c:pt idx="10911">
                  <c:v>0.60534593785248625</c:v>
                </c:pt>
                <c:pt idx="10912">
                  <c:v>0.60534593785248669</c:v>
                </c:pt>
                <c:pt idx="10913">
                  <c:v>0.62562842496055726</c:v>
                </c:pt>
                <c:pt idx="10914">
                  <c:v>0.61034738747921802</c:v>
                </c:pt>
                <c:pt idx="10915">
                  <c:v>0.59086525382609911</c:v>
                </c:pt>
                <c:pt idx="10916">
                  <c:v>0.58082492736960067</c:v>
                </c:pt>
                <c:pt idx="10917">
                  <c:v>0.59086525382610033</c:v>
                </c:pt>
                <c:pt idx="10918">
                  <c:v>0.59970683090865562</c:v>
                </c:pt>
                <c:pt idx="10919">
                  <c:v>0.608293060498451</c:v>
                </c:pt>
                <c:pt idx="10920">
                  <c:v>0.63131504723534471</c:v>
                </c:pt>
                <c:pt idx="10921">
                  <c:v>0.65001921047414501</c:v>
                </c:pt>
                <c:pt idx="10922">
                  <c:v>0.6605586825960027</c:v>
                </c:pt>
                <c:pt idx="10923">
                  <c:v>0.67056012742730053</c:v>
                </c:pt>
                <c:pt idx="10924">
                  <c:v>0.67400155469673106</c:v>
                </c:pt>
                <c:pt idx="10925">
                  <c:v>0.69880937840480717</c:v>
                </c:pt>
                <c:pt idx="10926">
                  <c:v>0.72041618506848959</c:v>
                </c:pt>
                <c:pt idx="10927">
                  <c:v>0.72465083629796911</c:v>
                </c:pt>
                <c:pt idx="10928">
                  <c:v>2.5304452932031269</c:v>
                </c:pt>
                <c:pt idx="10929">
                  <c:v>2.5265729484191946</c:v>
                </c:pt>
                <c:pt idx="10930">
                  <c:v>2.5207938044962503</c:v>
                </c:pt>
                <c:pt idx="10931">
                  <c:v>2.5212595542415546</c:v>
                </c:pt>
                <c:pt idx="10932">
                  <c:v>2.5353418658419509</c:v>
                </c:pt>
                <c:pt idx="10933">
                  <c:v>2.5218510206273752</c:v>
                </c:pt>
                <c:pt idx="10934">
                  <c:v>2.5299483610693354</c:v>
                </c:pt>
                <c:pt idx="10935">
                  <c:v>2.5299483610693363</c:v>
                </c:pt>
                <c:pt idx="10936">
                  <c:v>3.4386211179058095</c:v>
                </c:pt>
                <c:pt idx="10937">
                  <c:v>3.4209989428395713</c:v>
                </c:pt>
                <c:pt idx="10938">
                  <c:v>4.0920949973359173</c:v>
                </c:pt>
                <c:pt idx="10939">
                  <c:v>4.0697455670138556</c:v>
                </c:pt>
                <c:pt idx="10940">
                  <c:v>4.0907982894737414</c:v>
                </c:pt>
                <c:pt idx="10941">
                  <c:v>4.0869600061135021</c:v>
                </c:pt>
                <c:pt idx="10942">
                  <c:v>4.0713578042770262</c:v>
                </c:pt>
                <c:pt idx="10943">
                  <c:v>4.0699286350860042</c:v>
                </c:pt>
                <c:pt idx="10944">
                  <c:v>4.0699286350860042</c:v>
                </c:pt>
                <c:pt idx="10945">
                  <c:v>4.0699286350860051</c:v>
                </c:pt>
                <c:pt idx="10946">
                  <c:v>4.0658461789502685</c:v>
                </c:pt>
                <c:pt idx="10947">
                  <c:v>4.0643612105653171</c:v>
                </c:pt>
                <c:pt idx="10948">
                  <c:v>4.04207582203657</c:v>
                </c:pt>
                <c:pt idx="10949">
                  <c:v>4.0632508975449184</c:v>
                </c:pt>
                <c:pt idx="10950">
                  <c:v>4.0617346857775294</c:v>
                </c:pt>
                <c:pt idx="10951">
                  <c:v>4.0632508975449184</c:v>
                </c:pt>
                <c:pt idx="10952">
                  <c:v>4.0465583518982369</c:v>
                </c:pt>
                <c:pt idx="10953">
                  <c:v>4.0596161708632819</c:v>
                </c:pt>
                <c:pt idx="10954">
                  <c:v>4.0637469190209465</c:v>
                </c:pt>
                <c:pt idx="10955">
                  <c:v>4.0690324242904676</c:v>
                </c:pt>
                <c:pt idx="10956">
                  <c:v>4.0690324242904676</c:v>
                </c:pt>
                <c:pt idx="10957">
                  <c:v>4.047215856791829</c:v>
                </c:pt>
                <c:pt idx="10958">
                  <c:v>4.051430985231729</c:v>
                </c:pt>
                <c:pt idx="10959">
                  <c:v>3.3886686828676034</c:v>
                </c:pt>
                <c:pt idx="10960">
                  <c:v>3.3899789580627515</c:v>
                </c:pt>
                <c:pt idx="10961">
                  <c:v>3.3928235151252242</c:v>
                </c:pt>
                <c:pt idx="10962">
                  <c:v>3.3933868782859409</c:v>
                </c:pt>
                <c:pt idx="10963">
                  <c:v>3.3785675021057551</c:v>
                </c:pt>
                <c:pt idx="10964">
                  <c:v>3.3946858298603617</c:v>
                </c:pt>
                <c:pt idx="10965">
                  <c:v>3.3799194847222314</c:v>
                </c:pt>
                <c:pt idx="10966">
                  <c:v>3.3799194847222314</c:v>
                </c:pt>
                <c:pt idx="10967">
                  <c:v>2.467842840020106</c:v>
                </c:pt>
                <c:pt idx="10968">
                  <c:v>2.4679245346738128</c:v>
                </c:pt>
                <c:pt idx="10969">
                  <c:v>0.63547036173621807</c:v>
                </c:pt>
                <c:pt idx="10970">
                  <c:v>0.63547036173621918</c:v>
                </c:pt>
                <c:pt idx="10971">
                  <c:v>0.63547036173621885</c:v>
                </c:pt>
                <c:pt idx="10972">
                  <c:v>0.6640418366895936</c:v>
                </c:pt>
                <c:pt idx="10973">
                  <c:v>0.66971910026295711</c:v>
                </c:pt>
                <c:pt idx="10974">
                  <c:v>0.66125452302783205</c:v>
                </c:pt>
                <c:pt idx="10975">
                  <c:v>0.66125452302783239</c:v>
                </c:pt>
                <c:pt idx="10976">
                  <c:v>0.66125452302783239</c:v>
                </c:pt>
                <c:pt idx="10977">
                  <c:v>0.66125452302783205</c:v>
                </c:pt>
                <c:pt idx="10978">
                  <c:v>0.64921180098564124</c:v>
                </c:pt>
                <c:pt idx="10979">
                  <c:v>0.65167857382271099</c:v>
                </c:pt>
                <c:pt idx="10980">
                  <c:v>0.61926788704155655</c:v>
                </c:pt>
                <c:pt idx="10981">
                  <c:v>0.60233442852598051</c:v>
                </c:pt>
                <c:pt idx="10982">
                  <c:v>0.59423811608278509</c:v>
                </c:pt>
                <c:pt idx="10983">
                  <c:v>0.62555290839950184</c:v>
                </c:pt>
                <c:pt idx="10984">
                  <c:v>0.62539918573599729</c:v>
                </c:pt>
                <c:pt idx="10985">
                  <c:v>0.63410190326577875</c:v>
                </c:pt>
                <c:pt idx="10986">
                  <c:v>0.64225830754519664</c:v>
                </c:pt>
                <c:pt idx="10987">
                  <c:v>0.62082595783935779</c:v>
                </c:pt>
                <c:pt idx="10988">
                  <c:v>0.61961482278591629</c:v>
                </c:pt>
                <c:pt idx="10989">
                  <c:v>0.64610257945946981</c:v>
                </c:pt>
                <c:pt idx="10990">
                  <c:v>0.65634979792184545</c:v>
                </c:pt>
                <c:pt idx="10991">
                  <c:v>0.67072673245949721</c:v>
                </c:pt>
                <c:pt idx="10992">
                  <c:v>0.67934147430410619</c:v>
                </c:pt>
                <c:pt idx="10993">
                  <c:v>0.69502374958485502</c:v>
                </c:pt>
                <c:pt idx="10994">
                  <c:v>2.5165721177278599</c:v>
                </c:pt>
                <c:pt idx="10995">
                  <c:v>2.5028411015493126</c:v>
                </c:pt>
                <c:pt idx="10996">
                  <c:v>2.5156483722035241</c:v>
                </c:pt>
                <c:pt idx="10997">
                  <c:v>2.5156483722035241</c:v>
                </c:pt>
                <c:pt idx="10998">
                  <c:v>2.5272294327225517</c:v>
                </c:pt>
                <c:pt idx="10999">
                  <c:v>2.5289453675823932</c:v>
                </c:pt>
                <c:pt idx="11000">
                  <c:v>2.5294667274107492</c:v>
                </c:pt>
                <c:pt idx="11001">
                  <c:v>2.5280340874985519</c:v>
                </c:pt>
                <c:pt idx="11002">
                  <c:v>2.5168457726050928</c:v>
                </c:pt>
                <c:pt idx="11003">
                  <c:v>2.5030089696573663</c:v>
                </c:pt>
                <c:pt idx="11004">
                  <c:v>2.5168457726050932</c:v>
                </c:pt>
                <c:pt idx="11005">
                  <c:v>2.5174660322882794</c:v>
                </c:pt>
                <c:pt idx="11006">
                  <c:v>2.504941141997139</c:v>
                </c:pt>
                <c:pt idx="11007">
                  <c:v>2.5172907574502053</c:v>
                </c:pt>
                <c:pt idx="11008">
                  <c:v>2.517934877193142</c:v>
                </c:pt>
                <c:pt idx="11009">
                  <c:v>2.5182759554348144</c:v>
                </c:pt>
                <c:pt idx="11010">
                  <c:v>2.5143108919117911</c:v>
                </c:pt>
                <c:pt idx="11011">
                  <c:v>2.5272106878062068</c:v>
                </c:pt>
                <c:pt idx="11012">
                  <c:v>2.5266414081564945</c:v>
                </c:pt>
                <c:pt idx="11013">
                  <c:v>2.5316688856392839</c:v>
                </c:pt>
                <c:pt idx="11014">
                  <c:v>2.5316688856392839</c:v>
                </c:pt>
                <c:pt idx="11015">
                  <c:v>2.5316688856392839</c:v>
                </c:pt>
                <c:pt idx="11016">
                  <c:v>2.5266414081564945</c:v>
                </c:pt>
                <c:pt idx="11017">
                  <c:v>2.5343308446974753</c:v>
                </c:pt>
                <c:pt idx="11018">
                  <c:v>2.5290233191909186</c:v>
                </c:pt>
                <c:pt idx="11019">
                  <c:v>2.5236313915911635</c:v>
                </c:pt>
                <c:pt idx="11020">
                  <c:v>3.4203769926884355</c:v>
                </c:pt>
                <c:pt idx="11021">
                  <c:v>3.4203769926884355</c:v>
                </c:pt>
                <c:pt idx="11022">
                  <c:v>3.4203769926884355</c:v>
                </c:pt>
                <c:pt idx="11023">
                  <c:v>3.437652094828394</c:v>
                </c:pt>
                <c:pt idx="11024">
                  <c:v>3.4240384539352147</c:v>
                </c:pt>
                <c:pt idx="11025">
                  <c:v>2.524718403642257</c:v>
                </c:pt>
                <c:pt idx="11026">
                  <c:v>2.5247184036422574</c:v>
                </c:pt>
                <c:pt idx="11027">
                  <c:v>2.5117554420413524</c:v>
                </c:pt>
                <c:pt idx="11028">
                  <c:v>2.512220268284366</c:v>
                </c:pt>
                <c:pt idx="11029">
                  <c:v>2.4976330522484012</c:v>
                </c:pt>
                <c:pt idx="11030">
                  <c:v>3.5367531054084091</c:v>
                </c:pt>
                <c:pt idx="11031">
                  <c:v>3.5355405649445419</c:v>
                </c:pt>
                <c:pt idx="11032">
                  <c:v>3.5526531393909182</c:v>
                </c:pt>
                <c:pt idx="11033">
                  <c:v>3.5529724991342926</c:v>
                </c:pt>
                <c:pt idx="11034">
                  <c:v>3.5526531393909173</c:v>
                </c:pt>
                <c:pt idx="11035">
                  <c:v>3.5526531393909182</c:v>
                </c:pt>
                <c:pt idx="11036">
                  <c:v>3.5494540111565471</c:v>
                </c:pt>
                <c:pt idx="11037">
                  <c:v>3.5461445919789627</c:v>
                </c:pt>
                <c:pt idx="11038">
                  <c:v>3.538123006916345</c:v>
                </c:pt>
                <c:pt idx="11039">
                  <c:v>3.5337607865510763</c:v>
                </c:pt>
                <c:pt idx="11040">
                  <c:v>4.1820215214945389</c:v>
                </c:pt>
                <c:pt idx="11041">
                  <c:v>4.1833645140781464</c:v>
                </c:pt>
                <c:pt idx="11042">
                  <c:v>4.1833645140781464</c:v>
                </c:pt>
                <c:pt idx="11043">
                  <c:v>4.2034979425680437</c:v>
                </c:pt>
                <c:pt idx="11044">
                  <c:v>4.1918820324509891</c:v>
                </c:pt>
                <c:pt idx="11045">
                  <c:v>4.1712128261702341</c:v>
                </c:pt>
                <c:pt idx="11046">
                  <c:v>4.1918820324509891</c:v>
                </c:pt>
                <c:pt idx="11047">
                  <c:v>4.1880992574458542</c:v>
                </c:pt>
                <c:pt idx="11048">
                  <c:v>4.1672075708567258</c:v>
                </c:pt>
                <c:pt idx="11049">
                  <c:v>4.1880992574458542</c:v>
                </c:pt>
                <c:pt idx="11050">
                  <c:v>4.1842533525859089</c:v>
                </c:pt>
                <c:pt idx="11051">
                  <c:v>3.5548220024781561</c:v>
                </c:pt>
                <c:pt idx="11052">
                  <c:v>3.5548220024781552</c:v>
                </c:pt>
                <c:pt idx="11053">
                  <c:v>3.5548220024781552</c:v>
                </c:pt>
                <c:pt idx="11054">
                  <c:v>3.5548220024781552</c:v>
                </c:pt>
                <c:pt idx="11055">
                  <c:v>3.5511162891495771</c:v>
                </c:pt>
                <c:pt idx="11056">
                  <c:v>3.5511162891495771</c:v>
                </c:pt>
                <c:pt idx="11057">
                  <c:v>3.5511162891495767</c:v>
                </c:pt>
                <c:pt idx="11058">
                  <c:v>3.5571026029902173</c:v>
                </c:pt>
                <c:pt idx="11059">
                  <c:v>4.3003957843651097</c:v>
                </c:pt>
                <c:pt idx="11060">
                  <c:v>4.3056192441927017</c:v>
                </c:pt>
                <c:pt idx="11061">
                  <c:v>3.575022117772118</c:v>
                </c:pt>
                <c:pt idx="11062">
                  <c:v>3.5727900615823369</c:v>
                </c:pt>
                <c:pt idx="11063">
                  <c:v>3.5650189836518589</c:v>
                </c:pt>
                <c:pt idx="11064">
                  <c:v>3.5813981626129667</c:v>
                </c:pt>
                <c:pt idx="11065">
                  <c:v>3.5816170869226251</c:v>
                </c:pt>
                <c:pt idx="11066">
                  <c:v>3.5740775426615099</c:v>
                </c:pt>
                <c:pt idx="11067">
                  <c:v>3.5740775426615099</c:v>
                </c:pt>
                <c:pt idx="11068">
                  <c:v>3.5761776256206286</c:v>
                </c:pt>
                <c:pt idx="11069">
                  <c:v>3.5673287983396014</c:v>
                </c:pt>
                <c:pt idx="11070">
                  <c:v>3.5761776256206286</c:v>
                </c:pt>
                <c:pt idx="11071">
                  <c:v>2.706197611980405</c:v>
                </c:pt>
                <c:pt idx="11072">
                  <c:v>2.7059407222826963</c:v>
                </c:pt>
                <c:pt idx="11073">
                  <c:v>2.6930334064396209</c:v>
                </c:pt>
                <c:pt idx="11074">
                  <c:v>2.6805387968494676</c:v>
                </c:pt>
                <c:pt idx="11075">
                  <c:v>2.681429517250705</c:v>
                </c:pt>
                <c:pt idx="11076">
                  <c:v>2.681429517250705</c:v>
                </c:pt>
                <c:pt idx="11077">
                  <c:v>2.6676943475881951</c:v>
                </c:pt>
                <c:pt idx="11078">
                  <c:v>2.6693988691427593</c:v>
                </c:pt>
                <c:pt idx="11079">
                  <c:v>2.6833591032515791</c:v>
                </c:pt>
                <c:pt idx="11080">
                  <c:v>2.6833591032515791</c:v>
                </c:pt>
                <c:pt idx="11081">
                  <c:v>2.6833591032515796</c:v>
                </c:pt>
                <c:pt idx="11082">
                  <c:v>2.68335910325158</c:v>
                </c:pt>
                <c:pt idx="11083">
                  <c:v>2.6833591032515796</c:v>
                </c:pt>
                <c:pt idx="11084">
                  <c:v>2.6877087267395408</c:v>
                </c:pt>
                <c:pt idx="11085">
                  <c:v>2.6756942849188796</c:v>
                </c:pt>
                <c:pt idx="11086">
                  <c:v>2.6756942849188796</c:v>
                </c:pt>
                <c:pt idx="11087">
                  <c:v>2.6633903542252741</c:v>
                </c:pt>
                <c:pt idx="11088">
                  <c:v>2.6767282532074956</c:v>
                </c:pt>
                <c:pt idx="11089">
                  <c:v>2.6721268814859127</c:v>
                </c:pt>
                <c:pt idx="11090">
                  <c:v>0.67979663513471289</c:v>
                </c:pt>
                <c:pt idx="11091">
                  <c:v>0.68963958525031321</c:v>
                </c:pt>
                <c:pt idx="11092">
                  <c:v>0.68963958525031388</c:v>
                </c:pt>
                <c:pt idx="11093">
                  <c:v>0.68963958525031321</c:v>
                </c:pt>
                <c:pt idx="11094">
                  <c:v>0.68348128733365809</c:v>
                </c:pt>
                <c:pt idx="11095">
                  <c:v>0.68348128733365776</c:v>
                </c:pt>
                <c:pt idx="11096">
                  <c:v>0.6834812873336592</c:v>
                </c:pt>
                <c:pt idx="11097">
                  <c:v>0.69363836625619235</c:v>
                </c:pt>
                <c:pt idx="11098">
                  <c:v>0.70255402212658624</c:v>
                </c:pt>
                <c:pt idx="11099">
                  <c:v>0.70255402212658524</c:v>
                </c:pt>
                <c:pt idx="11100">
                  <c:v>0.69311835880549</c:v>
                </c:pt>
                <c:pt idx="11101">
                  <c:v>0.71176046930183667</c:v>
                </c:pt>
                <c:pt idx="11102">
                  <c:v>0.71991620653579003</c:v>
                </c:pt>
                <c:pt idx="11103">
                  <c:v>0.72356330791570245</c:v>
                </c:pt>
                <c:pt idx="11104">
                  <c:v>2.51600768938175</c:v>
                </c:pt>
                <c:pt idx="11105">
                  <c:v>2.528774386128926</c:v>
                </c:pt>
                <c:pt idx="11106">
                  <c:v>2.5275383589744802</c:v>
                </c:pt>
                <c:pt idx="11107">
                  <c:v>2.5287743861289265</c:v>
                </c:pt>
                <c:pt idx="11108">
                  <c:v>2.5287743861289256</c:v>
                </c:pt>
                <c:pt idx="11109">
                  <c:v>2.5280910032488144</c:v>
                </c:pt>
                <c:pt idx="11110">
                  <c:v>2.5151658619692259</c:v>
                </c:pt>
                <c:pt idx="11111">
                  <c:v>2.4998197021353725</c:v>
                </c:pt>
                <c:pt idx="11112">
                  <c:v>2.5016399407868968</c:v>
                </c:pt>
                <c:pt idx="11113">
                  <c:v>2.5016399407868968</c:v>
                </c:pt>
                <c:pt idx="11114">
                  <c:v>2.5083186677577172</c:v>
                </c:pt>
                <c:pt idx="11115">
                  <c:v>2.5024438835303622</c:v>
                </c:pt>
                <c:pt idx="11116">
                  <c:v>2.5024438835303617</c:v>
                </c:pt>
                <c:pt idx="11117">
                  <c:v>2.5169963352195897</c:v>
                </c:pt>
                <c:pt idx="11118">
                  <c:v>2.5157577476269566</c:v>
                </c:pt>
                <c:pt idx="11119">
                  <c:v>2.5015990723604271</c:v>
                </c:pt>
                <c:pt idx="11120">
                  <c:v>2.5015990723604271</c:v>
                </c:pt>
                <c:pt idx="11121">
                  <c:v>3.3929050199652981</c:v>
                </c:pt>
                <c:pt idx="11122">
                  <c:v>3.3929050199652977</c:v>
                </c:pt>
                <c:pt idx="11123">
                  <c:v>3.3929050199652981</c:v>
                </c:pt>
                <c:pt idx="11124">
                  <c:v>3.3929050199652981</c:v>
                </c:pt>
                <c:pt idx="11125">
                  <c:v>3.3929050199652981</c:v>
                </c:pt>
                <c:pt idx="11126">
                  <c:v>3.3929050199652981</c:v>
                </c:pt>
                <c:pt idx="11127">
                  <c:v>3.3929050199652981</c:v>
                </c:pt>
                <c:pt idx="11128">
                  <c:v>3.412063025427595</c:v>
                </c:pt>
                <c:pt idx="11129">
                  <c:v>3.4162392303039981</c:v>
                </c:pt>
                <c:pt idx="11130">
                  <c:v>3.4137457875139128</c:v>
                </c:pt>
                <c:pt idx="11131">
                  <c:v>3.4219449487170222</c:v>
                </c:pt>
                <c:pt idx="11132">
                  <c:v>3.4039336139041847</c:v>
                </c:pt>
                <c:pt idx="11133">
                  <c:v>3.4045414900606259</c:v>
                </c:pt>
                <c:pt idx="11134">
                  <c:v>3.4051419158710021</c:v>
                </c:pt>
                <c:pt idx="11135">
                  <c:v>2.5089239062860833</c:v>
                </c:pt>
                <c:pt idx="11136">
                  <c:v>2.4935549805863673</c:v>
                </c:pt>
                <c:pt idx="11137">
                  <c:v>2.5087840789176328</c:v>
                </c:pt>
                <c:pt idx="11138">
                  <c:v>2.5077510228305777</c:v>
                </c:pt>
                <c:pt idx="11139">
                  <c:v>2.5071592806778087</c:v>
                </c:pt>
                <c:pt idx="11140">
                  <c:v>2.5064677211256376</c:v>
                </c:pt>
                <c:pt idx="11141">
                  <c:v>2.5117903246002573</c:v>
                </c:pt>
                <c:pt idx="11142">
                  <c:v>2.5121901965748759</c:v>
                </c:pt>
                <c:pt idx="11143">
                  <c:v>2.5119952705636268</c:v>
                </c:pt>
                <c:pt idx="11144">
                  <c:v>3.5374444910945866</c:v>
                </c:pt>
                <c:pt idx="11145">
                  <c:v>3.5454354292434158</c:v>
                </c:pt>
                <c:pt idx="11146">
                  <c:v>3.5429609538491214</c:v>
                </c:pt>
                <c:pt idx="11147">
                  <c:v>3.5429609538491209</c:v>
                </c:pt>
                <c:pt idx="11148">
                  <c:v>4.1730088062929527</c:v>
                </c:pt>
                <c:pt idx="11149">
                  <c:v>4.1780777411175656</c:v>
                </c:pt>
                <c:pt idx="11150">
                  <c:v>4.1780777411175656</c:v>
                </c:pt>
                <c:pt idx="11151">
                  <c:v>4.1847131243853148</c:v>
                </c:pt>
                <c:pt idx="11152">
                  <c:v>3.5501983060791118</c:v>
                </c:pt>
                <c:pt idx="11153">
                  <c:v>3.5501983060791109</c:v>
                </c:pt>
                <c:pt idx="11154">
                  <c:v>3.5501983060791109</c:v>
                </c:pt>
                <c:pt idx="11155">
                  <c:v>3.5498593500005997</c:v>
                </c:pt>
                <c:pt idx="11156">
                  <c:v>3.5480156623778694</c:v>
                </c:pt>
                <c:pt idx="11157">
                  <c:v>3.5331905456459367</c:v>
                </c:pt>
                <c:pt idx="11158">
                  <c:v>3.5425124170235271</c:v>
                </c:pt>
                <c:pt idx="11159">
                  <c:v>3.5425124170235271</c:v>
                </c:pt>
                <c:pt idx="11160">
                  <c:v>3.5389010813646182</c:v>
                </c:pt>
                <c:pt idx="11161">
                  <c:v>3.5389010813646182</c:v>
                </c:pt>
                <c:pt idx="11162">
                  <c:v>3.5389010813646182</c:v>
                </c:pt>
                <c:pt idx="11163">
                  <c:v>3.5480335014437681</c:v>
                </c:pt>
                <c:pt idx="11164">
                  <c:v>3.550672079542295</c:v>
                </c:pt>
                <c:pt idx="11165">
                  <c:v>3.5524216579392776</c:v>
                </c:pt>
                <c:pt idx="11166">
                  <c:v>3.5361848625169272</c:v>
                </c:pt>
                <c:pt idx="11167">
                  <c:v>3.5392163529996679</c:v>
                </c:pt>
                <c:pt idx="11168">
                  <c:v>3.5218810749273346</c:v>
                </c:pt>
                <c:pt idx="11169">
                  <c:v>3.5392163529996679</c:v>
                </c:pt>
                <c:pt idx="11170">
                  <c:v>3.5415257195842282</c:v>
                </c:pt>
                <c:pt idx="11171">
                  <c:v>3.5577159993672924</c:v>
                </c:pt>
                <c:pt idx="11172">
                  <c:v>3.5492570267941512</c:v>
                </c:pt>
                <c:pt idx="11173">
                  <c:v>3.5466992540015383</c:v>
                </c:pt>
                <c:pt idx="11174">
                  <c:v>3.552415916661952</c:v>
                </c:pt>
                <c:pt idx="11175">
                  <c:v>2.508048293692998</c:v>
                </c:pt>
                <c:pt idx="11176">
                  <c:v>2.4942668810039672</c:v>
                </c:pt>
                <c:pt idx="11177">
                  <c:v>2.5080482936929984</c:v>
                </c:pt>
                <c:pt idx="11178">
                  <c:v>2.5084827366275375</c:v>
                </c:pt>
                <c:pt idx="11179">
                  <c:v>0.68424662536897041</c:v>
                </c:pt>
                <c:pt idx="11180">
                  <c:v>0.68424662536897074</c:v>
                </c:pt>
                <c:pt idx="11181">
                  <c:v>0.66421489414069468</c:v>
                </c:pt>
                <c:pt idx="11182">
                  <c:v>0.67422607577035942</c:v>
                </c:pt>
                <c:pt idx="11183">
                  <c:v>0.67422607577035909</c:v>
                </c:pt>
                <c:pt idx="11184">
                  <c:v>0.67006631445315024</c:v>
                </c:pt>
                <c:pt idx="11185">
                  <c:v>0.650658275492766</c:v>
                </c:pt>
                <c:pt idx="11186">
                  <c:v>0.6303312889417263</c:v>
                </c:pt>
                <c:pt idx="11187">
                  <c:v>0.63481629418858287</c:v>
                </c:pt>
                <c:pt idx="11188">
                  <c:v>2.4984388569993885</c:v>
                </c:pt>
                <c:pt idx="11189">
                  <c:v>2.4926185930808433</c:v>
                </c:pt>
                <c:pt idx="11190">
                  <c:v>2.4784759591581418</c:v>
                </c:pt>
                <c:pt idx="11191">
                  <c:v>2.4784759591581413</c:v>
                </c:pt>
                <c:pt idx="11192">
                  <c:v>2.479962782104673</c:v>
                </c:pt>
                <c:pt idx="11193">
                  <c:v>2.479962782104673</c:v>
                </c:pt>
                <c:pt idx="11194">
                  <c:v>2.4732779459913012</c:v>
                </c:pt>
                <c:pt idx="11195">
                  <c:v>2.4725354981885075</c:v>
                </c:pt>
                <c:pt idx="11196">
                  <c:v>2.4873977266557756</c:v>
                </c:pt>
                <c:pt idx="11197">
                  <c:v>3.4040834036401932</c:v>
                </c:pt>
                <c:pt idx="11198">
                  <c:v>3.4002506258242664</c:v>
                </c:pt>
                <c:pt idx="11199">
                  <c:v>3.3997578416548819</c:v>
                </c:pt>
                <c:pt idx="11200">
                  <c:v>3.3997578416548819</c:v>
                </c:pt>
                <c:pt idx="11201">
                  <c:v>3.3970429235365325</c:v>
                </c:pt>
                <c:pt idx="11202">
                  <c:v>3.388485168592767</c:v>
                </c:pt>
                <c:pt idx="11203">
                  <c:v>3.391283618125148</c:v>
                </c:pt>
                <c:pt idx="11204">
                  <c:v>3.4098883567675862</c:v>
                </c:pt>
                <c:pt idx="11205">
                  <c:v>4.0732300408472844</c:v>
                </c:pt>
                <c:pt idx="11206">
                  <c:v>4.088815720454722</c:v>
                </c:pt>
                <c:pt idx="11207">
                  <c:v>4.628532720039761</c:v>
                </c:pt>
                <c:pt idx="11208">
                  <c:v>4.6054091223454989</c:v>
                </c:pt>
                <c:pt idx="11209">
                  <c:v>4.6054091223454989</c:v>
                </c:pt>
                <c:pt idx="11210">
                  <c:v>4.6238132037512267</c:v>
                </c:pt>
                <c:pt idx="11211">
                  <c:v>5.0640561995803122</c:v>
                </c:pt>
                <c:pt idx="11212">
                  <c:v>5.0536631864913</c:v>
                </c:pt>
                <c:pt idx="11213">
                  <c:v>5.0793089896850256</c:v>
                </c:pt>
                <c:pt idx="11214">
                  <c:v>5.0536631864913</c:v>
                </c:pt>
                <c:pt idx="11215">
                  <c:v>5.0776944990417006</c:v>
                </c:pt>
                <c:pt idx="11216">
                  <c:v>5.061813358323846</c:v>
                </c:pt>
                <c:pt idx="11217">
                  <c:v>5.0534115829240358</c:v>
                </c:pt>
                <c:pt idx="11218">
                  <c:v>5.0791985139611127</c:v>
                </c:pt>
                <c:pt idx="11219">
                  <c:v>4.6332679957562863</c:v>
                </c:pt>
                <c:pt idx="11220">
                  <c:v>4.6313152850471031</c:v>
                </c:pt>
                <c:pt idx="11221">
                  <c:v>4.6404467394559514</c:v>
                </c:pt>
                <c:pt idx="11222">
                  <c:v>4.6385211108427242</c:v>
                </c:pt>
                <c:pt idx="11223">
                  <c:v>4.6319321084437384</c:v>
                </c:pt>
                <c:pt idx="11224">
                  <c:v>4.6083443579146541</c:v>
                </c:pt>
                <c:pt idx="11225">
                  <c:v>4.6319321084437375</c:v>
                </c:pt>
                <c:pt idx="11226">
                  <c:v>4.6338999976634661</c:v>
                </c:pt>
                <c:pt idx="11227">
                  <c:v>4.6338999976634661</c:v>
                </c:pt>
                <c:pt idx="11228">
                  <c:v>4.1019855411511017</c:v>
                </c:pt>
                <c:pt idx="11229">
                  <c:v>4.1007059175039897</c:v>
                </c:pt>
                <c:pt idx="11230">
                  <c:v>4.1019855411511008</c:v>
                </c:pt>
                <c:pt idx="11231">
                  <c:v>4.0863110798634992</c:v>
                </c:pt>
                <c:pt idx="11232">
                  <c:v>4.0901618150455885</c:v>
                </c:pt>
                <c:pt idx="11233">
                  <c:v>4.6985583836422968</c:v>
                </c:pt>
                <c:pt idx="11234">
                  <c:v>4.7078857230469708</c:v>
                </c:pt>
                <c:pt idx="11235">
                  <c:v>4.7078857230469726</c:v>
                </c:pt>
                <c:pt idx="11236">
                  <c:v>4.1868109338786468</c:v>
                </c:pt>
                <c:pt idx="11237">
                  <c:v>4.1655800594935091</c:v>
                </c:pt>
                <c:pt idx="11238">
                  <c:v>3.5413615273255625</c:v>
                </c:pt>
                <c:pt idx="11239">
                  <c:v>3.5450181734592112</c:v>
                </c:pt>
                <c:pt idx="11240">
                  <c:v>3.5481268746224832</c:v>
                </c:pt>
                <c:pt idx="11241">
                  <c:v>3.5338445914122905</c:v>
                </c:pt>
                <c:pt idx="11242">
                  <c:v>2.6734398428115327</c:v>
                </c:pt>
                <c:pt idx="11243">
                  <c:v>2.6742052706074064</c:v>
                </c:pt>
                <c:pt idx="11244">
                  <c:v>2.6608098979850854</c:v>
                </c:pt>
                <c:pt idx="11245">
                  <c:v>2.6755597506294539</c:v>
                </c:pt>
                <c:pt idx="11246">
                  <c:v>2.6626463895992245</c:v>
                </c:pt>
                <c:pt idx="11247">
                  <c:v>2.6626463895992249</c:v>
                </c:pt>
                <c:pt idx="11248">
                  <c:v>2.668243029351649</c:v>
                </c:pt>
                <c:pt idx="11249">
                  <c:v>2.6546169605191565</c:v>
                </c:pt>
                <c:pt idx="11250">
                  <c:v>2.6546169605191565</c:v>
                </c:pt>
                <c:pt idx="11251">
                  <c:v>2.6678312872659884</c:v>
                </c:pt>
                <c:pt idx="11252">
                  <c:v>2.6632101774985277</c:v>
                </c:pt>
                <c:pt idx="11253">
                  <c:v>2.6622451073194613</c:v>
                </c:pt>
                <c:pt idx="11254">
                  <c:v>2.6753070174985925</c:v>
                </c:pt>
                <c:pt idx="11255">
                  <c:v>2.6754652021408929</c:v>
                </c:pt>
                <c:pt idx="11256">
                  <c:v>2.6637404557127233</c:v>
                </c:pt>
                <c:pt idx="11257">
                  <c:v>2.6635742399132898</c:v>
                </c:pt>
                <c:pt idx="11258">
                  <c:v>2.6635742399132898</c:v>
                </c:pt>
                <c:pt idx="11259">
                  <c:v>2.6630736058503719</c:v>
                </c:pt>
                <c:pt idx="11260">
                  <c:v>2.6630736058503715</c:v>
                </c:pt>
                <c:pt idx="11261">
                  <c:v>2.6629276390510621</c:v>
                </c:pt>
                <c:pt idx="11262">
                  <c:v>3.6556802763697074</c:v>
                </c:pt>
                <c:pt idx="11263">
                  <c:v>3.6537802683987248</c:v>
                </c:pt>
                <c:pt idx="11264">
                  <c:v>3.6537802683987239</c:v>
                </c:pt>
                <c:pt idx="11265">
                  <c:v>3.6449708699906127</c:v>
                </c:pt>
                <c:pt idx="11266">
                  <c:v>3.6269922653377651</c:v>
                </c:pt>
                <c:pt idx="11267">
                  <c:v>3.6263113168768988</c:v>
                </c:pt>
                <c:pt idx="11268">
                  <c:v>3.6444240190736927</c:v>
                </c:pt>
                <c:pt idx="11269">
                  <c:v>3.6304649430056939</c:v>
                </c:pt>
                <c:pt idx="11270">
                  <c:v>3.6266358037252098</c:v>
                </c:pt>
                <c:pt idx="11271">
                  <c:v>3.6229661056523166</c:v>
                </c:pt>
                <c:pt idx="11272">
                  <c:v>4.243460617525157</c:v>
                </c:pt>
                <c:pt idx="11273">
                  <c:v>4.2438611966462307</c:v>
                </c:pt>
                <c:pt idx="11274">
                  <c:v>4.2395154877980943</c:v>
                </c:pt>
                <c:pt idx="11275">
                  <c:v>4.2351155651476722</c:v>
                </c:pt>
                <c:pt idx="11276">
                  <c:v>4.2125963060655609</c:v>
                </c:pt>
                <c:pt idx="11277">
                  <c:v>4.2290570974394166</c:v>
                </c:pt>
                <c:pt idx="11278">
                  <c:v>4.7330072740700055</c:v>
                </c:pt>
                <c:pt idx="11279">
                  <c:v>4.7425715614641737</c:v>
                </c:pt>
                <c:pt idx="11280">
                  <c:v>4.737272537295258</c:v>
                </c:pt>
                <c:pt idx="11281">
                  <c:v>4.761671661667525</c:v>
                </c:pt>
                <c:pt idx="11282">
                  <c:v>4.761671661667525</c:v>
                </c:pt>
                <c:pt idx="11283">
                  <c:v>4.7546055278315311</c:v>
                </c:pt>
                <c:pt idx="11284">
                  <c:v>4.761216085836157</c:v>
                </c:pt>
                <c:pt idx="11285">
                  <c:v>4.7435778645802911</c:v>
                </c:pt>
                <c:pt idx="11286">
                  <c:v>4.7626533913043048</c:v>
                </c:pt>
                <c:pt idx="11287">
                  <c:v>4.7717139866558895</c:v>
                </c:pt>
                <c:pt idx="11288">
                  <c:v>4.7681864071052447</c:v>
                </c:pt>
                <c:pt idx="11289">
                  <c:v>4.7440271390832027</c:v>
                </c:pt>
                <c:pt idx="11290">
                  <c:v>4.7440271390832027</c:v>
                </c:pt>
                <c:pt idx="11291">
                  <c:v>4.770303248235364</c:v>
                </c:pt>
                <c:pt idx="11292">
                  <c:v>5.193230425049391</c:v>
                </c:pt>
                <c:pt idx="11293">
                  <c:v>5.1183166823448918</c:v>
                </c:pt>
                <c:pt idx="11294">
                  <c:v>5.1425225208268399</c:v>
                </c:pt>
                <c:pt idx="11295">
                  <c:v>4.6200301700435231</c:v>
                </c:pt>
                <c:pt idx="11296">
                  <c:v>4.6415713054032208</c:v>
                </c:pt>
                <c:pt idx="11297">
                  <c:v>4.6415713054032199</c:v>
                </c:pt>
                <c:pt idx="11298">
                  <c:v>4.6654719049345488</c:v>
                </c:pt>
                <c:pt idx="11299">
                  <c:v>4.6434278799812194</c:v>
                </c:pt>
                <c:pt idx="11300">
                  <c:v>4.6593555533718103</c:v>
                </c:pt>
                <c:pt idx="11301">
                  <c:v>4.6593555533718094</c:v>
                </c:pt>
                <c:pt idx="11302">
                  <c:v>4.6623455329787138</c:v>
                </c:pt>
                <c:pt idx="11303">
                  <c:v>4.1306561385905454</c:v>
                </c:pt>
                <c:pt idx="11304">
                  <c:v>4.1260029272999068</c:v>
                </c:pt>
                <c:pt idx="11305">
                  <c:v>4.1437492323151224</c:v>
                </c:pt>
                <c:pt idx="11306">
                  <c:v>4.142962313679698</c:v>
                </c:pt>
                <c:pt idx="11307">
                  <c:v>4.1531656181044339</c:v>
                </c:pt>
                <c:pt idx="11308">
                  <c:v>4.138205322146475</c:v>
                </c:pt>
                <c:pt idx="11309">
                  <c:v>3.4728081896592573</c:v>
                </c:pt>
                <c:pt idx="11310">
                  <c:v>3.4578815701486616</c:v>
                </c:pt>
                <c:pt idx="11311">
                  <c:v>4.1382053221464759</c:v>
                </c:pt>
                <c:pt idx="11312">
                  <c:v>4.1382053221464759</c:v>
                </c:pt>
                <c:pt idx="11313">
                  <c:v>4.119511048646034</c:v>
                </c:pt>
                <c:pt idx="11314">
                  <c:v>4.1238870790795126</c:v>
                </c:pt>
                <c:pt idx="11315">
                  <c:v>4.1195110486460331</c:v>
                </c:pt>
                <c:pt idx="11316">
                  <c:v>4.1139211896474865</c:v>
                </c:pt>
                <c:pt idx="11317">
                  <c:v>4.6326502046705986</c:v>
                </c:pt>
                <c:pt idx="11318">
                  <c:v>4.6488224483289748</c:v>
                </c:pt>
                <c:pt idx="11319">
                  <c:v>4.6506518234473795</c:v>
                </c:pt>
                <c:pt idx="11320">
                  <c:v>4.6725153045861809</c:v>
                </c:pt>
                <c:pt idx="11321">
                  <c:v>4.67251530458618</c:v>
                </c:pt>
                <c:pt idx="11322">
                  <c:v>4.6638582835984739</c:v>
                </c:pt>
                <c:pt idx="11323">
                  <c:v>4.1245919042604617</c:v>
                </c:pt>
                <c:pt idx="11324">
                  <c:v>3.4547329431718508</c:v>
                </c:pt>
                <c:pt idx="11325">
                  <c:v>3.4409096485024318</c:v>
                </c:pt>
                <c:pt idx="11326">
                  <c:v>3.4409096485024318</c:v>
                </c:pt>
                <c:pt idx="11327">
                  <c:v>3.4409096485024318</c:v>
                </c:pt>
                <c:pt idx="11328">
                  <c:v>3.4409096485024313</c:v>
                </c:pt>
                <c:pt idx="11329">
                  <c:v>3.4240421767705853</c:v>
                </c:pt>
                <c:pt idx="11330">
                  <c:v>3.4407399894990887</c:v>
                </c:pt>
                <c:pt idx="11331">
                  <c:v>3.424533449162511</c:v>
                </c:pt>
                <c:pt idx="11332">
                  <c:v>3.427661828235232</c:v>
                </c:pt>
                <c:pt idx="11333">
                  <c:v>3.426917663472008</c:v>
                </c:pt>
                <c:pt idx="11334">
                  <c:v>3.4348420496942151</c:v>
                </c:pt>
                <c:pt idx="11335">
                  <c:v>3.4348420496942147</c:v>
                </c:pt>
                <c:pt idx="11336">
                  <c:v>3.4176972245092623</c:v>
                </c:pt>
                <c:pt idx="11337">
                  <c:v>3.4182283369575539</c:v>
                </c:pt>
                <c:pt idx="11338">
                  <c:v>3.4081444428287044</c:v>
                </c:pt>
                <c:pt idx="11339">
                  <c:v>3.4094103032672631</c:v>
                </c:pt>
                <c:pt idx="11340">
                  <c:v>3.4094103032672631</c:v>
                </c:pt>
                <c:pt idx="11341">
                  <c:v>3.4094103032672631</c:v>
                </c:pt>
                <c:pt idx="11342">
                  <c:v>2.499466967108591</c:v>
                </c:pt>
                <c:pt idx="11343">
                  <c:v>2.4851132314550517</c:v>
                </c:pt>
                <c:pt idx="11344">
                  <c:v>2.5013047687768752</c:v>
                </c:pt>
                <c:pt idx="11345">
                  <c:v>2.4997085470068692</c:v>
                </c:pt>
                <c:pt idx="11346">
                  <c:v>2.5067136804083376</c:v>
                </c:pt>
                <c:pt idx="11347">
                  <c:v>2.505767135750173</c:v>
                </c:pt>
                <c:pt idx="11348">
                  <c:v>0.70867902645628</c:v>
                </c:pt>
                <c:pt idx="11349">
                  <c:v>0.68017308961898182</c:v>
                </c:pt>
                <c:pt idx="11350">
                  <c:v>0.68017308961898115</c:v>
                </c:pt>
                <c:pt idx="11351">
                  <c:v>0.68017308961898071</c:v>
                </c:pt>
                <c:pt idx="11352">
                  <c:v>2.4927088579640255</c:v>
                </c:pt>
                <c:pt idx="11353">
                  <c:v>2.4865286577614349</c:v>
                </c:pt>
                <c:pt idx="11354">
                  <c:v>2.4872016106936834</c:v>
                </c:pt>
                <c:pt idx="11355">
                  <c:v>2.4808542845700368</c:v>
                </c:pt>
                <c:pt idx="11356">
                  <c:v>2.4815552988706009</c:v>
                </c:pt>
                <c:pt idx="11357">
                  <c:v>2.4887274370616304</c:v>
                </c:pt>
                <c:pt idx="11358">
                  <c:v>2.4801157516372601</c:v>
                </c:pt>
                <c:pt idx="11359">
                  <c:v>2.4809811320789059</c:v>
                </c:pt>
                <c:pt idx="11360">
                  <c:v>2.481583582304359</c:v>
                </c:pt>
                <c:pt idx="11361">
                  <c:v>2.4670332737475014</c:v>
                </c:pt>
                <c:pt idx="11362">
                  <c:v>2.4685863619551163</c:v>
                </c:pt>
                <c:pt idx="11363">
                  <c:v>2.4688144411958608</c:v>
                </c:pt>
                <c:pt idx="11364">
                  <c:v>2.4688144411958604</c:v>
                </c:pt>
                <c:pt idx="11365">
                  <c:v>2.4688144411958604</c:v>
                </c:pt>
                <c:pt idx="11366">
                  <c:v>2.4688144411958604</c:v>
                </c:pt>
                <c:pt idx="11367">
                  <c:v>2.4688144411958604</c:v>
                </c:pt>
                <c:pt idx="11368">
                  <c:v>2.4837892738974436</c:v>
                </c:pt>
                <c:pt idx="11369">
                  <c:v>3.4083274176111598</c:v>
                </c:pt>
                <c:pt idx="11370">
                  <c:v>3.4045526384613449</c:v>
                </c:pt>
                <c:pt idx="11371">
                  <c:v>3.4045526384613449</c:v>
                </c:pt>
                <c:pt idx="11372">
                  <c:v>3.4045526384613449</c:v>
                </c:pt>
                <c:pt idx="11373">
                  <c:v>4.0835758250889347</c:v>
                </c:pt>
                <c:pt idx="11374">
                  <c:v>4.0794180483131681</c:v>
                </c:pt>
                <c:pt idx="11375">
                  <c:v>4.0589017996175514</c:v>
                </c:pt>
                <c:pt idx="11376">
                  <c:v>4.0794180483131681</c:v>
                </c:pt>
                <c:pt idx="11377">
                  <c:v>4.0676088400113137</c:v>
                </c:pt>
                <c:pt idx="11378">
                  <c:v>4.0878652433340656</c:v>
                </c:pt>
                <c:pt idx="11379">
                  <c:v>4.0831322332919049</c:v>
                </c:pt>
                <c:pt idx="11380">
                  <c:v>4.0994062284187365</c:v>
                </c:pt>
                <c:pt idx="11381">
                  <c:v>4.0994062284187365</c:v>
                </c:pt>
                <c:pt idx="11382">
                  <c:v>4.0794492254899639</c:v>
                </c:pt>
                <c:pt idx="11383">
                  <c:v>3.4214936098687256</c:v>
                </c:pt>
                <c:pt idx="11384">
                  <c:v>3.4188984631534107</c:v>
                </c:pt>
                <c:pt idx="11385">
                  <c:v>3.4180152579896652</c:v>
                </c:pt>
                <c:pt idx="11386">
                  <c:v>3.4156044709809743</c:v>
                </c:pt>
                <c:pt idx="11387">
                  <c:v>3.4146992118774175</c:v>
                </c:pt>
                <c:pt idx="11388">
                  <c:v>3.4050415657545394</c:v>
                </c:pt>
                <c:pt idx="11389">
                  <c:v>3.413374357688181</c:v>
                </c:pt>
                <c:pt idx="11390">
                  <c:v>3.414609023985109</c:v>
                </c:pt>
                <c:pt idx="11391">
                  <c:v>3.4133743576881814</c:v>
                </c:pt>
                <c:pt idx="11392">
                  <c:v>3.4285214395109538</c:v>
                </c:pt>
                <c:pt idx="11393">
                  <c:v>3.4252017797569159</c:v>
                </c:pt>
                <c:pt idx="11394">
                  <c:v>3.4239900795002498</c:v>
                </c:pt>
                <c:pt idx="11395">
                  <c:v>3.4276841112163652</c:v>
                </c:pt>
                <c:pt idx="11396">
                  <c:v>3.4125780990327423</c:v>
                </c:pt>
                <c:pt idx="11397">
                  <c:v>3.4219914591222951</c:v>
                </c:pt>
                <c:pt idx="11398">
                  <c:v>3.4219914591222946</c:v>
                </c:pt>
                <c:pt idx="11399">
                  <c:v>3.4219914591222951</c:v>
                </c:pt>
                <c:pt idx="11400">
                  <c:v>2.520182580555232</c:v>
                </c:pt>
                <c:pt idx="11401">
                  <c:v>2.5189548338020376</c:v>
                </c:pt>
                <c:pt idx="11402">
                  <c:v>2.506236311174701</c:v>
                </c:pt>
                <c:pt idx="11403">
                  <c:v>2.5072488768131813</c:v>
                </c:pt>
                <c:pt idx="11404">
                  <c:v>0.73315001808050484</c:v>
                </c:pt>
                <c:pt idx="11405">
                  <c:v>0.73681151394095423</c:v>
                </c:pt>
                <c:pt idx="11406">
                  <c:v>0.75070684693241996</c:v>
                </c:pt>
                <c:pt idx="11407">
                  <c:v>0.74574247688557083</c:v>
                </c:pt>
                <c:pt idx="11408">
                  <c:v>0.74574247688557116</c:v>
                </c:pt>
                <c:pt idx="11409">
                  <c:v>0.72714503804093744</c:v>
                </c:pt>
                <c:pt idx="11410">
                  <c:v>0.74574247688557049</c:v>
                </c:pt>
                <c:pt idx="11411">
                  <c:v>0.74574247688557016</c:v>
                </c:pt>
                <c:pt idx="11412">
                  <c:v>0.74574247688557116</c:v>
                </c:pt>
                <c:pt idx="11413">
                  <c:v>2.5227588007380639</c:v>
                </c:pt>
                <c:pt idx="11414">
                  <c:v>2.5098157043749567</c:v>
                </c:pt>
                <c:pt idx="11415">
                  <c:v>2.5087802215004573</c:v>
                </c:pt>
                <c:pt idx="11416">
                  <c:v>2.5223215876385034</c:v>
                </c:pt>
                <c:pt idx="11417">
                  <c:v>2.5223215876385039</c:v>
                </c:pt>
                <c:pt idx="11418">
                  <c:v>2.5352240283827956</c:v>
                </c:pt>
                <c:pt idx="11419">
                  <c:v>2.5365138472712001</c:v>
                </c:pt>
                <c:pt idx="11420">
                  <c:v>2.5234847608395392</c:v>
                </c:pt>
                <c:pt idx="11421">
                  <c:v>2.5223272498752141</c:v>
                </c:pt>
                <c:pt idx="11422">
                  <c:v>2.5356709074902866</c:v>
                </c:pt>
                <c:pt idx="11423">
                  <c:v>2.5228006050459042</c:v>
                </c:pt>
                <c:pt idx="11424">
                  <c:v>2.5226647436686891</c:v>
                </c:pt>
                <c:pt idx="11425">
                  <c:v>2.5220107948880273</c:v>
                </c:pt>
                <c:pt idx="11426">
                  <c:v>2.5353324772169858</c:v>
                </c:pt>
                <c:pt idx="11427">
                  <c:v>2.5357908477879811</c:v>
                </c:pt>
                <c:pt idx="11428">
                  <c:v>2.5299482685255037</c:v>
                </c:pt>
                <c:pt idx="11429">
                  <c:v>2.5308288446670906</c:v>
                </c:pt>
                <c:pt idx="11430">
                  <c:v>2.5160409310465033</c:v>
                </c:pt>
                <c:pt idx="11431">
                  <c:v>2.5072362598788334</c:v>
                </c:pt>
                <c:pt idx="11432">
                  <c:v>2.5083677339787656</c:v>
                </c:pt>
                <c:pt idx="11433">
                  <c:v>2.5092437327413553</c:v>
                </c:pt>
                <c:pt idx="11434">
                  <c:v>2.5083819942202186</c:v>
                </c:pt>
                <c:pt idx="11435">
                  <c:v>2.4997913128299958</c:v>
                </c:pt>
                <c:pt idx="11436">
                  <c:v>2.5005976496868003</c:v>
                </c:pt>
                <c:pt idx="11437">
                  <c:v>2.4839167779604678</c:v>
                </c:pt>
                <c:pt idx="11438">
                  <c:v>2.4997913128299962</c:v>
                </c:pt>
                <c:pt idx="11439">
                  <c:v>3.4100252363264025</c:v>
                </c:pt>
                <c:pt idx="11440">
                  <c:v>3.4106133469957456</c:v>
                </c:pt>
                <c:pt idx="11441">
                  <c:v>3.4106133469957456</c:v>
                </c:pt>
                <c:pt idx="11442">
                  <c:v>3.3919723741340611</c:v>
                </c:pt>
                <c:pt idx="11443">
                  <c:v>3.4106133469957447</c:v>
                </c:pt>
                <c:pt idx="11444">
                  <c:v>2.499752922233804</c:v>
                </c:pt>
                <c:pt idx="11445">
                  <c:v>2.4985947455306436</c:v>
                </c:pt>
                <c:pt idx="11446">
                  <c:v>2.5143653040905085</c:v>
                </c:pt>
                <c:pt idx="11447">
                  <c:v>2.4993144533516731</c:v>
                </c:pt>
                <c:pt idx="11448">
                  <c:v>2.4993144533516731</c:v>
                </c:pt>
                <c:pt idx="11449">
                  <c:v>2.4820945155620375</c:v>
                </c:pt>
                <c:pt idx="11450">
                  <c:v>2.4985947455306441</c:v>
                </c:pt>
                <c:pt idx="11451">
                  <c:v>2.4974353650706398</c:v>
                </c:pt>
                <c:pt idx="11452">
                  <c:v>2.4993013175610788</c:v>
                </c:pt>
                <c:pt idx="11453">
                  <c:v>2.4823535058890775</c:v>
                </c:pt>
                <c:pt idx="11454">
                  <c:v>2.4823535058890775</c:v>
                </c:pt>
                <c:pt idx="11455">
                  <c:v>2.4992880880223245</c:v>
                </c:pt>
                <c:pt idx="11456">
                  <c:v>2.5003548447442014</c:v>
                </c:pt>
                <c:pt idx="11457">
                  <c:v>2.4836479267266136</c:v>
                </c:pt>
                <c:pt idx="11458">
                  <c:v>2.4995524365242767</c:v>
                </c:pt>
                <c:pt idx="11459">
                  <c:v>2.4987182770564069</c:v>
                </c:pt>
                <c:pt idx="11460">
                  <c:v>2.5131873105394282</c:v>
                </c:pt>
                <c:pt idx="11461">
                  <c:v>2.5270050610483552</c:v>
                </c:pt>
                <c:pt idx="11462">
                  <c:v>3.4311524641219244</c:v>
                </c:pt>
                <c:pt idx="11463">
                  <c:v>3.4311524641219244</c:v>
                </c:pt>
                <c:pt idx="11464">
                  <c:v>3.4314491831233584</c:v>
                </c:pt>
                <c:pt idx="11465">
                  <c:v>3.4405314653099341</c:v>
                </c:pt>
                <c:pt idx="11466">
                  <c:v>3.4483799375284034</c:v>
                </c:pt>
                <c:pt idx="11467">
                  <c:v>3.4485936146253224</c:v>
                </c:pt>
                <c:pt idx="11468">
                  <c:v>3.4483799375284034</c:v>
                </c:pt>
                <c:pt idx="11469">
                  <c:v>4.1037397223309426</c:v>
                </c:pt>
                <c:pt idx="11470">
                  <c:v>4.2042866732421142</c:v>
                </c:pt>
                <c:pt idx="11471">
                  <c:v>4.2229822007740117</c:v>
                </c:pt>
                <c:pt idx="11472">
                  <c:v>4.8118937581852776</c:v>
                </c:pt>
                <c:pt idx="11473">
                  <c:v>5.2397034950387136</c:v>
                </c:pt>
                <c:pt idx="11474">
                  <c:v>5.2143315523642402</c:v>
                </c:pt>
                <c:pt idx="11475">
                  <c:v>5.2397034950387136</c:v>
                </c:pt>
                <c:pt idx="11476">
                  <c:v>5.2437864027503149</c:v>
                </c:pt>
                <c:pt idx="11477">
                  <c:v>5.2437864027503149</c:v>
                </c:pt>
                <c:pt idx="11478">
                  <c:v>5.2462456275114624</c:v>
                </c:pt>
                <c:pt idx="11479">
                  <c:v>5.251738877580781</c:v>
                </c:pt>
                <c:pt idx="11480">
                  <c:v>5.251738877580781</c:v>
                </c:pt>
                <c:pt idx="11481">
                  <c:v>5.2517388775807801</c:v>
                </c:pt>
                <c:pt idx="11482">
                  <c:v>5.2759918607276202</c:v>
                </c:pt>
                <c:pt idx="11483">
                  <c:v>5.2764496851497356</c:v>
                </c:pt>
                <c:pt idx="11484">
                  <c:v>5.2764496851497356</c:v>
                </c:pt>
                <c:pt idx="11485">
                  <c:v>5.2802588632425191</c:v>
                </c:pt>
                <c:pt idx="11486">
                  <c:v>5.2561788475091964</c:v>
                </c:pt>
                <c:pt idx="11487">
                  <c:v>5.2750012057935889</c:v>
                </c:pt>
                <c:pt idx="11488">
                  <c:v>5.2986114942416247</c:v>
                </c:pt>
                <c:pt idx="11489">
                  <c:v>5.2821509912812052</c:v>
                </c:pt>
                <c:pt idx="11490">
                  <c:v>5.2821509912812052</c:v>
                </c:pt>
                <c:pt idx="11491">
                  <c:v>5.2821509912812052</c:v>
                </c:pt>
                <c:pt idx="11492">
                  <c:v>5.2581290664947291</c:v>
                </c:pt>
                <c:pt idx="11493">
                  <c:v>4.825034681473217</c:v>
                </c:pt>
                <c:pt idx="11494">
                  <c:v>4.8250346814732161</c:v>
                </c:pt>
                <c:pt idx="11495">
                  <c:v>4.8187394185374766</c:v>
                </c:pt>
                <c:pt idx="11496">
                  <c:v>4.8274798235114336</c:v>
                </c:pt>
                <c:pt idx="11497">
                  <c:v>4.805136998180167</c:v>
                </c:pt>
                <c:pt idx="11498">
                  <c:v>4.8274798235114336</c:v>
                </c:pt>
                <c:pt idx="11499">
                  <c:v>5.2600448823571906</c:v>
                </c:pt>
                <c:pt idx="11500">
                  <c:v>4.8293212198329503</c:v>
                </c:pt>
                <c:pt idx="11501">
                  <c:v>4.2363534166251409</c:v>
                </c:pt>
                <c:pt idx="11502">
                  <c:v>4.2162894495236456</c:v>
                </c:pt>
                <c:pt idx="11503">
                  <c:v>3.4408413700760825</c:v>
                </c:pt>
                <c:pt idx="11504">
                  <c:v>2.5282212532757273</c:v>
                </c:pt>
                <c:pt idx="11505">
                  <c:v>2.5416243054987047</c:v>
                </c:pt>
                <c:pt idx="11506">
                  <c:v>2.52802730609339</c:v>
                </c:pt>
                <c:pt idx="11507">
                  <c:v>3.440569823095625</c:v>
                </c:pt>
                <c:pt idx="11508">
                  <c:v>3.440569823095625</c:v>
                </c:pt>
                <c:pt idx="11509">
                  <c:v>3.4405698230956245</c:v>
                </c:pt>
                <c:pt idx="11510">
                  <c:v>3.438271245426689</c:v>
                </c:pt>
                <c:pt idx="11511">
                  <c:v>3.4379358204473633</c:v>
                </c:pt>
                <c:pt idx="11512">
                  <c:v>3.4237431670137375</c:v>
                </c:pt>
                <c:pt idx="11513">
                  <c:v>3.4081802493211311</c:v>
                </c:pt>
                <c:pt idx="11514">
                  <c:v>3.4141862183862997</c:v>
                </c:pt>
                <c:pt idx="11515">
                  <c:v>3.4177293382221521</c:v>
                </c:pt>
                <c:pt idx="11516">
                  <c:v>3.4346977368007483</c:v>
                </c:pt>
                <c:pt idx="11517">
                  <c:v>3.4381153862180094</c:v>
                </c:pt>
                <c:pt idx="11518">
                  <c:v>3.4209211263572774</c:v>
                </c:pt>
                <c:pt idx="11519">
                  <c:v>3.4022372819032669</c:v>
                </c:pt>
                <c:pt idx="11520">
                  <c:v>3.3974441869031127</c:v>
                </c:pt>
                <c:pt idx="11521">
                  <c:v>3.3974441869031109</c:v>
                </c:pt>
                <c:pt idx="11522">
                  <c:v>3.3769242250373517</c:v>
                </c:pt>
                <c:pt idx="11523">
                  <c:v>3.3769242250373512</c:v>
                </c:pt>
                <c:pt idx="11524">
                  <c:v>3.3808833639301259</c:v>
                </c:pt>
                <c:pt idx="11525">
                  <c:v>3.3819452298908197</c:v>
                </c:pt>
                <c:pt idx="11526">
                  <c:v>3.3850081809377675</c:v>
                </c:pt>
                <c:pt idx="11527">
                  <c:v>3.3681793066627899</c:v>
                </c:pt>
                <c:pt idx="11528">
                  <c:v>4.135109741015266</c:v>
                </c:pt>
                <c:pt idx="11529">
                  <c:v>4.135109741015266</c:v>
                </c:pt>
                <c:pt idx="11530">
                  <c:v>3.4970189772672566</c:v>
                </c:pt>
                <c:pt idx="11531">
                  <c:v>3.496208359468866</c:v>
                </c:pt>
                <c:pt idx="11532">
                  <c:v>3.4758585581005614</c:v>
                </c:pt>
                <c:pt idx="11533">
                  <c:v>3.4812932219792314</c:v>
                </c:pt>
                <c:pt idx="11534">
                  <c:v>3.4856604499165411</c:v>
                </c:pt>
                <c:pt idx="11535">
                  <c:v>3.4973422419809328</c:v>
                </c:pt>
                <c:pt idx="11536">
                  <c:v>3.4808562673282162</c:v>
                </c:pt>
                <c:pt idx="11537">
                  <c:v>3.4996225454265573</c:v>
                </c:pt>
                <c:pt idx="11538">
                  <c:v>2.6341638815454722</c:v>
                </c:pt>
                <c:pt idx="11539">
                  <c:v>2.6184841632546489</c:v>
                </c:pt>
                <c:pt idx="11540">
                  <c:v>2.6200833445847174</c:v>
                </c:pt>
                <c:pt idx="11541">
                  <c:v>2.6215862496015454</c:v>
                </c:pt>
                <c:pt idx="11542">
                  <c:v>2.6234324193104079</c:v>
                </c:pt>
                <c:pt idx="11543">
                  <c:v>2.6375321037543915</c:v>
                </c:pt>
                <c:pt idx="11544">
                  <c:v>2.636420284148985</c:v>
                </c:pt>
                <c:pt idx="11545">
                  <c:v>2.6300528891624748</c:v>
                </c:pt>
                <c:pt idx="11546">
                  <c:v>2.6441569001856089</c:v>
                </c:pt>
                <c:pt idx="11547">
                  <c:v>2.6279587754952303</c:v>
                </c:pt>
                <c:pt idx="11548">
                  <c:v>2.6335067503939387</c:v>
                </c:pt>
                <c:pt idx="11549">
                  <c:v>2.6335067503939396</c:v>
                </c:pt>
                <c:pt idx="11550">
                  <c:v>2.6335067503939396</c:v>
                </c:pt>
                <c:pt idx="11551">
                  <c:v>2.6485877197988561</c:v>
                </c:pt>
                <c:pt idx="11552">
                  <c:v>2.6503007604246718</c:v>
                </c:pt>
                <c:pt idx="11553">
                  <c:v>2.6633318562437598</c:v>
                </c:pt>
                <c:pt idx="11554">
                  <c:v>2.6633318562437598</c:v>
                </c:pt>
                <c:pt idx="11555">
                  <c:v>2.6638249806575964</c:v>
                </c:pt>
                <c:pt idx="11556">
                  <c:v>2.6632665292116644</c:v>
                </c:pt>
                <c:pt idx="11557">
                  <c:v>2.662624133007371</c:v>
                </c:pt>
                <c:pt idx="11558">
                  <c:v>2.6758256333287465</c:v>
                </c:pt>
                <c:pt idx="11559">
                  <c:v>0.65752112289655784</c:v>
                </c:pt>
                <c:pt idx="11560">
                  <c:v>0.63527915484341391</c:v>
                </c:pt>
                <c:pt idx="11561">
                  <c:v>0.64367829556306988</c:v>
                </c:pt>
                <c:pt idx="11562">
                  <c:v>0.64367829556307066</c:v>
                </c:pt>
                <c:pt idx="11563">
                  <c:v>0.663062534817074</c:v>
                </c:pt>
                <c:pt idx="11564">
                  <c:v>0.66305978843427194</c:v>
                </c:pt>
                <c:pt idx="11565">
                  <c:v>0.68802511872448169</c:v>
                </c:pt>
                <c:pt idx="11566">
                  <c:v>0.69141438382209464</c:v>
                </c:pt>
                <c:pt idx="11567">
                  <c:v>0.69598977649864491</c:v>
                </c:pt>
                <c:pt idx="11568">
                  <c:v>2.6675765541435621</c:v>
                </c:pt>
                <c:pt idx="11569">
                  <c:v>3.5360552355007075</c:v>
                </c:pt>
                <c:pt idx="11570">
                  <c:v>3.536055235500708</c:v>
                </c:pt>
                <c:pt idx="11571">
                  <c:v>3.5372574504199594</c:v>
                </c:pt>
                <c:pt idx="11572">
                  <c:v>3.5519055283627901</c:v>
                </c:pt>
                <c:pt idx="11573">
                  <c:v>3.5483947800503324</c:v>
                </c:pt>
                <c:pt idx="11574">
                  <c:v>3.5303541783154899</c:v>
                </c:pt>
                <c:pt idx="11575">
                  <c:v>3.5479923387453991</c:v>
                </c:pt>
                <c:pt idx="11576">
                  <c:v>3.5455153335204925</c:v>
                </c:pt>
                <c:pt idx="11577">
                  <c:v>4.1750678647583914</c:v>
                </c:pt>
                <c:pt idx="11578">
                  <c:v>4.1871122073377292</c:v>
                </c:pt>
                <c:pt idx="11579">
                  <c:v>4.1750678647583905</c:v>
                </c:pt>
                <c:pt idx="11580">
                  <c:v>4.195579743736995</c:v>
                </c:pt>
                <c:pt idx="11581">
                  <c:v>4.195579743736995</c:v>
                </c:pt>
                <c:pt idx="11582">
                  <c:v>4.6973300030046845</c:v>
                </c:pt>
                <c:pt idx="11583">
                  <c:v>4.7047591199434358</c:v>
                </c:pt>
                <c:pt idx="11584">
                  <c:v>4.6862502621233082</c:v>
                </c:pt>
                <c:pt idx="11585">
                  <c:v>4.6912107580763136</c:v>
                </c:pt>
                <c:pt idx="11586">
                  <c:v>4.6932461658601587</c:v>
                </c:pt>
                <c:pt idx="11587">
                  <c:v>4.6883177316565963</c:v>
                </c:pt>
                <c:pt idx="11588">
                  <c:v>4.6950729981392607</c:v>
                </c:pt>
                <c:pt idx="11589">
                  <c:v>4.685872722746244</c:v>
                </c:pt>
                <c:pt idx="11590">
                  <c:v>4.6844707416134268</c:v>
                </c:pt>
                <c:pt idx="11591">
                  <c:v>4.6972881398618247</c:v>
                </c:pt>
                <c:pt idx="11592">
                  <c:v>4.7020971089125876</c:v>
                </c:pt>
                <c:pt idx="11593">
                  <c:v>4.717707565355914</c:v>
                </c:pt>
                <c:pt idx="11594">
                  <c:v>4.6997791588030209</c:v>
                </c:pt>
                <c:pt idx="11595">
                  <c:v>4.693189599411574</c:v>
                </c:pt>
                <c:pt idx="11596">
                  <c:v>4.693189599411574</c:v>
                </c:pt>
                <c:pt idx="11597">
                  <c:v>4.6997791588030227</c:v>
                </c:pt>
                <c:pt idx="11598">
                  <c:v>4.6964852800186483</c:v>
                </c:pt>
                <c:pt idx="11599">
                  <c:v>4.0736768502330767</c:v>
                </c:pt>
                <c:pt idx="11600">
                  <c:v>3.4066112117426717</c:v>
                </c:pt>
                <c:pt idx="11601">
                  <c:v>3.4047575287154355</c:v>
                </c:pt>
                <c:pt idx="11602">
                  <c:v>3.4183559100818748</c:v>
                </c:pt>
                <c:pt idx="11603">
                  <c:v>3.4011330746483925</c:v>
                </c:pt>
                <c:pt idx="11604">
                  <c:v>3.4035713400493628</c:v>
                </c:pt>
                <c:pt idx="11605">
                  <c:v>3.4128949249853315</c:v>
                </c:pt>
                <c:pt idx="11606">
                  <c:v>3.3981783468504299</c:v>
                </c:pt>
                <c:pt idx="11607">
                  <c:v>3.4150381379819121</c:v>
                </c:pt>
                <c:pt idx="11608">
                  <c:v>2.4872460835479999</c:v>
                </c:pt>
                <c:pt idx="11609">
                  <c:v>2.482004566904596</c:v>
                </c:pt>
                <c:pt idx="11610">
                  <c:v>2.4817433179000852</c:v>
                </c:pt>
                <c:pt idx="11611">
                  <c:v>2.468162614364565</c:v>
                </c:pt>
                <c:pt idx="11612">
                  <c:v>2.4727403416222988</c:v>
                </c:pt>
                <c:pt idx="11613">
                  <c:v>0.52141920915453033</c:v>
                </c:pt>
                <c:pt idx="11614">
                  <c:v>0.54385226501343931</c:v>
                </c:pt>
                <c:pt idx="11615">
                  <c:v>0.55646596521930181</c:v>
                </c:pt>
                <c:pt idx="11616">
                  <c:v>0.5806117373892572</c:v>
                </c:pt>
                <c:pt idx="11617">
                  <c:v>0.57562615773185455</c:v>
                </c:pt>
                <c:pt idx="11618">
                  <c:v>0.56305155638794135</c:v>
                </c:pt>
                <c:pt idx="11619">
                  <c:v>0.58938251431390454</c:v>
                </c:pt>
                <c:pt idx="11620">
                  <c:v>0.59654755940725757</c:v>
                </c:pt>
                <c:pt idx="11621">
                  <c:v>0.59565204000115957</c:v>
                </c:pt>
                <c:pt idx="11622">
                  <c:v>0.60073524150412139</c:v>
                </c:pt>
                <c:pt idx="11623">
                  <c:v>0.60014930504456432</c:v>
                </c:pt>
                <c:pt idx="11624">
                  <c:v>0.59335410565110924</c:v>
                </c:pt>
                <c:pt idx="11625">
                  <c:v>0.60014930504456265</c:v>
                </c:pt>
                <c:pt idx="11626">
                  <c:v>0.61442836558968028</c:v>
                </c:pt>
                <c:pt idx="11627">
                  <c:v>0.60014930504456387</c:v>
                </c:pt>
                <c:pt idx="11628">
                  <c:v>0.60014930504456387</c:v>
                </c:pt>
                <c:pt idx="11629">
                  <c:v>0.58241977916922949</c:v>
                </c:pt>
                <c:pt idx="11630">
                  <c:v>0.58241977916922871</c:v>
                </c:pt>
                <c:pt idx="11631">
                  <c:v>0.58841459683895769</c:v>
                </c:pt>
                <c:pt idx="11632">
                  <c:v>0.60483148382780449</c:v>
                </c:pt>
                <c:pt idx="11633">
                  <c:v>0.57513772498899307</c:v>
                </c:pt>
                <c:pt idx="11634">
                  <c:v>0.57513772498899429</c:v>
                </c:pt>
                <c:pt idx="11635">
                  <c:v>0.59563762737301851</c:v>
                </c:pt>
                <c:pt idx="11636">
                  <c:v>0.59471882319971558</c:v>
                </c:pt>
                <c:pt idx="11637">
                  <c:v>0.62664335459698395</c:v>
                </c:pt>
                <c:pt idx="11638">
                  <c:v>2.4712784589447057</c:v>
                </c:pt>
                <c:pt idx="11639">
                  <c:v>2.4712784589447057</c:v>
                </c:pt>
                <c:pt idx="11640">
                  <c:v>2.4711608827068714</c:v>
                </c:pt>
                <c:pt idx="11641">
                  <c:v>2.4711677359475916</c:v>
                </c:pt>
                <c:pt idx="11642">
                  <c:v>2.4700512176248304</c:v>
                </c:pt>
                <c:pt idx="11643">
                  <c:v>2.461990060343878</c:v>
                </c:pt>
                <c:pt idx="11644">
                  <c:v>2.4537746093532644</c:v>
                </c:pt>
                <c:pt idx="11645">
                  <c:v>2.4376888544464843</c:v>
                </c:pt>
                <c:pt idx="11646">
                  <c:v>2.4565536059990065</c:v>
                </c:pt>
                <c:pt idx="11647">
                  <c:v>2.4582975188017686</c:v>
                </c:pt>
                <c:pt idx="11648">
                  <c:v>2.4581922115675665</c:v>
                </c:pt>
                <c:pt idx="11649">
                  <c:v>2.4561016737590142</c:v>
                </c:pt>
                <c:pt idx="11650">
                  <c:v>2.4561016737590147</c:v>
                </c:pt>
                <c:pt idx="11651">
                  <c:v>3.3656024210544691</c:v>
                </c:pt>
                <c:pt idx="11652">
                  <c:v>3.361732905355673</c:v>
                </c:pt>
                <c:pt idx="11653">
                  <c:v>3.3728101617340949</c:v>
                </c:pt>
                <c:pt idx="11654">
                  <c:v>3.369398662449139</c:v>
                </c:pt>
                <c:pt idx="11655">
                  <c:v>3.3670006599834261</c:v>
                </c:pt>
                <c:pt idx="11656">
                  <c:v>3.3564314457393545</c:v>
                </c:pt>
                <c:pt idx="11657">
                  <c:v>3.3360970454046992</c:v>
                </c:pt>
                <c:pt idx="11658">
                  <c:v>3.3369756366482162</c:v>
                </c:pt>
                <c:pt idx="11659">
                  <c:v>3.3326988669505013</c:v>
                </c:pt>
                <c:pt idx="11660">
                  <c:v>3.3211308064433056</c:v>
                </c:pt>
                <c:pt idx="11661">
                  <c:v>3.3182593571465033</c:v>
                </c:pt>
                <c:pt idx="11662">
                  <c:v>3.3192235780812238</c:v>
                </c:pt>
                <c:pt idx="11663">
                  <c:v>3.3212834454900353</c:v>
                </c:pt>
                <c:pt idx="11664">
                  <c:v>3.3167985313248298</c:v>
                </c:pt>
                <c:pt idx="11665">
                  <c:v>3.3177583153891774</c:v>
                </c:pt>
                <c:pt idx="11666">
                  <c:v>3.3198056137694874</c:v>
                </c:pt>
                <c:pt idx="11667">
                  <c:v>3.3415519614284208</c:v>
                </c:pt>
                <c:pt idx="11668">
                  <c:v>3.3198056137694874</c:v>
                </c:pt>
                <c:pt idx="11669">
                  <c:v>2.4133400070429731</c:v>
                </c:pt>
                <c:pt idx="11670">
                  <c:v>2.4108213159157352</c:v>
                </c:pt>
                <c:pt idx="11671">
                  <c:v>2.4317814840697167</c:v>
                </c:pt>
                <c:pt idx="11672">
                  <c:v>2.451366774572004</c:v>
                </c:pt>
                <c:pt idx="11673">
                  <c:v>2.4517362129430658</c:v>
                </c:pt>
                <c:pt idx="11674">
                  <c:v>2.4517362129430658</c:v>
                </c:pt>
                <c:pt idx="11675">
                  <c:v>2.4513667745720045</c:v>
                </c:pt>
                <c:pt idx="11676">
                  <c:v>2.4670564196490394</c:v>
                </c:pt>
                <c:pt idx="11677">
                  <c:v>2.4501853441328776</c:v>
                </c:pt>
                <c:pt idx="11678">
                  <c:v>3.4775495516951769</c:v>
                </c:pt>
                <c:pt idx="11679">
                  <c:v>3.4820417091269746</c:v>
                </c:pt>
                <c:pt idx="11680">
                  <c:v>3.4872514214760733</c:v>
                </c:pt>
                <c:pt idx="11681">
                  <c:v>3.4714051619087845</c:v>
                </c:pt>
                <c:pt idx="11682">
                  <c:v>2.6281940183568935</c:v>
                </c:pt>
                <c:pt idx="11683">
                  <c:v>2.6280028461585188</c:v>
                </c:pt>
                <c:pt idx="11684">
                  <c:v>3.4795785982851606</c:v>
                </c:pt>
                <c:pt idx="11685">
                  <c:v>3.4986863299501167</c:v>
                </c:pt>
                <c:pt idx="11686">
                  <c:v>3.5023692367526738</c:v>
                </c:pt>
                <c:pt idx="11687">
                  <c:v>3.5016572039217824</c:v>
                </c:pt>
                <c:pt idx="11688">
                  <c:v>3.5052894771214422</c:v>
                </c:pt>
                <c:pt idx="11689">
                  <c:v>3.5038844061015397</c:v>
                </c:pt>
                <c:pt idx="11690">
                  <c:v>3.5038844061015402</c:v>
                </c:pt>
                <c:pt idx="11691">
                  <c:v>3.5075064591350498</c:v>
                </c:pt>
                <c:pt idx="11692">
                  <c:v>3.5075064591350493</c:v>
                </c:pt>
                <c:pt idx="11693">
                  <c:v>3.5068131768955531</c:v>
                </c:pt>
                <c:pt idx="11694">
                  <c:v>3.5053959520198354</c:v>
                </c:pt>
                <c:pt idx="11695">
                  <c:v>3.5235633525270402</c:v>
                </c:pt>
                <c:pt idx="11696">
                  <c:v>4.170179958286611</c:v>
                </c:pt>
                <c:pt idx="11697">
                  <c:v>4.170179958286611</c:v>
                </c:pt>
                <c:pt idx="11698">
                  <c:v>4.1498516014739604</c:v>
                </c:pt>
                <c:pt idx="11699">
                  <c:v>4.1498516014739595</c:v>
                </c:pt>
                <c:pt idx="11700">
                  <c:v>4.172623483202174</c:v>
                </c:pt>
                <c:pt idx="11701">
                  <c:v>4.1776748022532697</c:v>
                </c:pt>
                <c:pt idx="11702">
                  <c:v>4.1552245425439311</c:v>
                </c:pt>
                <c:pt idx="11703">
                  <c:v>4.1552245425439311</c:v>
                </c:pt>
                <c:pt idx="11704">
                  <c:v>4.1566952937193147</c:v>
                </c:pt>
                <c:pt idx="11705">
                  <c:v>4.1776748022532697</c:v>
                </c:pt>
                <c:pt idx="11706">
                  <c:v>4.1776748022532697</c:v>
                </c:pt>
                <c:pt idx="11707">
                  <c:v>4.1577742522376369</c:v>
                </c:pt>
                <c:pt idx="11708">
                  <c:v>4.154797222293368</c:v>
                </c:pt>
                <c:pt idx="11709">
                  <c:v>3.3842100140734228</c:v>
                </c:pt>
                <c:pt idx="11710">
                  <c:v>3.3809602937337742</c:v>
                </c:pt>
                <c:pt idx="11711">
                  <c:v>3.3776450613185718</c:v>
                </c:pt>
                <c:pt idx="11712">
                  <c:v>3.3742641237299345</c:v>
                </c:pt>
                <c:pt idx="11713">
                  <c:v>3.354749843736172</c:v>
                </c:pt>
                <c:pt idx="11714">
                  <c:v>3.3660714634086717</c:v>
                </c:pt>
                <c:pt idx="11715">
                  <c:v>2.4588301978232194</c:v>
                </c:pt>
                <c:pt idx="11716">
                  <c:v>2.4421000605042975</c:v>
                </c:pt>
                <c:pt idx="11717">
                  <c:v>2.4482980242202195</c:v>
                </c:pt>
                <c:pt idx="11718">
                  <c:v>2.4506818265928594</c:v>
                </c:pt>
                <c:pt idx="11719">
                  <c:v>2.4495870449826715</c:v>
                </c:pt>
                <c:pt idx="11720">
                  <c:v>2.449161401639329</c:v>
                </c:pt>
                <c:pt idx="11721">
                  <c:v>3.8622068467868638</c:v>
                </c:pt>
                <c:pt idx="11722">
                  <c:v>3.8608347482343484</c:v>
                </c:pt>
                <c:pt idx="11723">
                  <c:v>3.8706087467941823</c:v>
                </c:pt>
                <c:pt idx="11724">
                  <c:v>3.8706087467941823</c:v>
                </c:pt>
                <c:pt idx="11725">
                  <c:v>3.8893808842605271</c:v>
                </c:pt>
                <c:pt idx="11726">
                  <c:v>3.8721609720067369</c:v>
                </c:pt>
                <c:pt idx="11727">
                  <c:v>3.1225572179872993</c:v>
                </c:pt>
                <c:pt idx="11728">
                  <c:v>3.1225572179872993</c:v>
                </c:pt>
                <c:pt idx="11729">
                  <c:v>3.1225572179872993</c:v>
                </c:pt>
                <c:pt idx="11730">
                  <c:v>3.137428019662603</c:v>
                </c:pt>
                <c:pt idx="11731">
                  <c:v>3.1225572179872993</c:v>
                </c:pt>
                <c:pt idx="11732">
                  <c:v>3.120223667240992</c:v>
                </c:pt>
                <c:pt idx="11733">
                  <c:v>3.120223667240992</c:v>
                </c:pt>
                <c:pt idx="11734">
                  <c:v>3.1202236672409924</c:v>
                </c:pt>
                <c:pt idx="11735">
                  <c:v>3.1202236672409924</c:v>
                </c:pt>
                <c:pt idx="11736">
                  <c:v>3.1202236672409924</c:v>
                </c:pt>
                <c:pt idx="11737">
                  <c:v>3.1228041275665572</c:v>
                </c:pt>
                <c:pt idx="11738">
                  <c:v>3.1225802202745645</c:v>
                </c:pt>
                <c:pt idx="11739">
                  <c:v>3.1225279171101352</c:v>
                </c:pt>
                <c:pt idx="11740">
                  <c:v>3.8701880464763532</c:v>
                </c:pt>
                <c:pt idx="11741">
                  <c:v>3.8694334459333719</c:v>
                </c:pt>
                <c:pt idx="11742">
                  <c:v>3.8869504456462356</c:v>
                </c:pt>
                <c:pt idx="11743">
                  <c:v>3.8900603479799796</c:v>
                </c:pt>
                <c:pt idx="11744">
                  <c:v>3.8921790894711066</c:v>
                </c:pt>
                <c:pt idx="11745">
                  <c:v>3.8864519408923313</c:v>
                </c:pt>
                <c:pt idx="11746">
                  <c:v>3.8826142069647962</c:v>
                </c:pt>
                <c:pt idx="11747">
                  <c:v>3.878856269899547</c:v>
                </c:pt>
                <c:pt idx="11748">
                  <c:v>3.8868962536955785</c:v>
                </c:pt>
                <c:pt idx="11749">
                  <c:v>3.8872161338922355</c:v>
                </c:pt>
                <c:pt idx="11750">
                  <c:v>3.9021720451737236</c:v>
                </c:pt>
                <c:pt idx="11751">
                  <c:v>3.9186887592779782</c:v>
                </c:pt>
                <c:pt idx="11752">
                  <c:v>2.5078228179359585</c:v>
                </c:pt>
                <c:pt idx="11753">
                  <c:v>2.5214711589488847</c:v>
                </c:pt>
                <c:pt idx="11754">
                  <c:v>2.5154772418812454</c:v>
                </c:pt>
                <c:pt idx="11755">
                  <c:v>2.5160011650718848</c:v>
                </c:pt>
                <c:pt idx="11756">
                  <c:v>2.5026118406524782</c:v>
                </c:pt>
                <c:pt idx="11757">
                  <c:v>2.5036557765912408</c:v>
                </c:pt>
                <c:pt idx="11758">
                  <c:v>2.5184795989077351</c:v>
                </c:pt>
                <c:pt idx="11759">
                  <c:v>2.5198428960162458</c:v>
                </c:pt>
                <c:pt idx="11760">
                  <c:v>2.5200528337952894</c:v>
                </c:pt>
                <c:pt idx="11761">
                  <c:v>2.5200528337952894</c:v>
                </c:pt>
                <c:pt idx="11762">
                  <c:v>2.5211574650504494</c:v>
                </c:pt>
                <c:pt idx="11763">
                  <c:v>2.5211574650504494</c:v>
                </c:pt>
                <c:pt idx="11764">
                  <c:v>2.5256361949786155</c:v>
                </c:pt>
                <c:pt idx="11765">
                  <c:v>2.5129589003729413</c:v>
                </c:pt>
                <c:pt idx="11766">
                  <c:v>2.5185126530058728</c:v>
                </c:pt>
                <c:pt idx="11767">
                  <c:v>2.5106807120534489</c:v>
                </c:pt>
                <c:pt idx="11768">
                  <c:v>2.5099815202606472</c:v>
                </c:pt>
                <c:pt idx="11769">
                  <c:v>2.5102161396258049</c:v>
                </c:pt>
                <c:pt idx="11770">
                  <c:v>2.5139124334799328</c:v>
                </c:pt>
                <c:pt idx="11771">
                  <c:v>0.65738457124100513</c:v>
                </c:pt>
                <c:pt idx="11772">
                  <c:v>0.65262963635407756</c:v>
                </c:pt>
                <c:pt idx="11773">
                  <c:v>0.63434140795965155</c:v>
                </c:pt>
                <c:pt idx="11774">
                  <c:v>0.63514265442278228</c:v>
                </c:pt>
                <c:pt idx="11775">
                  <c:v>0.63514265442278306</c:v>
                </c:pt>
                <c:pt idx="11776">
                  <c:v>0.64051987697429413</c:v>
                </c:pt>
                <c:pt idx="11777">
                  <c:v>0.63562737858911433</c:v>
                </c:pt>
                <c:pt idx="11778">
                  <c:v>0.62370452628485828</c:v>
                </c:pt>
                <c:pt idx="11779">
                  <c:v>0.62239229141440156</c:v>
                </c:pt>
                <c:pt idx="11780">
                  <c:v>0.64766200830612375</c:v>
                </c:pt>
                <c:pt idx="11781">
                  <c:v>0.6224423212541389</c:v>
                </c:pt>
                <c:pt idx="11782">
                  <c:v>0.59419223494653561</c:v>
                </c:pt>
                <c:pt idx="11783">
                  <c:v>2.4840419714910276</c:v>
                </c:pt>
                <c:pt idx="11784">
                  <c:v>2.4708321364289385</c:v>
                </c:pt>
                <c:pt idx="11785">
                  <c:v>2.4848097723122717</c:v>
                </c:pt>
                <c:pt idx="11786">
                  <c:v>2.4857498654008356</c:v>
                </c:pt>
                <c:pt idx="11787">
                  <c:v>2.4857498654008361</c:v>
                </c:pt>
                <c:pt idx="11788">
                  <c:v>2.4848097723122722</c:v>
                </c:pt>
                <c:pt idx="11789">
                  <c:v>2.4713201340568562</c:v>
                </c:pt>
                <c:pt idx="11790">
                  <c:v>2.4761056664835794</c:v>
                </c:pt>
                <c:pt idx="11791">
                  <c:v>2.4763857050648919</c:v>
                </c:pt>
                <c:pt idx="11792">
                  <c:v>2.4620775175435363</c:v>
                </c:pt>
                <c:pt idx="11793">
                  <c:v>2.4748394454908254</c:v>
                </c:pt>
                <c:pt idx="11794">
                  <c:v>2.4748394454908249</c:v>
                </c:pt>
                <c:pt idx="11795">
                  <c:v>2.4826636781097884</c:v>
                </c:pt>
                <c:pt idx="11796">
                  <c:v>2.4820905223384195</c:v>
                </c:pt>
                <c:pt idx="11797">
                  <c:v>3.5287046274170684</c:v>
                </c:pt>
                <c:pt idx="11798">
                  <c:v>3.5364917256069131</c:v>
                </c:pt>
                <c:pt idx="11799">
                  <c:v>3.5342259579359343</c:v>
                </c:pt>
                <c:pt idx="11800">
                  <c:v>3.5407839364320597</c:v>
                </c:pt>
                <c:pt idx="11801">
                  <c:v>3.5484420816854207</c:v>
                </c:pt>
                <c:pt idx="11802">
                  <c:v>3.5462824403482247</c:v>
                </c:pt>
                <c:pt idx="11803">
                  <c:v>4.2024569952691202</c:v>
                </c:pt>
                <c:pt idx="11804">
                  <c:v>4.2024569952691211</c:v>
                </c:pt>
                <c:pt idx="11805">
                  <c:v>4.19897337063784</c:v>
                </c:pt>
                <c:pt idx="11806">
                  <c:v>4.2147159810892001</c:v>
                </c:pt>
                <c:pt idx="11807">
                  <c:v>4.20367862661237</c:v>
                </c:pt>
                <c:pt idx="11808">
                  <c:v>4.7308291210671225</c:v>
                </c:pt>
                <c:pt idx="11809">
                  <c:v>4.752566188893395</c:v>
                </c:pt>
                <c:pt idx="11810">
                  <c:v>4.7542789041055302</c:v>
                </c:pt>
                <c:pt idx="11811">
                  <c:v>4.732650378443199</c:v>
                </c:pt>
                <c:pt idx="11812">
                  <c:v>4.7486802810960809</c:v>
                </c:pt>
                <c:pt idx="11813">
                  <c:v>4.7490826103531161</c:v>
                </c:pt>
                <c:pt idx="11814">
                  <c:v>4.2235888172735923</c:v>
                </c:pt>
                <c:pt idx="11815">
                  <c:v>4.2192408426447292</c:v>
                </c:pt>
                <c:pt idx="11816">
                  <c:v>4.2192408426447301</c:v>
                </c:pt>
                <c:pt idx="11817">
                  <c:v>4.2386479287985228</c:v>
                </c:pt>
                <c:pt idx="11818">
                  <c:v>4.2345138989567443</c:v>
                </c:pt>
                <c:pt idx="11819">
                  <c:v>4.2345138989567452</c:v>
                </c:pt>
                <c:pt idx="11820">
                  <c:v>4.2355215277298068</c:v>
                </c:pt>
                <c:pt idx="11821">
                  <c:v>4.2292762226326266</c:v>
                </c:pt>
                <c:pt idx="11822">
                  <c:v>4.2249646662192619</c:v>
                </c:pt>
                <c:pt idx="11823">
                  <c:v>4.2287884024573206</c:v>
                </c:pt>
                <c:pt idx="11824">
                  <c:v>4.2287884024573215</c:v>
                </c:pt>
                <c:pt idx="11825">
                  <c:v>4.2287884024573215</c:v>
                </c:pt>
                <c:pt idx="11826">
                  <c:v>4.2287884024573215</c:v>
                </c:pt>
                <c:pt idx="11827">
                  <c:v>4.2287884024573215</c:v>
                </c:pt>
                <c:pt idx="11828">
                  <c:v>3.4478082060344266</c:v>
                </c:pt>
                <c:pt idx="11829">
                  <c:v>3.4348962923240998</c:v>
                </c:pt>
                <c:pt idx="11830">
                  <c:v>3.4507082248230723</c:v>
                </c:pt>
                <c:pt idx="11831">
                  <c:v>3.4429842629259082</c:v>
                </c:pt>
                <c:pt idx="11832">
                  <c:v>3.4288319138511771</c:v>
                </c:pt>
                <c:pt idx="11833">
                  <c:v>3.428595722220805</c:v>
                </c:pt>
                <c:pt idx="11834">
                  <c:v>2.5227561402529943</c:v>
                </c:pt>
                <c:pt idx="11835">
                  <c:v>2.5175029850859674</c:v>
                </c:pt>
                <c:pt idx="11836">
                  <c:v>2.5183731617641301</c:v>
                </c:pt>
                <c:pt idx="11837">
                  <c:v>2.5183731617641301</c:v>
                </c:pt>
                <c:pt idx="11838">
                  <c:v>2.5183731617641301</c:v>
                </c:pt>
                <c:pt idx="11839">
                  <c:v>0.71697813654464848</c:v>
                </c:pt>
                <c:pt idx="11840">
                  <c:v>0.71697813654464904</c:v>
                </c:pt>
                <c:pt idx="11841">
                  <c:v>0.71697813654464904</c:v>
                </c:pt>
                <c:pt idx="11842">
                  <c:v>0.71697813654465004</c:v>
                </c:pt>
                <c:pt idx="11843">
                  <c:v>0.71697813654465037</c:v>
                </c:pt>
                <c:pt idx="11844">
                  <c:v>0.71697813654465037</c:v>
                </c:pt>
                <c:pt idx="11845">
                  <c:v>0.71743842803608759</c:v>
                </c:pt>
                <c:pt idx="11846">
                  <c:v>0.70818251643689145</c:v>
                </c:pt>
                <c:pt idx="11847">
                  <c:v>0.69214764774946591</c:v>
                </c:pt>
                <c:pt idx="11848">
                  <c:v>0.66424003816681343</c:v>
                </c:pt>
                <c:pt idx="11849">
                  <c:v>0.68353544721269099</c:v>
                </c:pt>
                <c:pt idx="11850">
                  <c:v>0.70126368765635561</c:v>
                </c:pt>
                <c:pt idx="11851">
                  <c:v>0.71780253459294396</c:v>
                </c:pt>
                <c:pt idx="11852">
                  <c:v>0.72461996211125312</c:v>
                </c:pt>
                <c:pt idx="11853">
                  <c:v>2.5056660142201506</c:v>
                </c:pt>
                <c:pt idx="11854">
                  <c:v>2.5056660142201506</c:v>
                </c:pt>
                <c:pt idx="11855">
                  <c:v>2.4900525823048554</c:v>
                </c:pt>
                <c:pt idx="11856">
                  <c:v>2.4972147544127248</c:v>
                </c:pt>
                <c:pt idx="11857">
                  <c:v>2.4886260412848453</c:v>
                </c:pt>
                <c:pt idx="11858">
                  <c:v>2.4886260412848453</c:v>
                </c:pt>
                <c:pt idx="11859">
                  <c:v>2.5038020828186802</c:v>
                </c:pt>
                <c:pt idx="11860">
                  <c:v>2.5032924625312285</c:v>
                </c:pt>
                <c:pt idx="11861">
                  <c:v>2.4894578349863288</c:v>
                </c:pt>
                <c:pt idx="11862">
                  <c:v>2.4894808350947084</c:v>
                </c:pt>
                <c:pt idx="11863">
                  <c:v>2.50423761559877</c:v>
                </c:pt>
                <c:pt idx="11864">
                  <c:v>2.5032941356653651</c:v>
                </c:pt>
                <c:pt idx="11865">
                  <c:v>2.5032941356653651</c:v>
                </c:pt>
                <c:pt idx="11866">
                  <c:v>3.4173980325995688</c:v>
                </c:pt>
                <c:pt idx="11867">
                  <c:v>3.4132120873719365</c:v>
                </c:pt>
                <c:pt idx="11868">
                  <c:v>3.4132120873719365</c:v>
                </c:pt>
                <c:pt idx="11869">
                  <c:v>3.4132120873719365</c:v>
                </c:pt>
                <c:pt idx="11870">
                  <c:v>3.4132120873719365</c:v>
                </c:pt>
                <c:pt idx="11871">
                  <c:v>3.4132120873719365</c:v>
                </c:pt>
                <c:pt idx="11872">
                  <c:v>3.4132120873719365</c:v>
                </c:pt>
                <c:pt idx="11873">
                  <c:v>3.4308262839489201</c:v>
                </c:pt>
                <c:pt idx="11874">
                  <c:v>3.413212087371936</c:v>
                </c:pt>
                <c:pt idx="11875">
                  <c:v>3.4087654348462131</c:v>
                </c:pt>
                <c:pt idx="11876">
                  <c:v>3.4097357931341583</c:v>
                </c:pt>
                <c:pt idx="11877">
                  <c:v>3.4059865884937008</c:v>
                </c:pt>
                <c:pt idx="11878">
                  <c:v>3.4100550955112845</c:v>
                </c:pt>
                <c:pt idx="11879">
                  <c:v>3.4243489017073521</c:v>
                </c:pt>
                <c:pt idx="11880">
                  <c:v>3.4243489017073521</c:v>
                </c:pt>
                <c:pt idx="11881">
                  <c:v>3.4247796590144541</c:v>
                </c:pt>
                <c:pt idx="11882">
                  <c:v>3.4251873871128025</c:v>
                </c:pt>
                <c:pt idx="11883">
                  <c:v>3.4423326553809073</c:v>
                </c:pt>
                <c:pt idx="11884">
                  <c:v>2.5299072712747206</c:v>
                </c:pt>
                <c:pt idx="11885">
                  <c:v>2.529988185451145</c:v>
                </c:pt>
                <c:pt idx="11886">
                  <c:v>2.5299881854511446</c:v>
                </c:pt>
                <c:pt idx="11887">
                  <c:v>2.5251827392894586</c:v>
                </c:pt>
                <c:pt idx="11888">
                  <c:v>2.5332725726141696</c:v>
                </c:pt>
                <c:pt idx="11889">
                  <c:v>2.5343494240380022</c:v>
                </c:pt>
                <c:pt idx="11890">
                  <c:v>2.5196049605301218</c:v>
                </c:pt>
                <c:pt idx="11891">
                  <c:v>3.427184341088815</c:v>
                </c:pt>
                <c:pt idx="11892">
                  <c:v>3.4329416460920896</c:v>
                </c:pt>
                <c:pt idx="11893">
                  <c:v>3.4325544302681323</c:v>
                </c:pt>
                <c:pt idx="11894">
                  <c:v>3.4325544302681323</c:v>
                </c:pt>
                <c:pt idx="11895">
                  <c:v>3.4321442422916828</c:v>
                </c:pt>
                <c:pt idx="11896">
                  <c:v>3.4139431231763426</c:v>
                </c:pt>
                <c:pt idx="11897">
                  <c:v>2.5256436214148152</c:v>
                </c:pt>
                <c:pt idx="11898">
                  <c:v>2.5247245756998056</c:v>
                </c:pt>
                <c:pt idx="11899">
                  <c:v>2.5098645443962684</c:v>
                </c:pt>
                <c:pt idx="11900">
                  <c:v>3.4139431231763431</c:v>
                </c:pt>
                <c:pt idx="11901">
                  <c:v>3.4184540657718196</c:v>
                </c:pt>
                <c:pt idx="11902">
                  <c:v>3.4026585523271788</c:v>
                </c:pt>
                <c:pt idx="11903">
                  <c:v>3.4210513898307129</c:v>
                </c:pt>
                <c:pt idx="11904">
                  <c:v>3.4026585523271788</c:v>
                </c:pt>
                <c:pt idx="11905">
                  <c:v>3.4064160402590331</c:v>
                </c:pt>
                <c:pt idx="11906">
                  <c:v>3.4248649000751716</c:v>
                </c:pt>
                <c:pt idx="11907">
                  <c:v>3.4387995358349541</c:v>
                </c:pt>
                <c:pt idx="11908">
                  <c:v>3.4387995358349541</c:v>
                </c:pt>
                <c:pt idx="11909">
                  <c:v>3.435335071743495</c:v>
                </c:pt>
                <c:pt idx="11910">
                  <c:v>3.4171908703390894</c:v>
                </c:pt>
                <c:pt idx="11911">
                  <c:v>3.3977973981991862</c:v>
                </c:pt>
                <c:pt idx="11912">
                  <c:v>3.4166804285570076</c:v>
                </c:pt>
                <c:pt idx="11913">
                  <c:v>3.4166804285570076</c:v>
                </c:pt>
                <c:pt idx="11914">
                  <c:v>3.4082109108597174</c:v>
                </c:pt>
                <c:pt idx="11915">
                  <c:v>3.4069010807455853</c:v>
                </c:pt>
                <c:pt idx="11916">
                  <c:v>3.4256508302543134</c:v>
                </c:pt>
                <c:pt idx="11917">
                  <c:v>3.4256508302543121</c:v>
                </c:pt>
                <c:pt idx="11918">
                  <c:v>3.4244292611803657</c:v>
                </c:pt>
                <c:pt idx="11919">
                  <c:v>3.4067963611595555</c:v>
                </c:pt>
                <c:pt idx="11920">
                  <c:v>3.4253816713138314</c:v>
                </c:pt>
                <c:pt idx="11921">
                  <c:v>3.4253816713138314</c:v>
                </c:pt>
                <c:pt idx="11922">
                  <c:v>2.5143708807808429</c:v>
                </c:pt>
                <c:pt idx="11923">
                  <c:v>2.5226647436686895</c:v>
                </c:pt>
                <c:pt idx="11924">
                  <c:v>2.52266474366869</c:v>
                </c:pt>
                <c:pt idx="11925">
                  <c:v>2.5226647436686895</c:v>
                </c:pt>
                <c:pt idx="11926">
                  <c:v>2.5216430482626211</c:v>
                </c:pt>
                <c:pt idx="11927">
                  <c:v>2.5226647436686904</c:v>
                </c:pt>
                <c:pt idx="11928">
                  <c:v>2.5092536336781417</c:v>
                </c:pt>
                <c:pt idx="11929">
                  <c:v>2.5091729632325626</c:v>
                </c:pt>
                <c:pt idx="11930">
                  <c:v>2.5089239062860842</c:v>
                </c:pt>
                <c:pt idx="11931">
                  <c:v>2.680495221147229</c:v>
                </c:pt>
                <c:pt idx="11932">
                  <c:v>2.678817648858852</c:v>
                </c:pt>
                <c:pt idx="11933">
                  <c:v>2.6924597471669776</c:v>
                </c:pt>
                <c:pt idx="11934">
                  <c:v>2.6796676335752534</c:v>
                </c:pt>
                <c:pt idx="11935">
                  <c:v>2.6796270047331801</c:v>
                </c:pt>
                <c:pt idx="11936">
                  <c:v>3.6606468100102032</c:v>
                </c:pt>
                <c:pt idx="11937">
                  <c:v>3.6463953663218986</c:v>
                </c:pt>
                <c:pt idx="11938">
                  <c:v>3.630756350313002</c:v>
                </c:pt>
                <c:pt idx="11939">
                  <c:v>3.6314692749206929</c:v>
                </c:pt>
                <c:pt idx="11940">
                  <c:v>3.6498127259413304</c:v>
                </c:pt>
                <c:pt idx="11941">
                  <c:v>3.6504011012205049</c:v>
                </c:pt>
                <c:pt idx="11942">
                  <c:v>3.6504011012205062</c:v>
                </c:pt>
                <c:pt idx="11943">
                  <c:v>3.6363872421426593</c:v>
                </c:pt>
                <c:pt idx="11944">
                  <c:v>4.263832932927456</c:v>
                </c:pt>
                <c:pt idx="11945">
                  <c:v>4.2724297638941886</c:v>
                </c:pt>
                <c:pt idx="11946">
                  <c:v>4.2684878289007058</c:v>
                </c:pt>
                <c:pt idx="11947">
                  <c:v>4.2513656433558804</c:v>
                </c:pt>
                <c:pt idx="11948">
                  <c:v>4.2524719749838313</c:v>
                </c:pt>
                <c:pt idx="11949">
                  <c:v>4.7551574169898734</c:v>
                </c:pt>
                <c:pt idx="11950">
                  <c:v>5.2509133589326815</c:v>
                </c:pt>
                <c:pt idx="11951">
                  <c:v>5.5741421601947287</c:v>
                </c:pt>
                <c:pt idx="11952">
                  <c:v>5.5708057908357524</c:v>
                </c:pt>
                <c:pt idx="11953">
                  <c:v>5.5674532874753959</c:v>
                </c:pt>
                <c:pt idx="11954">
                  <c:v>5.5374086951598613</c:v>
                </c:pt>
                <c:pt idx="11955">
                  <c:v>5.5708057908357516</c:v>
                </c:pt>
                <c:pt idx="11956">
                  <c:v>5.5480738799438578</c:v>
                </c:pt>
                <c:pt idx="11957">
                  <c:v>5.5446469905432076</c:v>
                </c:pt>
                <c:pt idx="11958">
                  <c:v>5.577823410241459</c:v>
                </c:pt>
                <c:pt idx="11959">
                  <c:v>5.5754031459020092</c:v>
                </c:pt>
                <c:pt idx="11960">
                  <c:v>5.582740353475022</c:v>
                </c:pt>
                <c:pt idx="11961">
                  <c:v>5.5757595573158421</c:v>
                </c:pt>
                <c:pt idx="11962">
                  <c:v>5.1787538878986714</c:v>
                </c:pt>
                <c:pt idx="11963">
                  <c:v>5.538361051083073</c:v>
                </c:pt>
                <c:pt idx="11964">
                  <c:v>5.5058708473520452</c:v>
                </c:pt>
                <c:pt idx="11965">
                  <c:v>5.5058708473520452</c:v>
                </c:pt>
                <c:pt idx="11966">
                  <c:v>5.5004512680256585</c:v>
                </c:pt>
                <c:pt idx="11967">
                  <c:v>5.0966059792576051</c:v>
                </c:pt>
                <c:pt idx="11968">
                  <c:v>5.0888545196911101</c:v>
                </c:pt>
                <c:pt idx="11969">
                  <c:v>5.0844825753770868</c:v>
                </c:pt>
                <c:pt idx="11970">
                  <c:v>5.0844825753770877</c:v>
                </c:pt>
                <c:pt idx="11971">
                  <c:v>5.0569413098265423</c:v>
                </c:pt>
                <c:pt idx="11972">
                  <c:v>5.0844825753770868</c:v>
                </c:pt>
                <c:pt idx="11973">
                  <c:v>5.4520197261834094</c:v>
                </c:pt>
                <c:pt idx="11974">
                  <c:v>5.4446755248848318</c:v>
                </c:pt>
                <c:pt idx="11975">
                  <c:v>5.4446755248848318</c:v>
                </c:pt>
                <c:pt idx="11976">
                  <c:v>5.4147304146244721</c:v>
                </c:pt>
                <c:pt idx="11977">
                  <c:v>5.4446755248848318</c:v>
                </c:pt>
                <c:pt idx="11978">
                  <c:v>5.7473794055393164</c:v>
                </c:pt>
                <c:pt idx="11979">
                  <c:v>5.7412194914233385</c:v>
                </c:pt>
                <c:pt idx="11980">
                  <c:v>5.4322053192596762</c:v>
                </c:pt>
                <c:pt idx="11981">
                  <c:v>5.0020375557003591</c:v>
                </c:pt>
                <c:pt idx="11982">
                  <c:v>4.5872421260034484</c:v>
                </c:pt>
                <c:pt idx="11983">
                  <c:v>4.5893844393053156</c:v>
                </c:pt>
                <c:pt idx="11984">
                  <c:v>4.5915086140349937</c:v>
                </c:pt>
                <c:pt idx="11985">
                  <c:v>4.6152856469017598</c:v>
                </c:pt>
                <c:pt idx="11986">
                  <c:v>5.0345001467243318</c:v>
                </c:pt>
                <c:pt idx="11987">
                  <c:v>5.0302472823037059</c:v>
                </c:pt>
                <c:pt idx="11988">
                  <c:v>5.059115550774405</c:v>
                </c:pt>
                <c:pt idx="11989">
                  <c:v>5.0329296853305818</c:v>
                </c:pt>
                <c:pt idx="11990">
                  <c:v>5.0242221508014087</c:v>
                </c:pt>
                <c:pt idx="11991">
                  <c:v>5.0131863165800103</c:v>
                </c:pt>
                <c:pt idx="11992">
                  <c:v>5.0131863165800103</c:v>
                </c:pt>
                <c:pt idx="11993">
                  <c:v>5.0131863165800103</c:v>
                </c:pt>
                <c:pt idx="11994">
                  <c:v>4.5883147003886178</c:v>
                </c:pt>
                <c:pt idx="11995">
                  <c:v>4.5955497746765461</c:v>
                </c:pt>
                <c:pt idx="11996">
                  <c:v>4.5936605980314162</c:v>
                </c:pt>
                <c:pt idx="11997">
                  <c:v>4.6194045433440492</c:v>
                </c:pt>
                <c:pt idx="11998">
                  <c:v>4.5936605980314162</c:v>
                </c:pt>
                <c:pt idx="11999">
                  <c:v>4.5936605980314162</c:v>
                </c:pt>
                <c:pt idx="12000">
                  <c:v>4.5901014613620834</c:v>
                </c:pt>
                <c:pt idx="12001">
                  <c:v>4.5886577354053237</c:v>
                </c:pt>
                <c:pt idx="12002">
                  <c:v>4.6126579339249325</c:v>
                </c:pt>
                <c:pt idx="12003">
                  <c:v>4.5864976129720301</c:v>
                </c:pt>
                <c:pt idx="12004">
                  <c:v>4.0547361729022322</c:v>
                </c:pt>
                <c:pt idx="12005">
                  <c:v>4.0753982587891873</c:v>
                </c:pt>
                <c:pt idx="12006">
                  <c:v>4.0753982587891873</c:v>
                </c:pt>
                <c:pt idx="12007">
                  <c:v>4.6092183116368908</c:v>
                </c:pt>
                <c:pt idx="12008">
                  <c:v>4.6092183116368908</c:v>
                </c:pt>
                <c:pt idx="12009">
                  <c:v>4.0753982587891873</c:v>
                </c:pt>
                <c:pt idx="12010">
                  <c:v>4.0753982587891873</c:v>
                </c:pt>
                <c:pt idx="12011">
                  <c:v>4.0963732912808686</c:v>
                </c:pt>
                <c:pt idx="12012">
                  <c:v>4.0909941763190503</c:v>
                </c:pt>
                <c:pt idx="12013">
                  <c:v>4.0708069149255435</c:v>
                </c:pt>
                <c:pt idx="12014">
                  <c:v>4.076459366624662</c:v>
                </c:pt>
                <c:pt idx="12015">
                  <c:v>4.076459366624662</c:v>
                </c:pt>
                <c:pt idx="12016">
                  <c:v>4.076459366624662</c:v>
                </c:pt>
                <c:pt idx="12017">
                  <c:v>4.0764593666246611</c:v>
                </c:pt>
                <c:pt idx="12018">
                  <c:v>4.0739680485700953</c:v>
                </c:pt>
                <c:pt idx="12019">
                  <c:v>4.0520476446438902</c:v>
                </c:pt>
                <c:pt idx="12020">
                  <c:v>4.0739680485700944</c:v>
                </c:pt>
                <c:pt idx="12021">
                  <c:v>4.0793799135000963</c:v>
                </c:pt>
                <c:pt idx="12022">
                  <c:v>4.092826863889206</c:v>
                </c:pt>
                <c:pt idx="12023">
                  <c:v>4.0976915597231605</c:v>
                </c:pt>
                <c:pt idx="12024">
                  <c:v>4.0809613418243922</c:v>
                </c:pt>
                <c:pt idx="12025">
                  <c:v>4.0672666320760902</c:v>
                </c:pt>
                <c:pt idx="12026">
                  <c:v>4.0844810416762494</c:v>
                </c:pt>
                <c:pt idx="12027">
                  <c:v>4.080579962503494</c:v>
                </c:pt>
                <c:pt idx="12028">
                  <c:v>4.080579962503494</c:v>
                </c:pt>
                <c:pt idx="12029">
                  <c:v>4.0819461651664861</c:v>
                </c:pt>
                <c:pt idx="12030">
                  <c:v>4.0819461651664861</c:v>
                </c:pt>
                <c:pt idx="12031">
                  <c:v>4.1037397223309418</c:v>
                </c:pt>
                <c:pt idx="12032">
                  <c:v>4.1025160993557925</c:v>
                </c:pt>
                <c:pt idx="12033">
                  <c:v>4.087360813326157</c:v>
                </c:pt>
                <c:pt idx="12034">
                  <c:v>4.0896475860068353</c:v>
                </c:pt>
                <c:pt idx="12035">
                  <c:v>4.0933724891668044</c:v>
                </c:pt>
                <c:pt idx="12036">
                  <c:v>4.6091234796629648</c:v>
                </c:pt>
                <c:pt idx="12037">
                  <c:v>4.0848048160243362</c:v>
                </c:pt>
                <c:pt idx="12038">
                  <c:v>3.4297949641863372</c:v>
                </c:pt>
                <c:pt idx="12039">
                  <c:v>3.4123201526441682</c:v>
                </c:pt>
                <c:pt idx="12040">
                  <c:v>3.4118668543543476</c:v>
                </c:pt>
                <c:pt idx="12041">
                  <c:v>4.1855831550161113</c:v>
                </c:pt>
                <c:pt idx="12042">
                  <c:v>4.1632967655905446</c:v>
                </c:pt>
                <c:pt idx="12043">
                  <c:v>4.1632967655905455</c:v>
                </c:pt>
                <c:pt idx="12044">
                  <c:v>4.1832386544349083</c:v>
                </c:pt>
                <c:pt idx="12045">
                  <c:v>4.1777840792332848</c:v>
                </c:pt>
                <c:pt idx="12046">
                  <c:v>4.1983095118802547</c:v>
                </c:pt>
                <c:pt idx="12047">
                  <c:v>4.1983095118802547</c:v>
                </c:pt>
                <c:pt idx="12048">
                  <c:v>3.548993518562281</c:v>
                </c:pt>
                <c:pt idx="12049">
                  <c:v>4.297629031985668</c:v>
                </c:pt>
                <c:pt idx="12050">
                  <c:v>4.2963247549020043</c:v>
                </c:pt>
                <c:pt idx="12051">
                  <c:v>4.2758605757030006</c:v>
                </c:pt>
                <c:pt idx="12052">
                  <c:v>4.2774332578959564</c:v>
                </c:pt>
                <c:pt idx="12053">
                  <c:v>4.2859799025760905</c:v>
                </c:pt>
                <c:pt idx="12054">
                  <c:v>4.2808843188655352</c:v>
                </c:pt>
                <c:pt idx="12055">
                  <c:v>4.2754305452848405</c:v>
                </c:pt>
                <c:pt idx="12056">
                  <c:v>4.2890816177626352</c:v>
                </c:pt>
                <c:pt idx="12057">
                  <c:v>4.2681991318756944</c:v>
                </c:pt>
                <c:pt idx="12058">
                  <c:v>4.7745642510831416</c:v>
                </c:pt>
                <c:pt idx="12059">
                  <c:v>4.7571273981475448</c:v>
                </c:pt>
                <c:pt idx="12060">
                  <c:v>4.7549276592546654</c:v>
                </c:pt>
                <c:pt idx="12061">
                  <c:v>4.7563956887511845</c:v>
                </c:pt>
                <c:pt idx="12062">
                  <c:v>4.7563956887511853</c:v>
                </c:pt>
                <c:pt idx="12063">
                  <c:v>4.7585854280189634</c:v>
                </c:pt>
                <c:pt idx="12064">
                  <c:v>5.1730275011423856</c:v>
                </c:pt>
                <c:pt idx="12065">
                  <c:v>5.1977706039012945</c:v>
                </c:pt>
                <c:pt idx="12066">
                  <c:v>5.1918293989502731</c:v>
                </c:pt>
                <c:pt idx="12067">
                  <c:v>4.7759811278532922</c:v>
                </c:pt>
                <c:pt idx="12068">
                  <c:v>4.7851911475319664</c:v>
                </c:pt>
                <c:pt idx="12069">
                  <c:v>4.7613656126576256</c:v>
                </c:pt>
                <c:pt idx="12070">
                  <c:v>4.7679377497001365</c:v>
                </c:pt>
                <c:pt idx="12071">
                  <c:v>4.7935416793249628</c:v>
                </c:pt>
                <c:pt idx="12072">
                  <c:v>4.1920005828454361</c:v>
                </c:pt>
                <c:pt idx="12073">
                  <c:v>4.1933001167203106</c:v>
                </c:pt>
                <c:pt idx="12074">
                  <c:v>4.1920005828454361</c:v>
                </c:pt>
                <c:pt idx="12075">
                  <c:v>4.1712509696018989</c:v>
                </c:pt>
                <c:pt idx="12076">
                  <c:v>4.171250969601898</c:v>
                </c:pt>
                <c:pt idx="12077">
                  <c:v>4.1508332225237705</c:v>
                </c:pt>
                <c:pt idx="12078">
                  <c:v>4.1417995154046805</c:v>
                </c:pt>
                <c:pt idx="12079">
                  <c:v>4.1460414654832816</c:v>
                </c:pt>
                <c:pt idx="12080">
                  <c:v>3.381024264633973</c:v>
                </c:pt>
                <c:pt idx="12081">
                  <c:v>3.385534785767228</c:v>
                </c:pt>
                <c:pt idx="12082">
                  <c:v>3.4039514361713046</c:v>
                </c:pt>
                <c:pt idx="12083">
                  <c:v>3.4000979434383916</c:v>
                </c:pt>
                <c:pt idx="12084">
                  <c:v>3.4000979434383916</c:v>
                </c:pt>
                <c:pt idx="12085">
                  <c:v>3.4000979434383916</c:v>
                </c:pt>
                <c:pt idx="12086">
                  <c:v>3.4000979434383916</c:v>
                </c:pt>
                <c:pt idx="12087">
                  <c:v>3.3899856957942904</c:v>
                </c:pt>
                <c:pt idx="12088">
                  <c:v>3.4084443783234701</c:v>
                </c:pt>
                <c:pt idx="12089">
                  <c:v>3.4084443783234706</c:v>
                </c:pt>
                <c:pt idx="12090">
                  <c:v>3.4227278631194142</c:v>
                </c:pt>
                <c:pt idx="12091">
                  <c:v>3.4230718841165677</c:v>
                </c:pt>
                <c:pt idx="12092">
                  <c:v>3.4257786889100443</c:v>
                </c:pt>
                <c:pt idx="12093">
                  <c:v>3.4083214107108026</c:v>
                </c:pt>
                <c:pt idx="12094">
                  <c:v>3.4257786889100443</c:v>
                </c:pt>
                <c:pt idx="12095">
                  <c:v>2.5098881659586247</c:v>
                </c:pt>
                <c:pt idx="12096">
                  <c:v>2.5098881659586247</c:v>
                </c:pt>
                <c:pt idx="12097">
                  <c:v>2.5098881659586243</c:v>
                </c:pt>
                <c:pt idx="12098">
                  <c:v>2.5085436011677014</c:v>
                </c:pt>
                <c:pt idx="12099">
                  <c:v>2.4947283753975165</c:v>
                </c:pt>
                <c:pt idx="12100">
                  <c:v>2.4963682569896859</c:v>
                </c:pt>
                <c:pt idx="12101">
                  <c:v>2.4948840786852209</c:v>
                </c:pt>
                <c:pt idx="12102">
                  <c:v>3.3909571856270122</c:v>
                </c:pt>
                <c:pt idx="12103">
                  <c:v>4.1571981879859363</c:v>
                </c:pt>
                <c:pt idx="12104">
                  <c:v>4.1628541197688618</c:v>
                </c:pt>
                <c:pt idx="12105">
                  <c:v>4.1642761356099838</c:v>
                </c:pt>
                <c:pt idx="12106">
                  <c:v>4.1849402717414863</c:v>
                </c:pt>
                <c:pt idx="12107">
                  <c:v>4.1901487212187734</c:v>
                </c:pt>
                <c:pt idx="12108">
                  <c:v>4.1891866771019819</c:v>
                </c:pt>
                <c:pt idx="12109">
                  <c:v>4.1826901049501464</c:v>
                </c:pt>
                <c:pt idx="12110">
                  <c:v>4.1990266698349785</c:v>
                </c:pt>
                <c:pt idx="12111">
                  <c:v>4.2138840680072844</c:v>
                </c:pt>
                <c:pt idx="12112">
                  <c:v>4.214231716388797</c:v>
                </c:pt>
                <c:pt idx="12113">
                  <c:v>4.1946372345718537</c:v>
                </c:pt>
                <c:pt idx="12114">
                  <c:v>4.1946372345718528</c:v>
                </c:pt>
                <c:pt idx="12115">
                  <c:v>4.1946372345718528</c:v>
                </c:pt>
                <c:pt idx="12116">
                  <c:v>4.1982732377705272</c:v>
                </c:pt>
                <c:pt idx="12117">
                  <c:v>4.2041059843909352</c:v>
                </c:pt>
                <c:pt idx="12118">
                  <c:v>4.2086378830192803</c:v>
                </c:pt>
                <c:pt idx="12119">
                  <c:v>4.1927485155282209</c:v>
                </c:pt>
                <c:pt idx="12120">
                  <c:v>3.5466627848541368</c:v>
                </c:pt>
                <c:pt idx="12121">
                  <c:v>3.5322993148276294</c:v>
                </c:pt>
                <c:pt idx="12122">
                  <c:v>3.5346247410939964</c:v>
                </c:pt>
                <c:pt idx="12123">
                  <c:v>3.5479962174739077</c:v>
                </c:pt>
                <c:pt idx="12124">
                  <c:v>3.5479962174739073</c:v>
                </c:pt>
                <c:pt idx="12125">
                  <c:v>3.5479962174739077</c:v>
                </c:pt>
                <c:pt idx="12126">
                  <c:v>3.5447183306582302</c:v>
                </c:pt>
                <c:pt idx="12127">
                  <c:v>4.1818023338777488</c:v>
                </c:pt>
                <c:pt idx="12128">
                  <c:v>4.1805413231329833</c:v>
                </c:pt>
                <c:pt idx="12129">
                  <c:v>4.1993968213126989</c:v>
                </c:pt>
                <c:pt idx="12130">
                  <c:v>4.1993968213126989</c:v>
                </c:pt>
                <c:pt idx="12131">
                  <c:v>4.1943895992506182</c:v>
                </c:pt>
                <c:pt idx="12132">
                  <c:v>4.2047370404823861</c:v>
                </c:pt>
                <c:pt idx="12133">
                  <c:v>3.5518999254096202</c:v>
                </c:pt>
                <c:pt idx="12134">
                  <c:v>2.5082841517771057</c:v>
                </c:pt>
                <c:pt idx="12135">
                  <c:v>2.5081180369769185</c:v>
                </c:pt>
                <c:pt idx="12136">
                  <c:v>2.5077633570875237</c:v>
                </c:pt>
                <c:pt idx="12137">
                  <c:v>2.5077633570875237</c:v>
                </c:pt>
                <c:pt idx="12138">
                  <c:v>2.5071670938787691</c:v>
                </c:pt>
                <c:pt idx="12139">
                  <c:v>2.5119419151771258</c:v>
                </c:pt>
                <c:pt idx="12140">
                  <c:v>2.5117852496737596</c:v>
                </c:pt>
                <c:pt idx="12141">
                  <c:v>2.4997945389036627</c:v>
                </c:pt>
                <c:pt idx="12142">
                  <c:v>2.4862120931892568</c:v>
                </c:pt>
                <c:pt idx="12143">
                  <c:v>2.49087650533468</c:v>
                </c:pt>
                <c:pt idx="12144">
                  <c:v>2.4915474486482831</c:v>
                </c:pt>
                <c:pt idx="12145">
                  <c:v>2.4916139577519032</c:v>
                </c:pt>
                <c:pt idx="12146">
                  <c:v>2.4838382172118223</c:v>
                </c:pt>
                <c:pt idx="12147">
                  <c:v>2.4838382172118219</c:v>
                </c:pt>
                <c:pt idx="12148">
                  <c:v>2.496086770834264</c:v>
                </c:pt>
                <c:pt idx="12149">
                  <c:v>2.4956794090586181</c:v>
                </c:pt>
                <c:pt idx="12150">
                  <c:v>3.4230351922174584</c:v>
                </c:pt>
                <c:pt idx="12151">
                  <c:v>3.4144080010916729</c:v>
                </c:pt>
                <c:pt idx="12152">
                  <c:v>3.4118587950037949</c:v>
                </c:pt>
                <c:pt idx="12153">
                  <c:v>3.426447034757421</c:v>
                </c:pt>
                <c:pt idx="12154">
                  <c:v>4.0859630273121557</c:v>
                </c:pt>
                <c:pt idx="12155">
                  <c:v>4.0847459886611626</c:v>
                </c:pt>
                <c:pt idx="12156">
                  <c:v>4.0847459886611626</c:v>
                </c:pt>
                <c:pt idx="12157">
                  <c:v>4.0847459886611626</c:v>
                </c:pt>
                <c:pt idx="12158">
                  <c:v>3.4091290568294164</c:v>
                </c:pt>
                <c:pt idx="12159">
                  <c:v>3.4264470347574205</c:v>
                </c:pt>
                <c:pt idx="12160">
                  <c:v>4.1869795699089041</c:v>
                </c:pt>
                <c:pt idx="12161">
                  <c:v>4.1932761822325357</c:v>
                </c:pt>
                <c:pt idx="12162">
                  <c:v>4.212473944438142</c:v>
                </c:pt>
                <c:pt idx="12163">
                  <c:v>4.2003454964183602</c:v>
                </c:pt>
                <c:pt idx="12164">
                  <c:v>4.1956906066836632</c:v>
                </c:pt>
                <c:pt idx="12165">
                  <c:v>4.1827896107980136</c:v>
                </c:pt>
                <c:pt idx="12166">
                  <c:v>4.1980697090446135</c:v>
                </c:pt>
                <c:pt idx="12167">
                  <c:v>4.197116205597391</c:v>
                </c:pt>
                <c:pt idx="12168">
                  <c:v>4.1767860959799314</c:v>
                </c:pt>
                <c:pt idx="12169">
                  <c:v>4.1767860959799314</c:v>
                </c:pt>
                <c:pt idx="12170">
                  <c:v>4.6858131026410348</c:v>
                </c:pt>
                <c:pt idx="12171">
                  <c:v>4.6793570291264777</c:v>
                </c:pt>
                <c:pt idx="12172">
                  <c:v>4.6966739731420137</c:v>
                </c:pt>
                <c:pt idx="12173">
                  <c:v>4.6932201304123593</c:v>
                </c:pt>
                <c:pt idx="12174">
                  <c:v>4.6786530575457732</c:v>
                </c:pt>
                <c:pt idx="12175">
                  <c:v>4.6772077204624756</c:v>
                </c:pt>
                <c:pt idx="12176">
                  <c:v>4.6720348262051381</c:v>
                </c:pt>
                <c:pt idx="12177">
                  <c:v>4.6815133973861851</c:v>
                </c:pt>
                <c:pt idx="12178">
                  <c:v>4.6778089326082553</c:v>
                </c:pt>
                <c:pt idx="12179">
                  <c:v>4.6530985335085067</c:v>
                </c:pt>
                <c:pt idx="12180">
                  <c:v>4.6778089326082553</c:v>
                </c:pt>
                <c:pt idx="12181">
                  <c:v>4.1664121080755336</c:v>
                </c:pt>
                <c:pt idx="12182">
                  <c:v>4.1648936012433033</c:v>
                </c:pt>
                <c:pt idx="12183">
                  <c:v>4.1876511760805259</c:v>
                </c:pt>
                <c:pt idx="12184">
                  <c:v>4.1664121080755336</c:v>
                </c:pt>
                <c:pt idx="12185">
                  <c:v>3.5237493999299612</c:v>
                </c:pt>
                <c:pt idx="12186">
                  <c:v>3.5430460169243787</c:v>
                </c:pt>
                <c:pt idx="12187">
                  <c:v>3.5430460169243787</c:v>
                </c:pt>
                <c:pt idx="12188">
                  <c:v>3.5430460169243787</c:v>
                </c:pt>
                <c:pt idx="12189">
                  <c:v>3.5430460169243778</c:v>
                </c:pt>
                <c:pt idx="12190">
                  <c:v>3.5430460169243783</c:v>
                </c:pt>
                <c:pt idx="12191">
                  <c:v>2.5145506732713776</c:v>
                </c:pt>
                <c:pt idx="12192">
                  <c:v>2.5136616210335938</c:v>
                </c:pt>
                <c:pt idx="12193">
                  <c:v>2.4993177112668645</c:v>
                </c:pt>
                <c:pt idx="12194">
                  <c:v>3.4068084108718377</c:v>
                </c:pt>
                <c:pt idx="12195">
                  <c:v>3.4068084108718377</c:v>
                </c:pt>
                <c:pt idx="12196">
                  <c:v>3.4252875723322527</c:v>
                </c:pt>
                <c:pt idx="12197">
                  <c:v>4.0776847861747019</c:v>
                </c:pt>
                <c:pt idx="12198">
                  <c:v>4.0830789885887766</c:v>
                </c:pt>
                <c:pt idx="12199">
                  <c:v>4.0830789885887766</c:v>
                </c:pt>
                <c:pt idx="12200">
                  <c:v>4.1033054681352086</c:v>
                </c:pt>
                <c:pt idx="12201">
                  <c:v>3.4288544471848299</c:v>
                </c:pt>
                <c:pt idx="12202">
                  <c:v>3.4285214395109533</c:v>
                </c:pt>
                <c:pt idx="12203">
                  <c:v>3.4285214395109533</c:v>
                </c:pt>
                <c:pt idx="12204">
                  <c:v>3.4311533891105155</c:v>
                </c:pt>
                <c:pt idx="12205">
                  <c:v>3.4308614745944497</c:v>
                </c:pt>
                <c:pt idx="12206">
                  <c:v>3.445340864596278</c:v>
                </c:pt>
                <c:pt idx="12207">
                  <c:v>3.445340864596278</c:v>
                </c:pt>
                <c:pt idx="12208">
                  <c:v>3.4320141269729554</c:v>
                </c:pt>
                <c:pt idx="12209">
                  <c:v>3.4403586269151951</c:v>
                </c:pt>
                <c:pt idx="12210">
                  <c:v>3.4432532320436708</c:v>
                </c:pt>
                <c:pt idx="12211">
                  <c:v>3.4300987401714407</c:v>
                </c:pt>
                <c:pt idx="12212">
                  <c:v>3.4267168236354251</c:v>
                </c:pt>
                <c:pt idx="12213">
                  <c:v>4.1036740790333575</c:v>
                </c:pt>
                <c:pt idx="12214">
                  <c:v>4.6231890737064054</c:v>
                </c:pt>
                <c:pt idx="12215">
                  <c:v>4.6292223575667695</c:v>
                </c:pt>
                <c:pt idx="12216">
                  <c:v>4.6426981764875102</c:v>
                </c:pt>
                <c:pt idx="12217">
                  <c:v>4.6262247696309258</c:v>
                </c:pt>
                <c:pt idx="12218">
                  <c:v>4.6080717818091692</c:v>
                </c:pt>
                <c:pt idx="12219">
                  <c:v>4.6141896412897498</c:v>
                </c:pt>
                <c:pt idx="12220">
                  <c:v>4.6141896412897498</c:v>
                </c:pt>
                <c:pt idx="12221">
                  <c:v>4.6141896412897498</c:v>
                </c:pt>
                <c:pt idx="12222">
                  <c:v>4.615539208502482</c:v>
                </c:pt>
                <c:pt idx="12223">
                  <c:v>4.6334729514794368</c:v>
                </c:pt>
                <c:pt idx="12224">
                  <c:v>4.6256807694268263</c:v>
                </c:pt>
                <c:pt idx="12225">
                  <c:v>4.084724086604095</c:v>
                </c:pt>
                <c:pt idx="12226">
                  <c:v>4.6256807694268263</c:v>
                </c:pt>
                <c:pt idx="12227">
                  <c:v>4.6088545733910991</c:v>
                </c:pt>
                <c:pt idx="12228">
                  <c:v>4.0691932127518236</c:v>
                </c:pt>
                <c:pt idx="12229">
                  <c:v>4.0843584596672153</c:v>
                </c:pt>
                <c:pt idx="12230">
                  <c:v>4.1041206229116787</c:v>
                </c:pt>
                <c:pt idx="12231">
                  <c:v>4.6252553041439741</c:v>
                </c:pt>
                <c:pt idx="12232">
                  <c:v>4.6298946088966337</c:v>
                </c:pt>
                <c:pt idx="12233">
                  <c:v>4.6317401094196846</c:v>
                </c:pt>
                <c:pt idx="12234">
                  <c:v>4.6070467447853005</c:v>
                </c:pt>
                <c:pt idx="12235">
                  <c:v>4.6252553041439741</c:v>
                </c:pt>
                <c:pt idx="12236">
                  <c:v>4.6493418184118154</c:v>
                </c:pt>
                <c:pt idx="12237">
                  <c:v>4.6271329586768601</c:v>
                </c:pt>
                <c:pt idx="12238">
                  <c:v>4.6493418184118154</c:v>
                </c:pt>
                <c:pt idx="12239">
                  <c:v>4.6431705131463703</c:v>
                </c:pt>
                <c:pt idx="12240">
                  <c:v>4.6519527357856241</c:v>
                </c:pt>
                <c:pt idx="12241">
                  <c:v>4.6461806789173243</c:v>
                </c:pt>
                <c:pt idx="12242">
                  <c:v>4.6619399424547661</c:v>
                </c:pt>
                <c:pt idx="12243">
                  <c:v>4.6619399424547661</c:v>
                </c:pt>
                <c:pt idx="12244">
                  <c:v>4.1232223048021437</c:v>
                </c:pt>
                <c:pt idx="12245">
                  <c:v>3.4591207387311109</c:v>
                </c:pt>
                <c:pt idx="12246">
                  <c:v>3.4566009706865941</c:v>
                </c:pt>
                <c:pt idx="12247">
                  <c:v>3.4639963492469579</c:v>
                </c:pt>
                <c:pt idx="12248">
                  <c:v>3.4614628523275672</c:v>
                </c:pt>
                <c:pt idx="12249">
                  <c:v>3.4747452238182079</c:v>
                </c:pt>
                <c:pt idx="12250">
                  <c:v>3.4749859221598514</c:v>
                </c:pt>
                <c:pt idx="12251">
                  <c:v>3.4749859221598518</c:v>
                </c:pt>
                <c:pt idx="12252">
                  <c:v>3.4677065714625894</c:v>
                </c:pt>
                <c:pt idx="12253">
                  <c:v>3.466975249079741</c:v>
                </c:pt>
                <c:pt idx="12254">
                  <c:v>3.4518775599470159</c:v>
                </c:pt>
                <c:pt idx="12255">
                  <c:v>3.4519923743770851</c:v>
                </c:pt>
                <c:pt idx="12256">
                  <c:v>3.4672591711970044</c:v>
                </c:pt>
                <c:pt idx="12257">
                  <c:v>2.5442546526975542</c:v>
                </c:pt>
                <c:pt idx="12258">
                  <c:v>2.5481162983928494</c:v>
                </c:pt>
                <c:pt idx="12259">
                  <c:v>2.5475109151175546</c:v>
                </c:pt>
                <c:pt idx="12260">
                  <c:v>2.5367285789880505</c:v>
                </c:pt>
                <c:pt idx="12261">
                  <c:v>2.5265937058463668</c:v>
                </c:pt>
                <c:pt idx="12262">
                  <c:v>0.71897263099557984</c:v>
                </c:pt>
                <c:pt idx="12263">
                  <c:v>0.73896579585970767</c:v>
                </c:pt>
                <c:pt idx="12264">
                  <c:v>2.5386389505252276</c:v>
                </c:pt>
                <c:pt idx="12265">
                  <c:v>2.5367285789880505</c:v>
                </c:pt>
                <c:pt idx="12266">
                  <c:v>2.5254372902061513</c:v>
                </c:pt>
                <c:pt idx="12267">
                  <c:v>2.5254372902061513</c:v>
                </c:pt>
                <c:pt idx="12268">
                  <c:v>2.5254372902061513</c:v>
                </c:pt>
                <c:pt idx="12269">
                  <c:v>2.5137981863188741</c:v>
                </c:pt>
                <c:pt idx="12270">
                  <c:v>2.5151462100355912</c:v>
                </c:pt>
                <c:pt idx="12271">
                  <c:v>2.5151462100355921</c:v>
                </c:pt>
                <c:pt idx="12272">
                  <c:v>2.5151462100355917</c:v>
                </c:pt>
                <c:pt idx="12273">
                  <c:v>2.5029053357382525</c:v>
                </c:pt>
                <c:pt idx="12274">
                  <c:v>2.5041106683479519</c:v>
                </c:pt>
                <c:pt idx="12275">
                  <c:v>2.5030213584617518</c:v>
                </c:pt>
                <c:pt idx="12276">
                  <c:v>2.5030213584617518</c:v>
                </c:pt>
                <c:pt idx="12277">
                  <c:v>2.5033971715537238</c:v>
                </c:pt>
                <c:pt idx="12278">
                  <c:v>2.489686583085895</c:v>
                </c:pt>
                <c:pt idx="12279">
                  <c:v>2.4895249432950539</c:v>
                </c:pt>
                <c:pt idx="12280">
                  <c:v>2.4744013770643392</c:v>
                </c:pt>
                <c:pt idx="12281">
                  <c:v>2.4744013770643392</c:v>
                </c:pt>
                <c:pt idx="12282">
                  <c:v>2.4752610726409308</c:v>
                </c:pt>
                <c:pt idx="12283">
                  <c:v>2.4839120231211127</c:v>
                </c:pt>
                <c:pt idx="12284">
                  <c:v>3.3982959554200618</c:v>
                </c:pt>
                <c:pt idx="12285">
                  <c:v>3.3977047633202129</c:v>
                </c:pt>
                <c:pt idx="12286">
                  <c:v>3.3971989747569231</c:v>
                </c:pt>
                <c:pt idx="12287">
                  <c:v>3.3971989747569231</c:v>
                </c:pt>
                <c:pt idx="12288">
                  <c:v>3.3959124753241854</c:v>
                </c:pt>
                <c:pt idx="12289">
                  <c:v>3.3959124753241854</c:v>
                </c:pt>
                <c:pt idx="12290">
                  <c:v>3.3959124753241854</c:v>
                </c:pt>
                <c:pt idx="12291">
                  <c:v>3.3921591278103533</c:v>
                </c:pt>
                <c:pt idx="12292">
                  <c:v>3.4109928719551172</c:v>
                </c:pt>
                <c:pt idx="12293">
                  <c:v>3.4105654076096785</c:v>
                </c:pt>
                <c:pt idx="12294">
                  <c:v>4.0625415006284955</c:v>
                </c:pt>
                <c:pt idx="12295">
                  <c:v>3.3921591278103533</c:v>
                </c:pt>
                <c:pt idx="12296">
                  <c:v>3.3995612130401582</c:v>
                </c:pt>
                <c:pt idx="12297">
                  <c:v>3.3985921750207666</c:v>
                </c:pt>
                <c:pt idx="12298">
                  <c:v>3.383523929742859</c:v>
                </c:pt>
                <c:pt idx="12299">
                  <c:v>3.4022366549056153</c:v>
                </c:pt>
                <c:pt idx="12300">
                  <c:v>3.4022366549056158</c:v>
                </c:pt>
                <c:pt idx="12301">
                  <c:v>3.4027080557084135</c:v>
                </c:pt>
                <c:pt idx="12302">
                  <c:v>3.3869618483110604</c:v>
                </c:pt>
                <c:pt idx="12303">
                  <c:v>3.390673602957059</c:v>
                </c:pt>
                <c:pt idx="12304">
                  <c:v>3.3966529402737242</c:v>
                </c:pt>
                <c:pt idx="12305">
                  <c:v>3.39766844828852</c:v>
                </c:pt>
                <c:pt idx="12306">
                  <c:v>3.3976684482885195</c:v>
                </c:pt>
                <c:pt idx="12307">
                  <c:v>3.3976684482885195</c:v>
                </c:pt>
                <c:pt idx="12308">
                  <c:v>4.0693703987530618</c:v>
                </c:pt>
                <c:pt idx="12309">
                  <c:v>4.0709164533347053</c:v>
                </c:pt>
                <c:pt idx="12310">
                  <c:v>4.0699177049259756</c:v>
                </c:pt>
                <c:pt idx="12311">
                  <c:v>4.0902389199747953</c:v>
                </c:pt>
                <c:pt idx="12312">
                  <c:v>4.083872037914551</c:v>
                </c:pt>
                <c:pt idx="12313">
                  <c:v>4.1049275990122114</c:v>
                </c:pt>
                <c:pt idx="12314">
                  <c:v>4.0851142045867119</c:v>
                </c:pt>
                <c:pt idx="12315">
                  <c:v>3.4098883567675853</c:v>
                </c:pt>
                <c:pt idx="12316">
                  <c:v>3.4098883567675862</c:v>
                </c:pt>
                <c:pt idx="12317">
                  <c:v>3.4102596856880765</c:v>
                </c:pt>
                <c:pt idx="12318">
                  <c:v>3.3962222156668997</c:v>
                </c:pt>
                <c:pt idx="12319">
                  <c:v>3.3936066396938194</c:v>
                </c:pt>
                <c:pt idx="12320">
                  <c:v>3.3875776309976091</c:v>
                </c:pt>
                <c:pt idx="12321">
                  <c:v>3.3848039858894063</c:v>
                </c:pt>
                <c:pt idx="12322">
                  <c:v>3.3848039858894059</c:v>
                </c:pt>
                <c:pt idx="12323">
                  <c:v>3.3698629923023051</c:v>
                </c:pt>
                <c:pt idx="12324">
                  <c:v>3.3747460458661895</c:v>
                </c:pt>
                <c:pt idx="12325">
                  <c:v>2.4573585790975447</c:v>
                </c:pt>
                <c:pt idx="12326">
                  <c:v>2.4594580230021128</c:v>
                </c:pt>
                <c:pt idx="12327">
                  <c:v>2.4538757913928242</c:v>
                </c:pt>
                <c:pt idx="12328">
                  <c:v>2.4526568129780513</c:v>
                </c:pt>
                <c:pt idx="12329">
                  <c:v>2.4529210431892623</c:v>
                </c:pt>
                <c:pt idx="12330">
                  <c:v>2.4351134091242148</c:v>
                </c:pt>
                <c:pt idx="12331">
                  <c:v>2.4351134091242148</c:v>
                </c:pt>
                <c:pt idx="12332">
                  <c:v>2.4351134091242144</c:v>
                </c:pt>
                <c:pt idx="12333">
                  <c:v>2.4334408649663608</c:v>
                </c:pt>
                <c:pt idx="12334">
                  <c:v>2.4307708189365647</c:v>
                </c:pt>
                <c:pt idx="12335">
                  <c:v>2.4242981648492741</c:v>
                </c:pt>
                <c:pt idx="12336">
                  <c:v>2.4431569259522181</c:v>
                </c:pt>
                <c:pt idx="12337">
                  <c:v>2.4431569259522181</c:v>
                </c:pt>
                <c:pt idx="12338">
                  <c:v>2.4431569259522181</c:v>
                </c:pt>
                <c:pt idx="12339">
                  <c:v>0.56761366769522004</c:v>
                </c:pt>
                <c:pt idx="12340">
                  <c:v>0.56761366769522081</c:v>
                </c:pt>
                <c:pt idx="12341">
                  <c:v>0.56761366769522081</c:v>
                </c:pt>
                <c:pt idx="12342">
                  <c:v>0.56761366769522037</c:v>
                </c:pt>
                <c:pt idx="12343">
                  <c:v>0.55888276764529177</c:v>
                </c:pt>
                <c:pt idx="12344">
                  <c:v>0.51274018508260144</c:v>
                </c:pt>
                <c:pt idx="12345">
                  <c:v>0.51274018508260055</c:v>
                </c:pt>
                <c:pt idx="12346">
                  <c:v>0.50956766886952853</c:v>
                </c:pt>
                <c:pt idx="12347">
                  <c:v>0.50553286297361744</c:v>
                </c:pt>
                <c:pt idx="12348">
                  <c:v>0.50553286297361832</c:v>
                </c:pt>
                <c:pt idx="12349">
                  <c:v>0.50628104791677309</c:v>
                </c:pt>
                <c:pt idx="12350">
                  <c:v>0.50073161874026029</c:v>
                </c:pt>
                <c:pt idx="12351">
                  <c:v>0.50149199870572914</c:v>
                </c:pt>
                <c:pt idx="12352">
                  <c:v>0.50149199870572769</c:v>
                </c:pt>
                <c:pt idx="12353">
                  <c:v>0.49717741281427258</c:v>
                </c:pt>
                <c:pt idx="12354">
                  <c:v>0.49717741281427164</c:v>
                </c:pt>
                <c:pt idx="12355">
                  <c:v>0.50149199870572869</c:v>
                </c:pt>
                <c:pt idx="12356">
                  <c:v>0.49717741281427164</c:v>
                </c:pt>
                <c:pt idx="12357">
                  <c:v>0.50149199870572869</c:v>
                </c:pt>
                <c:pt idx="12358">
                  <c:v>0.50492635537237784</c:v>
                </c:pt>
                <c:pt idx="12359">
                  <c:v>0.50149199870572869</c:v>
                </c:pt>
                <c:pt idx="12360">
                  <c:v>0.50149199870572869</c:v>
                </c:pt>
                <c:pt idx="12361">
                  <c:v>0.50149199870572869</c:v>
                </c:pt>
                <c:pt idx="12362">
                  <c:v>0.50492635537237973</c:v>
                </c:pt>
                <c:pt idx="12363">
                  <c:v>0.50149199870572958</c:v>
                </c:pt>
                <c:pt idx="12364">
                  <c:v>0.50149199870572958</c:v>
                </c:pt>
                <c:pt idx="12365">
                  <c:v>0.50149199870572958</c:v>
                </c:pt>
                <c:pt idx="12366">
                  <c:v>0.50149199870572958</c:v>
                </c:pt>
                <c:pt idx="12367">
                  <c:v>0.44896191977831185</c:v>
                </c:pt>
                <c:pt idx="12368">
                  <c:v>0.44896191977831185</c:v>
                </c:pt>
                <c:pt idx="12369">
                  <c:v>0.38752905970053425</c:v>
                </c:pt>
                <c:pt idx="12370">
                  <c:v>0.38752905970053309</c:v>
                </c:pt>
                <c:pt idx="12371">
                  <c:v>0.38752905970053309</c:v>
                </c:pt>
                <c:pt idx="12372">
                  <c:v>0.38752905970053425</c:v>
                </c:pt>
                <c:pt idx="12373">
                  <c:v>0.30499390144189709</c:v>
                </c:pt>
                <c:pt idx="12374">
                  <c:v>0.30742976321952298</c:v>
                </c:pt>
                <c:pt idx="12375">
                  <c:v>0.30742976321952298</c:v>
                </c:pt>
                <c:pt idx="12376">
                  <c:v>0.30742976321952298</c:v>
                </c:pt>
                <c:pt idx="12377">
                  <c:v>0.30499390144190019</c:v>
                </c:pt>
                <c:pt idx="12378">
                  <c:v>0.30499390144189709</c:v>
                </c:pt>
                <c:pt idx="12379">
                  <c:v>0.33805682089246902</c:v>
                </c:pt>
                <c:pt idx="12380">
                  <c:v>0.3382578399462724</c:v>
                </c:pt>
                <c:pt idx="12381">
                  <c:v>0.35267109190217583</c:v>
                </c:pt>
                <c:pt idx="12382">
                  <c:v>0.42629639457186552</c:v>
                </c:pt>
                <c:pt idx="12383">
                  <c:v>0.42629639457186552</c:v>
                </c:pt>
                <c:pt idx="12384">
                  <c:v>0.48372707537901233</c:v>
                </c:pt>
                <c:pt idx="12385">
                  <c:v>0.49467502655163209</c:v>
                </c:pt>
                <c:pt idx="12386">
                  <c:v>0.49467502655163403</c:v>
                </c:pt>
                <c:pt idx="12387">
                  <c:v>0.4940495557933462</c:v>
                </c:pt>
                <c:pt idx="12388">
                  <c:v>0.49185932779105307</c:v>
                </c:pt>
                <c:pt idx="12389">
                  <c:v>0.49185932779105401</c:v>
                </c:pt>
                <c:pt idx="12390">
                  <c:v>0.5410529488361826</c:v>
                </c:pt>
                <c:pt idx="12391">
                  <c:v>0.55203685839633498</c:v>
                </c:pt>
                <c:pt idx="12392">
                  <c:v>0.55203685839633665</c:v>
                </c:pt>
                <c:pt idx="12393">
                  <c:v>0.59280699664878778</c:v>
                </c:pt>
                <c:pt idx="12394">
                  <c:v>0.59608953751309179</c:v>
                </c:pt>
                <c:pt idx="12395">
                  <c:v>0.59608953751309257</c:v>
                </c:pt>
                <c:pt idx="12396">
                  <c:v>0.63122611637161752</c:v>
                </c:pt>
                <c:pt idx="12397">
                  <c:v>0.63538512414389359</c:v>
                </c:pt>
                <c:pt idx="12398">
                  <c:v>0.67076020363497846</c:v>
                </c:pt>
                <c:pt idx="12399">
                  <c:v>0.67076020363497812</c:v>
                </c:pt>
                <c:pt idx="12400">
                  <c:v>0.69709352748120557</c:v>
                </c:pt>
                <c:pt idx="12401">
                  <c:v>0.70540595023758623</c:v>
                </c:pt>
                <c:pt idx="12402">
                  <c:v>0.71858478963580985</c:v>
                </c:pt>
                <c:pt idx="12403">
                  <c:v>0.74211743911885475</c:v>
                </c:pt>
                <c:pt idx="12404">
                  <c:v>0.74211743911885475</c:v>
                </c:pt>
                <c:pt idx="12405">
                  <c:v>0.74211743911885542</c:v>
                </c:pt>
                <c:pt idx="12406">
                  <c:v>0.74211743911885542</c:v>
                </c:pt>
                <c:pt idx="12407">
                  <c:v>0.76114586518993366</c:v>
                </c:pt>
                <c:pt idx="12408">
                  <c:v>0.76114586518993399</c:v>
                </c:pt>
                <c:pt idx="12409">
                  <c:v>0.78437535212938336</c:v>
                </c:pt>
                <c:pt idx="12410">
                  <c:v>0.8004785574365576</c:v>
                </c:pt>
                <c:pt idx="12411">
                  <c:v>0.80813659455754094</c:v>
                </c:pt>
                <c:pt idx="12412">
                  <c:v>0.81099176832014663</c:v>
                </c:pt>
                <c:pt idx="12413">
                  <c:v>0.79965389885903548</c:v>
                </c:pt>
                <c:pt idx="12414">
                  <c:v>0.79965389885903548</c:v>
                </c:pt>
                <c:pt idx="12415">
                  <c:v>0.79965389885903526</c:v>
                </c:pt>
                <c:pt idx="12416">
                  <c:v>2.5431461011061232</c:v>
                </c:pt>
                <c:pt idx="12417">
                  <c:v>2.5553964953993482</c:v>
                </c:pt>
                <c:pt idx="12418">
                  <c:v>2.5551341064157458</c:v>
                </c:pt>
                <c:pt idx="12419">
                  <c:v>2.5560137815772643</c:v>
                </c:pt>
                <c:pt idx="12420">
                  <c:v>3.4679514115275487</c:v>
                </c:pt>
                <c:pt idx="12421">
                  <c:v>3.4521184284610955</c:v>
                </c:pt>
                <c:pt idx="12422">
                  <c:v>4.2265828639120624</c:v>
                </c:pt>
                <c:pt idx="12423">
                  <c:v>4.2254283381686832</c:v>
                </c:pt>
                <c:pt idx="12424">
                  <c:v>4.205663566594434</c:v>
                </c:pt>
                <c:pt idx="12425">
                  <c:v>4.2254283381686832</c:v>
                </c:pt>
                <c:pt idx="12426">
                  <c:v>4.2444214903471975</c:v>
                </c:pt>
                <c:pt idx="12427">
                  <c:v>4.2254283381686832</c:v>
                </c:pt>
                <c:pt idx="12428">
                  <c:v>4.2444214903471975</c:v>
                </c:pt>
                <c:pt idx="12429">
                  <c:v>4.2263357646828847</c:v>
                </c:pt>
                <c:pt idx="12430">
                  <c:v>4.2263357646828847</c:v>
                </c:pt>
                <c:pt idx="12431">
                  <c:v>4.2263357646828847</c:v>
                </c:pt>
                <c:pt idx="12432">
                  <c:v>4.2308999345273284</c:v>
                </c:pt>
                <c:pt idx="12433">
                  <c:v>4.2328512443278354</c:v>
                </c:pt>
                <c:pt idx="12434">
                  <c:v>4.7397243473284014</c:v>
                </c:pt>
                <c:pt idx="12435">
                  <c:v>4.7397243473284014</c:v>
                </c:pt>
                <c:pt idx="12436">
                  <c:v>4.755452853496859</c:v>
                </c:pt>
                <c:pt idx="12437">
                  <c:v>5.1887116828939135</c:v>
                </c:pt>
                <c:pt idx="12438">
                  <c:v>5.1639162775494389</c:v>
                </c:pt>
                <c:pt idx="12439">
                  <c:v>5.1614230930503515</c:v>
                </c:pt>
                <c:pt idx="12440">
                  <c:v>5.1358415441176835</c:v>
                </c:pt>
                <c:pt idx="12441">
                  <c:v>5.1358415441176843</c:v>
                </c:pt>
                <c:pt idx="12442">
                  <c:v>5.5038880212697254</c:v>
                </c:pt>
                <c:pt idx="12443">
                  <c:v>5.4752573576183607</c:v>
                </c:pt>
                <c:pt idx="12444">
                  <c:v>5.7875612474087728</c:v>
                </c:pt>
                <c:pt idx="12445">
                  <c:v>5.8074825160113308</c:v>
                </c:pt>
                <c:pt idx="12446">
                  <c:v>5.7839379077859938</c:v>
                </c:pt>
                <c:pt idx="12447">
                  <c:v>5.4800805781083008</c:v>
                </c:pt>
                <c:pt idx="12448">
                  <c:v>5.4509816154817905</c:v>
                </c:pt>
                <c:pt idx="12449">
                  <c:v>5.4800805781083008</c:v>
                </c:pt>
                <c:pt idx="12450">
                  <c:v>5.4832521804587557</c:v>
                </c:pt>
                <c:pt idx="12451">
                  <c:v>5.1418069356983667</c:v>
                </c:pt>
                <c:pt idx="12452">
                  <c:v>5.1479147905678193</c:v>
                </c:pt>
                <c:pt idx="12453">
                  <c:v>4.6296022184797643</c:v>
                </c:pt>
                <c:pt idx="12454">
                  <c:v>4.6450350509279943</c:v>
                </c:pt>
                <c:pt idx="12455">
                  <c:v>4.6450350509279943</c:v>
                </c:pt>
                <c:pt idx="12456">
                  <c:v>4.6450350509279943</c:v>
                </c:pt>
                <c:pt idx="12457">
                  <c:v>4.6450350509279943</c:v>
                </c:pt>
                <c:pt idx="12458">
                  <c:v>4.6450350509279943</c:v>
                </c:pt>
                <c:pt idx="12459">
                  <c:v>5.0702228224509831</c:v>
                </c:pt>
                <c:pt idx="12460">
                  <c:v>5.0936871061214228</c:v>
                </c:pt>
                <c:pt idx="12461">
                  <c:v>5.0936871061214228</c:v>
                </c:pt>
                <c:pt idx="12462">
                  <c:v>5.0660918906732295</c:v>
                </c:pt>
                <c:pt idx="12463">
                  <c:v>5.0603815000569501</c:v>
                </c:pt>
                <c:pt idx="12464">
                  <c:v>5.0841755424975519</c:v>
                </c:pt>
                <c:pt idx="12465">
                  <c:v>4.6583246230210626</c:v>
                </c:pt>
                <c:pt idx="12466">
                  <c:v>4.6583246230210626</c:v>
                </c:pt>
                <c:pt idx="12467">
                  <c:v>4.6424094951776613</c:v>
                </c:pt>
                <c:pt idx="12468">
                  <c:v>4.1212919574501372</c:v>
                </c:pt>
                <c:pt idx="12469">
                  <c:v>4.1212919574501363</c:v>
                </c:pt>
                <c:pt idx="12470">
                  <c:v>4.1223388982075857</c:v>
                </c:pt>
                <c:pt idx="12471">
                  <c:v>4.1269897859127411</c:v>
                </c:pt>
                <c:pt idx="12472">
                  <c:v>4.1269897859127411</c:v>
                </c:pt>
                <c:pt idx="12473">
                  <c:v>3.4469118649577739</c:v>
                </c:pt>
                <c:pt idx="12474">
                  <c:v>3.4472925025786645</c:v>
                </c:pt>
                <c:pt idx="12475">
                  <c:v>2.5271851590858656</c:v>
                </c:pt>
                <c:pt idx="12476">
                  <c:v>2.5222033275273863</c:v>
                </c:pt>
                <c:pt idx="12477">
                  <c:v>2.5347542658698643</c:v>
                </c:pt>
                <c:pt idx="12478">
                  <c:v>2.5356500396997501</c:v>
                </c:pt>
                <c:pt idx="12479">
                  <c:v>2.5477970733869708</c:v>
                </c:pt>
                <c:pt idx="12480">
                  <c:v>2.5356500396997506</c:v>
                </c:pt>
                <c:pt idx="12481">
                  <c:v>2.5369227223278754</c:v>
                </c:pt>
                <c:pt idx="12482">
                  <c:v>2.5244506722592419</c:v>
                </c:pt>
                <c:pt idx="12483">
                  <c:v>2.5230520968570462</c:v>
                </c:pt>
                <c:pt idx="12484">
                  <c:v>2.5238648657489402</c:v>
                </c:pt>
                <c:pt idx="12485">
                  <c:v>2.5320532277950036</c:v>
                </c:pt>
                <c:pt idx="12486">
                  <c:v>2.5320532277950036</c:v>
                </c:pt>
                <c:pt idx="12487">
                  <c:v>2.5188424368435829</c:v>
                </c:pt>
                <c:pt idx="12488">
                  <c:v>2.5188424368435833</c:v>
                </c:pt>
                <c:pt idx="12489">
                  <c:v>2.5188424368435833</c:v>
                </c:pt>
                <c:pt idx="12490">
                  <c:v>0.7580106363831085</c:v>
                </c:pt>
                <c:pt idx="12491">
                  <c:v>0.73095685155455292</c:v>
                </c:pt>
                <c:pt idx="12492">
                  <c:v>0.72462491642981997</c:v>
                </c:pt>
                <c:pt idx="12493">
                  <c:v>0.70887865605577782</c:v>
                </c:pt>
                <c:pt idx="12494">
                  <c:v>0.70101535547805427</c:v>
                </c:pt>
                <c:pt idx="12495">
                  <c:v>0.67342933999235288</c:v>
                </c:pt>
                <c:pt idx="12496">
                  <c:v>0.67342933999235433</c:v>
                </c:pt>
                <c:pt idx="12497">
                  <c:v>2.6670091242991076</c:v>
                </c:pt>
                <c:pt idx="12498">
                  <c:v>3.532011524758969</c:v>
                </c:pt>
                <c:pt idx="12499">
                  <c:v>3.516611360821567</c:v>
                </c:pt>
                <c:pt idx="12500">
                  <c:v>3.5264746880257292</c:v>
                </c:pt>
                <c:pt idx="12501">
                  <c:v>3.5290430795375745</c:v>
                </c:pt>
                <c:pt idx="12502">
                  <c:v>3.5252347026314199</c:v>
                </c:pt>
                <c:pt idx="12503">
                  <c:v>4.1553207243942856</c:v>
                </c:pt>
                <c:pt idx="12504">
                  <c:v>4.1567573647979854</c:v>
                </c:pt>
                <c:pt idx="12505">
                  <c:v>4.1765348484444074</c:v>
                </c:pt>
                <c:pt idx="12506">
                  <c:v>4.6951662492632353</c:v>
                </c:pt>
                <c:pt idx="12507">
                  <c:v>4.6965221152666086</c:v>
                </c:pt>
                <c:pt idx="12508">
                  <c:v>4.678005497200898</c:v>
                </c:pt>
                <c:pt idx="12509">
                  <c:v>4.6942302409053802</c:v>
                </c:pt>
                <c:pt idx="12510">
                  <c:v>4.6757712279882586</c:v>
                </c:pt>
                <c:pt idx="12511">
                  <c:v>4.6990168398491896</c:v>
                </c:pt>
                <c:pt idx="12512">
                  <c:v>4.7074081088235467</c:v>
                </c:pt>
                <c:pt idx="12513">
                  <c:v>4.7074081088235475</c:v>
                </c:pt>
                <c:pt idx="12514">
                  <c:v>4.7074081088235475</c:v>
                </c:pt>
                <c:pt idx="12515">
                  <c:v>5.1403856540357395</c:v>
                </c:pt>
                <c:pt idx="12516">
                  <c:v>5.122174280014173</c:v>
                </c:pt>
                <c:pt idx="12517">
                  <c:v>5.1278864565165758</c:v>
                </c:pt>
                <c:pt idx="12518">
                  <c:v>5.1201122221621107</c:v>
                </c:pt>
                <c:pt idx="12519">
                  <c:v>5.1201122221621107</c:v>
                </c:pt>
                <c:pt idx="12520">
                  <c:v>5.4912632197135638</c:v>
                </c:pt>
                <c:pt idx="12521">
                  <c:v>5.4846587242544151</c:v>
                </c:pt>
                <c:pt idx="12522">
                  <c:v>5.5044103355908911</c:v>
                </c:pt>
                <c:pt idx="12523">
                  <c:v>5.513726919910571</c:v>
                </c:pt>
                <c:pt idx="12524">
                  <c:v>5.5120087139295197</c:v>
                </c:pt>
                <c:pt idx="12525">
                  <c:v>5.5313645568306118</c:v>
                </c:pt>
                <c:pt idx="12526">
                  <c:v>5.5249985756727806</c:v>
                </c:pt>
                <c:pt idx="12527">
                  <c:v>5.4972359150317613</c:v>
                </c:pt>
                <c:pt idx="12528">
                  <c:v>5.0757952171426659</c:v>
                </c:pt>
                <c:pt idx="12529">
                  <c:v>5.0757952171426659</c:v>
                </c:pt>
                <c:pt idx="12530">
                  <c:v>5.0951363895683741</c:v>
                </c:pt>
                <c:pt idx="12531">
                  <c:v>5.0797960171095689</c:v>
                </c:pt>
                <c:pt idx="12532">
                  <c:v>5.0797960171095689</c:v>
                </c:pt>
                <c:pt idx="12533">
                  <c:v>5.0872908507172925</c:v>
                </c:pt>
                <c:pt idx="12534">
                  <c:v>4.6588534706266547</c:v>
                </c:pt>
                <c:pt idx="12535">
                  <c:v>4.6588534706266547</c:v>
                </c:pt>
                <c:pt idx="12536">
                  <c:v>4.6427284343687996</c:v>
                </c:pt>
                <c:pt idx="12537">
                  <c:v>4.1039505661910516</c:v>
                </c:pt>
                <c:pt idx="12538">
                  <c:v>4.1030787722185122</c:v>
                </c:pt>
                <c:pt idx="12539">
                  <c:v>4.1187441068473651</c:v>
                </c:pt>
                <c:pt idx="12540">
                  <c:v>4.1267423904993414</c:v>
                </c:pt>
                <c:pt idx="12541">
                  <c:v>4.1235274355782696</c:v>
                </c:pt>
                <c:pt idx="12542">
                  <c:v>4.1154597178038035</c:v>
                </c:pt>
                <c:pt idx="12543">
                  <c:v>4.1140652817571857</c:v>
                </c:pt>
                <c:pt idx="12544">
                  <c:v>4.1151029348501194</c:v>
                </c:pt>
                <c:pt idx="12545">
                  <c:v>4.1335950029342543</c:v>
                </c:pt>
                <c:pt idx="12546">
                  <c:v>3.4502807121618257</c:v>
                </c:pt>
                <c:pt idx="12547">
                  <c:v>3.4627277401934902</c:v>
                </c:pt>
                <c:pt idx="12548">
                  <c:v>3.461088463283823</c:v>
                </c:pt>
                <c:pt idx="12549">
                  <c:v>3.4611169875126588</c:v>
                </c:pt>
                <c:pt idx="12550">
                  <c:v>3.4611169875126588</c:v>
                </c:pt>
                <c:pt idx="12551">
                  <c:v>2.5383687109636317</c:v>
                </c:pt>
                <c:pt idx="12552">
                  <c:v>2.5424492173675417</c:v>
                </c:pt>
                <c:pt idx="12553">
                  <c:v>3.4537097188473087</c:v>
                </c:pt>
                <c:pt idx="12554">
                  <c:v>3.4455849232110527</c:v>
                </c:pt>
                <c:pt idx="12555">
                  <c:v>3.4463805079560133</c:v>
                </c:pt>
                <c:pt idx="12556">
                  <c:v>3.4463805079560141</c:v>
                </c:pt>
                <c:pt idx="12557">
                  <c:v>3.4463805079560133</c:v>
                </c:pt>
                <c:pt idx="12558">
                  <c:v>3.4493705408366426</c:v>
                </c:pt>
                <c:pt idx="12559">
                  <c:v>3.4365203646190148</c:v>
                </c:pt>
                <c:pt idx="12560">
                  <c:v>3.4365203646190152</c:v>
                </c:pt>
                <c:pt idx="12561">
                  <c:v>3.4221680074139758</c:v>
                </c:pt>
                <c:pt idx="12562">
                  <c:v>3.4308545062535258</c:v>
                </c:pt>
                <c:pt idx="12563">
                  <c:v>3.4319337101166094</c:v>
                </c:pt>
                <c:pt idx="12564">
                  <c:v>3.4287546393247421</c:v>
                </c:pt>
                <c:pt idx="12565">
                  <c:v>3.4287546393247421</c:v>
                </c:pt>
                <c:pt idx="12566">
                  <c:v>3.4287546393247421</c:v>
                </c:pt>
                <c:pt idx="12567">
                  <c:v>3.4420567140122169</c:v>
                </c:pt>
                <c:pt idx="12568">
                  <c:v>3.4420567140122169</c:v>
                </c:pt>
                <c:pt idx="12569">
                  <c:v>3.4424334373904291</c:v>
                </c:pt>
                <c:pt idx="12570">
                  <c:v>3.4347900101974096</c:v>
                </c:pt>
                <c:pt idx="12571">
                  <c:v>3.4213452362786261</c:v>
                </c:pt>
                <c:pt idx="12572">
                  <c:v>3.4235025209463648</c:v>
                </c:pt>
                <c:pt idx="12573">
                  <c:v>3.4146723721243015</c:v>
                </c:pt>
                <c:pt idx="12574">
                  <c:v>3.4158256894166401</c:v>
                </c:pt>
                <c:pt idx="12575">
                  <c:v>3.4323312810526918</c:v>
                </c:pt>
                <c:pt idx="12576">
                  <c:v>3.4323312810526918</c:v>
                </c:pt>
                <c:pt idx="12577">
                  <c:v>3.4321766225481873</c:v>
                </c:pt>
                <c:pt idx="12578">
                  <c:v>3.4155307892508442</c:v>
                </c:pt>
                <c:pt idx="12579">
                  <c:v>3.4189451976169503</c:v>
                </c:pt>
                <c:pt idx="12580">
                  <c:v>3.4213262576203118</c:v>
                </c:pt>
                <c:pt idx="12581">
                  <c:v>3.4049927075089879</c:v>
                </c:pt>
                <c:pt idx="12582">
                  <c:v>3.4052973438453216</c:v>
                </c:pt>
                <c:pt idx="12583">
                  <c:v>3.4132680380057461</c:v>
                </c:pt>
                <c:pt idx="12584">
                  <c:v>2.4889448700356951</c:v>
                </c:pt>
                <c:pt idx="12585">
                  <c:v>2.4886885622000587</c:v>
                </c:pt>
                <c:pt idx="12586">
                  <c:v>2.5011647442828924</c:v>
                </c:pt>
                <c:pt idx="12587">
                  <c:v>2.4878675534641324</c:v>
                </c:pt>
                <c:pt idx="12588">
                  <c:v>2.4888765336158745</c:v>
                </c:pt>
                <c:pt idx="12589">
                  <c:v>2.4890123370831105</c:v>
                </c:pt>
                <c:pt idx="12590">
                  <c:v>2.4877584785623168</c:v>
                </c:pt>
                <c:pt idx="12591">
                  <c:v>0.64406220897694244</c:v>
                </c:pt>
                <c:pt idx="12592">
                  <c:v>0.67219881634771683</c:v>
                </c:pt>
                <c:pt idx="12593">
                  <c:v>0.67285110984895835</c:v>
                </c:pt>
                <c:pt idx="12594">
                  <c:v>0.68903592031164085</c:v>
                </c:pt>
                <c:pt idx="12595">
                  <c:v>0.70935509542456132</c:v>
                </c:pt>
                <c:pt idx="12596">
                  <c:v>0.68999460855394235</c:v>
                </c:pt>
                <c:pt idx="12597">
                  <c:v>0.68190721551565969</c:v>
                </c:pt>
                <c:pt idx="12598">
                  <c:v>0.66108529473092115</c:v>
                </c:pt>
                <c:pt idx="12599">
                  <c:v>0.69006586272698989</c:v>
                </c:pt>
                <c:pt idx="12600">
                  <c:v>2.6749255000469172</c:v>
                </c:pt>
                <c:pt idx="12601">
                  <c:v>2.6827873316395037</c:v>
                </c:pt>
                <c:pt idx="12602">
                  <c:v>2.6815198487558494</c:v>
                </c:pt>
                <c:pt idx="12603">
                  <c:v>2.6823209699139205</c:v>
                </c:pt>
                <c:pt idx="12604">
                  <c:v>2.6959476083121099</c:v>
                </c:pt>
                <c:pt idx="12605">
                  <c:v>2.6947739726714968</c:v>
                </c:pt>
                <c:pt idx="12606">
                  <c:v>2.6807277655065129</c:v>
                </c:pt>
                <c:pt idx="12607">
                  <c:v>2.6807277655065129</c:v>
                </c:pt>
                <c:pt idx="12608">
                  <c:v>2.6807277655065138</c:v>
                </c:pt>
                <c:pt idx="12609">
                  <c:v>2.6807277655065134</c:v>
                </c:pt>
                <c:pt idx="12610">
                  <c:v>2.678961273845478</c:v>
                </c:pt>
                <c:pt idx="12611">
                  <c:v>2.6779828011872544</c:v>
                </c:pt>
                <c:pt idx="12612">
                  <c:v>2.6927543160213507</c:v>
                </c:pt>
                <c:pt idx="12613">
                  <c:v>2.6935878787910439</c:v>
                </c:pt>
                <c:pt idx="12614">
                  <c:v>2.6786596524790043</c:v>
                </c:pt>
                <c:pt idx="12615">
                  <c:v>3.536737599991929</c:v>
                </c:pt>
                <c:pt idx="12616">
                  <c:v>3.539799998171528</c:v>
                </c:pt>
                <c:pt idx="12617">
                  <c:v>3.525171097905877</c:v>
                </c:pt>
                <c:pt idx="12618">
                  <c:v>3.5433925186328166</c:v>
                </c:pt>
                <c:pt idx="12619">
                  <c:v>3.5394866894754644</c:v>
                </c:pt>
                <c:pt idx="12620">
                  <c:v>3.5394866894754644</c:v>
                </c:pt>
                <c:pt idx="12621">
                  <c:v>3.5421536083608407</c:v>
                </c:pt>
                <c:pt idx="12622">
                  <c:v>3.5599217727494712</c:v>
                </c:pt>
                <c:pt idx="12623">
                  <c:v>3.5426609149000501</c:v>
                </c:pt>
                <c:pt idx="12624">
                  <c:v>3.5464195938275371</c:v>
                </c:pt>
                <c:pt idx="12625">
                  <c:v>3.5504350834789138</c:v>
                </c:pt>
                <c:pt idx="12626">
                  <c:v>3.5356512351485834</c:v>
                </c:pt>
                <c:pt idx="12627">
                  <c:v>3.5259482233988475</c:v>
                </c:pt>
                <c:pt idx="12628">
                  <c:v>3.5256332188945487</c:v>
                </c:pt>
                <c:pt idx="12629">
                  <c:v>3.5353489937776117</c:v>
                </c:pt>
                <c:pt idx="12630">
                  <c:v>3.5200815310773472</c:v>
                </c:pt>
                <c:pt idx="12631">
                  <c:v>2.4880264360142825</c:v>
                </c:pt>
                <c:pt idx="12632">
                  <c:v>2.4739084245015985</c:v>
                </c:pt>
                <c:pt idx="12633">
                  <c:v>2.4809064735053918</c:v>
                </c:pt>
                <c:pt idx="12634">
                  <c:v>2.4792456201339097</c:v>
                </c:pt>
                <c:pt idx="12635">
                  <c:v>2.4792456201339101</c:v>
                </c:pt>
                <c:pt idx="12636">
                  <c:v>2.4801157516372605</c:v>
                </c:pt>
                <c:pt idx="12637">
                  <c:v>2.4809538588913687</c:v>
                </c:pt>
                <c:pt idx="12638">
                  <c:v>2.4809538588913687</c:v>
                </c:pt>
                <c:pt idx="12639">
                  <c:v>2.4801157516372605</c:v>
                </c:pt>
                <c:pt idx="12640">
                  <c:v>3.396506369063431</c:v>
                </c:pt>
                <c:pt idx="12641">
                  <c:v>3.4055918315624663</c:v>
                </c:pt>
                <c:pt idx="12642">
                  <c:v>3.4080224185605101</c:v>
                </c:pt>
                <c:pt idx="12643">
                  <c:v>3.3896605581195871</c:v>
                </c:pt>
                <c:pt idx="12644">
                  <c:v>3.389660558119588</c:v>
                </c:pt>
                <c:pt idx="12645">
                  <c:v>3.4071354167656711</c:v>
                </c:pt>
                <c:pt idx="12646">
                  <c:v>3.4071354167656707</c:v>
                </c:pt>
                <c:pt idx="12647">
                  <c:v>3.4037135180269167</c:v>
                </c:pt>
                <c:pt idx="12648">
                  <c:v>3.417971593313073</c:v>
                </c:pt>
                <c:pt idx="12649">
                  <c:v>3.4037135180269162</c:v>
                </c:pt>
                <c:pt idx="12650">
                  <c:v>3.4032670613613223</c:v>
                </c:pt>
                <c:pt idx="12651">
                  <c:v>3.4037135180269162</c:v>
                </c:pt>
                <c:pt idx="12652">
                  <c:v>3.400636662249708</c:v>
                </c:pt>
                <c:pt idx="12653">
                  <c:v>3.386039596922203</c:v>
                </c:pt>
                <c:pt idx="12654">
                  <c:v>3.4045120409910234</c:v>
                </c:pt>
                <c:pt idx="12655">
                  <c:v>3.418510790530576</c:v>
                </c:pt>
                <c:pt idx="12656">
                  <c:v>3.4148512033315455</c:v>
                </c:pt>
                <c:pt idx="12657">
                  <c:v>3.4298527376972445</c:v>
                </c:pt>
                <c:pt idx="12658">
                  <c:v>3.4298527376972441</c:v>
                </c:pt>
                <c:pt idx="12659">
                  <c:v>3.4298527376972441</c:v>
                </c:pt>
                <c:pt idx="12660">
                  <c:v>3.4230205852666455</c:v>
                </c:pt>
                <c:pt idx="12661">
                  <c:v>4.5031913414893356</c:v>
                </c:pt>
                <c:pt idx="12662">
                  <c:v>4.4912935198882069</c:v>
                </c:pt>
                <c:pt idx="12663">
                  <c:v>4.4916703749879314</c:v>
                </c:pt>
                <c:pt idx="12664">
                  <c:v>4.4778958622055463</c:v>
                </c:pt>
                <c:pt idx="12665">
                  <c:v>4.4985732852202602</c:v>
                </c:pt>
                <c:pt idx="12666">
                  <c:v>4.4985732852202602</c:v>
                </c:pt>
                <c:pt idx="12667">
                  <c:v>4.5000059024125934</c:v>
                </c:pt>
                <c:pt idx="12668">
                  <c:v>4.5000059024125934</c:v>
                </c:pt>
                <c:pt idx="12669">
                  <c:v>4.9596061835954233</c:v>
                </c:pt>
                <c:pt idx="12670">
                  <c:v>4.9827203024957383</c:v>
                </c:pt>
                <c:pt idx="12671">
                  <c:v>4.5000059024125934</c:v>
                </c:pt>
                <c:pt idx="12672">
                  <c:v>4.4934834478784902</c:v>
                </c:pt>
                <c:pt idx="12673">
                  <c:v>4.5015349503774047</c:v>
                </c:pt>
                <c:pt idx="12674">
                  <c:v>4.502939616795655</c:v>
                </c:pt>
                <c:pt idx="12675">
                  <c:v>4.5080943273294425</c:v>
                </c:pt>
                <c:pt idx="12676">
                  <c:v>4.4880263641339369</c:v>
                </c:pt>
                <c:pt idx="12677">
                  <c:v>3.9058969932065621</c:v>
                </c:pt>
                <c:pt idx="12678">
                  <c:v>3.9229066609002152</c:v>
                </c:pt>
                <c:pt idx="12679">
                  <c:v>3.9058969932065621</c:v>
                </c:pt>
                <c:pt idx="12680">
                  <c:v>3.9062022176057791</c:v>
                </c:pt>
                <c:pt idx="12681">
                  <c:v>3.9237315467269722</c:v>
                </c:pt>
                <c:pt idx="12682">
                  <c:v>3.9237315467269718</c:v>
                </c:pt>
                <c:pt idx="12683">
                  <c:v>3.9274999594298583</c:v>
                </c:pt>
                <c:pt idx="12684">
                  <c:v>3.9399223648969519</c:v>
                </c:pt>
                <c:pt idx="12685">
                  <c:v>3.9239645996084396</c:v>
                </c:pt>
                <c:pt idx="12686">
                  <c:v>4.4962671591315742</c:v>
                </c:pt>
                <c:pt idx="12687">
                  <c:v>4.4962671591315742</c:v>
                </c:pt>
                <c:pt idx="12688">
                  <c:v>4.4962671591315742</c:v>
                </c:pt>
                <c:pt idx="12689">
                  <c:v>4.9812905889258792</c:v>
                </c:pt>
                <c:pt idx="12690">
                  <c:v>4.9799452228389605</c:v>
                </c:pt>
                <c:pt idx="12691">
                  <c:v>4.9888643896204359</c:v>
                </c:pt>
                <c:pt idx="12692">
                  <c:v>4.093022456618705</c:v>
                </c:pt>
                <c:pt idx="12693">
                  <c:v>4.1125955419383606</c:v>
                </c:pt>
                <c:pt idx="12694">
                  <c:v>4.1077427271160518</c:v>
                </c:pt>
                <c:pt idx="12695">
                  <c:v>4.1136606955871207</c:v>
                </c:pt>
                <c:pt idx="12696">
                  <c:v>4.1136606955871207</c:v>
                </c:pt>
                <c:pt idx="12697">
                  <c:v>4.0942090775708655</c:v>
                </c:pt>
                <c:pt idx="12698">
                  <c:v>4.0942090775708655</c:v>
                </c:pt>
                <c:pt idx="12699">
                  <c:v>4.1147064484757596</c:v>
                </c:pt>
                <c:pt idx="12700">
                  <c:v>3.4503175214694974</c:v>
                </c:pt>
                <c:pt idx="12701">
                  <c:v>3.4344956400858901</c:v>
                </c:pt>
                <c:pt idx="12702">
                  <c:v>3.4344956400858901</c:v>
                </c:pt>
                <c:pt idx="12703">
                  <c:v>3.4312665391127739</c:v>
                </c:pt>
                <c:pt idx="12704">
                  <c:v>3.4390682573435565</c:v>
                </c:pt>
                <c:pt idx="12705">
                  <c:v>4.1170510331008918</c:v>
                </c:pt>
                <c:pt idx="12706">
                  <c:v>4.1325776046783274</c:v>
                </c:pt>
                <c:pt idx="12707">
                  <c:v>4.1507184288441321</c:v>
                </c:pt>
                <c:pt idx="12708">
                  <c:v>4.1463897012498219</c:v>
                </c:pt>
                <c:pt idx="12709">
                  <c:v>4.6716323210612556</c:v>
                </c:pt>
                <c:pt idx="12710">
                  <c:v>4.6716323210612556</c:v>
                </c:pt>
                <c:pt idx="12711">
                  <c:v>4.6869669520018089</c:v>
                </c:pt>
                <c:pt idx="12712">
                  <c:v>4.6699731330571419</c:v>
                </c:pt>
                <c:pt idx="12713">
                  <c:v>4.6827042001850607</c:v>
                </c:pt>
                <c:pt idx="12714">
                  <c:v>4.682704200185059</c:v>
                </c:pt>
                <c:pt idx="12715">
                  <c:v>4.6656896139114403</c:v>
                </c:pt>
                <c:pt idx="12716">
                  <c:v>4.6712596705245684</c:v>
                </c:pt>
                <c:pt idx="12717">
                  <c:v>4.1261103068517224</c:v>
                </c:pt>
                <c:pt idx="12718">
                  <c:v>4.1443651425717283</c:v>
                </c:pt>
                <c:pt idx="12719">
                  <c:v>4.1306586010790163</c:v>
                </c:pt>
                <c:pt idx="12720">
                  <c:v>3.4640107008027208</c:v>
                </c:pt>
                <c:pt idx="12721">
                  <c:v>3.4623764492583371</c:v>
                </c:pt>
                <c:pt idx="12722">
                  <c:v>3.4546512704793151</c:v>
                </c:pt>
                <c:pt idx="12723">
                  <c:v>3.4542290055659044</c:v>
                </c:pt>
                <c:pt idx="12724">
                  <c:v>4.1147550606514995</c:v>
                </c:pt>
                <c:pt idx="12725">
                  <c:v>4.1256516024309411</c:v>
                </c:pt>
                <c:pt idx="12726">
                  <c:v>4.1242717769209083</c:v>
                </c:pt>
                <c:pt idx="12727">
                  <c:v>4.1161584587885338</c:v>
                </c:pt>
                <c:pt idx="12728">
                  <c:v>4.1194874684991758</c:v>
                </c:pt>
                <c:pt idx="12729">
                  <c:v>5.0200728402623866</c:v>
                </c:pt>
                <c:pt idx="12730">
                  <c:v>4.9965149769286414</c:v>
                </c:pt>
                <c:pt idx="12731">
                  <c:v>4.9965149769286406</c:v>
                </c:pt>
                <c:pt idx="12732">
                  <c:v>4.9984315021604342</c:v>
                </c:pt>
                <c:pt idx="12733">
                  <c:v>5.4808254826133345</c:v>
                </c:pt>
                <c:pt idx="12734">
                  <c:v>5.4882610795605702</c:v>
                </c:pt>
                <c:pt idx="12735">
                  <c:v>5.4653207218910911</c:v>
                </c:pt>
                <c:pt idx="12736">
                  <c:v>5.0636019927003213</c:v>
                </c:pt>
                <c:pt idx="12737">
                  <c:v>5.0636019927003204</c:v>
                </c:pt>
                <c:pt idx="12738">
                  <c:v>5.040929217687105</c:v>
                </c:pt>
                <c:pt idx="12739">
                  <c:v>5.0636019927003213</c:v>
                </c:pt>
                <c:pt idx="12740">
                  <c:v>4.5940251995193639</c:v>
                </c:pt>
                <c:pt idx="12741">
                  <c:v>4.5940251995193639</c:v>
                </c:pt>
                <c:pt idx="12742">
                  <c:v>4.572742877021934</c:v>
                </c:pt>
                <c:pt idx="12743">
                  <c:v>4.5889071673585589</c:v>
                </c:pt>
                <c:pt idx="12744">
                  <c:v>4.5889071673585589</c:v>
                </c:pt>
                <c:pt idx="12745">
                  <c:v>4.6036000593843713</c:v>
                </c:pt>
                <c:pt idx="12746">
                  <c:v>4.5999047970060474</c:v>
                </c:pt>
                <c:pt idx="12747">
                  <c:v>5.0688132786787774</c:v>
                </c:pt>
                <c:pt idx="12748">
                  <c:v>5.0688132786787774</c:v>
                </c:pt>
                <c:pt idx="12749">
                  <c:v>5.0688132786787774</c:v>
                </c:pt>
                <c:pt idx="12750">
                  <c:v>5.4620883036469321</c:v>
                </c:pt>
                <c:pt idx="12751">
                  <c:v>5.4383701822636183</c:v>
                </c:pt>
                <c:pt idx="12752">
                  <c:v>5.4462526138454992</c:v>
                </c:pt>
                <c:pt idx="12753">
                  <c:v>5.4462526138454983</c:v>
                </c:pt>
                <c:pt idx="12754">
                  <c:v>5.4488672939135272</c:v>
                </c:pt>
                <c:pt idx="12755">
                  <c:v>5.055808972899138</c:v>
                </c:pt>
                <c:pt idx="12756">
                  <c:v>5.0418247000397889</c:v>
                </c:pt>
                <c:pt idx="12757">
                  <c:v>5.0597952828004953</c:v>
                </c:pt>
                <c:pt idx="12758">
                  <c:v>5.0437124291178481</c:v>
                </c:pt>
                <c:pt idx="12759">
                  <c:v>5.4355551924104164</c:v>
                </c:pt>
                <c:pt idx="12760">
                  <c:v>4.6908842788303486</c:v>
                </c:pt>
                <c:pt idx="12761">
                  <c:v>4.6996760299706333</c:v>
                </c:pt>
                <c:pt idx="12762">
                  <c:v>4.676066895683082</c:v>
                </c:pt>
                <c:pt idx="12763">
                  <c:v>4.6996760299706333</c:v>
                </c:pt>
                <c:pt idx="12764">
                  <c:v>4.0810411066353964</c:v>
                </c:pt>
                <c:pt idx="12765">
                  <c:v>4.0961130149723157</c:v>
                </c:pt>
                <c:pt idx="12766">
                  <c:v>4.0951672807386075</c:v>
                </c:pt>
                <c:pt idx="12767">
                  <c:v>4.1148627969434273</c:v>
                </c:pt>
                <c:pt idx="12768">
                  <c:v>4.0951672807386075</c:v>
                </c:pt>
                <c:pt idx="12769">
                  <c:v>4.1148627969434282</c:v>
                </c:pt>
                <c:pt idx="12770">
                  <c:v>4.0951672807386075</c:v>
                </c:pt>
                <c:pt idx="12771">
                  <c:v>4.0886974613293363</c:v>
                </c:pt>
                <c:pt idx="12772">
                  <c:v>4.0886974613293354</c:v>
                </c:pt>
                <c:pt idx="12773">
                  <c:v>4.1099616172559772</c:v>
                </c:pt>
                <c:pt idx="12774">
                  <c:v>4.0936698487280347</c:v>
                </c:pt>
                <c:pt idx="12775">
                  <c:v>4.0856038404249251</c:v>
                </c:pt>
                <c:pt idx="12776">
                  <c:v>4.0632981982200977</c:v>
                </c:pt>
                <c:pt idx="12777">
                  <c:v>4.0684883495682183</c:v>
                </c:pt>
                <c:pt idx="12778">
                  <c:v>3.4006066285660945</c:v>
                </c:pt>
                <c:pt idx="12779">
                  <c:v>3.4041953213116254</c:v>
                </c:pt>
                <c:pt idx="12780">
                  <c:v>4.0563659389400675</c:v>
                </c:pt>
                <c:pt idx="12781">
                  <c:v>4.0563659389400675</c:v>
                </c:pt>
                <c:pt idx="12782">
                  <c:v>4.0676926335555645</c:v>
                </c:pt>
                <c:pt idx="12783">
                  <c:v>4.0621796343704277</c:v>
                </c:pt>
                <c:pt idx="12784">
                  <c:v>4.0830358673247726</c:v>
                </c:pt>
                <c:pt idx="12785">
                  <c:v>4.0830358673247726</c:v>
                </c:pt>
                <c:pt idx="12786">
                  <c:v>4.0767648770370704</c:v>
                </c:pt>
                <c:pt idx="12787">
                  <c:v>4.0972149369216684</c:v>
                </c:pt>
                <c:pt idx="12788">
                  <c:v>4.0754211620743002</c:v>
                </c:pt>
                <c:pt idx="12789">
                  <c:v>4.0767648770370704</c:v>
                </c:pt>
                <c:pt idx="12790">
                  <c:v>3.4233661498656236</c:v>
                </c:pt>
                <c:pt idx="12791">
                  <c:v>3.425239276298218</c:v>
                </c:pt>
                <c:pt idx="12792">
                  <c:v>3.4252392762982184</c:v>
                </c:pt>
                <c:pt idx="12793">
                  <c:v>3.4341962451432635</c:v>
                </c:pt>
                <c:pt idx="12794">
                  <c:v>3.4341962451432635</c:v>
                </c:pt>
                <c:pt idx="12795">
                  <c:v>3.430835838006026</c:v>
                </c:pt>
                <c:pt idx="12796">
                  <c:v>3.4129989620086638</c:v>
                </c:pt>
                <c:pt idx="12797">
                  <c:v>3.4155392283801307</c:v>
                </c:pt>
                <c:pt idx="12798">
                  <c:v>3.4010131317859753</c:v>
                </c:pt>
                <c:pt idx="12799">
                  <c:v>3.4045847539037783</c:v>
                </c:pt>
                <c:pt idx="12800">
                  <c:v>3.3898636701781006</c:v>
                </c:pt>
                <c:pt idx="12801">
                  <c:v>3.3935314377719741</c:v>
                </c:pt>
                <c:pt idx="12802">
                  <c:v>3.3975106039349106</c:v>
                </c:pt>
                <c:pt idx="12803">
                  <c:v>3.4148937728293447</c:v>
                </c:pt>
                <c:pt idx="12804">
                  <c:v>3.3975106039349097</c:v>
                </c:pt>
                <c:pt idx="12805">
                  <c:v>3.3984303011782804</c:v>
                </c:pt>
                <c:pt idx="12806">
                  <c:v>3.3993457012593069</c:v>
                </c:pt>
                <c:pt idx="12807">
                  <c:v>3.4030193944436182</c:v>
                </c:pt>
                <c:pt idx="12808">
                  <c:v>3.4030193944436178</c:v>
                </c:pt>
                <c:pt idx="12809">
                  <c:v>3.4038985804964756</c:v>
                </c:pt>
                <c:pt idx="12810">
                  <c:v>3.4038985804964752</c:v>
                </c:pt>
                <c:pt idx="12811">
                  <c:v>2.4808014024373408</c:v>
                </c:pt>
                <c:pt idx="12812">
                  <c:v>0.57905912418578753</c:v>
                </c:pt>
                <c:pt idx="12813">
                  <c:v>0.57083687218977652</c:v>
                </c:pt>
                <c:pt idx="12814">
                  <c:v>0.57083687218977486</c:v>
                </c:pt>
                <c:pt idx="12815">
                  <c:v>0.57083687218977563</c:v>
                </c:pt>
                <c:pt idx="12816">
                  <c:v>0.57083687218977408</c:v>
                </c:pt>
                <c:pt idx="12817">
                  <c:v>0.57727228258545071</c:v>
                </c:pt>
                <c:pt idx="12818">
                  <c:v>0.55427690987446032</c:v>
                </c:pt>
                <c:pt idx="12819">
                  <c:v>0.53684843624281686</c:v>
                </c:pt>
                <c:pt idx="12820">
                  <c:v>0.53171957119645419</c:v>
                </c:pt>
                <c:pt idx="12821">
                  <c:v>2.4658250408644178</c:v>
                </c:pt>
                <c:pt idx="12822">
                  <c:v>2.4790536024434244</c:v>
                </c:pt>
                <c:pt idx="12823">
                  <c:v>2.4782475514198792</c:v>
                </c:pt>
                <c:pt idx="12824">
                  <c:v>2.472479407897382</c:v>
                </c:pt>
                <c:pt idx="12825">
                  <c:v>2.4724794078973824</c:v>
                </c:pt>
                <c:pt idx="12826">
                  <c:v>2.4861272324692023</c:v>
                </c:pt>
                <c:pt idx="12827">
                  <c:v>2.4861272324692028</c:v>
                </c:pt>
                <c:pt idx="12828">
                  <c:v>2.4859775105866433</c:v>
                </c:pt>
                <c:pt idx="12829">
                  <c:v>3.4116675914312755</c:v>
                </c:pt>
                <c:pt idx="12830">
                  <c:v>3.4082920553631268</c:v>
                </c:pt>
                <c:pt idx="12831">
                  <c:v>3.4050441939186382</c:v>
                </c:pt>
                <c:pt idx="12832">
                  <c:v>3.4012623062260907</c:v>
                </c:pt>
                <c:pt idx="12833">
                  <c:v>3.3977325869718236</c:v>
                </c:pt>
                <c:pt idx="12834">
                  <c:v>3.3977325869718236</c:v>
                </c:pt>
                <c:pt idx="12835">
                  <c:v>3.3977325869718236</c:v>
                </c:pt>
                <c:pt idx="12836">
                  <c:v>3.3977325869718231</c:v>
                </c:pt>
                <c:pt idx="12837">
                  <c:v>3.3977325869718231</c:v>
                </c:pt>
                <c:pt idx="12838">
                  <c:v>3.394086980441315</c:v>
                </c:pt>
                <c:pt idx="12839">
                  <c:v>3.4087590852920169</c:v>
                </c:pt>
                <c:pt idx="12840">
                  <c:v>3.4052094051044581</c:v>
                </c:pt>
                <c:pt idx="12841">
                  <c:v>3.4196870349892641</c:v>
                </c:pt>
                <c:pt idx="12842">
                  <c:v>3.4162325595814806</c:v>
                </c:pt>
                <c:pt idx="12843">
                  <c:v>3.4132589073151598</c:v>
                </c:pt>
                <c:pt idx="12844">
                  <c:v>3.4277009296102818</c:v>
                </c:pt>
                <c:pt idx="12845">
                  <c:v>3.4277009296102814</c:v>
                </c:pt>
                <c:pt idx="12846">
                  <c:v>3.4277009296102818</c:v>
                </c:pt>
                <c:pt idx="12847">
                  <c:v>3.4448663791861995</c:v>
                </c:pt>
                <c:pt idx="12848">
                  <c:v>3.4277009296102818</c:v>
                </c:pt>
                <c:pt idx="12849">
                  <c:v>3.4364556326681353</c:v>
                </c:pt>
                <c:pt idx="12850">
                  <c:v>3.4394136164430669</c:v>
                </c:pt>
                <c:pt idx="12851">
                  <c:v>3.4472800283952463</c:v>
                </c:pt>
                <c:pt idx="12852">
                  <c:v>2.5351483505327965</c:v>
                </c:pt>
                <c:pt idx="12853">
                  <c:v>2.5214119890081945</c:v>
                </c:pt>
                <c:pt idx="12854">
                  <c:v>2.5351483505327965</c:v>
                </c:pt>
                <c:pt idx="12855">
                  <c:v>2.5351483505327965</c:v>
                </c:pt>
                <c:pt idx="12856">
                  <c:v>2.5214119890081945</c:v>
                </c:pt>
                <c:pt idx="12857">
                  <c:v>2.5072932949723952</c:v>
                </c:pt>
                <c:pt idx="12858">
                  <c:v>2.507280595256677</c:v>
                </c:pt>
                <c:pt idx="12859">
                  <c:v>2.508616037275651</c:v>
                </c:pt>
                <c:pt idx="12860">
                  <c:v>0.71482724603594694</c:v>
                </c:pt>
                <c:pt idx="12861">
                  <c:v>0.69755530440640678</c:v>
                </c:pt>
                <c:pt idx="12862">
                  <c:v>0.68865388457245558</c:v>
                </c:pt>
                <c:pt idx="12863">
                  <c:v>0.66867773759366445</c:v>
                </c:pt>
                <c:pt idx="12864">
                  <c:v>0.65796726036543718</c:v>
                </c:pt>
                <c:pt idx="12865">
                  <c:v>0.63275737361216244</c:v>
                </c:pt>
                <c:pt idx="12866">
                  <c:v>0.62188888528414721</c:v>
                </c:pt>
                <c:pt idx="12867">
                  <c:v>0.62188888528414643</c:v>
                </c:pt>
                <c:pt idx="12868">
                  <c:v>0.62188888528414721</c:v>
                </c:pt>
                <c:pt idx="12869">
                  <c:v>0.61020317832222748</c:v>
                </c:pt>
                <c:pt idx="12870">
                  <c:v>0.58321505663801532</c:v>
                </c:pt>
                <c:pt idx="12871">
                  <c:v>0.57123972927646682</c:v>
                </c:pt>
                <c:pt idx="12872">
                  <c:v>0.54138984628525444</c:v>
                </c:pt>
                <c:pt idx="12873">
                  <c:v>0.53631561909778702</c:v>
                </c:pt>
                <c:pt idx="12874">
                  <c:v>0.52822194039462</c:v>
                </c:pt>
                <c:pt idx="12875">
                  <c:v>0.49693645234486028</c:v>
                </c:pt>
                <c:pt idx="12876">
                  <c:v>0.48359298466571937</c:v>
                </c:pt>
                <c:pt idx="12877">
                  <c:v>0.46170909256830867</c:v>
                </c:pt>
                <c:pt idx="12878">
                  <c:v>0.46170909256830817</c:v>
                </c:pt>
                <c:pt idx="12879">
                  <c:v>0.47582881303386448</c:v>
                </c:pt>
                <c:pt idx="12880">
                  <c:v>0.47126918104090015</c:v>
                </c:pt>
                <c:pt idx="12881">
                  <c:v>0.50930692945128597</c:v>
                </c:pt>
                <c:pt idx="12882">
                  <c:v>0.48173739289451195</c:v>
                </c:pt>
                <c:pt idx="12883">
                  <c:v>0.50296146903518135</c:v>
                </c:pt>
                <c:pt idx="12884">
                  <c:v>0.53241288071036341</c:v>
                </c:pt>
                <c:pt idx="12885">
                  <c:v>0.50296146903518424</c:v>
                </c:pt>
                <c:pt idx="12886">
                  <c:v>0.53241288071036519</c:v>
                </c:pt>
                <c:pt idx="12887">
                  <c:v>0.53241288071036297</c:v>
                </c:pt>
                <c:pt idx="12888">
                  <c:v>0.50966384220380856</c:v>
                </c:pt>
                <c:pt idx="12889">
                  <c:v>0.52032208067492092</c:v>
                </c:pt>
                <c:pt idx="12890">
                  <c:v>0.52057155613540085</c:v>
                </c:pt>
                <c:pt idx="12891">
                  <c:v>0.55473981676819772</c:v>
                </c:pt>
                <c:pt idx="12892">
                  <c:v>0.56528459216157423</c:v>
                </c:pt>
                <c:pt idx="12893">
                  <c:v>0.56533774311266549</c:v>
                </c:pt>
                <c:pt idx="12894">
                  <c:v>0.57389317986351751</c:v>
                </c:pt>
                <c:pt idx="12895">
                  <c:v>0.60315887156671655</c:v>
                </c:pt>
                <c:pt idx="12896">
                  <c:v>0.61393851441305558</c:v>
                </c:pt>
                <c:pt idx="12897">
                  <c:v>0.63438992135791339</c:v>
                </c:pt>
                <c:pt idx="12898">
                  <c:v>0.63442809793262567</c:v>
                </c:pt>
                <c:pt idx="12899">
                  <c:v>2.490634893921206</c:v>
                </c:pt>
                <c:pt idx="12900">
                  <c:v>2.4894554524095698</c:v>
                </c:pt>
                <c:pt idx="12901">
                  <c:v>2.4946445864898719</c:v>
                </c:pt>
                <c:pt idx="12902">
                  <c:v>2.4948536416046716</c:v>
                </c:pt>
                <c:pt idx="12903">
                  <c:v>2.5079325553916592</c:v>
                </c:pt>
                <c:pt idx="12904">
                  <c:v>2.5019710544144966</c:v>
                </c:pt>
                <c:pt idx="12905">
                  <c:v>3.4162029828420892</c:v>
                </c:pt>
                <c:pt idx="12906">
                  <c:v>3.4125018896290968</c:v>
                </c:pt>
                <c:pt idx="12907">
                  <c:v>3.4275850510232297</c:v>
                </c:pt>
                <c:pt idx="12908">
                  <c:v>3.4272448228806964</c:v>
                </c:pt>
                <c:pt idx="12909">
                  <c:v>3.4094469739320052</c:v>
                </c:pt>
                <c:pt idx="12910">
                  <c:v>4.0816946183339216</c:v>
                </c:pt>
                <c:pt idx="12911">
                  <c:v>4.101031436718471</c:v>
                </c:pt>
                <c:pt idx="12912">
                  <c:v>4.0806917885899123</c:v>
                </c:pt>
                <c:pt idx="12913">
                  <c:v>4.0806917885899114</c:v>
                </c:pt>
                <c:pt idx="12914">
                  <c:v>4.1022164385411006</c:v>
                </c:pt>
                <c:pt idx="12915">
                  <c:v>4.0872779449114311</c:v>
                </c:pt>
                <c:pt idx="12916">
                  <c:v>4.0872779449114311</c:v>
                </c:pt>
                <c:pt idx="12917">
                  <c:v>4.0872779449114311</c:v>
                </c:pt>
                <c:pt idx="12918">
                  <c:v>4.0924455160415985</c:v>
                </c:pt>
                <c:pt idx="12919">
                  <c:v>4.6284065666829708</c:v>
                </c:pt>
                <c:pt idx="12920">
                  <c:v>5.1529277413925074</c:v>
                </c:pt>
                <c:pt idx="12921">
                  <c:v>5.1529277413925074</c:v>
                </c:pt>
                <c:pt idx="12922">
                  <c:v>5.1352422995946645</c:v>
                </c:pt>
                <c:pt idx="12923">
                  <c:v>5.1605028431513089</c:v>
                </c:pt>
                <c:pt idx="12924">
                  <c:v>5.1529277413925065</c:v>
                </c:pt>
                <c:pt idx="12925">
                  <c:v>5.1529277413925065</c:v>
                </c:pt>
                <c:pt idx="12926">
                  <c:v>5.1331850352017456</c:v>
                </c:pt>
                <c:pt idx="12927">
                  <c:v>5.1404532712112809</c:v>
                </c:pt>
                <c:pt idx="12928">
                  <c:v>5.1505981437395638</c:v>
                </c:pt>
                <c:pt idx="12929">
                  <c:v>5.1429702534717938</c:v>
                </c:pt>
                <c:pt idx="12930">
                  <c:v>4.7272949323827396</c:v>
                </c:pt>
                <c:pt idx="12931">
                  <c:v>5.1679482963912022</c:v>
                </c:pt>
                <c:pt idx="12932">
                  <c:v>5.1580952560160496</c:v>
                </c:pt>
                <c:pt idx="12933">
                  <c:v>5.1505250179431075</c:v>
                </c:pt>
                <c:pt idx="12934">
                  <c:v>5.1505250179431075</c:v>
                </c:pt>
                <c:pt idx="12935">
                  <c:v>5.1580952560160496</c:v>
                </c:pt>
                <c:pt idx="12936">
                  <c:v>4.7165404811473595</c:v>
                </c:pt>
                <c:pt idx="12937">
                  <c:v>4.7165404811473595</c:v>
                </c:pt>
                <c:pt idx="12938">
                  <c:v>4.7165404811473595</c:v>
                </c:pt>
                <c:pt idx="12939">
                  <c:v>4.7197193980860908</c:v>
                </c:pt>
                <c:pt idx="12940">
                  <c:v>4.7197193980860908</c:v>
                </c:pt>
                <c:pt idx="12941">
                  <c:v>4.1973963487167376</c:v>
                </c:pt>
                <c:pt idx="12942">
                  <c:v>4.1774802897536114</c:v>
                </c:pt>
                <c:pt idx="12943">
                  <c:v>4.1774802897536114</c:v>
                </c:pt>
                <c:pt idx="12944">
                  <c:v>4.1973963487167367</c:v>
                </c:pt>
                <c:pt idx="12945">
                  <c:v>4.1973963487167367</c:v>
                </c:pt>
                <c:pt idx="12946">
                  <c:v>4.1923581437433297</c:v>
                </c:pt>
                <c:pt idx="12947">
                  <c:v>4.1970422294213687</c:v>
                </c:pt>
                <c:pt idx="12948">
                  <c:v>4.7031252810178259</c:v>
                </c:pt>
                <c:pt idx="12949">
                  <c:v>4.703125281017825</c:v>
                </c:pt>
                <c:pt idx="12950">
                  <c:v>4.1808368260525297</c:v>
                </c:pt>
                <c:pt idx="12951">
                  <c:v>3.4027847596795766</c:v>
                </c:pt>
                <c:pt idx="12952">
                  <c:v>3.4039819982380672</c:v>
                </c:pt>
                <c:pt idx="12953">
                  <c:v>3.4176568060155597</c:v>
                </c:pt>
                <c:pt idx="12954">
                  <c:v>3.3998873550538629</c:v>
                </c:pt>
                <c:pt idx="12955">
                  <c:v>3.4173750431030734</c:v>
                </c:pt>
                <c:pt idx="12956">
                  <c:v>3.4081323138761177</c:v>
                </c:pt>
                <c:pt idx="12957">
                  <c:v>3.4230722109067768</c:v>
                </c:pt>
                <c:pt idx="12958">
                  <c:v>3.4222059932975868</c:v>
                </c:pt>
                <c:pt idx="12959">
                  <c:v>4.0935337196920694</c:v>
                </c:pt>
                <c:pt idx="12960">
                  <c:v>4.0982378195764158</c:v>
                </c:pt>
                <c:pt idx="12961">
                  <c:v>4.0833330940700883</c:v>
                </c:pt>
                <c:pt idx="12962">
                  <c:v>3.4253199566479955</c:v>
                </c:pt>
                <c:pt idx="12963">
                  <c:v>3.4227695746097324</c:v>
                </c:pt>
                <c:pt idx="12964">
                  <c:v>3.4227695746097324</c:v>
                </c:pt>
                <c:pt idx="12965">
                  <c:v>3.4227695746097324</c:v>
                </c:pt>
                <c:pt idx="12966">
                  <c:v>3.4192148556252202</c:v>
                </c:pt>
                <c:pt idx="12967">
                  <c:v>3.4285957222208041</c:v>
                </c:pt>
                <c:pt idx="12968">
                  <c:v>3.4307633099148136</c:v>
                </c:pt>
                <c:pt idx="12969">
                  <c:v>3.414371360851407</c:v>
                </c:pt>
                <c:pt idx="12970">
                  <c:v>3.4135056712626004</c:v>
                </c:pt>
                <c:pt idx="12971">
                  <c:v>3.4135056712626004</c:v>
                </c:pt>
                <c:pt idx="12972">
                  <c:v>3.4271938293923156</c:v>
                </c:pt>
                <c:pt idx="12973">
                  <c:v>3.4436499645062222</c:v>
                </c:pt>
                <c:pt idx="12974">
                  <c:v>3.4434949833435478</c:v>
                </c:pt>
                <c:pt idx="12975">
                  <c:v>3.4268990724650186</c:v>
                </c:pt>
                <c:pt idx="12976">
                  <c:v>3.4188530520435103</c:v>
                </c:pt>
                <c:pt idx="12977">
                  <c:v>3.4212071519700391</c:v>
                </c:pt>
                <c:pt idx="12978">
                  <c:v>3.4349157943169248</c:v>
                </c:pt>
                <c:pt idx="12979">
                  <c:v>2.5172645700666427</c:v>
                </c:pt>
                <c:pt idx="12980">
                  <c:v>2.5175160879052201</c:v>
                </c:pt>
                <c:pt idx="12981">
                  <c:v>2.5171160491711144</c:v>
                </c:pt>
                <c:pt idx="12982">
                  <c:v>2.517116049171114</c:v>
                </c:pt>
                <c:pt idx="12983">
                  <c:v>2.5297287861606148</c:v>
                </c:pt>
                <c:pt idx="12984">
                  <c:v>2.5158285490552443</c:v>
                </c:pt>
                <c:pt idx="12985">
                  <c:v>2.5285068064245504</c:v>
                </c:pt>
                <c:pt idx="12986">
                  <c:v>2.5206680213136474</c:v>
                </c:pt>
                <c:pt idx="12987">
                  <c:v>2.5218359287655701</c:v>
                </c:pt>
                <c:pt idx="12988">
                  <c:v>3.4208856661535623</c:v>
                </c:pt>
                <c:pt idx="12989">
                  <c:v>3.4208856661535627</c:v>
                </c:pt>
                <c:pt idx="12990">
                  <c:v>2.5087569524387945</c:v>
                </c:pt>
                <c:pt idx="12991">
                  <c:v>2.5218359287655696</c:v>
                </c:pt>
                <c:pt idx="12992">
                  <c:v>2.5217509773320872</c:v>
                </c:pt>
                <c:pt idx="12993">
                  <c:v>2.5068218371485824</c:v>
                </c:pt>
                <c:pt idx="12994">
                  <c:v>2.50586046709331</c:v>
                </c:pt>
                <c:pt idx="12995">
                  <c:v>2.5067584608951683</c:v>
                </c:pt>
                <c:pt idx="12996">
                  <c:v>2.4927740628897812</c:v>
                </c:pt>
                <c:pt idx="12997">
                  <c:v>2.5083878227464771</c:v>
                </c:pt>
                <c:pt idx="12998">
                  <c:v>2.501490679404327</c:v>
                </c:pt>
                <c:pt idx="12999">
                  <c:v>2.5160458216182855</c:v>
                </c:pt>
                <c:pt idx="13000">
                  <c:v>2.5161512716138756</c:v>
                </c:pt>
                <c:pt idx="13001">
                  <c:v>3.426583313593119</c:v>
                </c:pt>
                <c:pt idx="13002">
                  <c:v>3.4436109460208533</c:v>
                </c:pt>
                <c:pt idx="13003">
                  <c:v>3.426583313593119</c:v>
                </c:pt>
                <c:pt idx="13004">
                  <c:v>3.4080934078130509</c:v>
                </c:pt>
                <c:pt idx="13005">
                  <c:v>3.426583313593119</c:v>
                </c:pt>
                <c:pt idx="13006">
                  <c:v>3.4265833135931185</c:v>
                </c:pt>
                <c:pt idx="13007">
                  <c:v>3.426583313593119</c:v>
                </c:pt>
                <c:pt idx="13008">
                  <c:v>3.426583313593119</c:v>
                </c:pt>
                <c:pt idx="13009">
                  <c:v>3.4080934078130509</c:v>
                </c:pt>
                <c:pt idx="13010">
                  <c:v>4.0717462128236974</c:v>
                </c:pt>
                <c:pt idx="13011">
                  <c:v>4.0786608078426729</c:v>
                </c:pt>
                <c:pt idx="13012">
                  <c:v>4.0786608078426729</c:v>
                </c:pt>
                <c:pt idx="13013">
                  <c:v>4.0991922823070528</c:v>
                </c:pt>
                <c:pt idx="13014">
                  <c:v>4.0786608078426729</c:v>
                </c:pt>
                <c:pt idx="13015">
                  <c:v>4.0991922823070528</c:v>
                </c:pt>
                <c:pt idx="13016">
                  <c:v>4.0773026282291598</c:v>
                </c:pt>
                <c:pt idx="13017">
                  <c:v>4.5986419295541925</c:v>
                </c:pt>
                <c:pt idx="13018">
                  <c:v>4.6021302921371587</c:v>
                </c:pt>
                <c:pt idx="13019">
                  <c:v>4.0713350250963734</c:v>
                </c:pt>
                <c:pt idx="13020">
                  <c:v>4.0883588511447497</c:v>
                </c:pt>
                <c:pt idx="13021">
                  <c:v>4.0833519901603275</c:v>
                </c:pt>
                <c:pt idx="13022">
                  <c:v>4.0620559502774185</c:v>
                </c:pt>
                <c:pt idx="13023">
                  <c:v>4.08468468935442</c:v>
                </c:pt>
                <c:pt idx="13024">
                  <c:v>4.0833519901603275</c:v>
                </c:pt>
                <c:pt idx="13025">
                  <c:v>4.0877372642731542</c:v>
                </c:pt>
                <c:pt idx="13026">
                  <c:v>4.1007703776127657</c:v>
                </c:pt>
                <c:pt idx="13027">
                  <c:v>4.1004078246955071</c:v>
                </c:pt>
                <c:pt idx="13028">
                  <c:v>4.6170620999682885</c:v>
                </c:pt>
                <c:pt idx="13029">
                  <c:v>4.6150715296434228</c:v>
                </c:pt>
                <c:pt idx="13030">
                  <c:v>4.5963558043890709</c:v>
                </c:pt>
                <c:pt idx="13031">
                  <c:v>4.5963558043890709</c:v>
                </c:pt>
                <c:pt idx="13032">
                  <c:v>4.0825131386898743</c:v>
                </c:pt>
                <c:pt idx="13033">
                  <c:v>4.0738001751197146</c:v>
                </c:pt>
                <c:pt idx="13034">
                  <c:v>4.0776595988839546</c:v>
                </c:pt>
                <c:pt idx="13035">
                  <c:v>4.0838720379145519</c:v>
                </c:pt>
                <c:pt idx="13036">
                  <c:v>4.0631288339056777</c:v>
                </c:pt>
                <c:pt idx="13037">
                  <c:v>4.0838720379145519</c:v>
                </c:pt>
                <c:pt idx="13038">
                  <c:v>4.0705563541435064</c:v>
                </c:pt>
                <c:pt idx="13039">
                  <c:v>4.6027559608308133</c:v>
                </c:pt>
                <c:pt idx="13040">
                  <c:v>4.6279738814797442</c:v>
                </c:pt>
                <c:pt idx="13041">
                  <c:v>4.088713723991126</c:v>
                </c:pt>
                <c:pt idx="13042">
                  <c:v>4.1036404930946464</c:v>
                </c:pt>
                <c:pt idx="13043">
                  <c:v>4.1036404930946464</c:v>
                </c:pt>
                <c:pt idx="13044">
                  <c:v>4.6214390121675502</c:v>
                </c:pt>
                <c:pt idx="13045">
                  <c:v>4.6352291722965147</c:v>
                </c:pt>
                <c:pt idx="13046">
                  <c:v>4.6262224865777233</c:v>
                </c:pt>
                <c:pt idx="13047">
                  <c:v>4.6416553357593617</c:v>
                </c:pt>
                <c:pt idx="13048">
                  <c:v>4.1186978345391214</c:v>
                </c:pt>
                <c:pt idx="13049">
                  <c:v>4.1178561891077168</c:v>
                </c:pt>
                <c:pt idx="13050">
                  <c:v>4.1332614115177524</c:v>
                </c:pt>
                <c:pt idx="13051">
                  <c:v>4.1134307504833298</c:v>
                </c:pt>
                <c:pt idx="13052">
                  <c:v>4.1134307504833298</c:v>
                </c:pt>
                <c:pt idx="13053">
                  <c:v>4.1134307504833298</c:v>
                </c:pt>
                <c:pt idx="13054">
                  <c:v>4.093768550728079</c:v>
                </c:pt>
                <c:pt idx="13055">
                  <c:v>4.1145109887298599</c:v>
                </c:pt>
                <c:pt idx="13056">
                  <c:v>4.1287103390133275</c:v>
                </c:pt>
                <c:pt idx="13057">
                  <c:v>4.1178933990313098</c:v>
                </c:pt>
                <c:pt idx="13058">
                  <c:v>4.1168234068975567</c:v>
                </c:pt>
                <c:pt idx="13059">
                  <c:v>3.4430331185091556</c:v>
                </c:pt>
                <c:pt idx="13060">
                  <c:v>3.4587342349195276</c:v>
                </c:pt>
                <c:pt idx="13061">
                  <c:v>3.4569404091936438</c:v>
                </c:pt>
                <c:pt idx="13062">
                  <c:v>4.1376319279104177</c:v>
                </c:pt>
                <c:pt idx="13063">
                  <c:v>4.1376319279104177</c:v>
                </c:pt>
                <c:pt idx="13064">
                  <c:v>4.1270669844164818</c:v>
                </c:pt>
                <c:pt idx="13065">
                  <c:v>4.1226832929317929</c:v>
                </c:pt>
                <c:pt idx="13066">
                  <c:v>4.1190732151692906</c:v>
                </c:pt>
                <c:pt idx="13067">
                  <c:v>4.1179552589954707</c:v>
                </c:pt>
                <c:pt idx="13068">
                  <c:v>4.0990413779958823</c:v>
                </c:pt>
                <c:pt idx="13069">
                  <c:v>4.1199557181682209</c:v>
                </c:pt>
                <c:pt idx="13070">
                  <c:v>3.4605550732783485</c:v>
                </c:pt>
                <c:pt idx="13071">
                  <c:v>3.4444940984377874</c:v>
                </c:pt>
                <c:pt idx="13072">
                  <c:v>4.1199557181682209</c:v>
                </c:pt>
                <c:pt idx="13073">
                  <c:v>4.0990413779958823</c:v>
                </c:pt>
                <c:pt idx="13074">
                  <c:v>4.1188487702885874</c:v>
                </c:pt>
                <c:pt idx="13075">
                  <c:v>3.4442527495992143</c:v>
                </c:pt>
                <c:pt idx="13076">
                  <c:v>3.435243282504107</c:v>
                </c:pt>
                <c:pt idx="13077">
                  <c:v>3.4432540857844915</c:v>
                </c:pt>
                <c:pt idx="13078">
                  <c:v>3.4376418862023943</c:v>
                </c:pt>
                <c:pt idx="13079">
                  <c:v>3.4225083753885222</c:v>
                </c:pt>
                <c:pt idx="13080">
                  <c:v>3.425949172350585</c:v>
                </c:pt>
                <c:pt idx="13081">
                  <c:v>3.4118246359556714</c:v>
                </c:pt>
                <c:pt idx="13082">
                  <c:v>3.4299030545453628</c:v>
                </c:pt>
                <c:pt idx="13083">
                  <c:v>3.4299030545453628</c:v>
                </c:pt>
                <c:pt idx="13084">
                  <c:v>3.4295697314946354</c:v>
                </c:pt>
                <c:pt idx="13085">
                  <c:v>3.4295697314946354</c:v>
                </c:pt>
                <c:pt idx="13086">
                  <c:v>3.4295697314946354</c:v>
                </c:pt>
                <c:pt idx="13087">
                  <c:v>3.415660024461673</c:v>
                </c:pt>
                <c:pt idx="13088">
                  <c:v>4.0879601145342521</c:v>
                </c:pt>
                <c:pt idx="13089">
                  <c:v>4.1044562658522068</c:v>
                </c:pt>
                <c:pt idx="13090">
                  <c:v>4.0997055552756922</c:v>
                </c:pt>
                <c:pt idx="13091">
                  <c:v>4.6153120825299254</c:v>
                </c:pt>
                <c:pt idx="13092">
                  <c:v>4.6132996671513338</c:v>
                </c:pt>
                <c:pt idx="13093">
                  <c:v>4.0777864779600099</c:v>
                </c:pt>
                <c:pt idx="13094">
                  <c:v>4.0777864779600099</c:v>
                </c:pt>
                <c:pt idx="13095">
                  <c:v>4.0832408931469155</c:v>
                </c:pt>
                <c:pt idx="13096">
                  <c:v>4.0832408931469155</c:v>
                </c:pt>
                <c:pt idx="13097">
                  <c:v>4.0822271828148393</c:v>
                </c:pt>
                <c:pt idx="13098">
                  <c:v>4.1038839754143694</c:v>
                </c:pt>
                <c:pt idx="13099">
                  <c:v>4.1029455359241149</c:v>
                </c:pt>
                <c:pt idx="13100">
                  <c:v>4.1029455359241149</c:v>
                </c:pt>
                <c:pt idx="13101">
                  <c:v>4.0812070950587085</c:v>
                </c:pt>
                <c:pt idx="13102">
                  <c:v>4.1017300479256544</c:v>
                </c:pt>
                <c:pt idx="13103">
                  <c:v>3.4296583502710249</c:v>
                </c:pt>
                <c:pt idx="13104">
                  <c:v>3.4305349634241815</c:v>
                </c:pt>
                <c:pt idx="13105">
                  <c:v>3.4128101167249221</c:v>
                </c:pt>
                <c:pt idx="13106">
                  <c:v>3.4305349634241815</c:v>
                </c:pt>
                <c:pt idx="13107">
                  <c:v>3.4301812629011255</c:v>
                </c:pt>
                <c:pt idx="13108">
                  <c:v>3.4123149532642132</c:v>
                </c:pt>
                <c:pt idx="13109">
                  <c:v>3.4265137323466912</c:v>
                </c:pt>
                <c:pt idx="13110">
                  <c:v>3.4265137323466921</c:v>
                </c:pt>
                <c:pt idx="13111">
                  <c:v>3.4230284435403333</c:v>
                </c:pt>
                <c:pt idx="13112">
                  <c:v>3.4370526328889262</c:v>
                </c:pt>
                <c:pt idx="13113">
                  <c:v>3.4230284435403333</c:v>
                </c:pt>
                <c:pt idx="13114">
                  <c:v>3.426817282982408</c:v>
                </c:pt>
                <c:pt idx="13115">
                  <c:v>3.4272218463015949</c:v>
                </c:pt>
                <c:pt idx="13116">
                  <c:v>3.4443393818430987</c:v>
                </c:pt>
                <c:pt idx="13117">
                  <c:v>3.4272218463015949</c:v>
                </c:pt>
                <c:pt idx="13118">
                  <c:v>3.4409453332885924</c:v>
                </c:pt>
                <c:pt idx="13119">
                  <c:v>2.5302331332580486</c:v>
                </c:pt>
                <c:pt idx="13120">
                  <c:v>2.5162882910723336</c:v>
                </c:pt>
                <c:pt idx="13121">
                  <c:v>2.5312745367575302</c:v>
                </c:pt>
                <c:pt idx="13122">
                  <c:v>2.5312745367575293</c:v>
                </c:pt>
                <c:pt idx="13123">
                  <c:v>2.5302331332580468</c:v>
                </c:pt>
                <c:pt idx="13124">
                  <c:v>2.5438162969753817</c:v>
                </c:pt>
                <c:pt idx="13125">
                  <c:v>2.5438162969753821</c:v>
                </c:pt>
                <c:pt idx="13126">
                  <c:v>2.5429024483063634</c:v>
                </c:pt>
                <c:pt idx="13127">
                  <c:v>2.5425616962402988</c:v>
                </c:pt>
                <c:pt idx="13128">
                  <c:v>2.5425616962402988</c:v>
                </c:pt>
                <c:pt idx="13129">
                  <c:v>2.5425616962402988</c:v>
                </c:pt>
                <c:pt idx="13130">
                  <c:v>2.5425616962402988</c:v>
                </c:pt>
                <c:pt idx="13131">
                  <c:v>2.5425616962402993</c:v>
                </c:pt>
                <c:pt idx="13132">
                  <c:v>2.5412755099519986</c:v>
                </c:pt>
                <c:pt idx="13133">
                  <c:v>2.5412755099519986</c:v>
                </c:pt>
                <c:pt idx="13134">
                  <c:v>3.4577697650622978</c:v>
                </c:pt>
                <c:pt idx="13135">
                  <c:v>3.4728169540380183</c:v>
                </c:pt>
                <c:pt idx="13136">
                  <c:v>3.4728169540380183</c:v>
                </c:pt>
                <c:pt idx="13137">
                  <c:v>3.4572411077336103</c:v>
                </c:pt>
                <c:pt idx="13138">
                  <c:v>4.1344973723987932</c:v>
                </c:pt>
                <c:pt idx="13139">
                  <c:v>4.1390879381111576</c:v>
                </c:pt>
                <c:pt idx="13140">
                  <c:v>4.1202441887366215</c:v>
                </c:pt>
                <c:pt idx="13141">
                  <c:v>4.1156714213721282</c:v>
                </c:pt>
                <c:pt idx="13142">
                  <c:v>4.116573852241368</c:v>
                </c:pt>
                <c:pt idx="13143">
                  <c:v>4.0976305874006327</c:v>
                </c:pt>
                <c:pt idx="13144">
                  <c:v>4.0933637951212152</c:v>
                </c:pt>
                <c:pt idx="13145">
                  <c:v>4.7104292484310291</c:v>
                </c:pt>
                <c:pt idx="13146">
                  <c:v>4.7166132203681395</c:v>
                </c:pt>
                <c:pt idx="13147">
                  <c:v>5.1272966428405207</c:v>
                </c:pt>
                <c:pt idx="13148">
                  <c:v>5.1530113943985461</c:v>
                </c:pt>
                <c:pt idx="13149">
                  <c:v>5.1272966428405207</c:v>
                </c:pt>
                <c:pt idx="13150">
                  <c:v>5.1272966428405198</c:v>
                </c:pt>
                <c:pt idx="13151">
                  <c:v>5.1555236332891248</c:v>
                </c:pt>
                <c:pt idx="13152">
                  <c:v>5.1357147226845816</c:v>
                </c:pt>
                <c:pt idx="13153">
                  <c:v>4.7003069452763064</c:v>
                </c:pt>
                <c:pt idx="13154">
                  <c:v>4.7232869205699375</c:v>
                </c:pt>
                <c:pt idx="13155">
                  <c:v>4.698273378245732</c:v>
                </c:pt>
                <c:pt idx="13156">
                  <c:v>4.672287819167444</c:v>
                </c:pt>
                <c:pt idx="13157">
                  <c:v>4.6722878191674448</c:v>
                </c:pt>
                <c:pt idx="13158">
                  <c:v>4.6893663110897794</c:v>
                </c:pt>
                <c:pt idx="13159">
                  <c:v>4.6872553477604839</c:v>
                </c:pt>
                <c:pt idx="13160">
                  <c:v>4.6872553477604839</c:v>
                </c:pt>
                <c:pt idx="13161">
                  <c:v>4.6872553477604848</c:v>
                </c:pt>
                <c:pt idx="13162">
                  <c:v>4.6872553477604848</c:v>
                </c:pt>
                <c:pt idx="13163">
                  <c:v>4.6872553477604839</c:v>
                </c:pt>
                <c:pt idx="13164">
                  <c:v>4.6606929575925902</c:v>
                </c:pt>
                <c:pt idx="13165">
                  <c:v>4.1430384610701294</c:v>
                </c:pt>
                <c:pt idx="13166">
                  <c:v>4.1200538030795846</c:v>
                </c:pt>
                <c:pt idx="13167">
                  <c:v>4.1430384610701294</c:v>
                </c:pt>
                <c:pt idx="13168">
                  <c:v>4.1667221799978647</c:v>
                </c:pt>
                <c:pt idx="13169">
                  <c:v>3.5241160174538098</c:v>
                </c:pt>
                <c:pt idx="13170">
                  <c:v>3.5196836353314445</c:v>
                </c:pt>
                <c:pt idx="13171">
                  <c:v>3.5387388036558272</c:v>
                </c:pt>
                <c:pt idx="13172">
                  <c:v>3.5393674734877316</c:v>
                </c:pt>
                <c:pt idx="13173">
                  <c:v>3.5567959675290042</c:v>
                </c:pt>
                <c:pt idx="13174">
                  <c:v>3.5562123026792647</c:v>
                </c:pt>
                <c:pt idx="13175">
                  <c:v>3.57296280632763</c:v>
                </c:pt>
                <c:pt idx="13176">
                  <c:v>3.4499326102996202</c:v>
                </c:pt>
                <c:pt idx="13177">
                  <c:v>3.4463261969789452</c:v>
                </c:pt>
                <c:pt idx="13178">
                  <c:v>2.5438955620451744</c:v>
                </c:pt>
                <c:pt idx="13179">
                  <c:v>3.4320155823271126</c:v>
                </c:pt>
                <c:pt idx="13180">
                  <c:v>3.4320155823271117</c:v>
                </c:pt>
                <c:pt idx="13181">
                  <c:v>4.0998337000866609</c:v>
                </c:pt>
                <c:pt idx="13182">
                  <c:v>4.0998337000866609</c:v>
                </c:pt>
                <c:pt idx="13183">
                  <c:v>4.0959970370310712</c:v>
                </c:pt>
                <c:pt idx="13184">
                  <c:v>4.630385229949181</c:v>
                </c:pt>
                <c:pt idx="13185">
                  <c:v>4.630385229949181</c:v>
                </c:pt>
                <c:pt idx="13186">
                  <c:v>5.1530156653604857</c:v>
                </c:pt>
                <c:pt idx="13187">
                  <c:v>5.5248480328095857</c:v>
                </c:pt>
                <c:pt idx="13188">
                  <c:v>5.5248480328095857</c:v>
                </c:pt>
                <c:pt idx="13189">
                  <c:v>5.5248480328095857</c:v>
                </c:pt>
                <c:pt idx="13190">
                  <c:v>5.555314383365074</c:v>
                </c:pt>
                <c:pt idx="13191">
                  <c:v>5.5278842062878759</c:v>
                </c:pt>
                <c:pt idx="13192">
                  <c:v>5.5248480328095857</c:v>
                </c:pt>
                <c:pt idx="13193">
                  <c:v>5.4966543745459742</c:v>
                </c:pt>
                <c:pt idx="13194">
                  <c:v>5.5248480328095857</c:v>
                </c:pt>
                <c:pt idx="13195">
                  <c:v>5.5278842062878759</c:v>
                </c:pt>
                <c:pt idx="13196">
                  <c:v>5.5373387231842468</c:v>
                </c:pt>
                <c:pt idx="13197">
                  <c:v>5.5459427333185376</c:v>
                </c:pt>
                <c:pt idx="13198">
                  <c:v>5.5202939049552748</c:v>
                </c:pt>
                <c:pt idx="13199">
                  <c:v>5.5202939049552748</c:v>
                </c:pt>
                <c:pt idx="13200">
                  <c:v>5.5172481085181335</c:v>
                </c:pt>
                <c:pt idx="13201">
                  <c:v>5.5172481085181335</c:v>
                </c:pt>
                <c:pt idx="13202">
                  <c:v>5.48898227167588</c:v>
                </c:pt>
                <c:pt idx="13203">
                  <c:v>5.485817894431392</c:v>
                </c:pt>
                <c:pt idx="13204">
                  <c:v>5.485817894431392</c:v>
                </c:pt>
                <c:pt idx="13205">
                  <c:v>5.4948764945088922</c:v>
                </c:pt>
                <c:pt idx="13206">
                  <c:v>5.4660829389160615</c:v>
                </c:pt>
                <c:pt idx="13207">
                  <c:v>5.1024569942069586</c:v>
                </c:pt>
                <c:pt idx="13208">
                  <c:v>5.1024569942069586</c:v>
                </c:pt>
                <c:pt idx="13209">
                  <c:v>5.459387398786717</c:v>
                </c:pt>
                <c:pt idx="13210">
                  <c:v>5.0947274116034089</c:v>
                </c:pt>
                <c:pt idx="13211">
                  <c:v>5.1213534271829566</c:v>
                </c:pt>
                <c:pt idx="13212">
                  <c:v>4.6862823482648466</c:v>
                </c:pt>
                <c:pt idx="13213">
                  <c:v>4.6619123315318411</c:v>
                </c:pt>
                <c:pt idx="13214">
                  <c:v>4.659662423629551</c:v>
                </c:pt>
                <c:pt idx="13215">
                  <c:v>4.1660099267377433</c:v>
                </c:pt>
                <c:pt idx="13216">
                  <c:v>4.1439137196269904</c:v>
                </c:pt>
                <c:pt idx="13217">
                  <c:v>3.3795098746291483</c:v>
                </c:pt>
                <c:pt idx="13218">
                  <c:v>2.4807334184559888</c:v>
                </c:pt>
                <c:pt idx="13219">
                  <c:v>2.4989613138828388</c:v>
                </c:pt>
                <c:pt idx="13220">
                  <c:v>2.4807334184559879</c:v>
                </c:pt>
                <c:pt idx="13221">
                  <c:v>2.4807334184559879</c:v>
                </c:pt>
                <c:pt idx="13222">
                  <c:v>2.4807334184559888</c:v>
                </c:pt>
                <c:pt idx="13223">
                  <c:v>2.4803665685249001</c:v>
                </c:pt>
                <c:pt idx="13224">
                  <c:v>2.4831962636213141</c:v>
                </c:pt>
                <c:pt idx="13225">
                  <c:v>2.4671445618937704</c:v>
                </c:pt>
                <c:pt idx="13226">
                  <c:v>2.4855731913363805</c:v>
                </c:pt>
                <c:pt idx="13227">
                  <c:v>2.4840259691896831</c:v>
                </c:pt>
                <c:pt idx="13228">
                  <c:v>2.481228087052699</c:v>
                </c:pt>
                <c:pt idx="13229">
                  <c:v>2.4813750551684195</c:v>
                </c:pt>
                <c:pt idx="13230">
                  <c:v>2.4813750551684195</c:v>
                </c:pt>
                <c:pt idx="13231">
                  <c:v>3.3806576889696478</c:v>
                </c:pt>
                <c:pt idx="13232">
                  <c:v>4.0433804666807047</c:v>
                </c:pt>
                <c:pt idx="13233">
                  <c:v>4.0417580348762838</c:v>
                </c:pt>
                <c:pt idx="13234">
                  <c:v>4.0433804666807047</c:v>
                </c:pt>
                <c:pt idx="13235">
                  <c:v>4.548019986328752</c:v>
                </c:pt>
                <c:pt idx="13236">
                  <c:v>4.5404021020939629</c:v>
                </c:pt>
                <c:pt idx="13237">
                  <c:v>4.5660317328770237</c:v>
                </c:pt>
                <c:pt idx="13238">
                  <c:v>4.5798032620227849</c:v>
                </c:pt>
                <c:pt idx="13239">
                  <c:v>4.5834792459352132</c:v>
                </c:pt>
                <c:pt idx="13240">
                  <c:v>4.0580634519717567</c:v>
                </c:pt>
                <c:pt idx="13241">
                  <c:v>4.0565477702962038</c:v>
                </c:pt>
                <c:pt idx="13242">
                  <c:v>4.0340495762137918</c:v>
                </c:pt>
                <c:pt idx="13243">
                  <c:v>4.0580634519717558</c:v>
                </c:pt>
                <c:pt idx="13244">
                  <c:v>4.590576671044361</c:v>
                </c:pt>
                <c:pt idx="13245">
                  <c:v>4.5941398223820151</c:v>
                </c:pt>
                <c:pt idx="13246">
                  <c:v>4.5748828192177076</c:v>
                </c:pt>
                <c:pt idx="13247">
                  <c:v>4.5815472646464519</c:v>
                </c:pt>
                <c:pt idx="13248">
                  <c:v>4.5902253860451152</c:v>
                </c:pt>
                <c:pt idx="13249">
                  <c:v>4.6046637218884214</c:v>
                </c:pt>
                <c:pt idx="13250">
                  <c:v>4.5858415323507975</c:v>
                </c:pt>
                <c:pt idx="13251">
                  <c:v>4.587256961496843</c:v>
                </c:pt>
                <c:pt idx="13252">
                  <c:v>4.5700162690379553</c:v>
                </c:pt>
                <c:pt idx="13253">
                  <c:v>4.594128938938943</c:v>
                </c:pt>
                <c:pt idx="13254">
                  <c:v>4.594128938938943</c:v>
                </c:pt>
                <c:pt idx="13255">
                  <c:v>4.5851576535159895</c:v>
                </c:pt>
                <c:pt idx="13256">
                  <c:v>4.6026133315442266</c:v>
                </c:pt>
                <c:pt idx="13257">
                  <c:v>4.5786002136846786</c:v>
                </c:pt>
                <c:pt idx="13258">
                  <c:v>4.5856129694874301</c:v>
                </c:pt>
                <c:pt idx="13259">
                  <c:v>4.5834979247084267</c:v>
                </c:pt>
                <c:pt idx="13260">
                  <c:v>5.0296360725058671</c:v>
                </c:pt>
                <c:pt idx="13261">
                  <c:v>5.0045797548218314</c:v>
                </c:pt>
                <c:pt idx="13262">
                  <c:v>4.5603855184625708</c:v>
                </c:pt>
                <c:pt idx="13263">
                  <c:v>4.026143163390044</c:v>
                </c:pt>
                <c:pt idx="13264">
                  <c:v>4.0277519918958031</c:v>
                </c:pt>
                <c:pt idx="13265">
                  <c:v>4.026143163390044</c:v>
                </c:pt>
                <c:pt idx="13266">
                  <c:v>3.3800447478396713</c:v>
                </c:pt>
                <c:pt idx="13267">
                  <c:v>3.3843658268496886</c:v>
                </c:pt>
                <c:pt idx="13268">
                  <c:v>3.3638921111230302</c:v>
                </c:pt>
                <c:pt idx="13269">
                  <c:v>3.3532184517910322</c:v>
                </c:pt>
                <c:pt idx="13270">
                  <c:v>3.3523946354633511</c:v>
                </c:pt>
                <c:pt idx="13271">
                  <c:v>4.0108146922186991</c:v>
                </c:pt>
                <c:pt idx="13272">
                  <c:v>4.0354246082649885</c:v>
                </c:pt>
                <c:pt idx="13273">
                  <c:v>4.0354246082649885</c:v>
                </c:pt>
                <c:pt idx="13274">
                  <c:v>4.0354246082649885</c:v>
                </c:pt>
                <c:pt idx="13275">
                  <c:v>3.3690661946499953</c:v>
                </c:pt>
                <c:pt idx="13276">
                  <c:v>3.3881131270833729</c:v>
                </c:pt>
                <c:pt idx="13277">
                  <c:v>3.3851275458335199</c:v>
                </c:pt>
                <c:pt idx="13278">
                  <c:v>3.3817388574980436</c:v>
                </c:pt>
                <c:pt idx="13279">
                  <c:v>3.3767297490511359</c:v>
                </c:pt>
                <c:pt idx="13280">
                  <c:v>3.3652172049703575</c:v>
                </c:pt>
                <c:pt idx="13281">
                  <c:v>3.3825325699671618</c:v>
                </c:pt>
                <c:pt idx="13282">
                  <c:v>4.0445340422781362</c:v>
                </c:pt>
                <c:pt idx="13283">
                  <c:v>4.0384015715207919</c:v>
                </c:pt>
                <c:pt idx="13284">
                  <c:v>4.0132641744628588</c:v>
                </c:pt>
                <c:pt idx="13285">
                  <c:v>4.0114505136827114</c:v>
                </c:pt>
                <c:pt idx="13286">
                  <c:v>4.0179502218708292</c:v>
                </c:pt>
                <c:pt idx="13287">
                  <c:v>3.998716196166189</c:v>
                </c:pt>
                <c:pt idx="13288">
                  <c:v>4.0225687003470121</c:v>
                </c:pt>
                <c:pt idx="13289">
                  <c:v>4.0225687003470121</c:v>
                </c:pt>
                <c:pt idx="13290">
                  <c:v>4.0255153495353158</c:v>
                </c:pt>
                <c:pt idx="13291">
                  <c:v>3.3637068816161504</c:v>
                </c:pt>
                <c:pt idx="13292">
                  <c:v>3.36629104514514</c:v>
                </c:pt>
                <c:pt idx="13293">
                  <c:v>3.3715791234434893</c:v>
                </c:pt>
                <c:pt idx="13294">
                  <c:v>4.1386599574616376</c:v>
                </c:pt>
                <c:pt idx="13295">
                  <c:v>4.1606383210143916</c:v>
                </c:pt>
                <c:pt idx="13296">
                  <c:v>4.1621236599940428</c:v>
                </c:pt>
                <c:pt idx="13297">
                  <c:v>4.1621236599940428</c:v>
                </c:pt>
                <c:pt idx="13298">
                  <c:v>4.1563649896465069</c:v>
                </c:pt>
                <c:pt idx="13299">
                  <c:v>4.6776677186564086</c:v>
                </c:pt>
                <c:pt idx="13300">
                  <c:v>4.6740816066650819</c:v>
                </c:pt>
                <c:pt idx="13301">
                  <c:v>4.674081606665081</c:v>
                </c:pt>
                <c:pt idx="13302">
                  <c:v>4.1766616450699638</c:v>
                </c:pt>
                <c:pt idx="13303">
                  <c:v>4.674081606665081</c:v>
                </c:pt>
                <c:pt idx="13304">
                  <c:v>4.6979385963580738</c:v>
                </c:pt>
                <c:pt idx="13305">
                  <c:v>4.6740816066650801</c:v>
                </c:pt>
                <c:pt idx="13306">
                  <c:v>4.6806263310797043</c:v>
                </c:pt>
                <c:pt idx="13307">
                  <c:v>4.6806263310797043</c:v>
                </c:pt>
                <c:pt idx="13308">
                  <c:v>4.6784970504858485</c:v>
                </c:pt>
                <c:pt idx="13309">
                  <c:v>5.1095264212781846</c:v>
                </c:pt>
                <c:pt idx="13310">
                  <c:v>5.1122142458349069</c:v>
                </c:pt>
                <c:pt idx="13311">
                  <c:v>5.1382792987463288</c:v>
                </c:pt>
                <c:pt idx="13312">
                  <c:v>5.1202495559385026</c:v>
                </c:pt>
                <c:pt idx="13313">
                  <c:v>4.6840276566700076</c:v>
                </c:pt>
                <c:pt idx="13314">
                  <c:v>4.7075343002834797</c:v>
                </c:pt>
                <c:pt idx="13315">
                  <c:v>5.1460584413500197</c:v>
                </c:pt>
                <c:pt idx="13316">
                  <c:v>5.1502086376618186</c:v>
                </c:pt>
                <c:pt idx="13317">
                  <c:v>5.160216874258877</c:v>
                </c:pt>
                <c:pt idx="13318">
                  <c:v>5.160216874258877</c:v>
                </c:pt>
                <c:pt idx="13319">
                  <c:v>5.1322694085558203</c:v>
                </c:pt>
                <c:pt idx="13320">
                  <c:v>5.1260474120670807</c:v>
                </c:pt>
                <c:pt idx="13321">
                  <c:v>5.5599860288492602</c:v>
                </c:pt>
                <c:pt idx="13322">
                  <c:v>5.5619488748243855</c:v>
                </c:pt>
                <c:pt idx="13323">
                  <c:v>5.5552494368778182</c:v>
                </c:pt>
                <c:pt idx="13324">
                  <c:v>5.5751367602904338</c:v>
                </c:pt>
                <c:pt idx="13325">
                  <c:v>5.1387334557901143</c:v>
                </c:pt>
                <c:pt idx="13326">
                  <c:v>5.120680317054493</c:v>
                </c:pt>
                <c:pt idx="13327">
                  <c:v>5.1180260130788238</c:v>
                </c:pt>
                <c:pt idx="13328">
                  <c:v>5.4561960692689491</c:v>
                </c:pt>
                <c:pt idx="13329">
                  <c:v>5.8290888656051347</c:v>
                </c:pt>
                <c:pt idx="13330">
                  <c:v>5.5526365993998557</c:v>
                </c:pt>
                <c:pt idx="13331">
                  <c:v>5.5558064422480804</c:v>
                </c:pt>
                <c:pt idx="13332">
                  <c:v>5.5648193278780456</c:v>
                </c:pt>
                <c:pt idx="13333">
                  <c:v>5.5430246779754784</c:v>
                </c:pt>
                <c:pt idx="13334">
                  <c:v>5.2093336548921174</c:v>
                </c:pt>
                <c:pt idx="13335">
                  <c:v>5.1832832936656406</c:v>
                </c:pt>
                <c:pt idx="13336">
                  <c:v>5.6095365041938567</c:v>
                </c:pt>
                <c:pt idx="13337">
                  <c:v>5.6100979224316196</c:v>
                </c:pt>
                <c:pt idx="13338">
                  <c:v>5.5904048492727343</c:v>
                </c:pt>
                <c:pt idx="13339">
                  <c:v>5.6028895195016943</c:v>
                </c:pt>
                <c:pt idx="13340">
                  <c:v>5.6028895195016934</c:v>
                </c:pt>
                <c:pt idx="13341">
                  <c:v>5.6114612487759397</c:v>
                </c:pt>
                <c:pt idx="13342">
                  <c:v>5.6114612487759397</c:v>
                </c:pt>
                <c:pt idx="13343">
                  <c:v>5.6307927693388127</c:v>
                </c:pt>
                <c:pt idx="13344">
                  <c:v>5.6339041630672426</c:v>
                </c:pt>
                <c:pt idx="13345">
                  <c:v>5.9080035751086273</c:v>
                </c:pt>
                <c:pt idx="13346">
                  <c:v>5.9080035751086299</c:v>
                </c:pt>
                <c:pt idx="13347">
                  <c:v>5.9133050564761938</c:v>
                </c:pt>
                <c:pt idx="13348">
                  <c:v>5.9133050564761929</c:v>
                </c:pt>
                <c:pt idx="13349">
                  <c:v>5.9057497777204144</c:v>
                </c:pt>
                <c:pt idx="13350">
                  <c:v>5.9401023668815869</c:v>
                </c:pt>
                <c:pt idx="13351">
                  <c:v>5.9379092388678556</c:v>
                </c:pt>
                <c:pt idx="13352">
                  <c:v>5.5634596191976859</c:v>
                </c:pt>
                <c:pt idx="13353">
                  <c:v>5.9321202908101069</c:v>
                </c:pt>
                <c:pt idx="13354">
                  <c:v>5.9395257057058766</c:v>
                </c:pt>
                <c:pt idx="13355">
                  <c:v>6.2232743346512382</c:v>
                </c:pt>
                <c:pt idx="13356">
                  <c:v>6.2343590636442547</c:v>
                </c:pt>
                <c:pt idx="13357">
                  <c:v>6.2315787506286204</c:v>
                </c:pt>
                <c:pt idx="13358">
                  <c:v>6.2356728689879368</c:v>
                </c:pt>
                <c:pt idx="13359">
                  <c:v>6.010424870838305</c:v>
                </c:pt>
                <c:pt idx="13360">
                  <c:v>5.6462377821529834</c:v>
                </c:pt>
                <c:pt idx="13361">
                  <c:v>5.6182261791978734</c:v>
                </c:pt>
                <c:pt idx="13362">
                  <c:v>5.6150694049563246</c:v>
                </c:pt>
                <c:pt idx="13363">
                  <c:v>5.6343308087874284</c:v>
                </c:pt>
                <c:pt idx="13364">
                  <c:v>5.6555898604951258</c:v>
                </c:pt>
                <c:pt idx="13365">
                  <c:v>5.6366234514470355</c:v>
                </c:pt>
                <c:pt idx="13366">
                  <c:v>5.6366234514470364</c:v>
                </c:pt>
                <c:pt idx="13367">
                  <c:v>5.2126739809062954</c:v>
                </c:pt>
                <c:pt idx="13368">
                  <c:v>5.5677640731440423</c:v>
                </c:pt>
                <c:pt idx="13369">
                  <c:v>5.555705198239</c:v>
                </c:pt>
                <c:pt idx="13370">
                  <c:v>5.5434629358858398</c:v>
                </c:pt>
                <c:pt idx="13371">
                  <c:v>5.1836734962488507</c:v>
                </c:pt>
                <c:pt idx="13372">
                  <c:v>5.2023183967681899</c:v>
                </c:pt>
                <c:pt idx="13373">
                  <c:v>5.1732970977513455</c:v>
                </c:pt>
                <c:pt idx="13374">
                  <c:v>5.1462176992136959</c:v>
                </c:pt>
                <c:pt idx="13375">
                  <c:v>5.502186179832905</c:v>
                </c:pt>
                <c:pt idx="13376">
                  <c:v>5.1541320673150866</c:v>
                </c:pt>
                <c:pt idx="13377">
                  <c:v>5.1541320673150866</c:v>
                </c:pt>
                <c:pt idx="13378">
                  <c:v>5.1749373359298998</c:v>
                </c:pt>
                <c:pt idx="13379">
                  <c:v>5.1581021050093989</c:v>
                </c:pt>
                <c:pt idx="13380">
                  <c:v>5.1664418091895641</c:v>
                </c:pt>
                <c:pt idx="13381">
                  <c:v>5.1362982262815313</c:v>
                </c:pt>
                <c:pt idx="13382">
                  <c:v>5.1362982262815313</c:v>
                </c:pt>
                <c:pt idx="13383">
                  <c:v>5.1476943911060573</c:v>
                </c:pt>
                <c:pt idx="13384">
                  <c:v>4.6673846364353633</c:v>
                </c:pt>
                <c:pt idx="13385">
                  <c:v>4.662185531851204</c:v>
                </c:pt>
                <c:pt idx="13386">
                  <c:v>4.0416007185725666</c:v>
                </c:pt>
                <c:pt idx="13387">
                  <c:v>4.0578417678237662</c:v>
                </c:pt>
                <c:pt idx="13388">
                  <c:v>4.05365972030111</c:v>
                </c:pt>
                <c:pt idx="13389">
                  <c:v>4.0521212055302609</c:v>
                </c:pt>
                <c:pt idx="13390">
                  <c:v>4.0429227226746809</c:v>
                </c:pt>
                <c:pt idx="13391">
                  <c:v>4.0460712435403767</c:v>
                </c:pt>
                <c:pt idx="13392">
                  <c:v>4.0519866660352388</c:v>
                </c:pt>
                <c:pt idx="13393">
                  <c:v>4.0534924048749339</c:v>
                </c:pt>
                <c:pt idx="13394">
                  <c:v>4.0534924048749339</c:v>
                </c:pt>
                <c:pt idx="13395">
                  <c:v>4.0368141550451053</c:v>
                </c:pt>
                <c:pt idx="13396">
                  <c:v>4.035108624672108</c:v>
                </c:pt>
                <c:pt idx="13397">
                  <c:v>4.0410887110856262</c:v>
                </c:pt>
                <c:pt idx="13398">
                  <c:v>4.0588509802549728</c:v>
                </c:pt>
                <c:pt idx="13399">
                  <c:v>3.389709760151232</c:v>
                </c:pt>
                <c:pt idx="13400">
                  <c:v>3.3903588899562709</c:v>
                </c:pt>
                <c:pt idx="13401">
                  <c:v>3.3903588899562709</c:v>
                </c:pt>
                <c:pt idx="13402">
                  <c:v>3.4006732515776701</c:v>
                </c:pt>
                <c:pt idx="13403">
                  <c:v>3.3855979786822044</c:v>
                </c:pt>
                <c:pt idx="13404">
                  <c:v>3.4048000639606295</c:v>
                </c:pt>
                <c:pt idx="13405">
                  <c:v>3.4048000639606295</c:v>
                </c:pt>
                <c:pt idx="13406">
                  <c:v>2.4923349403189476</c:v>
                </c:pt>
                <c:pt idx="13407">
                  <c:v>2.4925603350638084</c:v>
                </c:pt>
                <c:pt idx="13408">
                  <c:v>0.6664353743766932</c:v>
                </c:pt>
                <c:pt idx="13409">
                  <c:v>0.66643537437669353</c:v>
                </c:pt>
                <c:pt idx="13410">
                  <c:v>0.67561899779158019</c:v>
                </c:pt>
                <c:pt idx="13411">
                  <c:v>0.68238170922612562</c:v>
                </c:pt>
                <c:pt idx="13412">
                  <c:v>0.6700943835239811</c:v>
                </c:pt>
                <c:pt idx="13413">
                  <c:v>0.69059457258485757</c:v>
                </c:pt>
                <c:pt idx="13414">
                  <c:v>0.69860046654911667</c:v>
                </c:pt>
                <c:pt idx="13415">
                  <c:v>0.6699644717000075</c:v>
                </c:pt>
                <c:pt idx="13416">
                  <c:v>0.66644880241733184</c:v>
                </c:pt>
                <c:pt idx="13417">
                  <c:v>0.65717622684646237</c:v>
                </c:pt>
                <c:pt idx="13418">
                  <c:v>0.63212774331694022</c:v>
                </c:pt>
                <c:pt idx="13419">
                  <c:v>0.65717622684646271</c:v>
                </c:pt>
                <c:pt idx="13420">
                  <c:v>0.6393753862132302</c:v>
                </c:pt>
                <c:pt idx="13421">
                  <c:v>0.63110188889967345</c:v>
                </c:pt>
                <c:pt idx="13422">
                  <c:v>0.63097767819869444</c:v>
                </c:pt>
                <c:pt idx="13423">
                  <c:v>0.63100117828155822</c:v>
                </c:pt>
                <c:pt idx="13424">
                  <c:v>0.65110915532958535</c:v>
                </c:pt>
                <c:pt idx="13425">
                  <c:v>0.63100117828155744</c:v>
                </c:pt>
                <c:pt idx="13426">
                  <c:v>0.66024981082549961</c:v>
                </c:pt>
                <c:pt idx="13427">
                  <c:v>0.66850388972115782</c:v>
                </c:pt>
                <c:pt idx="13428">
                  <c:v>0.68536822553906207</c:v>
                </c:pt>
                <c:pt idx="13429">
                  <c:v>2.6541020516009124</c:v>
                </c:pt>
                <c:pt idx="13430">
                  <c:v>2.6552024306954189</c:v>
                </c:pt>
                <c:pt idx="13431">
                  <c:v>2.656159540909353</c:v>
                </c:pt>
                <c:pt idx="13432">
                  <c:v>2.6553778114498252</c:v>
                </c:pt>
                <c:pt idx="13433">
                  <c:v>2.6503376966619845</c:v>
                </c:pt>
                <c:pt idx="13434">
                  <c:v>2.6636387292417778</c:v>
                </c:pt>
                <c:pt idx="13435">
                  <c:v>2.6505666937707772</c:v>
                </c:pt>
                <c:pt idx="13436">
                  <c:v>2.6505666937707768</c:v>
                </c:pt>
                <c:pt idx="13437">
                  <c:v>2.6638520905744474</c:v>
                </c:pt>
                <c:pt idx="13438">
                  <c:v>2.6686468021119754</c:v>
                </c:pt>
                <c:pt idx="13439">
                  <c:v>2.6678707696004014</c:v>
                </c:pt>
                <c:pt idx="13440">
                  <c:v>2.6537401403623226</c:v>
                </c:pt>
                <c:pt idx="13441">
                  <c:v>2.6549059490564</c:v>
                </c:pt>
                <c:pt idx="13442">
                  <c:v>2.6692957599933385</c:v>
                </c:pt>
                <c:pt idx="13443">
                  <c:v>2.6694196269303556</c:v>
                </c:pt>
                <c:pt idx="13444">
                  <c:v>2.655665943317683</c:v>
                </c:pt>
                <c:pt idx="13445">
                  <c:v>2.655665943317683</c:v>
                </c:pt>
                <c:pt idx="13446">
                  <c:v>2.6690148112056185</c:v>
                </c:pt>
                <c:pt idx="13447">
                  <c:v>2.669876374351146</c:v>
                </c:pt>
                <c:pt idx="13448">
                  <c:v>2.6840568328941989</c:v>
                </c:pt>
                <c:pt idx="13449">
                  <c:v>3.5542311991869173</c:v>
                </c:pt>
                <c:pt idx="13450">
                  <c:v>3.5371580978165245</c:v>
                </c:pt>
                <c:pt idx="13451">
                  <c:v>3.5507555731813847</c:v>
                </c:pt>
                <c:pt idx="13452">
                  <c:v>3.5651047025385436</c:v>
                </c:pt>
                <c:pt idx="13453">
                  <c:v>3.5653809781355452</c:v>
                </c:pt>
                <c:pt idx="13454">
                  <c:v>3.5631536149404015</c:v>
                </c:pt>
                <c:pt idx="13455">
                  <c:v>3.545697719842948</c:v>
                </c:pt>
                <c:pt idx="13456">
                  <c:v>3.5550020087192524</c:v>
                </c:pt>
                <c:pt idx="13457">
                  <c:v>3.5375873628273542</c:v>
                </c:pt>
                <c:pt idx="13458">
                  <c:v>3.5401836992378857</c:v>
                </c:pt>
                <c:pt idx="13459">
                  <c:v>3.5576779978987094</c:v>
                </c:pt>
                <c:pt idx="13460">
                  <c:v>3.4338569371976577</c:v>
                </c:pt>
                <c:pt idx="13461">
                  <c:v>3.4395581474572938</c:v>
                </c:pt>
                <c:pt idx="13462">
                  <c:v>3.4395581474572947</c:v>
                </c:pt>
                <c:pt idx="13463">
                  <c:v>3.4427088649527335</c:v>
                </c:pt>
                <c:pt idx="13464">
                  <c:v>3.4395581474572947</c:v>
                </c:pt>
                <c:pt idx="13465">
                  <c:v>4.0974306179720354</c:v>
                </c:pt>
                <c:pt idx="13466">
                  <c:v>4.112135108539662</c:v>
                </c:pt>
                <c:pt idx="13467">
                  <c:v>4.112135108539662</c:v>
                </c:pt>
                <c:pt idx="13468">
                  <c:v>4.112135108539662</c:v>
                </c:pt>
                <c:pt idx="13469">
                  <c:v>4.1007703776127657</c:v>
                </c:pt>
                <c:pt idx="13470">
                  <c:v>4.1034332152388053</c:v>
                </c:pt>
                <c:pt idx="13471">
                  <c:v>4.1239190050797383</c:v>
                </c:pt>
                <c:pt idx="13472">
                  <c:v>4.1299955025637338</c:v>
                </c:pt>
                <c:pt idx="13473">
                  <c:v>4.121933363290192</c:v>
                </c:pt>
                <c:pt idx="13474">
                  <c:v>4.1227765236922576</c:v>
                </c:pt>
                <c:pt idx="13475">
                  <c:v>4.1270260625185777</c:v>
                </c:pt>
                <c:pt idx="13476">
                  <c:v>4.1260427307560663</c:v>
                </c:pt>
                <c:pt idx="13477">
                  <c:v>4.6495883250123953</c:v>
                </c:pt>
                <c:pt idx="13478">
                  <c:v>5.1029843393384837</c:v>
                </c:pt>
                <c:pt idx="13479">
                  <c:v>5.0782514125384735</c:v>
                </c:pt>
                <c:pt idx="13480">
                  <c:v>4.651365105698976</c:v>
                </c:pt>
                <c:pt idx="13481">
                  <c:v>5.1029843393384837</c:v>
                </c:pt>
                <c:pt idx="13482">
                  <c:v>5.079839849131071</c:v>
                </c:pt>
                <c:pt idx="13483">
                  <c:v>5.5012380547723749</c:v>
                </c:pt>
                <c:pt idx="13484">
                  <c:v>5.4923348488207884</c:v>
                </c:pt>
                <c:pt idx="13485">
                  <c:v>5.5202947814863759</c:v>
                </c:pt>
                <c:pt idx="13486">
                  <c:v>5.5232912331132455</c:v>
                </c:pt>
                <c:pt idx="13487">
                  <c:v>5.5334091673693866</c:v>
                </c:pt>
                <c:pt idx="13488">
                  <c:v>5.5304445866225249</c:v>
                </c:pt>
                <c:pt idx="13489">
                  <c:v>5.8419440738434556</c:v>
                </c:pt>
                <c:pt idx="13490">
                  <c:v>5.8190400681982384</c:v>
                </c:pt>
                <c:pt idx="13491">
                  <c:v>5.5092463616601091</c:v>
                </c:pt>
                <c:pt idx="13492">
                  <c:v>5.4998431015365554</c:v>
                </c:pt>
                <c:pt idx="13493">
                  <c:v>5.5211992308673556</c:v>
                </c:pt>
                <c:pt idx="13494">
                  <c:v>5.5124472668613489</c:v>
                </c:pt>
                <c:pt idx="13495">
                  <c:v>5.5124472668613507</c:v>
                </c:pt>
                <c:pt idx="13496">
                  <c:v>5.1670731716601734</c:v>
                </c:pt>
                <c:pt idx="13497">
                  <c:v>5.1475866212131702</c:v>
                </c:pt>
                <c:pt idx="13498">
                  <c:v>5.1725524205351645</c:v>
                </c:pt>
                <c:pt idx="13499">
                  <c:v>5.1450702287421564</c:v>
                </c:pt>
                <c:pt idx="13500">
                  <c:v>5.1450702287421564</c:v>
                </c:pt>
                <c:pt idx="13501">
                  <c:v>5.1551233418935061</c:v>
                </c:pt>
                <c:pt idx="13502">
                  <c:v>5.1354045523944247</c:v>
                </c:pt>
                <c:pt idx="13503">
                  <c:v>5.1267356493498148</c:v>
                </c:pt>
                <c:pt idx="13504">
                  <c:v>5.1163934612134723</c:v>
                </c:pt>
                <c:pt idx="13505">
                  <c:v>5.1146952848043243</c:v>
                </c:pt>
                <c:pt idx="13506">
                  <c:v>5.1087727439191744</c:v>
                </c:pt>
                <c:pt idx="13507">
                  <c:v>5.1373805208515542</c:v>
                </c:pt>
                <c:pt idx="13508">
                  <c:v>4.6987809154685305</c:v>
                </c:pt>
                <c:pt idx="13509">
                  <c:v>4.6987809154685305</c:v>
                </c:pt>
                <c:pt idx="13510">
                  <c:v>4.6967582638864922</c:v>
                </c:pt>
                <c:pt idx="13511">
                  <c:v>4.6967582638864922</c:v>
                </c:pt>
                <c:pt idx="13512">
                  <c:v>4.1744245959887998</c:v>
                </c:pt>
                <c:pt idx="13513">
                  <c:v>4.6953815121057803</c:v>
                </c:pt>
                <c:pt idx="13514">
                  <c:v>4.0780431650721241</c:v>
                </c:pt>
                <c:pt idx="13515">
                  <c:v>4.0767128573305031</c:v>
                </c:pt>
                <c:pt idx="13516">
                  <c:v>4.0554097231836908</c:v>
                </c:pt>
                <c:pt idx="13517">
                  <c:v>4.0767128573305023</c:v>
                </c:pt>
                <c:pt idx="13518">
                  <c:v>4.0594775541302095</c:v>
                </c:pt>
                <c:pt idx="13519">
                  <c:v>4.0608963079770364</c:v>
                </c:pt>
                <c:pt idx="13520">
                  <c:v>3.4088971320073158</c:v>
                </c:pt>
                <c:pt idx="13521">
                  <c:v>3.4240622344261982</c:v>
                </c:pt>
                <c:pt idx="13522">
                  <c:v>3.4216452767029737</c:v>
                </c:pt>
                <c:pt idx="13523">
                  <c:v>4.0899084518655187</c:v>
                </c:pt>
                <c:pt idx="13524">
                  <c:v>4.0690342208089705</c:v>
                </c:pt>
                <c:pt idx="13525">
                  <c:v>4.6045199539412893</c:v>
                </c:pt>
                <c:pt idx="13526">
                  <c:v>4.6045199539412893</c:v>
                </c:pt>
                <c:pt idx="13527">
                  <c:v>4.6045199539412893</c:v>
                </c:pt>
                <c:pt idx="13528">
                  <c:v>4.6138836709019904</c:v>
                </c:pt>
                <c:pt idx="13529">
                  <c:v>4.5900974884171868</c:v>
                </c:pt>
                <c:pt idx="13530">
                  <c:v>4.5990922621530475</c:v>
                </c:pt>
                <c:pt idx="13531">
                  <c:v>4.6224892220209997</c:v>
                </c:pt>
                <c:pt idx="13532">
                  <c:v>4.6315593135938773</c:v>
                </c:pt>
                <c:pt idx="13533">
                  <c:v>4.6333301223734118</c:v>
                </c:pt>
                <c:pt idx="13534">
                  <c:v>4.6272600181699763</c:v>
                </c:pt>
                <c:pt idx="13535">
                  <c:v>4.645294593741399</c:v>
                </c:pt>
                <c:pt idx="13536">
                  <c:v>4.645294593741399</c:v>
                </c:pt>
                <c:pt idx="13537">
                  <c:v>4.6434295214985042</c:v>
                </c:pt>
                <c:pt idx="13538">
                  <c:v>4.6434295214985042</c:v>
                </c:pt>
                <c:pt idx="13539">
                  <c:v>5.1698544421650565</c:v>
                </c:pt>
                <c:pt idx="13540">
                  <c:v>4.7328143734844019</c:v>
                </c:pt>
                <c:pt idx="13541">
                  <c:v>4.756566319622344</c:v>
                </c:pt>
                <c:pt idx="13542">
                  <c:v>4.7346792902233101</c:v>
                </c:pt>
                <c:pt idx="13543">
                  <c:v>4.7328143734844019</c:v>
                </c:pt>
                <c:pt idx="13544">
                  <c:v>4.210950857940718</c:v>
                </c:pt>
                <c:pt idx="13545">
                  <c:v>4.2068385929258421</c:v>
                </c:pt>
                <c:pt idx="13546">
                  <c:v>4.227322308765352</c:v>
                </c:pt>
                <c:pt idx="13547">
                  <c:v>4.227322308765352</c:v>
                </c:pt>
                <c:pt idx="13548">
                  <c:v>4.7342221279876577</c:v>
                </c:pt>
                <c:pt idx="13549">
                  <c:v>4.7296091548397765</c:v>
                </c:pt>
                <c:pt idx="13550">
                  <c:v>4.7516963836478991</c:v>
                </c:pt>
                <c:pt idx="13551">
                  <c:v>4.7277128820067977</c:v>
                </c:pt>
                <c:pt idx="13552">
                  <c:v>4.7047987159214468</c:v>
                </c:pt>
                <c:pt idx="13553">
                  <c:v>5.1401425467222541</c:v>
                </c:pt>
                <c:pt idx="13554">
                  <c:v>4.7047987159214477</c:v>
                </c:pt>
                <c:pt idx="13555">
                  <c:v>4.7277128820067977</c:v>
                </c:pt>
                <c:pt idx="13556">
                  <c:v>4.7277128820067977</c:v>
                </c:pt>
                <c:pt idx="13557">
                  <c:v>4.7340947246123504</c:v>
                </c:pt>
                <c:pt idx="13558">
                  <c:v>4.712784790192317</c:v>
                </c:pt>
                <c:pt idx="13559">
                  <c:v>4.712784790192317</c:v>
                </c:pt>
                <c:pt idx="13560">
                  <c:v>5.1495469123705924</c:v>
                </c:pt>
                <c:pt idx="13561">
                  <c:v>5.1417976567111054</c:v>
                </c:pt>
                <c:pt idx="13562">
                  <c:v>5.1417976567111054</c:v>
                </c:pt>
                <c:pt idx="13563">
                  <c:v>5.113139579354395</c:v>
                </c:pt>
                <c:pt idx="13564">
                  <c:v>5.113139579354395</c:v>
                </c:pt>
                <c:pt idx="13565">
                  <c:v>5.113139579354395</c:v>
                </c:pt>
                <c:pt idx="13566">
                  <c:v>5.113139579354395</c:v>
                </c:pt>
                <c:pt idx="13567">
                  <c:v>5.113139579354395</c:v>
                </c:pt>
                <c:pt idx="13568">
                  <c:v>5.1417976567111054</c:v>
                </c:pt>
                <c:pt idx="13569">
                  <c:v>5.1158148776752146</c:v>
                </c:pt>
                <c:pt idx="13570">
                  <c:v>4.61987164841912</c:v>
                </c:pt>
                <c:pt idx="13571">
                  <c:v>4.6165202715111811</c:v>
                </c:pt>
                <c:pt idx="13572">
                  <c:v>4.6165202715111811</c:v>
                </c:pt>
                <c:pt idx="13573">
                  <c:v>4.6231895801341043</c:v>
                </c:pt>
                <c:pt idx="13574">
                  <c:v>4.6251466495297864</c:v>
                </c:pt>
                <c:pt idx="13575">
                  <c:v>4.620338700640553</c:v>
                </c:pt>
                <c:pt idx="13576">
                  <c:v>4.6419494888712487</c:v>
                </c:pt>
                <c:pt idx="13577">
                  <c:v>4.6189868354495438</c:v>
                </c:pt>
                <c:pt idx="13578">
                  <c:v>4.6419494888712487</c:v>
                </c:pt>
                <c:pt idx="13579">
                  <c:v>4.1228327577008095</c:v>
                </c:pt>
                <c:pt idx="13580">
                  <c:v>4.1228327577008086</c:v>
                </c:pt>
                <c:pt idx="13581">
                  <c:v>4.1031712755049625</c:v>
                </c:pt>
                <c:pt idx="13582">
                  <c:v>4.1239178191351265</c:v>
                </c:pt>
                <c:pt idx="13583">
                  <c:v>4.1426695787008452</c:v>
                </c:pt>
                <c:pt idx="13584">
                  <c:v>3.4639471209312207</c:v>
                </c:pt>
                <c:pt idx="13585">
                  <c:v>3.4717070054567918</c:v>
                </c:pt>
                <c:pt idx="13586">
                  <c:v>3.4593499055444838</c:v>
                </c:pt>
                <c:pt idx="13587">
                  <c:v>2.5391834824494719</c:v>
                </c:pt>
                <c:pt idx="13588">
                  <c:v>2.5505499396791058</c:v>
                </c:pt>
                <c:pt idx="13589">
                  <c:v>2.5509698019147464</c:v>
                </c:pt>
                <c:pt idx="13590">
                  <c:v>2.5469510143115848</c:v>
                </c:pt>
                <c:pt idx="13591">
                  <c:v>0.77739409007266957</c:v>
                </c:pt>
                <c:pt idx="13592">
                  <c:v>0.77739409007267013</c:v>
                </c:pt>
                <c:pt idx="13593">
                  <c:v>0.77739409007267046</c:v>
                </c:pt>
                <c:pt idx="13594">
                  <c:v>2.5455068553992337</c:v>
                </c:pt>
                <c:pt idx="13595">
                  <c:v>2.5451104598546608</c:v>
                </c:pt>
                <c:pt idx="13596">
                  <c:v>2.556582381920502</c:v>
                </c:pt>
                <c:pt idx="13597">
                  <c:v>2.5455068553992342</c:v>
                </c:pt>
                <c:pt idx="13598">
                  <c:v>2.5455068553992337</c:v>
                </c:pt>
                <c:pt idx="13599">
                  <c:v>3.450957761158894</c:v>
                </c:pt>
                <c:pt idx="13600">
                  <c:v>3.4590612504914393</c:v>
                </c:pt>
                <c:pt idx="13601">
                  <c:v>3.443270065053698</c:v>
                </c:pt>
                <c:pt idx="13602">
                  <c:v>3.443270065053698</c:v>
                </c:pt>
                <c:pt idx="13603">
                  <c:v>3.443270065053698</c:v>
                </c:pt>
                <c:pt idx="13604">
                  <c:v>3.4485646548934277</c:v>
                </c:pt>
                <c:pt idx="13605">
                  <c:v>3.4513091892305172</c:v>
                </c:pt>
                <c:pt idx="13606">
                  <c:v>3.4513091892305172</c:v>
                </c:pt>
                <c:pt idx="13607">
                  <c:v>3.4513091892305172</c:v>
                </c:pt>
                <c:pt idx="13608">
                  <c:v>3.4512067894940976</c:v>
                </c:pt>
                <c:pt idx="13609">
                  <c:v>3.4512067894940976</c:v>
                </c:pt>
                <c:pt idx="13610">
                  <c:v>3.4349659233973693</c:v>
                </c:pt>
                <c:pt idx="13611">
                  <c:v>3.4371398780240265</c:v>
                </c:pt>
                <c:pt idx="13612">
                  <c:v>3.4371398780240257</c:v>
                </c:pt>
                <c:pt idx="13613">
                  <c:v>3.4207463312937003</c:v>
                </c:pt>
                <c:pt idx="13614">
                  <c:v>3.4029934105027402</c:v>
                </c:pt>
                <c:pt idx="13615">
                  <c:v>3.4207463312937003</c:v>
                </c:pt>
                <c:pt idx="13616">
                  <c:v>3.4150390825704862</c:v>
                </c:pt>
                <c:pt idx="13617">
                  <c:v>3.414738857836956</c:v>
                </c:pt>
                <c:pt idx="13618">
                  <c:v>3.4318681715243908</c:v>
                </c:pt>
                <c:pt idx="13619">
                  <c:v>3.4147388578369569</c:v>
                </c:pt>
                <c:pt idx="13620">
                  <c:v>3.4147388578369569</c:v>
                </c:pt>
                <c:pt idx="13621">
                  <c:v>3.4284812017388071</c:v>
                </c:pt>
                <c:pt idx="13622">
                  <c:v>3.4318681715243908</c:v>
                </c:pt>
                <c:pt idx="13623">
                  <c:v>3.4340299816210429</c:v>
                </c:pt>
                <c:pt idx="13624">
                  <c:v>3.4195062732747932</c:v>
                </c:pt>
                <c:pt idx="13625">
                  <c:v>2.5007012231972685</c:v>
                </c:pt>
                <c:pt idx="13626">
                  <c:v>2.5144060270956028</c:v>
                </c:pt>
                <c:pt idx="13627">
                  <c:v>2.5017612110527243</c:v>
                </c:pt>
                <c:pt idx="13628">
                  <c:v>2.5003299678184208</c:v>
                </c:pt>
                <c:pt idx="13629">
                  <c:v>2.5146672966623687</c:v>
                </c:pt>
                <c:pt idx="13630">
                  <c:v>0.72356330791570278</c:v>
                </c:pt>
                <c:pt idx="13631">
                  <c:v>0.73233270189464239</c:v>
                </c:pt>
                <c:pt idx="13632">
                  <c:v>0.73233270189464272</c:v>
                </c:pt>
                <c:pt idx="13633">
                  <c:v>2.5096532049582323</c:v>
                </c:pt>
                <c:pt idx="13634">
                  <c:v>2.4961102309633016</c:v>
                </c:pt>
                <c:pt idx="13635">
                  <c:v>2.4888555452412353</c:v>
                </c:pt>
                <c:pt idx="13636">
                  <c:v>2.5031624638643568</c:v>
                </c:pt>
                <c:pt idx="13637">
                  <c:v>2.504827399596425</c:v>
                </c:pt>
                <c:pt idx="13638">
                  <c:v>2.4898445659396136</c:v>
                </c:pt>
                <c:pt idx="13639">
                  <c:v>2.4910526779513962</c:v>
                </c:pt>
                <c:pt idx="13640">
                  <c:v>2.476759992901</c:v>
                </c:pt>
                <c:pt idx="13641">
                  <c:v>3.5134561015210215</c:v>
                </c:pt>
                <c:pt idx="13642">
                  <c:v>3.514768632952129</c:v>
                </c:pt>
                <c:pt idx="13643">
                  <c:v>4.2611937914880169</c:v>
                </c:pt>
                <c:pt idx="13644">
                  <c:v>4.280859500674616</c:v>
                </c:pt>
                <c:pt idx="13645">
                  <c:v>4.2808595006746151</c:v>
                </c:pt>
                <c:pt idx="13646">
                  <c:v>4.7685906857258846</c:v>
                </c:pt>
                <c:pt idx="13647">
                  <c:v>4.7595371477237061</c:v>
                </c:pt>
                <c:pt idx="13648">
                  <c:v>4.7581005356755801</c:v>
                </c:pt>
                <c:pt idx="13649">
                  <c:v>5.1548333047329233</c:v>
                </c:pt>
                <c:pt idx="13650">
                  <c:v>5.1548333047329233</c:v>
                </c:pt>
                <c:pt idx="13651">
                  <c:v>5.1548333047329233</c:v>
                </c:pt>
                <c:pt idx="13652">
                  <c:v>5.1548333047329233</c:v>
                </c:pt>
                <c:pt idx="13653">
                  <c:v>5.14640944007275</c:v>
                </c:pt>
                <c:pt idx="13654">
                  <c:v>5.1401251771361069</c:v>
                </c:pt>
                <c:pt idx="13655">
                  <c:v>5.1423560205656349</c:v>
                </c:pt>
                <c:pt idx="13656">
                  <c:v>5.1695293815835051</c:v>
                </c:pt>
                <c:pt idx="13657">
                  <c:v>5.1695293815835051</c:v>
                </c:pt>
                <c:pt idx="13658">
                  <c:v>5.1722867182651147</c:v>
                </c:pt>
                <c:pt idx="13659">
                  <c:v>5.1986571447077168</c:v>
                </c:pt>
                <c:pt idx="13660">
                  <c:v>5.1695293815835051</c:v>
                </c:pt>
                <c:pt idx="13661">
                  <c:v>5.1722867182651155</c:v>
                </c:pt>
                <c:pt idx="13662">
                  <c:v>5.1750273793180002</c:v>
                </c:pt>
                <c:pt idx="13663">
                  <c:v>5.1722867182651155</c:v>
                </c:pt>
                <c:pt idx="13664">
                  <c:v>4.7739297006429133</c:v>
                </c:pt>
                <c:pt idx="13665">
                  <c:v>4.7739297006429116</c:v>
                </c:pt>
                <c:pt idx="13666">
                  <c:v>5.1986571447077159</c:v>
                </c:pt>
                <c:pt idx="13667">
                  <c:v>5.1888223036700198</c:v>
                </c:pt>
                <c:pt idx="13668">
                  <c:v>5.1867045871637707</c:v>
                </c:pt>
                <c:pt idx="13669">
                  <c:v>5.2055679787386779</c:v>
                </c:pt>
                <c:pt idx="13670">
                  <c:v>5.1976613647727348</c:v>
                </c:pt>
                <c:pt idx="13671">
                  <c:v>5.2155594977039099</c:v>
                </c:pt>
                <c:pt idx="13672">
                  <c:v>4.7092985817586461</c:v>
                </c:pt>
                <c:pt idx="13673">
                  <c:v>4.7092985817586452</c:v>
                </c:pt>
                <c:pt idx="13674">
                  <c:v>4.0844885253906469</c:v>
                </c:pt>
                <c:pt idx="13675">
                  <c:v>4.0844885253906469</c:v>
                </c:pt>
                <c:pt idx="13676">
                  <c:v>4.0897288288908058</c:v>
                </c:pt>
                <c:pt idx="13677">
                  <c:v>3.4156734442923118</c:v>
                </c:pt>
                <c:pt idx="13678">
                  <c:v>3.43304367373397</c:v>
                </c:pt>
                <c:pt idx="13679">
                  <c:v>3.4308463171079095</c:v>
                </c:pt>
                <c:pt idx="13680">
                  <c:v>2.5270850284260122</c:v>
                </c:pt>
                <c:pt idx="13681">
                  <c:v>2.5270850284260122</c:v>
                </c:pt>
                <c:pt idx="13682">
                  <c:v>2.5392048027240532</c:v>
                </c:pt>
                <c:pt idx="13683">
                  <c:v>2.5283733403473034</c:v>
                </c:pt>
                <c:pt idx="13684">
                  <c:v>2.528373340347303</c:v>
                </c:pt>
                <c:pt idx="13685">
                  <c:v>2.5290633535777611</c:v>
                </c:pt>
                <c:pt idx="13686">
                  <c:v>2.528373340347303</c:v>
                </c:pt>
                <c:pt idx="13687">
                  <c:v>2.5159391470946697</c:v>
                </c:pt>
                <c:pt idx="13688">
                  <c:v>2.5159391470946697</c:v>
                </c:pt>
                <c:pt idx="13689">
                  <c:v>2.5157650894771244</c:v>
                </c:pt>
                <c:pt idx="13690">
                  <c:v>2.500874914542786</c:v>
                </c:pt>
                <c:pt idx="13691">
                  <c:v>2.500640948014027</c:v>
                </c:pt>
                <c:pt idx="13692">
                  <c:v>2.5018050507516976</c:v>
                </c:pt>
                <c:pt idx="13693">
                  <c:v>2.5076926599140679</c:v>
                </c:pt>
                <c:pt idx="13694">
                  <c:v>2.5064816289148046</c:v>
                </c:pt>
                <c:pt idx="13695">
                  <c:v>2.5064816289148051</c:v>
                </c:pt>
                <c:pt idx="13696">
                  <c:v>2.5066221762865282</c:v>
                </c:pt>
                <c:pt idx="13697">
                  <c:v>0.69183486748715384</c:v>
                </c:pt>
                <c:pt idx="13698">
                  <c:v>0.68456507684286849</c:v>
                </c:pt>
                <c:pt idx="13699">
                  <c:v>0.69204330312683826</c:v>
                </c:pt>
                <c:pt idx="13700">
                  <c:v>0.69204330312683793</c:v>
                </c:pt>
                <c:pt idx="13701">
                  <c:v>0.68456507684286827</c:v>
                </c:pt>
                <c:pt idx="13702">
                  <c:v>0.65529080214803248</c:v>
                </c:pt>
                <c:pt idx="13703">
                  <c:v>0.66228367563569512</c:v>
                </c:pt>
                <c:pt idx="13704">
                  <c:v>0.69194488301007695</c:v>
                </c:pt>
                <c:pt idx="13705">
                  <c:v>2.5002074003460306</c:v>
                </c:pt>
                <c:pt idx="13706">
                  <c:v>2.484733993346151</c:v>
                </c:pt>
                <c:pt idx="13707">
                  <c:v>2.4827162795756443</c:v>
                </c:pt>
                <c:pt idx="13708">
                  <c:v>2.4986460017040084</c:v>
                </c:pt>
                <c:pt idx="13709">
                  <c:v>3.3941539843547064</c:v>
                </c:pt>
                <c:pt idx="13710">
                  <c:v>3.3941539843547064</c:v>
                </c:pt>
                <c:pt idx="13711">
                  <c:v>3.3941539843547064</c:v>
                </c:pt>
                <c:pt idx="13712">
                  <c:v>3.3941539843547051</c:v>
                </c:pt>
                <c:pt idx="13713">
                  <c:v>3.3941539843547051</c:v>
                </c:pt>
                <c:pt idx="13714">
                  <c:v>3.3983682042434573</c:v>
                </c:pt>
                <c:pt idx="13715">
                  <c:v>3.4009816174950163</c:v>
                </c:pt>
                <c:pt idx="13716">
                  <c:v>3.396583427538463</c:v>
                </c:pt>
                <c:pt idx="13717">
                  <c:v>3.3965834275384617</c:v>
                </c:pt>
                <c:pt idx="13718">
                  <c:v>3.4150026471622055</c:v>
                </c:pt>
                <c:pt idx="13719">
                  <c:v>3.4009816174950167</c:v>
                </c:pt>
                <c:pt idx="13720">
                  <c:v>3.4009816174950167</c:v>
                </c:pt>
                <c:pt idx="13721">
                  <c:v>3.4009816174950172</c:v>
                </c:pt>
                <c:pt idx="13722">
                  <c:v>3.4009816174950172</c:v>
                </c:pt>
                <c:pt idx="13723">
                  <c:v>3.415299542901316</c:v>
                </c:pt>
                <c:pt idx="13724">
                  <c:v>3.4053162208517205</c:v>
                </c:pt>
                <c:pt idx="13725">
                  <c:v>3.4053162208517205</c:v>
                </c:pt>
                <c:pt idx="13726">
                  <c:v>4.1573405423438201</c:v>
                </c:pt>
                <c:pt idx="13727">
                  <c:v>4.159878198759186</c:v>
                </c:pt>
                <c:pt idx="13728">
                  <c:v>4.1654505523232617</c:v>
                </c:pt>
                <c:pt idx="13729">
                  <c:v>4.1737079415394547</c:v>
                </c:pt>
                <c:pt idx="13730">
                  <c:v>4.1737079415394547</c:v>
                </c:pt>
                <c:pt idx="13731">
                  <c:v>4.1600377584734831</c:v>
                </c:pt>
                <c:pt idx="13732">
                  <c:v>4.1616431458327874</c:v>
                </c:pt>
                <c:pt idx="13733">
                  <c:v>4.1774785398721814</c:v>
                </c:pt>
                <c:pt idx="13734">
                  <c:v>4.1828547028483403</c:v>
                </c:pt>
                <c:pt idx="13735">
                  <c:v>4.1620324357022573</c:v>
                </c:pt>
                <c:pt idx="13736">
                  <c:v>3.5327323735166831</c:v>
                </c:pt>
                <c:pt idx="13737">
                  <c:v>3.5500756686106851</c:v>
                </c:pt>
                <c:pt idx="13738">
                  <c:v>3.5500756686106851</c:v>
                </c:pt>
                <c:pt idx="13739">
                  <c:v>4.1828547028483403</c:v>
                </c:pt>
                <c:pt idx="13740">
                  <c:v>3.536214576008565</c:v>
                </c:pt>
                <c:pt idx="13741">
                  <c:v>4.1877553783932013</c:v>
                </c:pt>
                <c:pt idx="13742">
                  <c:v>4.1877553783932013</c:v>
                </c:pt>
                <c:pt idx="13743">
                  <c:v>4.1877553783932013</c:v>
                </c:pt>
                <c:pt idx="13744">
                  <c:v>4.1877553783932013</c:v>
                </c:pt>
                <c:pt idx="13745">
                  <c:v>4.1828547028483394</c:v>
                </c:pt>
                <c:pt idx="13746">
                  <c:v>4.1776712092468733</c:v>
                </c:pt>
                <c:pt idx="13747">
                  <c:v>4.1800477345929368</c:v>
                </c:pt>
                <c:pt idx="13748">
                  <c:v>4.1800477345929368</c:v>
                </c:pt>
                <c:pt idx="13749">
                  <c:v>4.1800477345929368</c:v>
                </c:pt>
                <c:pt idx="13750">
                  <c:v>4.1746145148450085</c:v>
                </c:pt>
                <c:pt idx="13751">
                  <c:v>4.173572758843564</c:v>
                </c:pt>
                <c:pt idx="13752">
                  <c:v>4.1931379079501365</c:v>
                </c:pt>
                <c:pt idx="13753">
                  <c:v>4.189370872082125</c:v>
                </c:pt>
                <c:pt idx="13754">
                  <c:v>4.189370872082125</c:v>
                </c:pt>
                <c:pt idx="13755">
                  <c:v>4.1906831713036539</c:v>
                </c:pt>
                <c:pt idx="13756">
                  <c:v>4.1893708720821259</c:v>
                </c:pt>
                <c:pt idx="13757">
                  <c:v>3.4346304407181876</c:v>
                </c:pt>
                <c:pt idx="13758">
                  <c:v>3.4341424914241374</c:v>
                </c:pt>
                <c:pt idx="13759">
                  <c:v>4.1028072037438719</c:v>
                </c:pt>
                <c:pt idx="13760">
                  <c:v>4.0910096922115669</c:v>
                </c:pt>
                <c:pt idx="13761">
                  <c:v>4.6277176789117966</c:v>
                </c:pt>
                <c:pt idx="13762">
                  <c:v>4.6296663441177266</c:v>
                </c:pt>
                <c:pt idx="13763">
                  <c:v>4.6459626156944909</c:v>
                </c:pt>
                <c:pt idx="13764">
                  <c:v>4.6459626156944909</c:v>
                </c:pt>
                <c:pt idx="13765">
                  <c:v>4.6459626156944918</c:v>
                </c:pt>
                <c:pt idx="13766">
                  <c:v>4.6459626156944918</c:v>
                </c:pt>
                <c:pt idx="13767">
                  <c:v>4.6296663441177266</c:v>
                </c:pt>
                <c:pt idx="13768">
                  <c:v>4.612633496512915</c:v>
                </c:pt>
                <c:pt idx="13769">
                  <c:v>4.6106118434845405</c:v>
                </c:pt>
                <c:pt idx="13770">
                  <c:v>4.6106118434845413</c:v>
                </c:pt>
                <c:pt idx="13771">
                  <c:v>4.6277176789117984</c:v>
                </c:pt>
                <c:pt idx="13772">
                  <c:v>4.0910096922115677</c:v>
                </c:pt>
                <c:pt idx="13773">
                  <c:v>4.0755643174563208</c:v>
                </c:pt>
                <c:pt idx="13774">
                  <c:v>4.0755643174563208</c:v>
                </c:pt>
                <c:pt idx="13775">
                  <c:v>4.0755643174563208</c:v>
                </c:pt>
                <c:pt idx="13776">
                  <c:v>4.074174552352722</c:v>
                </c:pt>
                <c:pt idx="13777">
                  <c:v>4.0755643174563208</c:v>
                </c:pt>
                <c:pt idx="13778">
                  <c:v>4.0953214531182338</c:v>
                </c:pt>
                <c:pt idx="13779">
                  <c:v>4.6329494328613796</c:v>
                </c:pt>
                <c:pt idx="13780">
                  <c:v>4.609676979164294</c:v>
                </c:pt>
                <c:pt idx="13781">
                  <c:v>4.6329494328613787</c:v>
                </c:pt>
                <c:pt idx="13782">
                  <c:v>4.6394185660051335</c:v>
                </c:pt>
                <c:pt idx="13783">
                  <c:v>4.6212552294741007</c:v>
                </c:pt>
                <c:pt idx="13784">
                  <c:v>4.6273876307393635</c:v>
                </c:pt>
                <c:pt idx="13785">
                  <c:v>4.6182806182481562</c:v>
                </c:pt>
                <c:pt idx="13786">
                  <c:v>4.6182806182481562</c:v>
                </c:pt>
                <c:pt idx="13787">
                  <c:v>4.6428903218903423</c:v>
                </c:pt>
                <c:pt idx="13788">
                  <c:v>4.6428903218903432</c:v>
                </c:pt>
                <c:pt idx="13789">
                  <c:v>4.6428903218903423</c:v>
                </c:pt>
                <c:pt idx="13790">
                  <c:v>4.1051193832682253</c:v>
                </c:pt>
                <c:pt idx="13791">
                  <c:v>4.1099858280490205</c:v>
                </c:pt>
                <c:pt idx="13792">
                  <c:v>4.1099858280490205</c:v>
                </c:pt>
                <c:pt idx="13793">
                  <c:v>4.128807157422612</c:v>
                </c:pt>
                <c:pt idx="13794">
                  <c:v>4.1099858280490196</c:v>
                </c:pt>
                <c:pt idx="13795">
                  <c:v>4.0954233739459278</c:v>
                </c:pt>
                <c:pt idx="13796">
                  <c:v>4.0950666177167356</c:v>
                </c:pt>
                <c:pt idx="13797">
                  <c:v>4.0985744901363779</c:v>
                </c:pt>
                <c:pt idx="13798">
                  <c:v>4.1130077975320987</c:v>
                </c:pt>
                <c:pt idx="13799">
                  <c:v>4.1085665498678523</c:v>
                </c:pt>
                <c:pt idx="13800">
                  <c:v>4.1284181309925492</c:v>
                </c:pt>
                <c:pt idx="13801">
                  <c:v>3.4464578552738718</c:v>
                </c:pt>
                <c:pt idx="13802">
                  <c:v>3.4303298230795911</c:v>
                </c:pt>
                <c:pt idx="13803">
                  <c:v>3.4388052322861102</c:v>
                </c:pt>
                <c:pt idx="13804">
                  <c:v>3.435521262858757</c:v>
                </c:pt>
                <c:pt idx="13805">
                  <c:v>3.4359428286495373</c:v>
                </c:pt>
                <c:pt idx="13806">
                  <c:v>3.4359428286495373</c:v>
                </c:pt>
                <c:pt idx="13807">
                  <c:v>3.4361177213240364</c:v>
                </c:pt>
                <c:pt idx="13808">
                  <c:v>3.4361177213240364</c:v>
                </c:pt>
                <c:pt idx="13809">
                  <c:v>3.4361177213240364</c:v>
                </c:pt>
                <c:pt idx="13810">
                  <c:v>2.5144060270956032</c:v>
                </c:pt>
                <c:pt idx="13811">
                  <c:v>2.5151462100355917</c:v>
                </c:pt>
                <c:pt idx="13812">
                  <c:v>2.5151462100355917</c:v>
                </c:pt>
                <c:pt idx="13813">
                  <c:v>2.5144060270956028</c:v>
                </c:pt>
                <c:pt idx="13814">
                  <c:v>2.5270223044855236</c:v>
                </c:pt>
                <c:pt idx="13815">
                  <c:v>2.5386389505252285</c:v>
                </c:pt>
                <c:pt idx="13816">
                  <c:v>2.5355216282175967</c:v>
                </c:pt>
                <c:pt idx="13817">
                  <c:v>2.5355216282175967</c:v>
                </c:pt>
                <c:pt idx="13818">
                  <c:v>2.5234493389162789</c:v>
                </c:pt>
                <c:pt idx="13819">
                  <c:v>2.5234493389162789</c:v>
                </c:pt>
                <c:pt idx="13820">
                  <c:v>2.5234493389162789</c:v>
                </c:pt>
                <c:pt idx="13821">
                  <c:v>2.5243545450048379</c:v>
                </c:pt>
                <c:pt idx="13822">
                  <c:v>3.4361431746586737</c:v>
                </c:pt>
                <c:pt idx="13823">
                  <c:v>3.4361431746586724</c:v>
                </c:pt>
                <c:pt idx="13824">
                  <c:v>3.4187084142471282</c:v>
                </c:pt>
                <c:pt idx="13825">
                  <c:v>4.090192605037803</c:v>
                </c:pt>
                <c:pt idx="13826">
                  <c:v>4.0967527939496966</c:v>
                </c:pt>
                <c:pt idx="13827">
                  <c:v>4.1035973152977165</c:v>
                </c:pt>
                <c:pt idx="13828">
                  <c:v>4.1114555137088704</c:v>
                </c:pt>
                <c:pt idx="13829">
                  <c:v>4.1030853407180548</c:v>
                </c:pt>
                <c:pt idx="13830">
                  <c:v>4.1143910971000244</c:v>
                </c:pt>
                <c:pt idx="13831">
                  <c:v>4.1061102726643757</c:v>
                </c:pt>
                <c:pt idx="13832">
                  <c:v>4.1172194429890867</c:v>
                </c:pt>
                <c:pt idx="13833">
                  <c:v>4.1289307699221078</c:v>
                </c:pt>
                <c:pt idx="13834">
                  <c:v>4.1289307699221078</c:v>
                </c:pt>
                <c:pt idx="13835">
                  <c:v>4.1400950337712832</c:v>
                </c:pt>
                <c:pt idx="13836">
                  <c:v>4.1393491133517637</c:v>
                </c:pt>
                <c:pt idx="13837">
                  <c:v>4.1256543453512062</c:v>
                </c:pt>
                <c:pt idx="13838">
                  <c:v>4.1435976026409538</c:v>
                </c:pt>
                <c:pt idx="13839">
                  <c:v>4.1464920482175431</c:v>
                </c:pt>
                <c:pt idx="13840">
                  <c:v>4.1287669962676867</c:v>
                </c:pt>
                <c:pt idx="13841">
                  <c:v>4.1464920482175431</c:v>
                </c:pt>
                <c:pt idx="13842">
                  <c:v>4.1423253069998553</c:v>
                </c:pt>
                <c:pt idx="13843">
                  <c:v>4.1287669962676876</c:v>
                </c:pt>
                <c:pt idx="13844">
                  <c:v>4.1464920482175431</c:v>
                </c:pt>
                <c:pt idx="13845">
                  <c:v>4.1278499378321873</c:v>
                </c:pt>
                <c:pt idx="13846">
                  <c:v>4.1092266109659308</c:v>
                </c:pt>
                <c:pt idx="13847">
                  <c:v>4.1135336898187269</c:v>
                </c:pt>
                <c:pt idx="13848">
                  <c:v>4.1167403479709366</c:v>
                </c:pt>
                <c:pt idx="13849">
                  <c:v>4.1164098587081837</c:v>
                </c:pt>
                <c:pt idx="13850">
                  <c:v>4.1164098587081837</c:v>
                </c:pt>
                <c:pt idx="13851">
                  <c:v>4.1164098587081837</c:v>
                </c:pt>
                <c:pt idx="13852">
                  <c:v>4.1181486791013491</c:v>
                </c:pt>
                <c:pt idx="13853">
                  <c:v>3.447709029867601</c:v>
                </c:pt>
                <c:pt idx="13854">
                  <c:v>2.5142294938948733</c:v>
                </c:pt>
                <c:pt idx="13855">
                  <c:v>2.5142294938948733</c:v>
                </c:pt>
                <c:pt idx="13856">
                  <c:v>0.63984617037861402</c:v>
                </c:pt>
                <c:pt idx="13857">
                  <c:v>0.65537916677084895</c:v>
                </c:pt>
                <c:pt idx="13858">
                  <c:v>0.66724681659486673</c:v>
                </c:pt>
                <c:pt idx="13859">
                  <c:v>0.67685925385691348</c:v>
                </c:pt>
                <c:pt idx="13860">
                  <c:v>0.6929413322254252</c:v>
                </c:pt>
                <c:pt idx="13861">
                  <c:v>0.68934332865841963</c:v>
                </c:pt>
                <c:pt idx="13862">
                  <c:v>0.70517084519690254</c:v>
                </c:pt>
                <c:pt idx="13863">
                  <c:v>0.71311954826274659</c:v>
                </c:pt>
                <c:pt idx="13864">
                  <c:v>0.72892808990307101</c:v>
                </c:pt>
                <c:pt idx="13865">
                  <c:v>0.745392681571166</c:v>
                </c:pt>
                <c:pt idx="13866">
                  <c:v>0.7495972557217907</c:v>
                </c:pt>
                <c:pt idx="13867">
                  <c:v>0.75872850124772595</c:v>
                </c:pt>
                <c:pt idx="13868">
                  <c:v>0.76695666671333274</c:v>
                </c:pt>
                <c:pt idx="13869">
                  <c:v>0.76695666671333251</c:v>
                </c:pt>
                <c:pt idx="13870">
                  <c:v>2.5302935157318061</c:v>
                </c:pt>
                <c:pt idx="13871">
                  <c:v>2.5302935157318065</c:v>
                </c:pt>
                <c:pt idx="13872">
                  <c:v>2.5302935157318065</c:v>
                </c:pt>
                <c:pt idx="13873">
                  <c:v>2.5313710897797534</c:v>
                </c:pt>
                <c:pt idx="13874">
                  <c:v>2.5302935157318061</c:v>
                </c:pt>
                <c:pt idx="13875">
                  <c:v>2.5166859288588497</c:v>
                </c:pt>
                <c:pt idx="13876">
                  <c:v>2.5302935157318061</c:v>
                </c:pt>
                <c:pt idx="13877">
                  <c:v>2.5302935157318061</c:v>
                </c:pt>
                <c:pt idx="13878">
                  <c:v>2.5434559784387827</c:v>
                </c:pt>
                <c:pt idx="13879">
                  <c:v>3.4548480994420765</c:v>
                </c:pt>
                <c:pt idx="13880">
                  <c:v>3.4518364639689163</c:v>
                </c:pt>
                <c:pt idx="13881">
                  <c:v>3.4383115577804007</c:v>
                </c:pt>
                <c:pt idx="13882">
                  <c:v>3.4551234408737606</c:v>
                </c:pt>
                <c:pt idx="13883">
                  <c:v>3.4706688248191124</c:v>
                </c:pt>
                <c:pt idx="13884">
                  <c:v>4.1287136721851585</c:v>
                </c:pt>
                <c:pt idx="13885">
                  <c:v>4.1331343031086982</c:v>
                </c:pt>
                <c:pt idx="13886">
                  <c:v>4.6756385375273428</c:v>
                </c:pt>
                <c:pt idx="13887">
                  <c:v>4.6537636688082546</c:v>
                </c:pt>
                <c:pt idx="13888">
                  <c:v>4.6372296699049107</c:v>
                </c:pt>
                <c:pt idx="13889">
                  <c:v>4.6372296699049107</c:v>
                </c:pt>
                <c:pt idx="13890">
                  <c:v>4.6432067460513196</c:v>
                </c:pt>
                <c:pt idx="13891">
                  <c:v>4.6432067460513196</c:v>
                </c:pt>
                <c:pt idx="13892">
                  <c:v>4.63532523804263</c:v>
                </c:pt>
                <c:pt idx="13893">
                  <c:v>5.0567495564841964</c:v>
                </c:pt>
                <c:pt idx="13894">
                  <c:v>5.0823559229325266</c:v>
                </c:pt>
                <c:pt idx="13895">
                  <c:v>5.0848262519467653</c:v>
                </c:pt>
                <c:pt idx="13896">
                  <c:v>5.4359774974476798</c:v>
                </c:pt>
                <c:pt idx="13897">
                  <c:v>5.7575667852105932</c:v>
                </c:pt>
                <c:pt idx="13898">
                  <c:v>5.7632884453647204</c:v>
                </c:pt>
                <c:pt idx="13899">
                  <c:v>5.7933563667079317</c:v>
                </c:pt>
                <c:pt idx="13900">
                  <c:v>6.0393324180898871</c:v>
                </c:pt>
                <c:pt idx="13901">
                  <c:v>5.7724983319803487</c:v>
                </c:pt>
                <c:pt idx="13902">
                  <c:v>5.7822158409400002</c:v>
                </c:pt>
                <c:pt idx="13903">
                  <c:v>5.7822158409399984</c:v>
                </c:pt>
                <c:pt idx="13904">
                  <c:v>5.7724983319803487</c:v>
                </c:pt>
                <c:pt idx="13905">
                  <c:v>6.0494781166536127</c:v>
                </c:pt>
                <c:pt idx="13906">
                  <c:v>6.0534186168720048</c:v>
                </c:pt>
                <c:pt idx="13907">
                  <c:v>6.0534186168720048</c:v>
                </c:pt>
                <c:pt idx="13908">
                  <c:v>6.3436677112863862</c:v>
                </c:pt>
                <c:pt idx="13909">
                  <c:v>6.3085746612038527</c:v>
                </c:pt>
                <c:pt idx="13910">
                  <c:v>6.1107237794929965</c:v>
                </c:pt>
                <c:pt idx="13911">
                  <c:v>6.3436677112863871</c:v>
                </c:pt>
                <c:pt idx="13912">
                  <c:v>6.3429740765098286</c:v>
                </c:pt>
                <c:pt idx="13913">
                  <c:v>6.3167969472872079</c:v>
                </c:pt>
                <c:pt idx="13914">
                  <c:v>6.276651400991879</c:v>
                </c:pt>
                <c:pt idx="13915">
                  <c:v>6.0593243176334681</c:v>
                </c:pt>
                <c:pt idx="13916">
                  <c:v>6.0510034298291675</c:v>
                </c:pt>
                <c:pt idx="13917">
                  <c:v>5.8137602613705122</c:v>
                </c:pt>
                <c:pt idx="13918">
                  <c:v>5.8236456402483974</c:v>
                </c:pt>
                <c:pt idx="13919">
                  <c:v>5.8217310299621126</c:v>
                </c:pt>
                <c:pt idx="13920">
                  <c:v>5.8410162392854428</c:v>
                </c:pt>
                <c:pt idx="13921">
                  <c:v>5.8416046334057974</c:v>
                </c:pt>
                <c:pt idx="13922">
                  <c:v>5.8416046334057974</c:v>
                </c:pt>
                <c:pt idx="13923">
                  <c:v>5.8450647556651436</c:v>
                </c:pt>
                <c:pt idx="13924">
                  <c:v>5.5342873876098659</c:v>
                </c:pt>
                <c:pt idx="13925">
                  <c:v>5.5342873876098659</c:v>
                </c:pt>
                <c:pt idx="13926">
                  <c:v>5.5342873876098659</c:v>
                </c:pt>
                <c:pt idx="13927">
                  <c:v>5.5342873876098659</c:v>
                </c:pt>
                <c:pt idx="13928">
                  <c:v>5.1851937760625084</c:v>
                </c:pt>
                <c:pt idx="13929">
                  <c:v>5.1836715390107075</c:v>
                </c:pt>
                <c:pt idx="13930">
                  <c:v>5.1836715390107075</c:v>
                </c:pt>
                <c:pt idx="13931">
                  <c:v>4.7413912953048394</c:v>
                </c:pt>
                <c:pt idx="13932">
                  <c:v>4.7572375607233575</c:v>
                </c:pt>
                <c:pt idx="13933">
                  <c:v>4.7512484530534786</c:v>
                </c:pt>
                <c:pt idx="13934">
                  <c:v>4.7352330677629144</c:v>
                </c:pt>
                <c:pt idx="13935">
                  <c:v>4.7568407447556762</c:v>
                </c:pt>
                <c:pt idx="13936">
                  <c:v>4.2257232508430924</c:v>
                </c:pt>
                <c:pt idx="13937">
                  <c:v>4.2289642043194435</c:v>
                </c:pt>
                <c:pt idx="13938">
                  <c:v>4.2090856400265881</c:v>
                </c:pt>
                <c:pt idx="13939">
                  <c:v>3.4300515357617103</c:v>
                </c:pt>
                <c:pt idx="13940">
                  <c:v>3.4461295455848973</c:v>
                </c:pt>
                <c:pt idx="13941">
                  <c:v>3.4461295455848981</c:v>
                </c:pt>
                <c:pt idx="13942">
                  <c:v>2.524264947975043</c:v>
                </c:pt>
                <c:pt idx="13943">
                  <c:v>2.5237187021157794</c:v>
                </c:pt>
                <c:pt idx="13944">
                  <c:v>2.523525749033559</c:v>
                </c:pt>
                <c:pt idx="13945">
                  <c:v>2.523074831966011</c:v>
                </c:pt>
                <c:pt idx="13946">
                  <c:v>2.5235257490335585</c:v>
                </c:pt>
                <c:pt idx="13947">
                  <c:v>2.536250089429084</c:v>
                </c:pt>
                <c:pt idx="13948">
                  <c:v>2.523525749033559</c:v>
                </c:pt>
                <c:pt idx="13949">
                  <c:v>2.523525749033559</c:v>
                </c:pt>
                <c:pt idx="13950">
                  <c:v>2.5243710130340222</c:v>
                </c:pt>
                <c:pt idx="13951">
                  <c:v>3.4297294681601156</c:v>
                </c:pt>
                <c:pt idx="13952">
                  <c:v>3.4256544829910438</c:v>
                </c:pt>
                <c:pt idx="13953">
                  <c:v>3.4073424268998749</c:v>
                </c:pt>
                <c:pt idx="13954">
                  <c:v>3.4256544829910438</c:v>
                </c:pt>
                <c:pt idx="13955">
                  <c:v>3.4317429124679015</c:v>
                </c:pt>
                <c:pt idx="13956">
                  <c:v>3.416420439001175</c:v>
                </c:pt>
                <c:pt idx="13957">
                  <c:v>3.4341594448440902</c:v>
                </c:pt>
                <c:pt idx="13958">
                  <c:v>2.5249233202521153</c:v>
                </c:pt>
                <c:pt idx="13959">
                  <c:v>2.5101959618542669</c:v>
                </c:pt>
                <c:pt idx="13960">
                  <c:v>2.5101959618542669</c:v>
                </c:pt>
                <c:pt idx="13961">
                  <c:v>2.5101959618542669</c:v>
                </c:pt>
                <c:pt idx="13962">
                  <c:v>2.5101959618542673</c:v>
                </c:pt>
                <c:pt idx="13963">
                  <c:v>2.5101959618542677</c:v>
                </c:pt>
                <c:pt idx="13964">
                  <c:v>2.5249233202521153</c:v>
                </c:pt>
                <c:pt idx="13965">
                  <c:v>2.5238160286585964</c:v>
                </c:pt>
                <c:pt idx="13966">
                  <c:v>2.5238160286585969</c:v>
                </c:pt>
                <c:pt idx="13967">
                  <c:v>2.5238160286585964</c:v>
                </c:pt>
                <c:pt idx="13968">
                  <c:v>2.5246078398549812</c:v>
                </c:pt>
                <c:pt idx="13969">
                  <c:v>2.5372024463771483</c:v>
                </c:pt>
                <c:pt idx="13970">
                  <c:v>2.5372024463771488</c:v>
                </c:pt>
                <c:pt idx="13971">
                  <c:v>2.5372024463771488</c:v>
                </c:pt>
                <c:pt idx="13972">
                  <c:v>2.5235665200801649</c:v>
                </c:pt>
                <c:pt idx="13973">
                  <c:v>2.5235665200801649</c:v>
                </c:pt>
                <c:pt idx="13974">
                  <c:v>2.5246078398549812</c:v>
                </c:pt>
                <c:pt idx="13975">
                  <c:v>2.5246078398549807</c:v>
                </c:pt>
                <c:pt idx="13976">
                  <c:v>2.5374313500860644</c:v>
                </c:pt>
                <c:pt idx="13977">
                  <c:v>2.5362796502160201</c:v>
                </c:pt>
                <c:pt idx="13978">
                  <c:v>2.5362796502160201</c:v>
                </c:pt>
                <c:pt idx="13979">
                  <c:v>2.5362796502160201</c:v>
                </c:pt>
                <c:pt idx="13980">
                  <c:v>2.5485004262264876</c:v>
                </c:pt>
                <c:pt idx="13981">
                  <c:v>2.5472076895156346</c:v>
                </c:pt>
                <c:pt idx="13982">
                  <c:v>0.78747974554003175</c:v>
                </c:pt>
                <c:pt idx="13983">
                  <c:v>2.5463908167182856</c:v>
                </c:pt>
                <c:pt idx="13984">
                  <c:v>2.5506469767492321</c:v>
                </c:pt>
                <c:pt idx="13985">
                  <c:v>2.5388585745571759</c:v>
                </c:pt>
                <c:pt idx="13986">
                  <c:v>2.5345097960646257</c:v>
                </c:pt>
                <c:pt idx="13987">
                  <c:v>2.5465824153007168</c:v>
                </c:pt>
                <c:pt idx="13988">
                  <c:v>2.53448766647811</c:v>
                </c:pt>
                <c:pt idx="13989">
                  <c:v>2.5336992508702685</c:v>
                </c:pt>
                <c:pt idx="13990">
                  <c:v>2.54623326703507</c:v>
                </c:pt>
                <c:pt idx="13991">
                  <c:v>2.5464335305061785</c:v>
                </c:pt>
                <c:pt idx="13992">
                  <c:v>2.5391089164291705</c:v>
                </c:pt>
                <c:pt idx="13993">
                  <c:v>2.5389060874139475</c:v>
                </c:pt>
                <c:pt idx="13994">
                  <c:v>2.5264266325497378</c:v>
                </c:pt>
                <c:pt idx="13995">
                  <c:v>2.5134960582749235</c:v>
                </c:pt>
                <c:pt idx="13996">
                  <c:v>2.5142248170760801</c:v>
                </c:pt>
                <c:pt idx="13997">
                  <c:v>2.5009525136528095</c:v>
                </c:pt>
                <c:pt idx="13998">
                  <c:v>2.5009525136528095</c:v>
                </c:pt>
                <c:pt idx="13999">
                  <c:v>2.513553003075844</c:v>
                </c:pt>
                <c:pt idx="14000">
                  <c:v>3.4180515471203927</c:v>
                </c:pt>
                <c:pt idx="14001">
                  <c:v>3.4180515471203927</c:v>
                </c:pt>
                <c:pt idx="14002">
                  <c:v>3.4099620841282832</c:v>
                </c:pt>
                <c:pt idx="14003">
                  <c:v>3.4132209438063468</c:v>
                </c:pt>
                <c:pt idx="14004">
                  <c:v>3.4157691333157141</c:v>
                </c:pt>
                <c:pt idx="14005">
                  <c:v>3.4189551653212105</c:v>
                </c:pt>
                <c:pt idx="14006">
                  <c:v>3.4272623265736284</c:v>
                </c:pt>
                <c:pt idx="14007">
                  <c:v>3.4132597228285855</c:v>
                </c:pt>
                <c:pt idx="14008">
                  <c:v>3.4291259508336145</c:v>
                </c:pt>
                <c:pt idx="14009">
                  <c:v>3.4130727593724157</c:v>
                </c:pt>
                <c:pt idx="14010">
                  <c:v>3.4130727593724153</c:v>
                </c:pt>
                <c:pt idx="14011">
                  <c:v>3.4130727593724157</c:v>
                </c:pt>
                <c:pt idx="14012">
                  <c:v>4.0950467910151565</c:v>
                </c:pt>
                <c:pt idx="14013">
                  <c:v>4.0950467910151565</c:v>
                </c:pt>
                <c:pt idx="14014">
                  <c:v>3.4290788013106863</c:v>
                </c:pt>
                <c:pt idx="14015">
                  <c:v>3.4208515896389113</c:v>
                </c:pt>
                <c:pt idx="14016">
                  <c:v>3.4216572969320413</c:v>
                </c:pt>
                <c:pt idx="14017">
                  <c:v>3.4271742379143681</c:v>
                </c:pt>
                <c:pt idx="14018">
                  <c:v>3.4130727593724153</c:v>
                </c:pt>
                <c:pt idx="14019">
                  <c:v>3.4134959162781273</c:v>
                </c:pt>
                <c:pt idx="14020">
                  <c:v>3.4163626058623588</c:v>
                </c:pt>
                <c:pt idx="14021">
                  <c:v>3.4086124546162222</c:v>
                </c:pt>
                <c:pt idx="14022">
                  <c:v>3.4077904947621813</c:v>
                </c:pt>
                <c:pt idx="14023">
                  <c:v>3.4020671701447784</c:v>
                </c:pt>
                <c:pt idx="14024">
                  <c:v>3.4086124546162222</c:v>
                </c:pt>
                <c:pt idx="14025">
                  <c:v>3.4102698313448232</c:v>
                </c:pt>
                <c:pt idx="14026">
                  <c:v>3.4086124546162231</c:v>
                </c:pt>
                <c:pt idx="14027">
                  <c:v>3.4054046457431015</c:v>
                </c:pt>
                <c:pt idx="14028">
                  <c:v>3.4197630005935986</c:v>
                </c:pt>
                <c:pt idx="14029">
                  <c:v>3.4225527042731687</c:v>
                </c:pt>
                <c:pt idx="14030">
                  <c:v>3.4084231373229619</c:v>
                </c:pt>
                <c:pt idx="14031">
                  <c:v>2.4840818301782757</c:v>
                </c:pt>
                <c:pt idx="14032">
                  <c:v>2.484473355944794</c:v>
                </c:pt>
                <c:pt idx="14033">
                  <c:v>2.4795399610238702</c:v>
                </c:pt>
                <c:pt idx="14034">
                  <c:v>2.4795399610238702</c:v>
                </c:pt>
                <c:pt idx="14035">
                  <c:v>2.479463874110226</c:v>
                </c:pt>
                <c:pt idx="14036">
                  <c:v>2.4917449974172734</c:v>
                </c:pt>
                <c:pt idx="14037">
                  <c:v>3.4162164386149567</c:v>
                </c:pt>
                <c:pt idx="14038">
                  <c:v>3.4172938706735754</c:v>
                </c:pt>
                <c:pt idx="14039">
                  <c:v>3.4011811928745859</c:v>
                </c:pt>
                <c:pt idx="14040">
                  <c:v>3.4014424237247751</c:v>
                </c:pt>
                <c:pt idx="14041">
                  <c:v>3.4178071055912702</c:v>
                </c:pt>
                <c:pt idx="14042">
                  <c:v>4.0833665730912934</c:v>
                </c:pt>
                <c:pt idx="14043">
                  <c:v>3.4178071055912707</c:v>
                </c:pt>
                <c:pt idx="14044">
                  <c:v>3.4147260514195712</c:v>
                </c:pt>
                <c:pt idx="14045">
                  <c:v>4.0783891698320724</c:v>
                </c:pt>
                <c:pt idx="14046">
                  <c:v>4.0783891698320716</c:v>
                </c:pt>
                <c:pt idx="14047">
                  <c:v>4.0933866805041799</c:v>
                </c:pt>
                <c:pt idx="14048">
                  <c:v>4.0821199107401007</c:v>
                </c:pt>
                <c:pt idx="14049">
                  <c:v>4.0785166257850909</c:v>
                </c:pt>
                <c:pt idx="14050">
                  <c:v>4.0973277566063997</c:v>
                </c:pt>
                <c:pt idx="14051">
                  <c:v>4.0927687429600352</c:v>
                </c:pt>
                <c:pt idx="14052">
                  <c:v>4.0863923190540232</c:v>
                </c:pt>
                <c:pt idx="14053">
                  <c:v>4.0827803160666356</c:v>
                </c:pt>
                <c:pt idx="14054">
                  <c:v>4.0979461366667378</c:v>
                </c:pt>
                <c:pt idx="14055">
                  <c:v>4.0864904774728865</c:v>
                </c:pt>
                <c:pt idx="14056">
                  <c:v>4.102763072406673</c:v>
                </c:pt>
                <c:pt idx="14057">
                  <c:v>4.6438274238562984</c:v>
                </c:pt>
                <c:pt idx="14058">
                  <c:v>4.6517942841913111</c:v>
                </c:pt>
                <c:pt idx="14059">
                  <c:v>4.6277379836106931</c:v>
                </c:pt>
                <c:pt idx="14060">
                  <c:v>4.6277379836106931</c:v>
                </c:pt>
                <c:pt idx="14061">
                  <c:v>4.6366832185853415</c:v>
                </c:pt>
                <c:pt idx="14062">
                  <c:v>4.6277379836106931</c:v>
                </c:pt>
                <c:pt idx="14063">
                  <c:v>4.6281629058898446</c:v>
                </c:pt>
                <c:pt idx="14064">
                  <c:v>4.6294967677470771</c:v>
                </c:pt>
                <c:pt idx="14065">
                  <c:v>4.621554232893458</c:v>
                </c:pt>
                <c:pt idx="14066">
                  <c:v>5.0692911586529199</c:v>
                </c:pt>
                <c:pt idx="14067">
                  <c:v>5.0692911586529199</c:v>
                </c:pt>
                <c:pt idx="14068">
                  <c:v>4.621554232893458</c:v>
                </c:pt>
                <c:pt idx="14069">
                  <c:v>4.6163084712988169</c:v>
                </c:pt>
                <c:pt idx="14070">
                  <c:v>4.6378330130818695</c:v>
                </c:pt>
                <c:pt idx="14071">
                  <c:v>4.6378330130818695</c:v>
                </c:pt>
                <c:pt idx="14072">
                  <c:v>4.6163084712988169</c:v>
                </c:pt>
                <c:pt idx="14073">
                  <c:v>4.0768148286035961</c:v>
                </c:pt>
                <c:pt idx="14074">
                  <c:v>4.054127224771146</c:v>
                </c:pt>
                <c:pt idx="14075">
                  <c:v>4.0526453764604815</c:v>
                </c:pt>
                <c:pt idx="14076">
                  <c:v>3.3851108924852777</c:v>
                </c:pt>
                <c:pt idx="14077">
                  <c:v>3.4041660908647731</c:v>
                </c:pt>
                <c:pt idx="14078">
                  <c:v>3.3844146754068514</c:v>
                </c:pt>
                <c:pt idx="14079">
                  <c:v>3.3844146754068509</c:v>
                </c:pt>
                <c:pt idx="14080">
                  <c:v>3.3884506587532615</c:v>
                </c:pt>
                <c:pt idx="14081">
                  <c:v>3.3678069685353553</c:v>
                </c:pt>
                <c:pt idx="14082">
                  <c:v>3.3678069685353544</c:v>
                </c:pt>
                <c:pt idx="14083">
                  <c:v>3.3630161116660897</c:v>
                </c:pt>
                <c:pt idx="14084">
                  <c:v>3.3621238208740398</c:v>
                </c:pt>
                <c:pt idx="14085">
                  <c:v>3.3458656598147476</c:v>
                </c:pt>
                <c:pt idx="14086">
                  <c:v>3.3669703417164101</c:v>
                </c:pt>
                <c:pt idx="14087">
                  <c:v>3.3458656598147472</c:v>
                </c:pt>
                <c:pt idx="14088">
                  <c:v>3.345865659814748</c:v>
                </c:pt>
                <c:pt idx="14089">
                  <c:v>4.001415091780979</c:v>
                </c:pt>
                <c:pt idx="14090">
                  <c:v>4.0032154284911359</c:v>
                </c:pt>
                <c:pt idx="14091">
                  <c:v>4.0207998942750551</c:v>
                </c:pt>
                <c:pt idx="14092">
                  <c:v>4.5340260126574856</c:v>
                </c:pt>
                <c:pt idx="14093">
                  <c:v>4.5360866162147175</c:v>
                </c:pt>
                <c:pt idx="14094">
                  <c:v>4.5542720279397573</c:v>
                </c:pt>
                <c:pt idx="14095">
                  <c:v>4.5472256581639217</c:v>
                </c:pt>
                <c:pt idx="14096">
                  <c:v>4.5651182892447695</c:v>
                </c:pt>
                <c:pt idx="14097">
                  <c:v>4.0409306541326391</c:v>
                </c:pt>
                <c:pt idx="14098">
                  <c:v>4.0409306541326391</c:v>
                </c:pt>
                <c:pt idx="14099">
                  <c:v>4.0409306541326391</c:v>
                </c:pt>
                <c:pt idx="14100">
                  <c:v>4.0440889148094277</c:v>
                </c:pt>
                <c:pt idx="14101">
                  <c:v>4.0212754433720672</c:v>
                </c:pt>
                <c:pt idx="14102">
                  <c:v>4.0440889148094268</c:v>
                </c:pt>
                <c:pt idx="14103">
                  <c:v>4.04293453657285</c:v>
                </c:pt>
                <c:pt idx="14104">
                  <c:v>4.0664293244285359</c:v>
                </c:pt>
                <c:pt idx="14105">
                  <c:v>4.0664293244285359</c:v>
                </c:pt>
                <c:pt idx="14106">
                  <c:v>4.0678558539726142</c:v>
                </c:pt>
                <c:pt idx="14107">
                  <c:v>4.0734183935546087</c:v>
                </c:pt>
                <c:pt idx="14108">
                  <c:v>4.0734183935546087</c:v>
                </c:pt>
                <c:pt idx="14109">
                  <c:v>4.075799717879983</c:v>
                </c:pt>
                <c:pt idx="14110">
                  <c:v>4.6129840902003121</c:v>
                </c:pt>
                <c:pt idx="14111">
                  <c:v>4.6066965406557765</c:v>
                </c:pt>
                <c:pt idx="14112">
                  <c:v>4.6066965406557774</c:v>
                </c:pt>
                <c:pt idx="14113">
                  <c:v>4.6066965406557774</c:v>
                </c:pt>
                <c:pt idx="14114">
                  <c:v>4.6115988737895162</c:v>
                </c:pt>
                <c:pt idx="14115">
                  <c:v>4.6197626926183357</c:v>
                </c:pt>
                <c:pt idx="14116">
                  <c:v>4.6131505065685747</c:v>
                </c:pt>
                <c:pt idx="14117">
                  <c:v>4.6131505065685747</c:v>
                </c:pt>
                <c:pt idx="14118">
                  <c:v>4.6131505065685747</c:v>
                </c:pt>
                <c:pt idx="14119">
                  <c:v>4.0960028674446098</c:v>
                </c:pt>
                <c:pt idx="14120">
                  <c:v>4.0960028674446098</c:v>
                </c:pt>
                <c:pt idx="14121">
                  <c:v>4.115631239491667</c:v>
                </c:pt>
                <c:pt idx="14122">
                  <c:v>4.096002867444609</c:v>
                </c:pt>
                <c:pt idx="14123">
                  <c:v>3.4252006556897912</c:v>
                </c:pt>
                <c:pt idx="14124">
                  <c:v>3.4216776574767147</c:v>
                </c:pt>
                <c:pt idx="14125">
                  <c:v>3.4216776574767147</c:v>
                </c:pt>
                <c:pt idx="14126">
                  <c:v>3.4385910225852006</c:v>
                </c:pt>
                <c:pt idx="14127">
                  <c:v>3.4297278828904743</c:v>
                </c:pt>
                <c:pt idx="14128">
                  <c:v>3.4297278828904743</c:v>
                </c:pt>
                <c:pt idx="14129">
                  <c:v>3.415639986012557</c:v>
                </c:pt>
                <c:pt idx="14130">
                  <c:v>3.4152265096744219</c:v>
                </c:pt>
                <c:pt idx="14131">
                  <c:v>3.4161461664561616</c:v>
                </c:pt>
                <c:pt idx="14132">
                  <c:v>3.4161461664561612</c:v>
                </c:pt>
                <c:pt idx="14133">
                  <c:v>3.4006455590846825</c:v>
                </c:pt>
                <c:pt idx="14134">
                  <c:v>3.4186184690972548</c:v>
                </c:pt>
                <c:pt idx="14135">
                  <c:v>3.4045590722716041</c:v>
                </c:pt>
                <c:pt idx="14136">
                  <c:v>3.4050091413770973</c:v>
                </c:pt>
                <c:pt idx="14137">
                  <c:v>3.4075284298153692</c:v>
                </c:pt>
                <c:pt idx="14138">
                  <c:v>3.4063106718765788</c:v>
                </c:pt>
                <c:pt idx="14139">
                  <c:v>3.3907939499211772</c:v>
                </c:pt>
                <c:pt idx="14140">
                  <c:v>3.4000247520063711</c:v>
                </c:pt>
                <c:pt idx="14141">
                  <c:v>2.4817925636168989</c:v>
                </c:pt>
                <c:pt idx="14142">
                  <c:v>2.4965903178937121</c:v>
                </c:pt>
                <c:pt idx="14143">
                  <c:v>2.4965903178937126</c:v>
                </c:pt>
                <c:pt idx="14144">
                  <c:v>2.4965903178937121</c:v>
                </c:pt>
                <c:pt idx="14145">
                  <c:v>2.5099904233040511</c:v>
                </c:pt>
                <c:pt idx="14146">
                  <c:v>3.4289355507863379</c:v>
                </c:pt>
                <c:pt idx="14147">
                  <c:v>3.4450942061850962</c:v>
                </c:pt>
                <c:pt idx="14148">
                  <c:v>3.4289355507863384</c:v>
                </c:pt>
                <c:pt idx="14149">
                  <c:v>4.106791771888159</c:v>
                </c:pt>
                <c:pt idx="14150">
                  <c:v>4.106791771888159</c:v>
                </c:pt>
                <c:pt idx="14151">
                  <c:v>3.4319003269789783</c:v>
                </c:pt>
                <c:pt idx="14152">
                  <c:v>3.4240915761334683</c:v>
                </c:pt>
                <c:pt idx="14153">
                  <c:v>3.4270430913012739</c:v>
                </c:pt>
                <c:pt idx="14154">
                  <c:v>3.423569853399083</c:v>
                </c:pt>
                <c:pt idx="14155">
                  <c:v>3.423569853399083</c:v>
                </c:pt>
                <c:pt idx="14156">
                  <c:v>3.423569853399083</c:v>
                </c:pt>
                <c:pt idx="14157">
                  <c:v>3.4096845835674117</c:v>
                </c:pt>
                <c:pt idx="14158">
                  <c:v>3.4265787735832482</c:v>
                </c:pt>
                <c:pt idx="14159">
                  <c:v>3.4233048776174857</c:v>
                </c:pt>
                <c:pt idx="14160">
                  <c:v>3.4201310972189956</c:v>
                </c:pt>
                <c:pt idx="14161">
                  <c:v>3.4209290578944662</c:v>
                </c:pt>
                <c:pt idx="14162">
                  <c:v>3.420062297477406</c:v>
                </c:pt>
                <c:pt idx="14163">
                  <c:v>3.420062297477406</c:v>
                </c:pt>
                <c:pt idx="14164">
                  <c:v>3.4345729748035319</c:v>
                </c:pt>
                <c:pt idx="14165">
                  <c:v>3.4345729748035323</c:v>
                </c:pt>
                <c:pt idx="14166">
                  <c:v>3.4312896023314083</c:v>
                </c:pt>
                <c:pt idx="14167">
                  <c:v>3.4334695972945943</c:v>
                </c:pt>
                <c:pt idx="14168">
                  <c:v>3.4399128879055612</c:v>
                </c:pt>
                <c:pt idx="14169">
                  <c:v>3.4382571269117777</c:v>
                </c:pt>
                <c:pt idx="14170">
                  <c:v>4.2138144916737064</c:v>
                </c:pt>
                <c:pt idx="14171">
                  <c:v>4.2012985579890749</c:v>
                </c:pt>
                <c:pt idx="14172">
                  <c:v>4.2208169632985868</c:v>
                </c:pt>
                <c:pt idx="14173">
                  <c:v>4.2012985579890749</c:v>
                </c:pt>
                <c:pt idx="14174">
                  <c:v>4.207563558999162</c:v>
                </c:pt>
                <c:pt idx="14175">
                  <c:v>4.207563558999162</c:v>
                </c:pt>
                <c:pt idx="14176">
                  <c:v>4.207563558999162</c:v>
                </c:pt>
                <c:pt idx="14177">
                  <c:v>3.5541504514921476</c:v>
                </c:pt>
                <c:pt idx="14178">
                  <c:v>3.5406096951694037</c:v>
                </c:pt>
                <c:pt idx="14179">
                  <c:v>3.5411629100428379</c:v>
                </c:pt>
                <c:pt idx="14180">
                  <c:v>2.6736589021560029</c:v>
                </c:pt>
                <c:pt idx="14181">
                  <c:v>2.6591604967257081</c:v>
                </c:pt>
                <c:pt idx="14182">
                  <c:v>2.6729087345095963</c:v>
                </c:pt>
                <c:pt idx="14183">
                  <c:v>3.5273491076681545</c:v>
                </c:pt>
                <c:pt idx="14184">
                  <c:v>3.5235311919087362</c:v>
                </c:pt>
                <c:pt idx="14185">
                  <c:v>3.5423189829990318</c:v>
                </c:pt>
                <c:pt idx="14186">
                  <c:v>4.1913103146875486</c:v>
                </c:pt>
                <c:pt idx="14187">
                  <c:v>4.1745364569725742</c:v>
                </c:pt>
                <c:pt idx="14188">
                  <c:v>4.1704317820459877</c:v>
                </c:pt>
                <c:pt idx="14189">
                  <c:v>4.1489145678805288</c:v>
                </c:pt>
                <c:pt idx="14190">
                  <c:v>4.1489145678805297</c:v>
                </c:pt>
                <c:pt idx="14191">
                  <c:v>4.1704317820459877</c:v>
                </c:pt>
                <c:pt idx="14192">
                  <c:v>4.190155972748812</c:v>
                </c:pt>
                <c:pt idx="14193">
                  <c:v>4.1863393618842712</c:v>
                </c:pt>
                <c:pt idx="14194">
                  <c:v>4.1873534826123135</c:v>
                </c:pt>
                <c:pt idx="14195">
                  <c:v>4.1704317820459877</c:v>
                </c:pt>
                <c:pt idx="14196">
                  <c:v>4.1530952312702878</c:v>
                </c:pt>
                <c:pt idx="14197">
                  <c:v>4.1515742660557677</c:v>
                </c:pt>
                <c:pt idx="14198">
                  <c:v>4.1473582605199448</c:v>
                </c:pt>
                <c:pt idx="14199">
                  <c:v>4.1563588182964679</c:v>
                </c:pt>
                <c:pt idx="14200">
                  <c:v>4.1552360183708323</c:v>
                </c:pt>
                <c:pt idx="14201">
                  <c:v>4.0544900920273017</c:v>
                </c:pt>
                <c:pt idx="14202">
                  <c:v>4.0559857296758368</c:v>
                </c:pt>
                <c:pt idx="14203">
                  <c:v>4.0559857296758368</c:v>
                </c:pt>
                <c:pt idx="14204">
                  <c:v>4.0617153752820121</c:v>
                </c:pt>
                <c:pt idx="14205">
                  <c:v>4.0559857296758359</c:v>
                </c:pt>
                <c:pt idx="14206">
                  <c:v>4.0544900920273017</c:v>
                </c:pt>
                <c:pt idx="14207">
                  <c:v>4.0544900920273017</c:v>
                </c:pt>
                <c:pt idx="14208">
                  <c:v>4.0559857296758368</c:v>
                </c:pt>
                <c:pt idx="14209">
                  <c:v>4.071873423103586</c:v>
                </c:pt>
                <c:pt idx="14210">
                  <c:v>4.0759940597898616</c:v>
                </c:pt>
                <c:pt idx="14211">
                  <c:v>4.0759940597898616</c:v>
                </c:pt>
                <c:pt idx="14212">
                  <c:v>4.0979350400038754</c:v>
                </c:pt>
                <c:pt idx="14213">
                  <c:v>4.0759940597898616</c:v>
                </c:pt>
                <c:pt idx="14214">
                  <c:v>3.40632401398361</c:v>
                </c:pt>
                <c:pt idx="14215">
                  <c:v>3.4103667322883728</c:v>
                </c:pt>
                <c:pt idx="14216">
                  <c:v>3.3914715373043416</c:v>
                </c:pt>
                <c:pt idx="14217">
                  <c:v>2.5021002624205519</c:v>
                </c:pt>
                <c:pt idx="14218">
                  <c:v>3.4076310885710694</c:v>
                </c:pt>
                <c:pt idx="14219">
                  <c:v>3.4069958326270351</c:v>
                </c:pt>
                <c:pt idx="14220">
                  <c:v>3.4252895090201556</c:v>
                </c:pt>
                <c:pt idx="14221">
                  <c:v>3.4252895090201565</c:v>
                </c:pt>
                <c:pt idx="14222">
                  <c:v>4.0751543703962714</c:v>
                </c:pt>
                <c:pt idx="14223">
                  <c:v>4.0589252254053463</c:v>
                </c:pt>
                <c:pt idx="14224">
                  <c:v>4.0646286082746839</c:v>
                </c:pt>
                <c:pt idx="14225">
                  <c:v>4.0846809954447298</c:v>
                </c:pt>
                <c:pt idx="14226">
                  <c:v>4.0808250884723689</c:v>
                </c:pt>
                <c:pt idx="14227">
                  <c:v>4.0976707426400738</c:v>
                </c:pt>
                <c:pt idx="14228">
                  <c:v>4.0989240866420191</c:v>
                </c:pt>
                <c:pt idx="14229">
                  <c:v>4.0976707426400738</c:v>
                </c:pt>
                <c:pt idx="14230">
                  <c:v>4.0976707426400738</c:v>
                </c:pt>
                <c:pt idx="14231">
                  <c:v>4.0963978046553819</c:v>
                </c:pt>
                <c:pt idx="14232">
                  <c:v>3.4264465640356141</c:v>
                </c:pt>
                <c:pt idx="14233">
                  <c:v>3.4301753246072169</c:v>
                </c:pt>
                <c:pt idx="14234">
                  <c:v>3.4157809000473072</c:v>
                </c:pt>
                <c:pt idx="14235">
                  <c:v>3.4145192298887292</c:v>
                </c:pt>
                <c:pt idx="14236">
                  <c:v>3.4183720513995843</c:v>
                </c:pt>
                <c:pt idx="14237">
                  <c:v>3.4193470861141568</c:v>
                </c:pt>
                <c:pt idx="14238">
                  <c:v>3.4051763711482601</c:v>
                </c:pt>
                <c:pt idx="14239">
                  <c:v>3.405765792704404</c:v>
                </c:pt>
                <c:pt idx="14240">
                  <c:v>3.3909392413615453</c:v>
                </c:pt>
                <c:pt idx="14241">
                  <c:v>3.405765792704404</c:v>
                </c:pt>
                <c:pt idx="14242">
                  <c:v>3.4057657927044049</c:v>
                </c:pt>
                <c:pt idx="14243">
                  <c:v>3.3912647167055705</c:v>
                </c:pt>
                <c:pt idx="14244">
                  <c:v>3.3918207456856684</c:v>
                </c:pt>
                <c:pt idx="14245">
                  <c:v>3.4103929575446181</c:v>
                </c:pt>
                <c:pt idx="14246">
                  <c:v>3.407233521576047</c:v>
                </c:pt>
                <c:pt idx="14247">
                  <c:v>3.4245976924069068</c:v>
                </c:pt>
                <c:pt idx="14248">
                  <c:v>3.407233521576047</c:v>
                </c:pt>
                <c:pt idx="14249">
                  <c:v>2.506063271696902</c:v>
                </c:pt>
                <c:pt idx="14250">
                  <c:v>2.5060632716969016</c:v>
                </c:pt>
                <c:pt idx="14251">
                  <c:v>2.4920926143173472</c:v>
                </c:pt>
                <c:pt idx="14252">
                  <c:v>2.4909549172122261</c:v>
                </c:pt>
                <c:pt idx="14253">
                  <c:v>0.64313730908342226</c:v>
                </c:pt>
                <c:pt idx="14254">
                  <c:v>0.65143362273396788</c:v>
                </c:pt>
                <c:pt idx="14255">
                  <c:v>0.65891998475226876</c:v>
                </c:pt>
                <c:pt idx="14256">
                  <c:v>0.64169123250766757</c:v>
                </c:pt>
                <c:pt idx="14257">
                  <c:v>0.66801630641770859</c:v>
                </c:pt>
                <c:pt idx="14258">
                  <c:v>0.63603602997440101</c:v>
                </c:pt>
                <c:pt idx="14259">
                  <c:v>0.66091019759268144</c:v>
                </c:pt>
                <c:pt idx="14260">
                  <c:v>0.65143362273396932</c:v>
                </c:pt>
                <c:pt idx="14261">
                  <c:v>0.62694355455936956</c:v>
                </c:pt>
                <c:pt idx="14262">
                  <c:v>0.64169451629046437</c:v>
                </c:pt>
                <c:pt idx="14263">
                  <c:v>0.65143362273396899</c:v>
                </c:pt>
                <c:pt idx="14264">
                  <c:v>0.65143721681415434</c:v>
                </c:pt>
                <c:pt idx="14265">
                  <c:v>0.65977402873304669</c:v>
                </c:pt>
                <c:pt idx="14266">
                  <c:v>0.66758350933458732</c:v>
                </c:pt>
                <c:pt idx="14267">
                  <c:v>0.69528791601770967</c:v>
                </c:pt>
                <c:pt idx="14268">
                  <c:v>0.69056763814357469</c:v>
                </c:pt>
                <c:pt idx="14269">
                  <c:v>0.69055049749759212</c:v>
                </c:pt>
                <c:pt idx="14270">
                  <c:v>0.69438786403796238</c:v>
                </c:pt>
                <c:pt idx="14271">
                  <c:v>2.5074278001044679</c:v>
                </c:pt>
                <c:pt idx="14272">
                  <c:v>2.4925449406093634</c:v>
                </c:pt>
                <c:pt idx="14273">
                  <c:v>2.4941742422863107</c:v>
                </c:pt>
                <c:pt idx="14274">
                  <c:v>2.5074278001044679</c:v>
                </c:pt>
                <c:pt idx="14275">
                  <c:v>2.5074278001044679</c:v>
                </c:pt>
                <c:pt idx="14276">
                  <c:v>2.4934201861631484</c:v>
                </c:pt>
                <c:pt idx="14277">
                  <c:v>2.5086427504791788</c:v>
                </c:pt>
                <c:pt idx="14278">
                  <c:v>2.4934683770496302</c:v>
                </c:pt>
                <c:pt idx="14279">
                  <c:v>2.4952118455165775</c:v>
                </c:pt>
                <c:pt idx="14280">
                  <c:v>2.47923909351849</c:v>
                </c:pt>
                <c:pt idx="14281">
                  <c:v>2.4952118455165775</c:v>
                </c:pt>
                <c:pt idx="14282">
                  <c:v>2.5011548009248421</c:v>
                </c:pt>
                <c:pt idx="14283">
                  <c:v>2.5075660950658571</c:v>
                </c:pt>
                <c:pt idx="14284">
                  <c:v>2.5130214059750182</c:v>
                </c:pt>
                <c:pt idx="14285">
                  <c:v>2.5130214059750182</c:v>
                </c:pt>
                <c:pt idx="14286">
                  <c:v>2.5130214059750182</c:v>
                </c:pt>
                <c:pt idx="14287">
                  <c:v>2.5246704898275407</c:v>
                </c:pt>
                <c:pt idx="14288">
                  <c:v>2.5130214059750187</c:v>
                </c:pt>
                <c:pt idx="14289">
                  <c:v>3.4287387669138303</c:v>
                </c:pt>
                <c:pt idx="14290">
                  <c:v>3.4287387669138303</c:v>
                </c:pt>
                <c:pt idx="14291">
                  <c:v>3.4287387669138303</c:v>
                </c:pt>
                <c:pt idx="14292">
                  <c:v>3.4309657098830555</c:v>
                </c:pt>
                <c:pt idx="14293">
                  <c:v>3.4174533970668612</c:v>
                </c:pt>
                <c:pt idx="14294">
                  <c:v>3.417768644569783</c:v>
                </c:pt>
                <c:pt idx="14295">
                  <c:v>3.4322997056654199</c:v>
                </c:pt>
                <c:pt idx="14296">
                  <c:v>3.4231528663362281</c:v>
                </c:pt>
                <c:pt idx="14297">
                  <c:v>4.0984429925984829</c:v>
                </c:pt>
                <c:pt idx="14298">
                  <c:v>4.0984429925984829</c:v>
                </c:pt>
                <c:pt idx="14299">
                  <c:v>4.0937006822378237</c:v>
                </c:pt>
                <c:pt idx="14300">
                  <c:v>4.0925660314971601</c:v>
                </c:pt>
                <c:pt idx="14301">
                  <c:v>4.6320070524586914</c:v>
                </c:pt>
                <c:pt idx="14302">
                  <c:v>4.6320070524586914</c:v>
                </c:pt>
                <c:pt idx="14303">
                  <c:v>4.6333039467597326</c:v>
                </c:pt>
                <c:pt idx="14304">
                  <c:v>5.0741948147159173</c:v>
                </c:pt>
                <c:pt idx="14305">
                  <c:v>5.0458869363061867</c:v>
                </c:pt>
                <c:pt idx="14306">
                  <c:v>5.4217085086682468</c:v>
                </c:pt>
                <c:pt idx="14307">
                  <c:v>5.4528899964344957</c:v>
                </c:pt>
                <c:pt idx="14308">
                  <c:v>5.4248221893109045</c:v>
                </c:pt>
                <c:pt idx="14309">
                  <c:v>5.4248221893109045</c:v>
                </c:pt>
                <c:pt idx="14310">
                  <c:v>5.444124858364761</c:v>
                </c:pt>
                <c:pt idx="14311">
                  <c:v>5.4717691135545845</c:v>
                </c:pt>
                <c:pt idx="14312">
                  <c:v>5.4410761315481331</c:v>
                </c:pt>
                <c:pt idx="14313">
                  <c:v>5.4231845387284219</c:v>
                </c:pt>
                <c:pt idx="14314">
                  <c:v>5.7235946068642276</c:v>
                </c:pt>
                <c:pt idx="14315">
                  <c:v>5.9740589060282199</c:v>
                </c:pt>
                <c:pt idx="14316">
                  <c:v>6.007861745874667</c:v>
                </c:pt>
                <c:pt idx="14317">
                  <c:v>6.0037583659012306</c:v>
                </c:pt>
                <c:pt idx="14318">
                  <c:v>5.9698524820675649</c:v>
                </c:pt>
                <c:pt idx="14319">
                  <c:v>6.007861745874667</c:v>
                </c:pt>
                <c:pt idx="14320">
                  <c:v>5.7348195259133536</c:v>
                </c:pt>
                <c:pt idx="14321">
                  <c:v>5.7348195259133536</c:v>
                </c:pt>
                <c:pt idx="14322">
                  <c:v>6.0078617458746661</c:v>
                </c:pt>
                <c:pt idx="14323">
                  <c:v>6.0078617458746661</c:v>
                </c:pt>
                <c:pt idx="14324">
                  <c:v>6.005059482307912</c:v>
                </c:pt>
                <c:pt idx="14325">
                  <c:v>6.0265803666517854</c:v>
                </c:pt>
                <c:pt idx="14326">
                  <c:v>6.0148389735063734</c:v>
                </c:pt>
                <c:pt idx="14327">
                  <c:v>6.0401867119393273</c:v>
                </c:pt>
                <c:pt idx="14328">
                  <c:v>5.7834271279607963</c:v>
                </c:pt>
                <c:pt idx="14329">
                  <c:v>5.7624384038322205</c:v>
                </c:pt>
                <c:pt idx="14330">
                  <c:v>5.7817031181936569</c:v>
                </c:pt>
                <c:pt idx="14331">
                  <c:v>5.7835853562786692</c:v>
                </c:pt>
                <c:pt idx="14332">
                  <c:v>5.476228065862891</c:v>
                </c:pt>
                <c:pt idx="14333">
                  <c:v>5.100071855811767</c:v>
                </c:pt>
                <c:pt idx="14334">
                  <c:v>5.1135253869962085</c:v>
                </c:pt>
                <c:pt idx="14335">
                  <c:v>4.6733228334806194</c:v>
                </c:pt>
                <c:pt idx="14336">
                  <c:v>4.6803147879226961</c:v>
                </c:pt>
                <c:pt idx="14337">
                  <c:v>4.1355279676578078</c:v>
                </c:pt>
                <c:pt idx="14338">
                  <c:v>4.1277588510175844</c:v>
                </c:pt>
                <c:pt idx="14339">
                  <c:v>4.1307693170745443</c:v>
                </c:pt>
                <c:pt idx="14340">
                  <c:v>4.1481454239040847</c:v>
                </c:pt>
                <c:pt idx="14341">
                  <c:v>4.134671344616363</c:v>
                </c:pt>
                <c:pt idx="14342">
                  <c:v>4.1175728519926915</c:v>
                </c:pt>
                <c:pt idx="14343">
                  <c:v>4.122805877536579</c:v>
                </c:pt>
                <c:pt idx="14344">
                  <c:v>4.1267139093843594</c:v>
                </c:pt>
                <c:pt idx="14345">
                  <c:v>3.4433624109332572</c:v>
                </c:pt>
                <c:pt idx="14346">
                  <c:v>2.4992873177716475</c:v>
                </c:pt>
                <c:pt idx="14347">
                  <c:v>2.4887015972105573</c:v>
                </c:pt>
                <c:pt idx="14348">
                  <c:v>2.4864000844217924</c:v>
                </c:pt>
                <c:pt idx="14349">
                  <c:v>2.4856206970774637</c:v>
                </c:pt>
                <c:pt idx="14350">
                  <c:v>2.4746022394510918</c:v>
                </c:pt>
                <c:pt idx="14351">
                  <c:v>2.4739603183171113</c:v>
                </c:pt>
                <c:pt idx="14352">
                  <c:v>2.4630350853013847</c:v>
                </c:pt>
                <c:pt idx="14353">
                  <c:v>0.36089444036500257</c:v>
                </c:pt>
                <c:pt idx="14354">
                  <c:v>0.35849908241384787</c:v>
                </c:pt>
                <c:pt idx="14355">
                  <c:v>0.35849908241384787</c:v>
                </c:pt>
                <c:pt idx="14356">
                  <c:v>0.37728388801273582</c:v>
                </c:pt>
                <c:pt idx="14357">
                  <c:v>0.4049374638580589</c:v>
                </c:pt>
                <c:pt idx="14358">
                  <c:v>0.41981599953448723</c:v>
                </c:pt>
                <c:pt idx="14359">
                  <c:v>0.44560216597608687</c:v>
                </c:pt>
                <c:pt idx="14360">
                  <c:v>0.46395799802719306</c:v>
                </c:pt>
                <c:pt idx="14361">
                  <c:v>0.48751786967968919</c:v>
                </c:pt>
                <c:pt idx="14362">
                  <c:v>0.51897882601531631</c:v>
                </c:pt>
                <c:pt idx="14363">
                  <c:v>0.5405075273266543</c:v>
                </c:pt>
                <c:pt idx="14364">
                  <c:v>0.5541414410893406</c:v>
                </c:pt>
                <c:pt idx="14365">
                  <c:v>0.55414144108934027</c:v>
                </c:pt>
                <c:pt idx="14366">
                  <c:v>0.5493189899844575</c:v>
                </c:pt>
                <c:pt idx="14367">
                  <c:v>0.57499893679492775</c:v>
                </c:pt>
                <c:pt idx="14368">
                  <c:v>0.57570817811418584</c:v>
                </c:pt>
                <c:pt idx="14369">
                  <c:v>0.59664894064825924</c:v>
                </c:pt>
                <c:pt idx="14370">
                  <c:v>0.61906911252056795</c:v>
                </c:pt>
                <c:pt idx="14371">
                  <c:v>0.60040036070288483</c:v>
                </c:pt>
                <c:pt idx="14372">
                  <c:v>0.60948034022408515</c:v>
                </c:pt>
                <c:pt idx="14373">
                  <c:v>2.4809333277819183</c:v>
                </c:pt>
                <c:pt idx="14374">
                  <c:v>2.4940541155559437</c:v>
                </c:pt>
                <c:pt idx="14375">
                  <c:v>2.4930341246605843</c:v>
                </c:pt>
                <c:pt idx="14376">
                  <c:v>2.4880754632699786</c:v>
                </c:pt>
                <c:pt idx="14377">
                  <c:v>2.50194149377907</c:v>
                </c:pt>
                <c:pt idx="14378">
                  <c:v>2.5019927333781791</c:v>
                </c:pt>
                <c:pt idx="14379">
                  <c:v>2.5021432540291659</c:v>
                </c:pt>
                <c:pt idx="14380">
                  <c:v>3.4162392303039981</c:v>
                </c:pt>
                <c:pt idx="14381">
                  <c:v>3.4133077691821483</c:v>
                </c:pt>
                <c:pt idx="14382">
                  <c:v>3.410697820885078</c:v>
                </c:pt>
                <c:pt idx="14383">
                  <c:v>3.424844133111494</c:v>
                </c:pt>
                <c:pt idx="14384">
                  <c:v>4.0848009184272591</c:v>
                </c:pt>
                <c:pt idx="14385">
                  <c:v>4.1004139026123605</c:v>
                </c:pt>
                <c:pt idx="14386">
                  <c:v>4.0953768127357275</c:v>
                </c:pt>
                <c:pt idx="14387">
                  <c:v>4.0953768127357275</c:v>
                </c:pt>
                <c:pt idx="14388">
                  <c:v>4.0953768127357275</c:v>
                </c:pt>
                <c:pt idx="14389">
                  <c:v>4.0940591269882454</c:v>
                </c:pt>
                <c:pt idx="14390">
                  <c:v>4.0728892632985509</c:v>
                </c:pt>
                <c:pt idx="14391">
                  <c:v>4.0714279492956686</c:v>
                </c:pt>
                <c:pt idx="14392">
                  <c:v>4.0493098164494858</c:v>
                </c:pt>
                <c:pt idx="14393">
                  <c:v>4.0728892632985509</c:v>
                </c:pt>
                <c:pt idx="14394">
                  <c:v>4.6676120431355184</c:v>
                </c:pt>
                <c:pt idx="14395">
                  <c:v>4.6747726327099386</c:v>
                </c:pt>
                <c:pt idx="14396">
                  <c:v>4.6842354674666193</c:v>
                </c:pt>
                <c:pt idx="14397">
                  <c:v>4.6768899366682373</c:v>
                </c:pt>
                <c:pt idx="14398">
                  <c:v>4.6790823295182555</c:v>
                </c:pt>
                <c:pt idx="14399">
                  <c:v>4.6716452012729386</c:v>
                </c:pt>
                <c:pt idx="14400">
                  <c:v>4.6535608421902799</c:v>
                </c:pt>
                <c:pt idx="14401">
                  <c:v>4.6535608421902799</c:v>
                </c:pt>
                <c:pt idx="14402">
                  <c:v>4.6783521261257128</c:v>
                </c:pt>
                <c:pt idx="14403">
                  <c:v>4.6783521261257128</c:v>
                </c:pt>
                <c:pt idx="14404">
                  <c:v>4.6783521261257128</c:v>
                </c:pt>
                <c:pt idx="14405">
                  <c:v>4.6783521261257128</c:v>
                </c:pt>
                <c:pt idx="14406">
                  <c:v>4.6783521261257128</c:v>
                </c:pt>
                <c:pt idx="14407">
                  <c:v>4.6711770637913448</c:v>
                </c:pt>
                <c:pt idx="14408">
                  <c:v>4.6711770637913448</c:v>
                </c:pt>
                <c:pt idx="14409">
                  <c:v>5.1032194445537602</c:v>
                </c:pt>
                <c:pt idx="14410">
                  <c:v>5.1032194445537602</c:v>
                </c:pt>
                <c:pt idx="14411">
                  <c:v>4.6976114162082308</c:v>
                </c:pt>
                <c:pt idx="14412">
                  <c:v>4.7230687269816309</c:v>
                </c:pt>
                <c:pt idx="14413">
                  <c:v>4.7210834540631588</c:v>
                </c:pt>
                <c:pt idx="14414">
                  <c:v>4.6976114162082308</c:v>
                </c:pt>
                <c:pt idx="14415">
                  <c:v>4.1778603142531017</c:v>
                </c:pt>
                <c:pt idx="14416">
                  <c:v>4.1559438459609188</c:v>
                </c:pt>
                <c:pt idx="14417">
                  <c:v>4.1793443254456495</c:v>
                </c:pt>
                <c:pt idx="14418">
                  <c:v>4.1804293988030334</c:v>
                </c:pt>
                <c:pt idx="14419">
                  <c:v>4.157110297427046</c:v>
                </c:pt>
                <c:pt idx="14420">
                  <c:v>4.6748816976022489</c:v>
                </c:pt>
                <c:pt idx="14421">
                  <c:v>5.1049841542751748</c:v>
                </c:pt>
                <c:pt idx="14422">
                  <c:v>5.1077281533630625</c:v>
                </c:pt>
                <c:pt idx="14423">
                  <c:v>5.1341399552529596</c:v>
                </c:pt>
                <c:pt idx="14424">
                  <c:v>5.1077281533630625</c:v>
                </c:pt>
                <c:pt idx="14425">
                  <c:v>4.6149893264048174</c:v>
                </c:pt>
                <c:pt idx="14426">
                  <c:v>4.608111604533196</c:v>
                </c:pt>
                <c:pt idx="14427">
                  <c:v>4.5986594605979834</c:v>
                </c:pt>
                <c:pt idx="14428">
                  <c:v>4.6058350766589431</c:v>
                </c:pt>
                <c:pt idx="14429">
                  <c:v>4.6122336813888527</c:v>
                </c:pt>
                <c:pt idx="14430">
                  <c:v>4.6205331271155403</c:v>
                </c:pt>
                <c:pt idx="14431">
                  <c:v>4.6142660968894313</c:v>
                </c:pt>
                <c:pt idx="14432">
                  <c:v>4.6162805705385059</c:v>
                </c:pt>
                <c:pt idx="14433">
                  <c:v>4.6162805705385059</c:v>
                </c:pt>
                <c:pt idx="14434">
                  <c:v>4.6393387791809824</c:v>
                </c:pt>
                <c:pt idx="14435">
                  <c:v>4.0997030615043082</c:v>
                </c:pt>
                <c:pt idx="14436">
                  <c:v>4.0790127552181108</c:v>
                </c:pt>
                <c:pt idx="14437">
                  <c:v>4.0776280252341328</c:v>
                </c:pt>
                <c:pt idx="14438">
                  <c:v>4.0776280252341319</c:v>
                </c:pt>
                <c:pt idx="14439">
                  <c:v>4.0776280252341328</c:v>
                </c:pt>
                <c:pt idx="14440">
                  <c:v>3.414035279351642</c:v>
                </c:pt>
                <c:pt idx="14441">
                  <c:v>3.4135038269629852</c:v>
                </c:pt>
                <c:pt idx="14442">
                  <c:v>3.3974441869031118</c:v>
                </c:pt>
                <c:pt idx="14443">
                  <c:v>4.1431711050125637</c:v>
                </c:pt>
                <c:pt idx="14444">
                  <c:v>4.1447745520605759</c:v>
                </c:pt>
                <c:pt idx="14445">
                  <c:v>4.1665876010535126</c:v>
                </c:pt>
                <c:pt idx="14446">
                  <c:v>4.1736382190303321</c:v>
                </c:pt>
                <c:pt idx="14447">
                  <c:v>4.1942355764500912</c:v>
                </c:pt>
                <c:pt idx="14448">
                  <c:v>4.1736382190303321</c:v>
                </c:pt>
                <c:pt idx="14449">
                  <c:v>4.1725852026858918</c:v>
                </c:pt>
                <c:pt idx="14450">
                  <c:v>4.1725852026858918</c:v>
                </c:pt>
                <c:pt idx="14451">
                  <c:v>3.5440803629639559</c:v>
                </c:pt>
                <c:pt idx="14452">
                  <c:v>2.694648548744103</c:v>
                </c:pt>
                <c:pt idx="14453">
                  <c:v>2.6946485487441034</c:v>
                </c:pt>
                <c:pt idx="14454">
                  <c:v>2.6868589524157942</c:v>
                </c:pt>
                <c:pt idx="14455">
                  <c:v>2.7003760770189236</c:v>
                </c:pt>
                <c:pt idx="14456">
                  <c:v>2.6868589524157942</c:v>
                </c:pt>
                <c:pt idx="14457">
                  <c:v>2.7003760770189231</c:v>
                </c:pt>
                <c:pt idx="14458">
                  <c:v>2.6946485487441034</c:v>
                </c:pt>
                <c:pt idx="14459">
                  <c:v>3.6779923860273742</c:v>
                </c:pt>
                <c:pt idx="14460">
                  <c:v>3.675182115161721</c:v>
                </c:pt>
                <c:pt idx="14461">
                  <c:v>3.6711771582650883</c:v>
                </c:pt>
                <c:pt idx="14462">
                  <c:v>3.6706108236829755</c:v>
                </c:pt>
                <c:pt idx="14463">
                  <c:v>3.6800908165851367</c:v>
                </c:pt>
                <c:pt idx="14464">
                  <c:v>3.6652761805501974</c:v>
                </c:pt>
                <c:pt idx="14465">
                  <c:v>3.6471150202404758</c:v>
                </c:pt>
                <c:pt idx="14466">
                  <c:v>3.6471150202404758</c:v>
                </c:pt>
                <c:pt idx="14467">
                  <c:v>3.6471150202404758</c:v>
                </c:pt>
                <c:pt idx="14468">
                  <c:v>3.6658449005034774</c:v>
                </c:pt>
                <c:pt idx="14469">
                  <c:v>3.6652761805501965</c:v>
                </c:pt>
                <c:pt idx="14470">
                  <c:v>4.3663493634600208</c:v>
                </c:pt>
                <c:pt idx="14471">
                  <c:v>4.3606061092419681</c:v>
                </c:pt>
                <c:pt idx="14472">
                  <c:v>4.3830499005602537</c:v>
                </c:pt>
                <c:pt idx="14473">
                  <c:v>4.3791010034406677</c:v>
                </c:pt>
                <c:pt idx="14474">
                  <c:v>3.6768592173857439</c:v>
                </c:pt>
                <c:pt idx="14475">
                  <c:v>3.6937134418677844</c:v>
                </c:pt>
                <c:pt idx="14476">
                  <c:v>3.6768592173857431</c:v>
                </c:pt>
                <c:pt idx="14477">
                  <c:v>3.6724569729981003</c:v>
                </c:pt>
                <c:pt idx="14478">
                  <c:v>3.6581610828125606</c:v>
                </c:pt>
                <c:pt idx="14479">
                  <c:v>3.6581610828125601</c:v>
                </c:pt>
                <c:pt idx="14480">
                  <c:v>3.6760320246714371</c:v>
                </c:pt>
                <c:pt idx="14481">
                  <c:v>3.6765601642022605</c:v>
                </c:pt>
                <c:pt idx="14482">
                  <c:v>4.2832355909979629</c:v>
                </c:pt>
                <c:pt idx="14483">
                  <c:v>4.2620500775663874</c:v>
                </c:pt>
                <c:pt idx="14484">
                  <c:v>4.2832355909979629</c:v>
                </c:pt>
                <c:pt idx="14485">
                  <c:v>4.2719457205510016</c:v>
                </c:pt>
                <c:pt idx="14486">
                  <c:v>4.2486703986173602</c:v>
                </c:pt>
                <c:pt idx="14487">
                  <c:v>4.2704396113873004</c:v>
                </c:pt>
                <c:pt idx="14488">
                  <c:v>4.2486703986173602</c:v>
                </c:pt>
                <c:pt idx="14489">
                  <c:v>4.7515535166996008</c:v>
                </c:pt>
                <c:pt idx="14490">
                  <c:v>4.1562335554352217</c:v>
                </c:pt>
                <c:pt idx="14491">
                  <c:v>4.1550920892985639</c:v>
                </c:pt>
                <c:pt idx="14492">
                  <c:v>4.1781832966936756</c:v>
                </c:pt>
                <c:pt idx="14493">
                  <c:v>4.2002152774222115</c:v>
                </c:pt>
                <c:pt idx="14494">
                  <c:v>4.1882703136979513</c:v>
                </c:pt>
                <c:pt idx="14495">
                  <c:v>4.1898278160315456</c:v>
                </c:pt>
                <c:pt idx="14496">
                  <c:v>4.1898278160315456</c:v>
                </c:pt>
                <c:pt idx="14497">
                  <c:v>4.2113507118142062</c:v>
                </c:pt>
                <c:pt idx="14498">
                  <c:v>4.2113507118142062</c:v>
                </c:pt>
                <c:pt idx="14499">
                  <c:v>4.2113507118142062</c:v>
                </c:pt>
                <c:pt idx="14500">
                  <c:v>4.2113507118142062</c:v>
                </c:pt>
                <c:pt idx="14501">
                  <c:v>3.4388539808129042</c:v>
                </c:pt>
                <c:pt idx="14502">
                  <c:v>3.4422752424745426</c:v>
                </c:pt>
                <c:pt idx="14503">
                  <c:v>3.4250816316027501</c:v>
                </c:pt>
                <c:pt idx="14504">
                  <c:v>3.4422752424745426</c:v>
                </c:pt>
                <c:pt idx="14505">
                  <c:v>3.4250816316027497</c:v>
                </c:pt>
                <c:pt idx="14506">
                  <c:v>3.4250816316027501</c:v>
                </c:pt>
                <c:pt idx="14507">
                  <c:v>3.424665952856957</c:v>
                </c:pt>
                <c:pt idx="14508">
                  <c:v>3.4422752424745426</c:v>
                </c:pt>
                <c:pt idx="14509">
                  <c:v>3.4391436813814948</c:v>
                </c:pt>
                <c:pt idx="14510">
                  <c:v>4.1121546693885414</c:v>
                </c:pt>
                <c:pt idx="14511">
                  <c:v>4.0920036867941274</c:v>
                </c:pt>
                <c:pt idx="14512">
                  <c:v>4.1121546693885414</c:v>
                </c:pt>
                <c:pt idx="14513">
                  <c:v>3.4414246378471334</c:v>
                </c:pt>
                <c:pt idx="14514">
                  <c:v>3.4577604358963261</c:v>
                </c:pt>
                <c:pt idx="14515">
                  <c:v>3.4414246378471329</c:v>
                </c:pt>
                <c:pt idx="14516">
                  <c:v>3.4573702209848993</c:v>
                </c:pt>
                <c:pt idx="14517">
                  <c:v>3.4575059581398158</c:v>
                </c:pt>
                <c:pt idx="14518">
                  <c:v>3.4575059581398162</c:v>
                </c:pt>
                <c:pt idx="14519">
                  <c:v>3.4575059581398149</c:v>
                </c:pt>
                <c:pt idx="14520">
                  <c:v>2.5531497553525972</c:v>
                </c:pt>
                <c:pt idx="14521">
                  <c:v>2.5529648145700881</c:v>
                </c:pt>
                <c:pt idx="14522">
                  <c:v>2.5543599461805315</c:v>
                </c:pt>
                <c:pt idx="14523">
                  <c:v>3.4545065802223007</c:v>
                </c:pt>
                <c:pt idx="14524">
                  <c:v>3.4545065802223007</c:v>
                </c:pt>
                <c:pt idx="14525">
                  <c:v>3.4576369349278591</c:v>
                </c:pt>
                <c:pt idx="14526">
                  <c:v>3.4545065802223007</c:v>
                </c:pt>
                <c:pt idx="14527">
                  <c:v>3.4542978251940695</c:v>
                </c:pt>
                <c:pt idx="14528">
                  <c:v>4.1089184745108902</c:v>
                </c:pt>
                <c:pt idx="14529">
                  <c:v>4.1077002257517536</c:v>
                </c:pt>
                <c:pt idx="14530">
                  <c:v>4.0871796972008996</c:v>
                </c:pt>
                <c:pt idx="14531">
                  <c:v>4.1089184745108902</c:v>
                </c:pt>
                <c:pt idx="14532">
                  <c:v>4.1089184745108902</c:v>
                </c:pt>
                <c:pt idx="14533">
                  <c:v>4.1037521725684849</c:v>
                </c:pt>
                <c:pt idx="14534">
                  <c:v>4.1024877480871282</c:v>
                </c:pt>
                <c:pt idx="14535">
                  <c:v>4.1024877480871282</c:v>
                </c:pt>
                <c:pt idx="14536">
                  <c:v>4.1225013307025291</c:v>
                </c:pt>
                <c:pt idx="14537">
                  <c:v>4.1024877480871282</c:v>
                </c:pt>
                <c:pt idx="14538">
                  <c:v>4.1085556655116289</c:v>
                </c:pt>
                <c:pt idx="14539">
                  <c:v>4.0881411451774525</c:v>
                </c:pt>
                <c:pt idx="14540">
                  <c:v>4.1085556655116289</c:v>
                </c:pt>
                <c:pt idx="14541">
                  <c:v>3.4406567900216607</c:v>
                </c:pt>
                <c:pt idx="14542">
                  <c:v>3.4411398315486319</c:v>
                </c:pt>
                <c:pt idx="14543">
                  <c:v>3.4237431670137366</c:v>
                </c:pt>
                <c:pt idx="14544">
                  <c:v>3.4249706774685307</c:v>
                </c:pt>
                <c:pt idx="14545">
                  <c:v>3.4249706774685311</c:v>
                </c:pt>
                <c:pt idx="14546">
                  <c:v>3.4286515128648074</c:v>
                </c:pt>
                <c:pt idx="14547">
                  <c:v>3.4107467118145847</c:v>
                </c:pt>
                <c:pt idx="14548">
                  <c:v>3.4286515128648074</c:v>
                </c:pt>
                <c:pt idx="14549">
                  <c:v>3.4286515128648074</c:v>
                </c:pt>
                <c:pt idx="14550">
                  <c:v>3.4322042198056355</c:v>
                </c:pt>
                <c:pt idx="14551">
                  <c:v>3.4146427971080415</c:v>
                </c:pt>
                <c:pt idx="14552">
                  <c:v>3.4184097598386658</c:v>
                </c:pt>
                <c:pt idx="14553">
                  <c:v>3.4188019257775535</c:v>
                </c:pt>
                <c:pt idx="14554">
                  <c:v>2.5190389500859149</c:v>
                </c:pt>
                <c:pt idx="14555">
                  <c:v>2.5047231865847355</c:v>
                </c:pt>
                <c:pt idx="14556">
                  <c:v>2.504723186584735</c:v>
                </c:pt>
                <c:pt idx="14557">
                  <c:v>2.5190389500859141</c:v>
                </c:pt>
                <c:pt idx="14558">
                  <c:v>2.5307839761265551</c:v>
                </c:pt>
                <c:pt idx="14559">
                  <c:v>0.73430111463288128</c:v>
                </c:pt>
                <c:pt idx="14560">
                  <c:v>2.5294012959024115</c:v>
                </c:pt>
                <c:pt idx="14561">
                  <c:v>2.5297962041530826</c:v>
                </c:pt>
                <c:pt idx="14562">
                  <c:v>2.5172029242622989</c:v>
                </c:pt>
                <c:pt idx="14563">
                  <c:v>2.5223959279783554</c:v>
                </c:pt>
                <c:pt idx="14564">
                  <c:v>2.5223959279783554</c:v>
                </c:pt>
                <c:pt idx="14565">
                  <c:v>2.5322566365313421</c:v>
                </c:pt>
                <c:pt idx="14566">
                  <c:v>2.5322566365313421</c:v>
                </c:pt>
                <c:pt idx="14567">
                  <c:v>2.520962675164661</c:v>
                </c:pt>
                <c:pt idx="14568">
                  <c:v>2.5212519291658615</c:v>
                </c:pt>
                <c:pt idx="14569">
                  <c:v>2.5323876584878549</c:v>
                </c:pt>
                <c:pt idx="14570">
                  <c:v>2.5340064336183414</c:v>
                </c:pt>
                <c:pt idx="14571">
                  <c:v>2.522555471782653</c:v>
                </c:pt>
                <c:pt idx="14572">
                  <c:v>2.5339249598978539</c:v>
                </c:pt>
                <c:pt idx="14573">
                  <c:v>2.5358551706298194</c:v>
                </c:pt>
                <c:pt idx="14574">
                  <c:v>2.5360495039269968</c:v>
                </c:pt>
                <c:pt idx="14575">
                  <c:v>2.5358551706298194</c:v>
                </c:pt>
                <c:pt idx="14576">
                  <c:v>2.5358551706298198</c:v>
                </c:pt>
                <c:pt idx="14577">
                  <c:v>2.5358551706298189</c:v>
                </c:pt>
                <c:pt idx="14578">
                  <c:v>2.5358551706298189</c:v>
                </c:pt>
                <c:pt idx="14579">
                  <c:v>2.5284978142506147</c:v>
                </c:pt>
                <c:pt idx="14580">
                  <c:v>2.5284978142506151</c:v>
                </c:pt>
                <c:pt idx="14581">
                  <c:v>2.5398050061575224</c:v>
                </c:pt>
                <c:pt idx="14582">
                  <c:v>2.5504246040159737</c:v>
                </c:pt>
                <c:pt idx="14583">
                  <c:v>2.560514721683588</c:v>
                </c:pt>
                <c:pt idx="14584">
                  <c:v>2.5623234590591712</c:v>
                </c:pt>
                <c:pt idx="14585">
                  <c:v>2.5623234590591712</c:v>
                </c:pt>
                <c:pt idx="14586">
                  <c:v>2.5623234590591717</c:v>
                </c:pt>
                <c:pt idx="14587">
                  <c:v>2.564431363987647</c:v>
                </c:pt>
                <c:pt idx="14588">
                  <c:v>3.4744158358815307</c:v>
                </c:pt>
                <c:pt idx="14589">
                  <c:v>3.4618419651803083</c:v>
                </c:pt>
                <c:pt idx="14590">
                  <c:v>3.4617795553596933</c:v>
                </c:pt>
                <c:pt idx="14591">
                  <c:v>2.5552863732919917</c:v>
                </c:pt>
                <c:pt idx="14592">
                  <c:v>2.5551039288860551</c:v>
                </c:pt>
                <c:pt idx="14593">
                  <c:v>2.5569499056452383</c:v>
                </c:pt>
                <c:pt idx="14594">
                  <c:v>2.5522404513564285</c:v>
                </c:pt>
                <c:pt idx="14595">
                  <c:v>2.5642007921364782</c:v>
                </c:pt>
                <c:pt idx="14596">
                  <c:v>2.5642007921364782</c:v>
                </c:pt>
                <c:pt idx="14597">
                  <c:v>2.552240451356429</c:v>
                </c:pt>
                <c:pt idx="14598">
                  <c:v>2.5526745477075714</c:v>
                </c:pt>
                <c:pt idx="14599">
                  <c:v>2.5520692059679635</c:v>
                </c:pt>
                <c:pt idx="14600">
                  <c:v>2.5520692059679635</c:v>
                </c:pt>
                <c:pt idx="14601">
                  <c:v>2.5625641993429991</c:v>
                </c:pt>
                <c:pt idx="14602">
                  <c:v>2.5625641993429995</c:v>
                </c:pt>
                <c:pt idx="14603">
                  <c:v>2.5507592063179994</c:v>
                </c:pt>
                <c:pt idx="14604">
                  <c:v>2.5610428091993138</c:v>
                </c:pt>
                <c:pt idx="14605">
                  <c:v>2.560549397180345</c:v>
                </c:pt>
                <c:pt idx="14606">
                  <c:v>2.5601520994097959</c:v>
                </c:pt>
                <c:pt idx="14607">
                  <c:v>2.5601520994097959</c:v>
                </c:pt>
                <c:pt idx="14608">
                  <c:v>2.5600467445003932</c:v>
                </c:pt>
                <c:pt idx="14609">
                  <c:v>2.5615352121491766</c:v>
                </c:pt>
                <c:pt idx="14610">
                  <c:v>2.5575235973676986</c:v>
                </c:pt>
                <c:pt idx="14611">
                  <c:v>2.5501340684186524</c:v>
                </c:pt>
                <c:pt idx="14612">
                  <c:v>2.5375917426247376</c:v>
                </c:pt>
                <c:pt idx="14613">
                  <c:v>2.5239544872881896</c:v>
                </c:pt>
                <c:pt idx="14614">
                  <c:v>3.4187149583873402</c:v>
                </c:pt>
                <c:pt idx="14615">
                  <c:v>3.4285225549016447</c:v>
                </c:pt>
                <c:pt idx="14616">
                  <c:v>3.4204369103446832</c:v>
                </c:pt>
                <c:pt idx="14617">
                  <c:v>3.429576391446306</c:v>
                </c:pt>
                <c:pt idx="14618">
                  <c:v>3.4320161811445287</c:v>
                </c:pt>
                <c:pt idx="14619">
                  <c:v>2.511903730997294</c:v>
                </c:pt>
                <c:pt idx="14620">
                  <c:v>2.5243547511135001</c:v>
                </c:pt>
                <c:pt idx="14621">
                  <c:v>2.527674236278294</c:v>
                </c:pt>
                <c:pt idx="14622">
                  <c:v>2.515866673666753</c:v>
                </c:pt>
                <c:pt idx="14623">
                  <c:v>2.5162207282712492</c:v>
                </c:pt>
                <c:pt idx="14624">
                  <c:v>2.5189750343592698</c:v>
                </c:pt>
                <c:pt idx="14625">
                  <c:v>2.518820076655734</c:v>
                </c:pt>
                <c:pt idx="14626">
                  <c:v>2.5076658847195055</c:v>
                </c:pt>
                <c:pt idx="14627">
                  <c:v>2.4959934700847115</c:v>
                </c:pt>
                <c:pt idx="14628">
                  <c:v>3.4281098886921657</c:v>
                </c:pt>
                <c:pt idx="14629">
                  <c:v>3.4407974129013335</c:v>
                </c:pt>
                <c:pt idx="14630">
                  <c:v>3.4431504793902468</c:v>
                </c:pt>
                <c:pt idx="14631">
                  <c:v>3.4306661812905332</c:v>
                </c:pt>
                <c:pt idx="14632">
                  <c:v>3.4177942117209534</c:v>
                </c:pt>
                <c:pt idx="14633">
                  <c:v>3.4196816338055345</c:v>
                </c:pt>
                <c:pt idx="14634">
                  <c:v>3.4222377834408273</c:v>
                </c:pt>
                <c:pt idx="14635">
                  <c:v>3.4093453160205063</c:v>
                </c:pt>
                <c:pt idx="14636">
                  <c:v>3.4101239140625359</c:v>
                </c:pt>
                <c:pt idx="14637">
                  <c:v>3.4108982997501252</c:v>
                </c:pt>
                <c:pt idx="14638">
                  <c:v>3.3976933704108769</c:v>
                </c:pt>
                <c:pt idx="14639">
                  <c:v>3.4005039566524773</c:v>
                </c:pt>
                <c:pt idx="14640">
                  <c:v>3.4085548706059177</c:v>
                </c:pt>
                <c:pt idx="14641">
                  <c:v>3.4075630823580862</c:v>
                </c:pt>
                <c:pt idx="14642">
                  <c:v>3.4149791844731672</c:v>
                </c:pt>
                <c:pt idx="14643">
                  <c:v>3.4280297141541571</c:v>
                </c:pt>
                <c:pt idx="14644">
                  <c:v>3.4280297141541571</c:v>
                </c:pt>
                <c:pt idx="14645">
                  <c:v>2.4933268586652506</c:v>
                </c:pt>
                <c:pt idx="14646">
                  <c:v>2.4902809414870894</c:v>
                </c:pt>
                <c:pt idx="14647">
                  <c:v>2.4866731156674269</c:v>
                </c:pt>
                <c:pt idx="14648">
                  <c:v>2.4866731156674269</c:v>
                </c:pt>
                <c:pt idx="14649">
                  <c:v>2.4870862515990115</c:v>
                </c:pt>
                <c:pt idx="14650">
                  <c:v>3.4263225721414914</c:v>
                </c:pt>
                <c:pt idx="14651">
                  <c:v>3.4109639819500082</c:v>
                </c:pt>
                <c:pt idx="14652">
                  <c:v>3.4185458035589016</c:v>
                </c:pt>
                <c:pt idx="14653">
                  <c:v>3.4157655614001747</c:v>
                </c:pt>
                <c:pt idx="14654">
                  <c:v>3.4287722187686649</c:v>
                </c:pt>
                <c:pt idx="14655">
                  <c:v>3.420658462696665</c:v>
                </c:pt>
                <c:pt idx="14656">
                  <c:v>3.4182209090611093</c:v>
                </c:pt>
                <c:pt idx="14657">
                  <c:v>3.4157199258520365</c:v>
                </c:pt>
                <c:pt idx="14658">
                  <c:v>3.4290468318204543</c:v>
                </c:pt>
                <c:pt idx="14659">
                  <c:v>2.5021255792129873</c:v>
                </c:pt>
                <c:pt idx="14660">
                  <c:v>2.5021255792129873</c:v>
                </c:pt>
                <c:pt idx="14661">
                  <c:v>2.5017116513028257</c:v>
                </c:pt>
                <c:pt idx="14662">
                  <c:v>2.506185853806326</c:v>
                </c:pt>
                <c:pt idx="14663">
                  <c:v>2.5057587783246187</c:v>
                </c:pt>
                <c:pt idx="14664">
                  <c:v>2.5181416268473873</c:v>
                </c:pt>
                <c:pt idx="14665">
                  <c:v>2.5192305119874643</c:v>
                </c:pt>
                <c:pt idx="14666">
                  <c:v>2.5187281654199842</c:v>
                </c:pt>
                <c:pt idx="14667">
                  <c:v>2.5307817146899403</c:v>
                </c:pt>
                <c:pt idx="14668">
                  <c:v>2.542318273945138</c:v>
                </c:pt>
                <c:pt idx="14669">
                  <c:v>2.5421956944758306</c:v>
                </c:pt>
                <c:pt idx="14670">
                  <c:v>2.5415647449470078</c:v>
                </c:pt>
                <c:pt idx="14671">
                  <c:v>2.5366656422644991</c:v>
                </c:pt>
                <c:pt idx="14672">
                  <c:v>3.4510549368126648</c:v>
                </c:pt>
                <c:pt idx="14673">
                  <c:v>3.4340139139022274</c:v>
                </c:pt>
                <c:pt idx="14674">
                  <c:v>3.4340139139022274</c:v>
                </c:pt>
                <c:pt idx="14675">
                  <c:v>3.4340139139022274</c:v>
                </c:pt>
                <c:pt idx="14676">
                  <c:v>4.0860282866384026</c:v>
                </c:pt>
                <c:pt idx="14677">
                  <c:v>4.0860282866384026</c:v>
                </c:pt>
                <c:pt idx="14678">
                  <c:v>4.1063963519075237</c:v>
                </c:pt>
                <c:pt idx="14679">
                  <c:v>4.093377516197898</c:v>
                </c:pt>
                <c:pt idx="14680">
                  <c:v>4.0986690118982159</c:v>
                </c:pt>
                <c:pt idx="14681">
                  <c:v>3.4451635933905558</c:v>
                </c:pt>
                <c:pt idx="14682">
                  <c:v>3.4451635933905553</c:v>
                </c:pt>
                <c:pt idx="14683">
                  <c:v>3.4451635933905558</c:v>
                </c:pt>
                <c:pt idx="14684">
                  <c:v>3.4454302102969745</c:v>
                </c:pt>
                <c:pt idx="14685">
                  <c:v>3.4454302102969745</c:v>
                </c:pt>
                <c:pt idx="14686">
                  <c:v>3.4454302102969745</c:v>
                </c:pt>
                <c:pt idx="14687">
                  <c:v>3.4454302102969745</c:v>
                </c:pt>
                <c:pt idx="14688">
                  <c:v>3.4612597404174612</c:v>
                </c:pt>
                <c:pt idx="14689">
                  <c:v>3.444691183040077</c:v>
                </c:pt>
                <c:pt idx="14690">
                  <c:v>3.4412084593598844</c:v>
                </c:pt>
                <c:pt idx="14691">
                  <c:v>4.0923755787086842</c:v>
                </c:pt>
                <c:pt idx="14692">
                  <c:v>4.0910485325566128</c:v>
                </c:pt>
                <c:pt idx="14693">
                  <c:v>4.6120502031051807</c:v>
                </c:pt>
                <c:pt idx="14694">
                  <c:v>4.6120502031051807</c:v>
                </c:pt>
                <c:pt idx="14695">
                  <c:v>4.6120502031051807</c:v>
                </c:pt>
                <c:pt idx="14696">
                  <c:v>4.6374265352593085</c:v>
                </c:pt>
                <c:pt idx="14697">
                  <c:v>5.0832989894383527</c:v>
                </c:pt>
                <c:pt idx="14698">
                  <c:v>5.4327478324919891</c:v>
                </c:pt>
                <c:pt idx="14699">
                  <c:v>5.4327478324919882</c:v>
                </c:pt>
                <c:pt idx="14700">
                  <c:v>5.4327478324919882</c:v>
                </c:pt>
                <c:pt idx="14701">
                  <c:v>5.4397500296443404</c:v>
                </c:pt>
                <c:pt idx="14702">
                  <c:v>5.4397500296443395</c:v>
                </c:pt>
                <c:pt idx="14703">
                  <c:v>5.0893248439577619</c:v>
                </c:pt>
                <c:pt idx="14704">
                  <c:v>5.1165185854214954</c:v>
                </c:pt>
                <c:pt idx="14705">
                  <c:v>5.091785047896801</c:v>
                </c:pt>
                <c:pt idx="14706">
                  <c:v>5.1071553017070483</c:v>
                </c:pt>
                <c:pt idx="14707">
                  <c:v>4.6624851800418945</c:v>
                </c:pt>
                <c:pt idx="14708">
                  <c:v>4.6606994379363744</c:v>
                </c:pt>
                <c:pt idx="14709">
                  <c:v>4.6363780312544911</c:v>
                </c:pt>
                <c:pt idx="14710">
                  <c:v>4.6606994379363744</c:v>
                </c:pt>
                <c:pt idx="14711">
                  <c:v>4.6544466112550849</c:v>
                </c:pt>
                <c:pt idx="14712">
                  <c:v>4.6298133094020928</c:v>
                </c:pt>
                <c:pt idx="14713">
                  <c:v>4.6298133094020919</c:v>
                </c:pt>
                <c:pt idx="14714">
                  <c:v>4.6298133094020928</c:v>
                </c:pt>
                <c:pt idx="14715">
                  <c:v>5.0751524225763838</c:v>
                </c:pt>
                <c:pt idx="14716">
                  <c:v>5.0492298791527217</c:v>
                </c:pt>
                <c:pt idx="14717">
                  <c:v>5.046585909744616</c:v>
                </c:pt>
                <c:pt idx="14718">
                  <c:v>5.0709668287777232</c:v>
                </c:pt>
                <c:pt idx="14719">
                  <c:v>5.4187279111261804</c:v>
                </c:pt>
                <c:pt idx="14720">
                  <c:v>5.4309129866797328</c:v>
                </c:pt>
                <c:pt idx="14721">
                  <c:v>5.4309129866797328</c:v>
                </c:pt>
                <c:pt idx="14722">
                  <c:v>5.0812326337261613</c:v>
                </c:pt>
                <c:pt idx="14723">
                  <c:v>5.0837220841552879</c:v>
                </c:pt>
                <c:pt idx="14724">
                  <c:v>4.6594544771865714</c:v>
                </c:pt>
                <c:pt idx="14725">
                  <c:v>4.6606994379363744</c:v>
                </c:pt>
                <c:pt idx="14726">
                  <c:v>4.6606994379363753</c:v>
                </c:pt>
                <c:pt idx="14727">
                  <c:v>4.638292827517267</c:v>
                </c:pt>
                <c:pt idx="14728">
                  <c:v>4.6382928275172679</c:v>
                </c:pt>
                <c:pt idx="14729">
                  <c:v>4.1004395845665789</c:v>
                </c:pt>
                <c:pt idx="14730">
                  <c:v>4.1004395845665789</c:v>
                </c:pt>
                <c:pt idx="14731">
                  <c:v>4.105227017567338</c:v>
                </c:pt>
                <c:pt idx="14732">
                  <c:v>4.1048647251853199</c:v>
                </c:pt>
                <c:pt idx="14733">
                  <c:v>4.1048647251853199</c:v>
                </c:pt>
                <c:pt idx="14734">
                  <c:v>4.1048647251853199</c:v>
                </c:pt>
                <c:pt idx="14735">
                  <c:v>4.084472054831731</c:v>
                </c:pt>
                <c:pt idx="14736">
                  <c:v>4.0898198530988186</c:v>
                </c:pt>
                <c:pt idx="14737">
                  <c:v>4.0777357216996002</c:v>
                </c:pt>
                <c:pt idx="14738">
                  <c:v>4.0723734728525738</c:v>
                </c:pt>
                <c:pt idx="14739">
                  <c:v>4.073785628188217</c:v>
                </c:pt>
                <c:pt idx="14740">
                  <c:v>4.095925731291266</c:v>
                </c:pt>
                <c:pt idx="14741">
                  <c:v>4.0762177818152292</c:v>
                </c:pt>
                <c:pt idx="14742">
                  <c:v>4.0762177818152292</c:v>
                </c:pt>
                <c:pt idx="14743">
                  <c:v>4.0829848896047709</c:v>
                </c:pt>
                <c:pt idx="14744">
                  <c:v>4.1032413902118341</c:v>
                </c:pt>
                <c:pt idx="14745">
                  <c:v>4.0948025862797746</c:v>
                </c:pt>
                <c:pt idx="14746">
                  <c:v>3.4242426568736284</c:v>
                </c:pt>
                <c:pt idx="14747">
                  <c:v>3.4331514647957095</c:v>
                </c:pt>
                <c:pt idx="14748">
                  <c:v>3.4417486344663808</c:v>
                </c:pt>
                <c:pt idx="14749">
                  <c:v>3.4276892796936758</c:v>
                </c:pt>
                <c:pt idx="14750">
                  <c:v>2.5055428044751564</c:v>
                </c:pt>
                <c:pt idx="14751">
                  <c:v>2.5099716740175468</c:v>
                </c:pt>
                <c:pt idx="14752">
                  <c:v>2.50997065829764</c:v>
                </c:pt>
                <c:pt idx="14753">
                  <c:v>2.5023219498055536</c:v>
                </c:pt>
                <c:pt idx="14754">
                  <c:v>2.5023250062781099</c:v>
                </c:pt>
                <c:pt idx="14755">
                  <c:v>2.4900008253616637</c:v>
                </c:pt>
                <c:pt idx="14756">
                  <c:v>2.4900008253616637</c:v>
                </c:pt>
                <c:pt idx="14757">
                  <c:v>3.5261727372232818</c:v>
                </c:pt>
                <c:pt idx="14758">
                  <c:v>3.5285274894063616</c:v>
                </c:pt>
                <c:pt idx="14759">
                  <c:v>3.5285274894063612</c:v>
                </c:pt>
                <c:pt idx="14760">
                  <c:v>4.284535085035615</c:v>
                </c:pt>
                <c:pt idx="14761">
                  <c:v>4.2683868651753256</c:v>
                </c:pt>
                <c:pt idx="14762">
                  <c:v>4.8602080960317515</c:v>
                </c:pt>
                <c:pt idx="14763">
                  <c:v>5.3458169580534127</c:v>
                </c:pt>
                <c:pt idx="14764">
                  <c:v>5.7605622079005991</c:v>
                </c:pt>
                <c:pt idx="14765">
                  <c:v>6.024770305335295</c:v>
                </c:pt>
                <c:pt idx="14766">
                  <c:v>6.0270190679102029</c:v>
                </c:pt>
                <c:pt idx="14767">
                  <c:v>6.0244513871496235</c:v>
                </c:pt>
                <c:pt idx="14768">
                  <c:v>6.3293644605525534</c:v>
                </c:pt>
                <c:pt idx="14769">
                  <c:v>6.5937663227034591</c:v>
                </c:pt>
                <c:pt idx="14770">
                  <c:v>6.7682185246871898</c:v>
                </c:pt>
                <c:pt idx="14771">
                  <c:v>6.739885550367303</c:v>
                </c:pt>
                <c:pt idx="14772">
                  <c:v>6.9224383497085116</c:v>
                </c:pt>
                <c:pt idx="14773">
                  <c:v>6.9257045382167695</c:v>
                </c:pt>
                <c:pt idx="14774">
                  <c:v>6.9222030306172311</c:v>
                </c:pt>
                <c:pt idx="14775">
                  <c:v>6.8842253514005307</c:v>
                </c:pt>
                <c:pt idx="14776">
                  <c:v>7.0042770975089823</c:v>
                </c:pt>
                <c:pt idx="14777">
                  <c:v>7.0013443818287957</c:v>
                </c:pt>
                <c:pt idx="14778">
                  <c:v>6.9752102337041011</c:v>
                </c:pt>
                <c:pt idx="14779">
                  <c:v>6.9571774375836402</c:v>
                </c:pt>
                <c:pt idx="14780">
                  <c:v>7.0572743041161408</c:v>
                </c:pt>
                <c:pt idx="14781">
                  <c:v>7.0375505350810021</c:v>
                </c:pt>
                <c:pt idx="14782">
                  <c:v>7.0537539433289025</c:v>
                </c:pt>
                <c:pt idx="14783">
                  <c:v>7.0408032759075985</c:v>
                </c:pt>
                <c:pt idx="14784">
                  <c:v>7.0213681217957049</c:v>
                </c:pt>
                <c:pt idx="14785">
                  <c:v>7.0255850627164937</c:v>
                </c:pt>
                <c:pt idx="14786">
                  <c:v>7.0092717027013061</c:v>
                </c:pt>
                <c:pt idx="14787">
                  <c:v>7.0540125554292814</c:v>
                </c:pt>
                <c:pt idx="14788">
                  <c:v>6.9425648548492287</c:v>
                </c:pt>
                <c:pt idx="14789">
                  <c:v>6.9341553941469209</c:v>
                </c:pt>
                <c:pt idx="14790">
                  <c:v>6.833843163472106</c:v>
                </c:pt>
                <c:pt idx="14791">
                  <c:v>6.7006726835498167</c:v>
                </c:pt>
                <c:pt idx="14792">
                  <c:v>6.8230015617889723</c:v>
                </c:pt>
                <c:pt idx="14793">
                  <c:v>6.6444288078918072</c:v>
                </c:pt>
                <c:pt idx="14794">
                  <c:v>6.4665080916259168</c:v>
                </c:pt>
                <c:pt idx="14795">
                  <c:v>6.2038402225366642</c:v>
                </c:pt>
                <c:pt idx="14796">
                  <c:v>5.9801278354396219</c:v>
                </c:pt>
                <c:pt idx="14797">
                  <c:v>5.9856321727787742</c:v>
                </c:pt>
                <c:pt idx="14798">
                  <c:v>6.0095086465314873</c:v>
                </c:pt>
                <c:pt idx="14799">
                  <c:v>5.6550273048800204</c:v>
                </c:pt>
                <c:pt idx="14800">
                  <c:v>5.2454714674386311</c:v>
                </c:pt>
                <c:pt idx="14801">
                  <c:v>4.8323931190481524</c:v>
                </c:pt>
                <c:pt idx="14802">
                  <c:v>4.8272095974173883</c:v>
                </c:pt>
                <c:pt idx="14803">
                  <c:v>4.2591721677610757</c:v>
                </c:pt>
                <c:pt idx="14804">
                  <c:v>4.2636873249076972</c:v>
                </c:pt>
                <c:pt idx="14805">
                  <c:v>4.2582180690788185</c:v>
                </c:pt>
                <c:pt idx="14806">
                  <c:v>4.2571268701256084</c:v>
                </c:pt>
                <c:pt idx="14807">
                  <c:v>3.5302448674477978</c:v>
                </c:pt>
                <c:pt idx="14808">
                  <c:v>3.5453099267323425</c:v>
                </c:pt>
                <c:pt idx="14809">
                  <c:v>3.5447603166354327</c:v>
                </c:pt>
                <c:pt idx="14810">
                  <c:v>3.5422285118813286</c:v>
                </c:pt>
                <c:pt idx="14811">
                  <c:v>2.5065623133273855</c:v>
                </c:pt>
                <c:pt idx="14812">
                  <c:v>2.506562313327386</c:v>
                </c:pt>
                <c:pt idx="14813">
                  <c:v>2.506562313327386</c:v>
                </c:pt>
                <c:pt idx="14814">
                  <c:v>3.418464278428667</c:v>
                </c:pt>
                <c:pt idx="14815">
                  <c:v>3.4196820446000897</c:v>
                </c:pt>
                <c:pt idx="14816">
                  <c:v>3.4159164849044297</c:v>
                </c:pt>
                <c:pt idx="14817">
                  <c:v>3.4334713929857661</c:v>
                </c:pt>
                <c:pt idx="14818">
                  <c:v>3.4254206696094602</c:v>
                </c:pt>
                <c:pt idx="14819">
                  <c:v>3.4286620821038967</c:v>
                </c:pt>
                <c:pt idx="14820">
                  <c:v>3.4304708389518583</c:v>
                </c:pt>
                <c:pt idx="14821">
                  <c:v>3.4392027652887864</c:v>
                </c:pt>
                <c:pt idx="14822">
                  <c:v>4.0978973314398512</c:v>
                </c:pt>
                <c:pt idx="14823">
                  <c:v>3.4224797346104086</c:v>
                </c:pt>
                <c:pt idx="14824">
                  <c:v>3.439202765288786</c:v>
                </c:pt>
                <c:pt idx="14825">
                  <c:v>3.4224797346104086</c:v>
                </c:pt>
                <c:pt idx="14826">
                  <c:v>3.4227924290682581</c:v>
                </c:pt>
                <c:pt idx="14827">
                  <c:v>3.4307402659065254</c:v>
                </c:pt>
                <c:pt idx="14828">
                  <c:v>3.4450267431743193</c:v>
                </c:pt>
                <c:pt idx="14829">
                  <c:v>3.4284812017388062</c:v>
                </c:pt>
                <c:pt idx="14830">
                  <c:v>3.4450267431743193</c:v>
                </c:pt>
                <c:pt idx="14831">
                  <c:v>3.4421272280841695</c:v>
                </c:pt>
                <c:pt idx="14832">
                  <c:v>3.4414590019982736</c:v>
                </c:pt>
                <c:pt idx="14833">
                  <c:v>3.4576267777831777</c:v>
                </c:pt>
                <c:pt idx="14834">
                  <c:v>3.4414590019982731</c:v>
                </c:pt>
                <c:pt idx="14835">
                  <c:v>3.4545841296522144</c:v>
                </c:pt>
                <c:pt idx="14836">
                  <c:v>3.4545841296522148</c:v>
                </c:pt>
                <c:pt idx="14837">
                  <c:v>3.4545841296522153</c:v>
                </c:pt>
                <c:pt idx="14838">
                  <c:v>3.4545841296522153</c:v>
                </c:pt>
                <c:pt idx="14839">
                  <c:v>4.1118748113360519</c:v>
                </c:pt>
                <c:pt idx="14840">
                  <c:v>4.652020618792343</c:v>
                </c:pt>
                <c:pt idx="14841">
                  <c:v>4.6565412798499848</c:v>
                </c:pt>
                <c:pt idx="14842">
                  <c:v>4.6696216983189371</c:v>
                </c:pt>
                <c:pt idx="14843">
                  <c:v>4.6756219127033267</c:v>
                </c:pt>
                <c:pt idx="14844">
                  <c:v>4.6522399581827223</c:v>
                </c:pt>
                <c:pt idx="14845">
                  <c:v>4.1215928192054241</c:v>
                </c:pt>
                <c:pt idx="14846">
                  <c:v>4.1201970493273956</c:v>
                </c:pt>
                <c:pt idx="14847">
                  <c:v>4.1308988535413693</c:v>
                </c:pt>
                <c:pt idx="14848">
                  <c:v>4.1154060569435424</c:v>
                </c:pt>
                <c:pt idx="14849">
                  <c:v>4.1154060569435424</c:v>
                </c:pt>
                <c:pt idx="14850">
                  <c:v>4.1143457432380615</c:v>
                </c:pt>
                <c:pt idx="14851">
                  <c:v>4.1218586121207839</c:v>
                </c:pt>
                <c:pt idx="14852">
                  <c:v>4.1143457432380623</c:v>
                </c:pt>
                <c:pt idx="14853">
                  <c:v>3.4440797202833484</c:v>
                </c:pt>
                <c:pt idx="14854">
                  <c:v>3.4459608834096769</c:v>
                </c:pt>
                <c:pt idx="14855">
                  <c:v>3.4459608834096769</c:v>
                </c:pt>
                <c:pt idx="14856">
                  <c:v>3.4459608834096769</c:v>
                </c:pt>
                <c:pt idx="14857">
                  <c:v>3.4477685555279076</c:v>
                </c:pt>
                <c:pt idx="14858">
                  <c:v>3.4325383253270045</c:v>
                </c:pt>
                <c:pt idx="14859">
                  <c:v>3.4165458334174064</c:v>
                </c:pt>
                <c:pt idx="14860">
                  <c:v>3.4165458334174046</c:v>
                </c:pt>
                <c:pt idx="14861">
                  <c:v>4.0754316689451944</c:v>
                </c:pt>
                <c:pt idx="14862">
                  <c:v>4.0953934427075893</c:v>
                </c:pt>
                <c:pt idx="14863">
                  <c:v>4.0965133648236733</c:v>
                </c:pt>
                <c:pt idx="14864">
                  <c:v>4.0818035522712286</c:v>
                </c:pt>
                <c:pt idx="14865">
                  <c:v>4.0818035522712277</c:v>
                </c:pt>
                <c:pt idx="14866">
                  <c:v>4.0818035522712286</c:v>
                </c:pt>
                <c:pt idx="14867">
                  <c:v>4.7131230380833866</c:v>
                </c:pt>
                <c:pt idx="14868">
                  <c:v>4.735098730712398</c:v>
                </c:pt>
                <c:pt idx="14869">
                  <c:v>4.7131230380833866</c:v>
                </c:pt>
                <c:pt idx="14870">
                  <c:v>4.183000947917769</c:v>
                </c:pt>
                <c:pt idx="14871">
                  <c:v>4.2815593683084252</c:v>
                </c:pt>
                <c:pt idx="14872">
                  <c:v>4.7914312554336309</c:v>
                </c:pt>
                <c:pt idx="14873">
                  <c:v>4.7823891349062233</c:v>
                </c:pt>
                <c:pt idx="14874">
                  <c:v>4.7823891349062233</c:v>
                </c:pt>
                <c:pt idx="14875">
                  <c:v>4.7890983338407951</c:v>
                </c:pt>
                <c:pt idx="14876">
                  <c:v>4.7752504061260579</c:v>
                </c:pt>
                <c:pt idx="14877">
                  <c:v>4.7932906304164247</c:v>
                </c:pt>
                <c:pt idx="14878">
                  <c:v>4.7774459279172117</c:v>
                </c:pt>
                <c:pt idx="14879">
                  <c:v>5.1993052845786671</c:v>
                </c:pt>
                <c:pt idx="14880">
                  <c:v>5.1804090353130388</c:v>
                </c:pt>
                <c:pt idx="14881">
                  <c:v>5.1820233524149604</c:v>
                </c:pt>
                <c:pt idx="14882">
                  <c:v>5.171504047209261</c:v>
                </c:pt>
                <c:pt idx="14883">
                  <c:v>5.1918782277455024</c:v>
                </c:pt>
                <c:pt idx="14884">
                  <c:v>5.1754545864976018</c:v>
                </c:pt>
                <c:pt idx="14885">
                  <c:v>5.1754545864976018</c:v>
                </c:pt>
                <c:pt idx="14886">
                  <c:v>5.1564034626991013</c:v>
                </c:pt>
                <c:pt idx="14887">
                  <c:v>5.1731338660272144</c:v>
                </c:pt>
                <c:pt idx="14888">
                  <c:v>5.1731338660272144</c:v>
                </c:pt>
                <c:pt idx="14889">
                  <c:v>5.1976391573072265</c:v>
                </c:pt>
                <c:pt idx="14890">
                  <c:v>5.19595123737572</c:v>
                </c:pt>
                <c:pt idx="14891">
                  <c:v>5.6240891504413755</c:v>
                </c:pt>
                <c:pt idx="14892">
                  <c:v>5.2755086453555977</c:v>
                </c:pt>
                <c:pt idx="14893">
                  <c:v>5.2494269247701286</c:v>
                </c:pt>
                <c:pt idx="14894">
                  <c:v>5.2755086453555977</c:v>
                </c:pt>
                <c:pt idx="14895">
                  <c:v>5.2932291926724897</c:v>
                </c:pt>
                <c:pt idx="14896">
                  <c:v>5.2932291926724897</c:v>
                </c:pt>
                <c:pt idx="14897">
                  <c:v>5.2649046099154404</c:v>
                </c:pt>
                <c:pt idx="14898">
                  <c:v>5.1912085542677042</c:v>
                </c:pt>
                <c:pt idx="14899">
                  <c:v>5.1912085542677042</c:v>
                </c:pt>
                <c:pt idx="14900">
                  <c:v>5.1912085542677042</c:v>
                </c:pt>
                <c:pt idx="14901">
                  <c:v>5.2195424275472329</c:v>
                </c:pt>
                <c:pt idx="14902">
                  <c:v>4.7070843778575435</c:v>
                </c:pt>
                <c:pt idx="14903">
                  <c:v>4.1941827994066623</c:v>
                </c:pt>
                <c:pt idx="14904">
                  <c:v>4.1953020898846143</c:v>
                </c:pt>
                <c:pt idx="14905">
                  <c:v>4.1916489122465839</c:v>
                </c:pt>
                <c:pt idx="14906">
                  <c:v>4.2078097698580921</c:v>
                </c:pt>
                <c:pt idx="14907">
                  <c:v>4.2078097698580921</c:v>
                </c:pt>
                <c:pt idx="14908">
                  <c:v>4.2078097698580921</c:v>
                </c:pt>
                <c:pt idx="14909">
                  <c:v>4.2279569509620529</c:v>
                </c:pt>
                <c:pt idx="14910">
                  <c:v>3.5741598927028453</c:v>
                </c:pt>
                <c:pt idx="14911">
                  <c:v>3.5742807867541448</c:v>
                </c:pt>
                <c:pt idx="14912">
                  <c:v>3.5715822751227297</c:v>
                </c:pt>
                <c:pt idx="14913">
                  <c:v>3.5849273144871545</c:v>
                </c:pt>
                <c:pt idx="14914">
                  <c:v>3.5726170026548716</c:v>
                </c:pt>
                <c:pt idx="14915">
                  <c:v>3.5876506012470757</c:v>
                </c:pt>
                <c:pt idx="14916">
                  <c:v>3.5858440026356817</c:v>
                </c:pt>
                <c:pt idx="14917">
                  <c:v>3.5832323840937677</c:v>
                </c:pt>
                <c:pt idx="14918">
                  <c:v>4.2299962546385279</c:v>
                </c:pt>
                <c:pt idx="14919">
                  <c:v>4.2266414897692099</c:v>
                </c:pt>
                <c:pt idx="14920">
                  <c:v>4.2119534880176106</c:v>
                </c:pt>
                <c:pt idx="14921">
                  <c:v>4.738865129534803</c:v>
                </c:pt>
                <c:pt idx="14922">
                  <c:v>4.1147550606515004</c:v>
                </c:pt>
                <c:pt idx="14923">
                  <c:v>4.7388651295348039</c:v>
                </c:pt>
                <c:pt idx="14924">
                  <c:v>5.1787827819882235</c:v>
                </c:pt>
                <c:pt idx="14925">
                  <c:v>5.1555031214192448</c:v>
                </c:pt>
                <c:pt idx="14926">
                  <c:v>5.1357596021374423</c:v>
                </c:pt>
                <c:pt idx="14927">
                  <c:v>5.1610830754761841</c:v>
                </c:pt>
                <c:pt idx="14928">
                  <c:v>5.1635337513420687</c:v>
                </c:pt>
                <c:pt idx="14929">
                  <c:v>4.7306602124635457</c:v>
                </c:pt>
                <c:pt idx="14930">
                  <c:v>4.7306602124635457</c:v>
                </c:pt>
                <c:pt idx="14931">
                  <c:v>4.7306602124635457</c:v>
                </c:pt>
                <c:pt idx="14932">
                  <c:v>4.7128822613298036</c:v>
                </c:pt>
                <c:pt idx="14933">
                  <c:v>4.7141882121399981</c:v>
                </c:pt>
                <c:pt idx="14934">
                  <c:v>5.1375569956405096</c:v>
                </c:pt>
                <c:pt idx="14935">
                  <c:v>5.1302545916180309</c:v>
                </c:pt>
                <c:pt idx="14936">
                  <c:v>5.1556723154146828</c:v>
                </c:pt>
                <c:pt idx="14937">
                  <c:v>5.1302545916180309</c:v>
                </c:pt>
                <c:pt idx="14938">
                  <c:v>5.1556723154146828</c:v>
                </c:pt>
                <c:pt idx="14939">
                  <c:v>5.1276685852019543</c:v>
                </c:pt>
                <c:pt idx="14940">
                  <c:v>5.1276685852019543</c:v>
                </c:pt>
                <c:pt idx="14941">
                  <c:v>5.1197411789908198</c:v>
                </c:pt>
                <c:pt idx="14942">
                  <c:v>5.1170986908057969</c:v>
                </c:pt>
                <c:pt idx="14943">
                  <c:v>5.1250659192227728</c:v>
                </c:pt>
                <c:pt idx="14944">
                  <c:v>5.1250659192227728</c:v>
                </c:pt>
                <c:pt idx="14945">
                  <c:v>5.1170986908057969</c:v>
                </c:pt>
                <c:pt idx="14946">
                  <c:v>5.0965911053272803</c:v>
                </c:pt>
                <c:pt idx="14947">
                  <c:v>5.466046135352145</c:v>
                </c:pt>
                <c:pt idx="14948">
                  <c:v>5.4728463850751909</c:v>
                </c:pt>
                <c:pt idx="14949">
                  <c:v>5.1112291652404487</c:v>
                </c:pt>
                <c:pt idx="14950">
                  <c:v>5.1171050201965889</c:v>
                </c:pt>
                <c:pt idx="14951">
                  <c:v>5.1155116222258741</c:v>
                </c:pt>
                <c:pt idx="14952">
                  <c:v>4.6850940873903824</c:v>
                </c:pt>
                <c:pt idx="14953">
                  <c:v>4.6850940873903824</c:v>
                </c:pt>
                <c:pt idx="14954">
                  <c:v>4.0615130610984718</c:v>
                </c:pt>
                <c:pt idx="14955">
                  <c:v>4.0615130610984718</c:v>
                </c:pt>
                <c:pt idx="14956">
                  <c:v>4.0643723028828482</c:v>
                </c:pt>
                <c:pt idx="14957">
                  <c:v>4.0643723028828473</c:v>
                </c:pt>
                <c:pt idx="14958">
                  <c:v>4.5796829918599542</c:v>
                </c:pt>
                <c:pt idx="14959">
                  <c:v>4.5847131924725746</c:v>
                </c:pt>
                <c:pt idx="14960">
                  <c:v>5.0989546224118527</c:v>
                </c:pt>
                <c:pt idx="14961">
                  <c:v>5.0782822769609153</c:v>
                </c:pt>
                <c:pt idx="14962">
                  <c:v>5.0800461244393054</c:v>
                </c:pt>
                <c:pt idx="14963">
                  <c:v>5.43990894346729</c:v>
                </c:pt>
                <c:pt idx="14964">
                  <c:v>5.4448034968827868</c:v>
                </c:pt>
                <c:pt idx="14965">
                  <c:v>5.0843601778703933</c:v>
                </c:pt>
                <c:pt idx="14966">
                  <c:v>5.5193850039710366</c:v>
                </c:pt>
                <c:pt idx="14967">
                  <c:v>5.4920631693744726</c:v>
                </c:pt>
                <c:pt idx="14968">
                  <c:v>5.4990802087767223</c:v>
                </c:pt>
                <c:pt idx="14969">
                  <c:v>5.4764033310493874</c:v>
                </c:pt>
                <c:pt idx="14970">
                  <c:v>5.7849261446866986</c:v>
                </c:pt>
                <c:pt idx="14971">
                  <c:v>6.0668817837966813</c:v>
                </c:pt>
                <c:pt idx="14972">
                  <c:v>6.0756811217024769</c:v>
                </c:pt>
                <c:pt idx="14973">
                  <c:v>6.082663184427731</c:v>
                </c:pt>
                <c:pt idx="14974">
                  <c:v>6.079734684124336</c:v>
                </c:pt>
                <c:pt idx="14975">
                  <c:v>6.0534038807256376</c:v>
                </c:pt>
                <c:pt idx="14976">
                  <c:v>6.0560718793373267</c:v>
                </c:pt>
                <c:pt idx="14977">
                  <c:v>6.3129792510298524</c:v>
                </c:pt>
                <c:pt idx="14978">
                  <c:v>6.1115949276627877</c:v>
                </c:pt>
                <c:pt idx="14979">
                  <c:v>6.3129792510298515</c:v>
                </c:pt>
                <c:pt idx="14980">
                  <c:v>6.3129792510298524</c:v>
                </c:pt>
                <c:pt idx="14981">
                  <c:v>6.3129792510298532</c:v>
                </c:pt>
                <c:pt idx="14982">
                  <c:v>6.5262569606745817</c:v>
                </c:pt>
                <c:pt idx="14983">
                  <c:v>6.5262569606745817</c:v>
                </c:pt>
                <c:pt idx="14984">
                  <c:v>6.5189404466789345</c:v>
                </c:pt>
                <c:pt idx="14985">
                  <c:v>6.7000727821539572</c:v>
                </c:pt>
                <c:pt idx="14986">
                  <c:v>6.7000727821539572</c:v>
                </c:pt>
                <c:pt idx="14987">
                  <c:v>6.7000727821539572</c:v>
                </c:pt>
                <c:pt idx="14988">
                  <c:v>6.700072782153959</c:v>
                </c:pt>
                <c:pt idx="14989">
                  <c:v>6.5731676088589106</c:v>
                </c:pt>
                <c:pt idx="14990">
                  <c:v>6.700072782153959</c:v>
                </c:pt>
                <c:pt idx="14991">
                  <c:v>6.700072782153959</c:v>
                </c:pt>
                <c:pt idx="14992">
                  <c:v>6.7966904514338369</c:v>
                </c:pt>
                <c:pt idx="14993">
                  <c:v>6.8051281468237663</c:v>
                </c:pt>
                <c:pt idx="14994">
                  <c:v>6.7000727821539581</c:v>
                </c:pt>
                <c:pt idx="14995">
                  <c:v>6.700072782153959</c:v>
                </c:pt>
                <c:pt idx="14996">
                  <c:v>6.8374368832300032</c:v>
                </c:pt>
                <c:pt idx="14997">
                  <c:v>6.7000727821539572</c:v>
                </c:pt>
                <c:pt idx="14998">
                  <c:v>6.7079294326694638</c:v>
                </c:pt>
                <c:pt idx="14999">
                  <c:v>6.7079294326694638</c:v>
                </c:pt>
                <c:pt idx="15000">
                  <c:v>6.7079294326694638</c:v>
                </c:pt>
                <c:pt idx="15001">
                  <c:v>6.5804595878325083</c:v>
                </c:pt>
                <c:pt idx="15002">
                  <c:v>6.5804595878325083</c:v>
                </c:pt>
                <c:pt idx="15003">
                  <c:v>6.5731676088589079</c:v>
                </c:pt>
                <c:pt idx="15004">
                  <c:v>6.5804595878325074</c:v>
                </c:pt>
                <c:pt idx="15005">
                  <c:v>6.707929432669463</c:v>
                </c:pt>
                <c:pt idx="15006">
                  <c:v>6.7079294326694638</c:v>
                </c:pt>
                <c:pt idx="15007">
                  <c:v>6.7157595030192496</c:v>
                </c:pt>
                <c:pt idx="15008">
                  <c:v>6.6718763186094883</c:v>
                </c:pt>
                <c:pt idx="15009">
                  <c:v>6.6718763186094883</c:v>
                </c:pt>
                <c:pt idx="15010">
                  <c:v>6.5335474076008166</c:v>
                </c:pt>
                <c:pt idx="15011">
                  <c:v>6.5335474076008166</c:v>
                </c:pt>
                <c:pt idx="15012">
                  <c:v>6.5335474076008166</c:v>
                </c:pt>
                <c:pt idx="15013">
                  <c:v>6.3129792510298506</c:v>
                </c:pt>
                <c:pt idx="15014">
                  <c:v>6.3129792510298506</c:v>
                </c:pt>
                <c:pt idx="15015">
                  <c:v>6.4861322890270783</c:v>
                </c:pt>
                <c:pt idx="15016">
                  <c:v>6.4861322890270801</c:v>
                </c:pt>
                <c:pt idx="15017">
                  <c:v>6.3197142860772049</c:v>
                </c:pt>
                <c:pt idx="15018">
                  <c:v>6.3129792510298524</c:v>
                </c:pt>
                <c:pt idx="15019">
                  <c:v>6.5262569606745799</c:v>
                </c:pt>
                <c:pt idx="15020">
                  <c:v>6.5262569606745799</c:v>
                </c:pt>
                <c:pt idx="15021">
                  <c:v>6.5731676088589062</c:v>
                </c:pt>
                <c:pt idx="15022">
                  <c:v>6.3638629187545579</c:v>
                </c:pt>
                <c:pt idx="15023">
                  <c:v>6.3638629187545588</c:v>
                </c:pt>
                <c:pt idx="15024">
                  <c:v>6.5731676088589106</c:v>
                </c:pt>
                <c:pt idx="15025">
                  <c:v>6.5731676088589062</c:v>
                </c:pt>
                <c:pt idx="15026">
                  <c:v>6.5731676088589097</c:v>
                </c:pt>
                <c:pt idx="15027">
                  <c:v>6.3670667068542439</c:v>
                </c:pt>
                <c:pt idx="15028">
                  <c:v>6.5766142896697568</c:v>
                </c:pt>
                <c:pt idx="15029">
                  <c:v>6.5766142896697568</c:v>
                </c:pt>
                <c:pt idx="15030">
                  <c:v>6.7037690138186274</c:v>
                </c:pt>
                <c:pt idx="15031">
                  <c:v>6.7209111255811482</c:v>
                </c:pt>
                <c:pt idx="15032">
                  <c:v>6.7237124534834161</c:v>
                </c:pt>
                <c:pt idx="15033">
                  <c:v>6.5411347811190881</c:v>
                </c:pt>
                <c:pt idx="15034">
                  <c:v>6.5779271584894676</c:v>
                </c:pt>
                <c:pt idx="15035">
                  <c:v>6.5676507693780399</c:v>
                </c:pt>
                <c:pt idx="15036">
                  <c:v>6.3961256035769445</c:v>
                </c:pt>
                <c:pt idx="15037">
                  <c:v>6.3961256035769445</c:v>
                </c:pt>
                <c:pt idx="15038">
                  <c:v>6.6073376067626377</c:v>
                </c:pt>
                <c:pt idx="15039">
                  <c:v>6.4495532720452031</c:v>
                </c:pt>
                <c:pt idx="15040">
                  <c:v>6.4495532720452031</c:v>
                </c:pt>
                <c:pt idx="15041">
                  <c:v>6.4561776915614395</c:v>
                </c:pt>
                <c:pt idx="15042">
                  <c:v>6.6642960804318001</c:v>
                </c:pt>
                <c:pt idx="15043">
                  <c:v>6.7910624223416978</c:v>
                </c:pt>
                <c:pt idx="15044">
                  <c:v>6.9365606140915137</c:v>
                </c:pt>
                <c:pt idx="15045">
                  <c:v>6.9365606140915137</c:v>
                </c:pt>
                <c:pt idx="15046">
                  <c:v>6.8340380879015195</c:v>
                </c:pt>
                <c:pt idx="15047">
                  <c:v>6.6642960804318019</c:v>
                </c:pt>
                <c:pt idx="15048">
                  <c:v>6.7910624223417022</c:v>
                </c:pt>
                <c:pt idx="15049">
                  <c:v>6.7819066918301782</c:v>
                </c:pt>
                <c:pt idx="15050">
                  <c:v>6.6094996197689033</c:v>
                </c:pt>
                <c:pt idx="15051">
                  <c:v>6.6094996197689033</c:v>
                </c:pt>
                <c:pt idx="15052">
                  <c:v>6.3982290164815545</c:v>
                </c:pt>
                <c:pt idx="15053">
                  <c:v>6.5626348814244322</c:v>
                </c:pt>
                <c:pt idx="15054">
                  <c:v>6.5626348814244322</c:v>
                </c:pt>
                <c:pt idx="15055">
                  <c:v>6.3473997970147256</c:v>
                </c:pt>
                <c:pt idx="15056">
                  <c:v>6.5698141258549363</c:v>
                </c:pt>
                <c:pt idx="15057">
                  <c:v>6.5698141258549345</c:v>
                </c:pt>
                <c:pt idx="15058">
                  <c:v>6.559233088530811</c:v>
                </c:pt>
                <c:pt idx="15059">
                  <c:v>6.3442400810526864</c:v>
                </c:pt>
                <c:pt idx="15060">
                  <c:v>6.3375778641515028</c:v>
                </c:pt>
                <c:pt idx="15061">
                  <c:v>6.1289122526451907</c:v>
                </c:pt>
                <c:pt idx="15062">
                  <c:v>6.1148959514777141</c:v>
                </c:pt>
                <c:pt idx="15063">
                  <c:v>6.1064022244649996</c:v>
                </c:pt>
                <c:pt idx="15064">
                  <c:v>6.1126280813046199</c:v>
                </c:pt>
                <c:pt idx="15065">
                  <c:v>6.0859785286677441</c:v>
                </c:pt>
                <c:pt idx="15066">
                  <c:v>6.088693048471205</c:v>
                </c:pt>
                <c:pt idx="15067">
                  <c:v>6.0949761728284493</c:v>
                </c:pt>
                <c:pt idx="15068">
                  <c:v>6.0886930484712032</c:v>
                </c:pt>
                <c:pt idx="15069">
                  <c:v>6.0886930484712067</c:v>
                </c:pt>
                <c:pt idx="15070">
                  <c:v>6.0856785790008239</c:v>
                </c:pt>
                <c:pt idx="15071">
                  <c:v>6.0793580352457948</c:v>
                </c:pt>
                <c:pt idx="15072">
                  <c:v>6.3286830532382865</c:v>
                </c:pt>
                <c:pt idx="15073">
                  <c:v>6.0730116841409751</c:v>
                </c:pt>
                <c:pt idx="15074">
                  <c:v>5.8359376729341914</c:v>
                </c:pt>
                <c:pt idx="15075">
                  <c:v>5.488756718253673</c:v>
                </c:pt>
                <c:pt idx="15076">
                  <c:v>5.488756718253673</c:v>
                </c:pt>
                <c:pt idx="15077">
                  <c:v>5.4939983004823008</c:v>
                </c:pt>
                <c:pt idx="15078">
                  <c:v>5.8417348204792043</c:v>
                </c:pt>
                <c:pt idx="15079">
                  <c:v>5.559920884269312</c:v>
                </c:pt>
                <c:pt idx="15080">
                  <c:v>5.9134372460046443</c:v>
                </c:pt>
                <c:pt idx="15081">
                  <c:v>5.9134372460046443</c:v>
                </c:pt>
                <c:pt idx="15082">
                  <c:v>6.2019192424024698</c:v>
                </c:pt>
                <c:pt idx="15083">
                  <c:v>6.4435616698155327</c:v>
                </c:pt>
                <c:pt idx="15084">
                  <c:v>6.2554701473020975</c:v>
                </c:pt>
                <c:pt idx="15085">
                  <c:v>6.0243367388086666</c:v>
                </c:pt>
                <c:pt idx="15086">
                  <c:v>6.0243367388086666</c:v>
                </c:pt>
                <c:pt idx="15087">
                  <c:v>6.0243367388086666</c:v>
                </c:pt>
                <c:pt idx="15088">
                  <c:v>6.0264508833757091</c:v>
                </c:pt>
                <c:pt idx="15089">
                  <c:v>6.0321891879800811</c:v>
                </c:pt>
                <c:pt idx="15090">
                  <c:v>6.0349449725793169</c:v>
                </c:pt>
                <c:pt idx="15091">
                  <c:v>6.0406472198388945</c:v>
                </c:pt>
                <c:pt idx="15092">
                  <c:v>6.0463247752863429</c:v>
                </c:pt>
                <c:pt idx="15093">
                  <c:v>6.0463247752863429</c:v>
                </c:pt>
                <c:pt idx="15094">
                  <c:v>6.0463247752863429</c:v>
                </c:pt>
                <c:pt idx="15095">
                  <c:v>6.3261596437071592</c:v>
                </c:pt>
                <c:pt idx="15096">
                  <c:v>6.5607294460055039</c:v>
                </c:pt>
                <c:pt idx="15097">
                  <c:v>6.7620595821009637</c:v>
                </c:pt>
                <c:pt idx="15098">
                  <c:v>6.7547515399372848</c:v>
                </c:pt>
                <c:pt idx="15099">
                  <c:v>6.7620595821009637</c:v>
                </c:pt>
                <c:pt idx="15100">
                  <c:v>6.560729446005503</c:v>
                </c:pt>
                <c:pt idx="15101">
                  <c:v>6.7547515399372848</c:v>
                </c:pt>
                <c:pt idx="15102">
                  <c:v>6.7620595821009637</c:v>
                </c:pt>
                <c:pt idx="15103">
                  <c:v>6.5674821745005865</c:v>
                </c:pt>
                <c:pt idx="15104">
                  <c:v>6.5674821745005838</c:v>
                </c:pt>
                <c:pt idx="15105">
                  <c:v>6.5674821745005838</c:v>
                </c:pt>
                <c:pt idx="15106">
                  <c:v>6.7620595821009637</c:v>
                </c:pt>
                <c:pt idx="15107">
                  <c:v>6.7620595821009646</c:v>
                </c:pt>
                <c:pt idx="15108">
                  <c:v>6.7547515399372857</c:v>
                </c:pt>
                <c:pt idx="15109">
                  <c:v>6.7547515399372848</c:v>
                </c:pt>
                <c:pt idx="15110">
                  <c:v>6.7547515399372857</c:v>
                </c:pt>
                <c:pt idx="15111">
                  <c:v>6.5639348795533996</c:v>
                </c:pt>
                <c:pt idx="15112">
                  <c:v>6.7582005375486753</c:v>
                </c:pt>
                <c:pt idx="15113">
                  <c:v>6.5639348795534014</c:v>
                </c:pt>
                <c:pt idx="15114">
                  <c:v>6.3291255459896734</c:v>
                </c:pt>
                <c:pt idx="15115">
                  <c:v>6.3291255459896743</c:v>
                </c:pt>
                <c:pt idx="15116">
                  <c:v>6.3353174087913953</c:v>
                </c:pt>
                <c:pt idx="15117">
                  <c:v>6.3353174087913953</c:v>
                </c:pt>
                <c:pt idx="15118">
                  <c:v>6.0490529611970958</c:v>
                </c:pt>
                <c:pt idx="15119">
                  <c:v>6.3268624038468921</c:v>
                </c:pt>
                <c:pt idx="15120">
                  <c:v>6.3268624038468921</c:v>
                </c:pt>
                <c:pt idx="15121">
                  <c:v>6.3238926017032604</c:v>
                </c:pt>
                <c:pt idx="15122">
                  <c:v>6.3238926017032604</c:v>
                </c:pt>
                <c:pt idx="15123">
                  <c:v>6.3238926017032604</c:v>
                </c:pt>
                <c:pt idx="15124">
                  <c:v>6.3238926017032613</c:v>
                </c:pt>
                <c:pt idx="15125">
                  <c:v>6.5163547349924178</c:v>
                </c:pt>
                <c:pt idx="15126">
                  <c:v>6.2771657318721674</c:v>
                </c:pt>
                <c:pt idx="15127">
                  <c:v>5.9919414796132058</c:v>
                </c:pt>
                <c:pt idx="15128">
                  <c:v>5.9919414796132049</c:v>
                </c:pt>
                <c:pt idx="15129">
                  <c:v>5.9975741800986242</c:v>
                </c:pt>
                <c:pt idx="15130">
                  <c:v>6.2833488804112809</c:v>
                </c:pt>
                <c:pt idx="15131">
                  <c:v>6.2895073830744659</c:v>
                </c:pt>
                <c:pt idx="15132">
                  <c:v>6.0031821426364482</c:v>
                </c:pt>
                <c:pt idx="15133">
                  <c:v>6.0031821426364482</c:v>
                </c:pt>
                <c:pt idx="15134">
                  <c:v>6.0031821426364482</c:v>
                </c:pt>
                <c:pt idx="15135">
                  <c:v>6.0087654364902328</c:v>
                </c:pt>
                <c:pt idx="15136">
                  <c:v>6.0087654364902336</c:v>
                </c:pt>
                <c:pt idx="15137">
                  <c:v>5.6638424263195146</c:v>
                </c:pt>
                <c:pt idx="15138">
                  <c:v>5.6638424263195155</c:v>
                </c:pt>
                <c:pt idx="15139">
                  <c:v>5.6688664727940452</c:v>
                </c:pt>
                <c:pt idx="15140">
                  <c:v>5.2656865249048037</c:v>
                </c:pt>
                <c:pt idx="15141">
                  <c:v>5.2656865249048037</c:v>
                </c:pt>
                <c:pt idx="15142">
                  <c:v>5.2634759260531965</c:v>
                </c:pt>
                <c:pt idx="15143">
                  <c:v>4.7812911115124681</c:v>
                </c:pt>
                <c:pt idx="15144">
                  <c:v>5.1904936367891272</c:v>
                </c:pt>
                <c:pt idx="15145">
                  <c:v>5.1904936367891272</c:v>
                </c:pt>
                <c:pt idx="15146">
                  <c:v>5.1904936367891272</c:v>
                </c:pt>
                <c:pt idx="15147">
                  <c:v>5.6014125476183292</c:v>
                </c:pt>
                <c:pt idx="15148">
                  <c:v>5.6132356316106469</c:v>
                </c:pt>
                <c:pt idx="15149">
                  <c:v>5.6181895249253815</c:v>
                </c:pt>
                <c:pt idx="15150">
                  <c:v>5.2056907196727122</c:v>
                </c:pt>
                <c:pt idx="15151">
                  <c:v>5.2056907196727131</c:v>
                </c:pt>
                <c:pt idx="15152">
                  <c:v>5.2056907196727122</c:v>
                </c:pt>
                <c:pt idx="15153">
                  <c:v>5.2013177910783108</c:v>
                </c:pt>
                <c:pt idx="15154">
                  <c:v>5.6132356316106469</c:v>
                </c:pt>
                <c:pt idx="15155">
                  <c:v>5.6132356316106469</c:v>
                </c:pt>
                <c:pt idx="15156">
                  <c:v>5.2742828146732093</c:v>
                </c:pt>
                <c:pt idx="15157">
                  <c:v>5.269877833777028</c:v>
                </c:pt>
                <c:pt idx="15158">
                  <c:v>5.6082565397093367</c:v>
                </c:pt>
                <c:pt idx="15159">
                  <c:v>5.1969187120731402</c:v>
                </c:pt>
                <c:pt idx="15160">
                  <c:v>5.1969187120731402</c:v>
                </c:pt>
                <c:pt idx="15161">
                  <c:v>4.7036166150300005</c:v>
                </c:pt>
                <c:pt idx="15162">
                  <c:v>5.196918712073141</c:v>
                </c:pt>
                <c:pt idx="15163">
                  <c:v>5.196918712073141</c:v>
                </c:pt>
                <c:pt idx="15164">
                  <c:v>5.196918712073141</c:v>
                </c:pt>
                <c:pt idx="15165">
                  <c:v>5.196918712073141</c:v>
                </c:pt>
                <c:pt idx="15166">
                  <c:v>5.1969187120731419</c:v>
                </c:pt>
                <c:pt idx="15167">
                  <c:v>5.1969187120731419</c:v>
                </c:pt>
                <c:pt idx="15168">
                  <c:v>5.1969187120731419</c:v>
                </c:pt>
                <c:pt idx="15169">
                  <c:v>5.6082565397093358</c:v>
                </c:pt>
                <c:pt idx="15170">
                  <c:v>5.6032521820464902</c:v>
                </c:pt>
                <c:pt idx="15171">
                  <c:v>5.6057053913350918</c:v>
                </c:pt>
                <c:pt idx="15172">
                  <c:v>5.9517676743579093</c:v>
                </c:pt>
                <c:pt idx="15173">
                  <c:v>5.9517676743579093</c:v>
                </c:pt>
                <c:pt idx="15174">
                  <c:v>6.2436981382196164</c:v>
                </c:pt>
                <c:pt idx="15175">
                  <c:v>6.2972534232297486</c:v>
                </c:pt>
                <c:pt idx="15176">
                  <c:v>6.4888070482538875</c:v>
                </c:pt>
                <c:pt idx="15177">
                  <c:v>6.6922410188455137</c:v>
                </c:pt>
                <c:pt idx="15178">
                  <c:v>6.6463084548494384</c:v>
                </c:pt>
                <c:pt idx="15179">
                  <c:v>6.6463084548494384</c:v>
                </c:pt>
                <c:pt idx="15180">
                  <c:v>6.6390785619636308</c:v>
                </c:pt>
                <c:pt idx="15181">
                  <c:v>6.6318231782862025</c:v>
                </c:pt>
                <c:pt idx="15182">
                  <c:v>6.6245422200624695</c:v>
                </c:pt>
                <c:pt idx="15183">
                  <c:v>6.6245422200624713</c:v>
                </c:pt>
                <c:pt idx="15184">
                  <c:v>6.7565234211756335</c:v>
                </c:pt>
                <c:pt idx="15185">
                  <c:v>6.7565234211756335</c:v>
                </c:pt>
                <c:pt idx="15186">
                  <c:v>6.7565234211756335</c:v>
                </c:pt>
                <c:pt idx="15187">
                  <c:v>6.8915999404967136</c:v>
                </c:pt>
                <c:pt idx="15188">
                  <c:v>6.8999993779124704</c:v>
                </c:pt>
                <c:pt idx="15189">
                  <c:v>6.8110051386678148</c:v>
                </c:pt>
                <c:pt idx="15190">
                  <c:v>6.8031963015007388</c:v>
                </c:pt>
                <c:pt idx="15191">
                  <c:v>6.8031963015007397</c:v>
                </c:pt>
                <c:pt idx="15192">
                  <c:v>6.9354895348814045</c:v>
                </c:pt>
                <c:pt idx="15193">
                  <c:v>6.8031963015007424</c:v>
                </c:pt>
                <c:pt idx="15194">
                  <c:v>6.9354895348814072</c:v>
                </c:pt>
                <c:pt idx="15195">
                  <c:v>6.9969346268731654</c:v>
                </c:pt>
                <c:pt idx="15196">
                  <c:v>6.9969346268731654</c:v>
                </c:pt>
                <c:pt idx="15197">
                  <c:v>6.9879176683952524</c:v>
                </c:pt>
                <c:pt idx="15198">
                  <c:v>7.0211985689362804</c:v>
                </c:pt>
                <c:pt idx="15199">
                  <c:v>7.0376133130942202</c:v>
                </c:pt>
                <c:pt idx="15200">
                  <c:v>6.9954966486363368</c:v>
                </c:pt>
                <c:pt idx="15201">
                  <c:v>7.0051097412526451</c:v>
                </c:pt>
                <c:pt idx="15202">
                  <c:v>7.0006414564130282</c:v>
                </c:pt>
                <c:pt idx="15203">
                  <c:v>6.926253043131025</c:v>
                </c:pt>
                <c:pt idx="15204">
                  <c:v>6.9304420496186072</c:v>
                </c:pt>
                <c:pt idx="15205">
                  <c:v>6.8228376791359855</c:v>
                </c:pt>
                <c:pt idx="15206">
                  <c:v>6.6807053119517645</c:v>
                </c:pt>
                <c:pt idx="15207">
                  <c:v>6.5491838661939736</c:v>
                </c:pt>
                <c:pt idx="15208">
                  <c:v>6.5017809414828953</c:v>
                </c:pt>
                <c:pt idx="15209">
                  <c:v>6.5017809414828953</c:v>
                </c:pt>
                <c:pt idx="15210">
                  <c:v>6.663580232040804</c:v>
                </c:pt>
                <c:pt idx="15211">
                  <c:v>6.7029394634423145</c:v>
                </c:pt>
                <c:pt idx="15212">
                  <c:v>6.6995475797364854</c:v>
                </c:pt>
                <c:pt idx="15213">
                  <c:v>6.7108888329490171</c:v>
                </c:pt>
                <c:pt idx="15214">
                  <c:v>6.7108888329490171</c:v>
                </c:pt>
                <c:pt idx="15215">
                  <c:v>6.754747288101802</c:v>
                </c:pt>
                <c:pt idx="15216">
                  <c:v>6.5774579726436775</c:v>
                </c:pt>
                <c:pt idx="15217">
                  <c:v>6.5774579726436775</c:v>
                </c:pt>
                <c:pt idx="15218">
                  <c:v>6.5774579726436766</c:v>
                </c:pt>
                <c:pt idx="15219">
                  <c:v>6.5774579726436766</c:v>
                </c:pt>
                <c:pt idx="15220">
                  <c:v>6.5740829630763757</c:v>
                </c:pt>
                <c:pt idx="15221">
                  <c:v>6.58121502513601</c:v>
                </c:pt>
                <c:pt idx="15222">
                  <c:v>6.5845784379104186</c:v>
                </c:pt>
                <c:pt idx="15223">
                  <c:v>6.3704950539224185</c:v>
                </c:pt>
                <c:pt idx="15224">
                  <c:v>6.3704950539224194</c:v>
                </c:pt>
                <c:pt idx="15225">
                  <c:v>6.1009183176320541</c:v>
                </c:pt>
                <c:pt idx="15226">
                  <c:v>5.8763079222490013</c:v>
                </c:pt>
                <c:pt idx="15227">
                  <c:v>5.8763079222490013</c:v>
                </c:pt>
                <c:pt idx="15228">
                  <c:v>5.8816844984257584</c:v>
                </c:pt>
                <c:pt idx="15229">
                  <c:v>5.94187503471756</c:v>
                </c:pt>
                <c:pt idx="15230">
                  <c:v>5.6515811652150534</c:v>
                </c:pt>
                <c:pt idx="15231">
                  <c:v>5.6467578111085395</c:v>
                </c:pt>
                <c:pt idx="15232">
                  <c:v>5.6467578111085404</c:v>
                </c:pt>
                <c:pt idx="15233">
                  <c:v>5.6467578111085404</c:v>
                </c:pt>
                <c:pt idx="15234">
                  <c:v>5.6419096349395881</c:v>
                </c:pt>
                <c:pt idx="15235">
                  <c:v>5.9284612470306515</c:v>
                </c:pt>
                <c:pt idx="15236">
                  <c:v>6.228007174135417</c:v>
                </c:pt>
                <c:pt idx="15237">
                  <c:v>6.228007174135417</c:v>
                </c:pt>
                <c:pt idx="15238">
                  <c:v>6.2280071741354179</c:v>
                </c:pt>
                <c:pt idx="15239">
                  <c:v>6.228007174135417</c:v>
                </c:pt>
                <c:pt idx="15240">
                  <c:v>5.9878604299545959</c:v>
                </c:pt>
                <c:pt idx="15241">
                  <c:v>5.6346382797109689</c:v>
                </c:pt>
                <c:pt idx="15242">
                  <c:v>5.9583148558057699</c:v>
                </c:pt>
                <c:pt idx="15243">
                  <c:v>5.9662005507229159</c:v>
                </c:pt>
                <c:pt idx="15244">
                  <c:v>6.2561344712508014</c:v>
                </c:pt>
                <c:pt idx="15245">
                  <c:v>6.5019489273846522</c:v>
                </c:pt>
                <c:pt idx="15246">
                  <c:v>6.2561344712508014</c:v>
                </c:pt>
                <c:pt idx="15247">
                  <c:v>6.2561344712508014</c:v>
                </c:pt>
                <c:pt idx="15248">
                  <c:v>6.2561344712508014</c:v>
                </c:pt>
                <c:pt idx="15249">
                  <c:v>6.2019674129975462</c:v>
                </c:pt>
                <c:pt idx="15250">
                  <c:v>6.4522137945976885</c:v>
                </c:pt>
                <c:pt idx="15251">
                  <c:v>6.4522137945976885</c:v>
                </c:pt>
                <c:pt idx="15252">
                  <c:v>6.4522137945976885</c:v>
                </c:pt>
                <c:pt idx="15253">
                  <c:v>6.6568145394546736</c:v>
                </c:pt>
                <c:pt idx="15254">
                  <c:v>6.6462060915254648</c:v>
                </c:pt>
                <c:pt idx="15255">
                  <c:v>6.6496146798305942</c:v>
                </c:pt>
                <c:pt idx="15256">
                  <c:v>6.6496146798305951</c:v>
                </c:pt>
                <c:pt idx="15257">
                  <c:v>6.6198387312912601</c:v>
                </c:pt>
                <c:pt idx="15258">
                  <c:v>6.6198387312912601</c:v>
                </c:pt>
                <c:pt idx="15259">
                  <c:v>6.6125190092946475</c:v>
                </c:pt>
                <c:pt idx="15260">
                  <c:v>6.4076867576190804</c:v>
                </c:pt>
                <c:pt idx="15261">
                  <c:v>6.5661056053020666</c:v>
                </c:pt>
                <c:pt idx="15262">
                  <c:v>6.7437488300676307</c:v>
                </c:pt>
                <c:pt idx="15263">
                  <c:v>6.7437488300676307</c:v>
                </c:pt>
                <c:pt idx="15264">
                  <c:v>6.8780101195763601</c:v>
                </c:pt>
                <c:pt idx="15265">
                  <c:v>6.9873335824999918</c:v>
                </c:pt>
                <c:pt idx="15266">
                  <c:v>6.9264126873816094</c:v>
                </c:pt>
                <c:pt idx="15267">
                  <c:v>6.7946103158630731</c:v>
                </c:pt>
                <c:pt idx="15268">
                  <c:v>6.9264126873816121</c:v>
                </c:pt>
                <c:pt idx="15269">
                  <c:v>6.9264126873816112</c:v>
                </c:pt>
                <c:pt idx="15270">
                  <c:v>6.8371878556284384</c:v>
                </c:pt>
                <c:pt idx="15271">
                  <c:v>6.8371878556284384</c:v>
                </c:pt>
                <c:pt idx="15272">
                  <c:v>6.9744113727136634</c:v>
                </c:pt>
                <c:pt idx="15273">
                  <c:v>6.8450246292338432</c:v>
                </c:pt>
                <c:pt idx="15274">
                  <c:v>6.9744113727136634</c:v>
                </c:pt>
                <c:pt idx="15275">
                  <c:v>6.8450246292338432</c:v>
                </c:pt>
                <c:pt idx="15276">
                  <c:v>6.6730681553254927</c:v>
                </c:pt>
                <c:pt idx="15277">
                  <c:v>6.6730681553254927</c:v>
                </c:pt>
                <c:pt idx="15278">
                  <c:v>6.6657715849000079</c:v>
                </c:pt>
                <c:pt idx="15279">
                  <c:v>6.7867499988069362</c:v>
                </c:pt>
                <c:pt idx="15280">
                  <c:v>6.6584494801499119</c:v>
                </c:pt>
                <c:pt idx="15281">
                  <c:v>6.4506486819787563</c:v>
                </c:pt>
                <c:pt idx="15282">
                  <c:v>6.4438319449901664</c:v>
                </c:pt>
                <c:pt idx="15283">
                  <c:v>6.4438319449901655</c:v>
                </c:pt>
                <c:pt idx="15284">
                  <c:v>6.2022122366549146</c:v>
                </c:pt>
                <c:pt idx="15285">
                  <c:v>6.2084784556807007</c:v>
                </c:pt>
                <c:pt idx="15286">
                  <c:v>6.1992090311476549</c:v>
                </c:pt>
                <c:pt idx="15287">
                  <c:v>6.2081854764068787</c:v>
                </c:pt>
                <c:pt idx="15288">
                  <c:v>6.2019192424024672</c:v>
                </c:pt>
                <c:pt idx="15289">
                  <c:v>6.3938096037260346</c:v>
                </c:pt>
                <c:pt idx="15290">
                  <c:v>6.3938096037260337</c:v>
                </c:pt>
                <c:pt idx="15291">
                  <c:v>6.5511360192381778</c:v>
                </c:pt>
                <c:pt idx="15292">
                  <c:v>6.5975487990682895</c:v>
                </c:pt>
                <c:pt idx="15293">
                  <c:v>6.3938096037260364</c:v>
                </c:pt>
                <c:pt idx="15294">
                  <c:v>6.3938096037260364</c:v>
                </c:pt>
                <c:pt idx="15295">
                  <c:v>6.1477292407764708</c:v>
                </c:pt>
                <c:pt idx="15296">
                  <c:v>5.8482311021310887</c:v>
                </c:pt>
                <c:pt idx="15297">
                  <c:v>5.8482311021310887</c:v>
                </c:pt>
                <c:pt idx="15298">
                  <c:v>5.8424660568453639</c:v>
                </c:pt>
                <c:pt idx="15299">
                  <c:v>5.4945144008875699</c:v>
                </c:pt>
                <c:pt idx="15300">
                  <c:v>5.4945144008875699</c:v>
                </c:pt>
                <c:pt idx="15301">
                  <c:v>5.4945144008875699</c:v>
                </c:pt>
                <c:pt idx="15302">
                  <c:v>5.4892793444243528</c:v>
                </c:pt>
                <c:pt idx="15303">
                  <c:v>5.4892793444243528</c:v>
                </c:pt>
                <c:pt idx="15304">
                  <c:v>5.4840179961314757</c:v>
                </c:pt>
                <c:pt idx="15305">
                  <c:v>5.0705635868658181</c:v>
                </c:pt>
                <c:pt idx="15306">
                  <c:v>5.0728991745726448</c:v>
                </c:pt>
                <c:pt idx="15307">
                  <c:v>5.0728991745726457</c:v>
                </c:pt>
                <c:pt idx="15308">
                  <c:v>5.0752290742475283</c:v>
                </c:pt>
                <c:pt idx="15309">
                  <c:v>5.4943958204557708</c:v>
                </c:pt>
                <c:pt idx="15310">
                  <c:v>5.154097003444515</c:v>
                </c:pt>
                <c:pt idx="15311">
                  <c:v>5.154097003444515</c:v>
                </c:pt>
                <c:pt idx="15312">
                  <c:v>5.154097003444515</c:v>
                </c:pt>
                <c:pt idx="15313">
                  <c:v>5.158738366079116</c:v>
                </c:pt>
                <c:pt idx="15314">
                  <c:v>5.154097003444515</c:v>
                </c:pt>
                <c:pt idx="15315">
                  <c:v>5.1564061063305235</c:v>
                </c:pt>
                <c:pt idx="15316">
                  <c:v>5.158709637076603</c:v>
                </c:pt>
                <c:pt idx="15317">
                  <c:v>5.5706051818066662</c:v>
                </c:pt>
                <c:pt idx="15318">
                  <c:v>5.8535752346831362</c:v>
                </c:pt>
                <c:pt idx="15319">
                  <c:v>6.1534493977048728</c:v>
                </c:pt>
                <c:pt idx="15320">
                  <c:v>6.2076343308406807</c:v>
                </c:pt>
                <c:pt idx="15321">
                  <c:v>6.2138799352864931</c:v>
                </c:pt>
                <c:pt idx="15322">
                  <c:v>5.9831434389483071</c:v>
                </c:pt>
                <c:pt idx="15323">
                  <c:v>5.9831434389483071</c:v>
                </c:pt>
                <c:pt idx="15324">
                  <c:v>6.2138799352864931</c:v>
                </c:pt>
                <c:pt idx="15325">
                  <c:v>6.2138799352864931</c:v>
                </c:pt>
                <c:pt idx="15326">
                  <c:v>6.2138799352864948</c:v>
                </c:pt>
                <c:pt idx="15327">
                  <c:v>6.2201004940505111</c:v>
                </c:pt>
                <c:pt idx="15328">
                  <c:v>6.2138799352864948</c:v>
                </c:pt>
                <c:pt idx="15329">
                  <c:v>6.2138799352864948</c:v>
                </c:pt>
                <c:pt idx="15330">
                  <c:v>6.2138799352864948</c:v>
                </c:pt>
                <c:pt idx="15331">
                  <c:v>6.2138799352864948</c:v>
                </c:pt>
                <c:pt idx="15332">
                  <c:v>6.2138799352864948</c:v>
                </c:pt>
                <c:pt idx="15333">
                  <c:v>6.2201004940505111</c:v>
                </c:pt>
                <c:pt idx="15334">
                  <c:v>5.930119235894427</c:v>
                </c:pt>
                <c:pt idx="15335">
                  <c:v>5.9357642070894663</c:v>
                </c:pt>
                <c:pt idx="15336">
                  <c:v>5.930119235894427</c:v>
                </c:pt>
                <c:pt idx="15337">
                  <c:v>5.9273855518017946</c:v>
                </c:pt>
                <c:pt idx="15338">
                  <c:v>5.9330419371947807</c:v>
                </c:pt>
                <c:pt idx="15339">
                  <c:v>5.9303144696244292</c:v>
                </c:pt>
                <c:pt idx="15340">
                  <c:v>5.5861308438283546</c:v>
                </c:pt>
                <c:pt idx="15341">
                  <c:v>5.5861308438283546</c:v>
                </c:pt>
                <c:pt idx="15342">
                  <c:v>5.5912150554280977</c:v>
                </c:pt>
                <c:pt idx="15343">
                  <c:v>5.5962737807337701</c:v>
                </c:pt>
                <c:pt idx="15344">
                  <c:v>5.5962737807337701</c:v>
                </c:pt>
                <c:pt idx="15345">
                  <c:v>5.6013070887979115</c:v>
                </c:pt>
                <c:pt idx="15346">
                  <c:v>5.593802064791217</c:v>
                </c:pt>
                <c:pt idx="15347">
                  <c:v>5.5913250687984535</c:v>
                </c:pt>
                <c:pt idx="15348">
                  <c:v>5.1770555946979337</c:v>
                </c:pt>
                <c:pt idx="15349">
                  <c:v>4.7696648911403994</c:v>
                </c:pt>
                <c:pt idx="15350">
                  <c:v>4.1829752628898023</c:v>
                </c:pt>
                <c:pt idx="15351">
                  <c:v>3.435910854883395</c:v>
                </c:pt>
                <c:pt idx="15352">
                  <c:v>3.4359108548833941</c:v>
                </c:pt>
                <c:pt idx="15353">
                  <c:v>4.1829752628898005</c:v>
                </c:pt>
                <c:pt idx="15354">
                  <c:v>3.4359108548833892</c:v>
                </c:pt>
                <c:pt idx="15355">
                  <c:v>2.560311170198148</c:v>
                </c:pt>
                <c:pt idx="15356">
                  <c:v>2.5603111701981476</c:v>
                </c:pt>
                <c:pt idx="15357">
                  <c:v>2.5603111701981485</c:v>
                </c:pt>
                <c:pt idx="15358">
                  <c:v>2.5603111701981476</c:v>
                </c:pt>
                <c:pt idx="15359">
                  <c:v>2.5617873288815973</c:v>
                </c:pt>
                <c:pt idx="15360">
                  <c:v>2.564299869153098</c:v>
                </c:pt>
                <c:pt idx="15361">
                  <c:v>2.564299869153098</c:v>
                </c:pt>
                <c:pt idx="15362">
                  <c:v>2.564299869153098</c:v>
                </c:pt>
                <c:pt idx="15363">
                  <c:v>3.5638552883259753</c:v>
                </c:pt>
                <c:pt idx="15364">
                  <c:v>3.5638552883259758</c:v>
                </c:pt>
                <c:pt idx="15365">
                  <c:v>4.2880202529729665</c:v>
                </c:pt>
                <c:pt idx="15366">
                  <c:v>4.2880202529729665</c:v>
                </c:pt>
                <c:pt idx="15367">
                  <c:v>4.2928824584758054</c:v>
                </c:pt>
                <c:pt idx="15368">
                  <c:v>4.2945623060591798</c:v>
                </c:pt>
                <c:pt idx="15369">
                  <c:v>4.296236047139022</c:v>
                </c:pt>
                <c:pt idx="15370">
                  <c:v>4.296236047139022</c:v>
                </c:pt>
                <c:pt idx="15371">
                  <c:v>4.296236047139022</c:v>
                </c:pt>
                <c:pt idx="15372">
                  <c:v>4.8711454197459734</c:v>
                </c:pt>
                <c:pt idx="15373">
                  <c:v>4.8711454197459734</c:v>
                </c:pt>
                <c:pt idx="15374">
                  <c:v>5.3440708925382445</c:v>
                </c:pt>
                <c:pt idx="15375">
                  <c:v>5.3440708925382445</c:v>
                </c:pt>
                <c:pt idx="15376">
                  <c:v>5.3440708925382445</c:v>
                </c:pt>
                <c:pt idx="15377">
                  <c:v>5.3484629989944699</c:v>
                </c:pt>
                <c:pt idx="15378">
                  <c:v>5.3484629989944699</c:v>
                </c:pt>
                <c:pt idx="15379">
                  <c:v>5.3549958196928786</c:v>
                </c:pt>
                <c:pt idx="15380">
                  <c:v>5.3549958196928795</c:v>
                </c:pt>
                <c:pt idx="15381">
                  <c:v>5.7526024513762133</c:v>
                </c:pt>
                <c:pt idx="15382">
                  <c:v>6.0884737147184849</c:v>
                </c:pt>
                <c:pt idx="15383">
                  <c:v>6.3723788229077458</c:v>
                </c:pt>
                <c:pt idx="15384">
                  <c:v>6.0884737147184849</c:v>
                </c:pt>
                <c:pt idx="15385">
                  <c:v>6.0829784818983459</c:v>
                </c:pt>
                <c:pt idx="15386">
                  <c:v>6.0829784818983459</c:v>
                </c:pt>
                <c:pt idx="15387">
                  <c:v>6.3663330671717464</c:v>
                </c:pt>
                <c:pt idx="15388">
                  <c:v>6.6044219057898941</c:v>
                </c:pt>
                <c:pt idx="15389">
                  <c:v>6.8019999392661958</c:v>
                </c:pt>
                <c:pt idx="15390">
                  <c:v>6.8019999392661958</c:v>
                </c:pt>
                <c:pt idx="15391">
                  <c:v>6.9588882406822679</c:v>
                </c:pt>
                <c:pt idx="15392">
                  <c:v>6.9588882406822679</c:v>
                </c:pt>
                <c:pt idx="15393">
                  <c:v>7.0846064861413129</c:v>
                </c:pt>
                <c:pt idx="15394">
                  <c:v>6.9511424771596459</c:v>
                </c:pt>
                <c:pt idx="15395">
                  <c:v>7.0762825747735425</c:v>
                </c:pt>
                <c:pt idx="15396">
                  <c:v>7.0762825747735416</c:v>
                </c:pt>
                <c:pt idx="15397">
                  <c:v>7.0942925646406714</c:v>
                </c:pt>
                <c:pt idx="15398">
                  <c:v>7.0904155531196418</c:v>
                </c:pt>
                <c:pt idx="15399">
                  <c:v>7.1795546370704999</c:v>
                </c:pt>
                <c:pt idx="15400">
                  <c:v>7.1664700607868292</c:v>
                </c:pt>
                <c:pt idx="15401">
                  <c:v>7.1664700607868292</c:v>
                </c:pt>
                <c:pt idx="15402">
                  <c:v>7.1933537149993301</c:v>
                </c:pt>
                <c:pt idx="15403">
                  <c:v>7.1302725311425696</c:v>
                </c:pt>
                <c:pt idx="15404">
                  <c:v>7.1302725311425696</c:v>
                </c:pt>
                <c:pt idx="15405">
                  <c:v>7.0686156061062357</c:v>
                </c:pt>
                <c:pt idx="15406">
                  <c:v>7.0567024213491907</c:v>
                </c:pt>
                <c:pt idx="15407">
                  <c:v>7.0605745116784631</c:v>
                </c:pt>
                <c:pt idx="15408">
                  <c:v>7.0934575204319588</c:v>
                </c:pt>
                <c:pt idx="15409">
                  <c:v>7.0816462478441098</c:v>
                </c:pt>
                <c:pt idx="15410">
                  <c:v>7.0597041646814036</c:v>
                </c:pt>
                <c:pt idx="15411">
                  <c:v>7.0414745464086641</c:v>
                </c:pt>
                <c:pt idx="15412">
                  <c:v>7.0023230870922379</c:v>
                </c:pt>
                <c:pt idx="15413">
                  <c:v>6.8608109694998261</c:v>
                </c:pt>
                <c:pt idx="15414">
                  <c:v>6.6857073700919303</c:v>
                </c:pt>
                <c:pt idx="15415">
                  <c:v>6.7153114257065374</c:v>
                </c:pt>
                <c:pt idx="15416">
                  <c:v>6.7250526884814201</c:v>
                </c:pt>
                <c:pt idx="15417">
                  <c:v>6.7178976824295304</c:v>
                </c:pt>
                <c:pt idx="15418">
                  <c:v>6.5141392562440537</c:v>
                </c:pt>
                <c:pt idx="15419">
                  <c:v>6.2627738349888196</c:v>
                </c:pt>
                <c:pt idx="15420">
                  <c:v>5.9658453917524072</c:v>
                </c:pt>
                <c:pt idx="15421">
                  <c:v>5.9602698513869932</c:v>
                </c:pt>
                <c:pt idx="15422">
                  <c:v>5.9009838815261322</c:v>
                </c:pt>
                <c:pt idx="15423">
                  <c:v>5.9009838815261322</c:v>
                </c:pt>
                <c:pt idx="15424">
                  <c:v>5.5528808836693591</c:v>
                </c:pt>
                <c:pt idx="15425">
                  <c:v>5.5578810465290927</c:v>
                </c:pt>
                <c:pt idx="15426">
                  <c:v>5.1357715969405922</c:v>
                </c:pt>
                <c:pt idx="15427">
                  <c:v>4.6306486949571353</c:v>
                </c:pt>
                <c:pt idx="15428">
                  <c:v>4.6167099057443624</c:v>
                </c:pt>
                <c:pt idx="15429">
                  <c:v>4.6127595623918047</c:v>
                </c:pt>
                <c:pt idx="15430">
                  <c:v>3.9955470531458133</c:v>
                </c:pt>
                <c:pt idx="15431">
                  <c:v>3.9988697414590959</c:v>
                </c:pt>
                <c:pt idx="15432">
                  <c:v>3.9955470531458142</c:v>
                </c:pt>
                <c:pt idx="15433">
                  <c:v>3.3291443701427048</c:v>
                </c:pt>
                <c:pt idx="15434">
                  <c:v>3.3291443701427053</c:v>
                </c:pt>
                <c:pt idx="15435">
                  <c:v>3.3264993880925697</c:v>
                </c:pt>
                <c:pt idx="15436">
                  <c:v>3.3095003489701451</c:v>
                </c:pt>
                <c:pt idx="15437">
                  <c:v>3.3147442900828481</c:v>
                </c:pt>
                <c:pt idx="15438">
                  <c:v>3.3104166941437709</c:v>
                </c:pt>
                <c:pt idx="15439">
                  <c:v>3.293437006426049</c:v>
                </c:pt>
                <c:pt idx="15440">
                  <c:v>4.0612076844701743</c:v>
                </c:pt>
                <c:pt idx="15441">
                  <c:v>4.0679331706601749</c:v>
                </c:pt>
                <c:pt idx="15442">
                  <c:v>4.6722495233817405</c:v>
                </c:pt>
                <c:pt idx="15443">
                  <c:v>4.7557865186560013</c:v>
                </c:pt>
                <c:pt idx="15444">
                  <c:v>5.1658977116793361</c:v>
                </c:pt>
                <c:pt idx="15445">
                  <c:v>5.1723862683133817</c:v>
                </c:pt>
                <c:pt idx="15446">
                  <c:v>5.1506093716242418</c:v>
                </c:pt>
                <c:pt idx="15447">
                  <c:v>5.1488399479468541</c:v>
                </c:pt>
                <c:pt idx="15448">
                  <c:v>5.1535134404052005</c:v>
                </c:pt>
                <c:pt idx="15449">
                  <c:v>5.4936691451505135</c:v>
                </c:pt>
                <c:pt idx="15450">
                  <c:v>5.8471717328699402</c:v>
                </c:pt>
                <c:pt idx="15451">
                  <c:v>5.8529184445384441</c:v>
                </c:pt>
                <c:pt idx="15452">
                  <c:v>6.1527405930537187</c:v>
                </c:pt>
                <c:pt idx="15453">
                  <c:v>6.2069257874997703</c:v>
                </c:pt>
                <c:pt idx="15454">
                  <c:v>6.399171687260667</c:v>
                </c:pt>
                <c:pt idx="15455">
                  <c:v>6.3959367589066591</c:v>
                </c:pt>
                <c:pt idx="15456">
                  <c:v>6.399171687260667</c:v>
                </c:pt>
                <c:pt idx="15457">
                  <c:v>6.4059681987967947</c:v>
                </c:pt>
                <c:pt idx="15458">
                  <c:v>6.5715394544390211</c:v>
                </c:pt>
                <c:pt idx="15459">
                  <c:v>6.5788388017330517</c:v>
                </c:pt>
                <c:pt idx="15460">
                  <c:v>6.5861123280988085</c:v>
                </c:pt>
                <c:pt idx="15461">
                  <c:v>6.5933601189900823</c:v>
                </c:pt>
                <c:pt idx="15462">
                  <c:v>6.5933601189900823</c:v>
                </c:pt>
                <c:pt idx="15463">
                  <c:v>6.5933601189900815</c:v>
                </c:pt>
                <c:pt idx="15464">
                  <c:v>6.6005822591836383</c:v>
                </c:pt>
                <c:pt idx="15465">
                  <c:v>6.77299308871733</c:v>
                </c:pt>
                <c:pt idx="15466">
                  <c:v>6.7807536822597934</c:v>
                </c:pt>
                <c:pt idx="15467">
                  <c:v>6.9147591061697868</c:v>
                </c:pt>
                <c:pt idx="15468">
                  <c:v>6.910854215171284</c:v>
                </c:pt>
                <c:pt idx="15469">
                  <c:v>7.0224222017480988</c:v>
                </c:pt>
                <c:pt idx="15470">
                  <c:v>7.0224222017480988</c:v>
                </c:pt>
                <c:pt idx="15471">
                  <c:v>6.9848471008213409</c:v>
                </c:pt>
                <c:pt idx="15472">
                  <c:v>6.9848471008213409</c:v>
                </c:pt>
                <c:pt idx="15473">
                  <c:v>6.9848471008213382</c:v>
                </c:pt>
                <c:pt idx="15474">
                  <c:v>6.9848471008213373</c:v>
                </c:pt>
                <c:pt idx="15475">
                  <c:v>6.98484710082134</c:v>
                </c:pt>
                <c:pt idx="15476">
                  <c:v>7.0228618455413825</c:v>
                </c:pt>
                <c:pt idx="15477">
                  <c:v>7.0133066366150256</c:v>
                </c:pt>
                <c:pt idx="15478">
                  <c:v>7.0133066366150265</c:v>
                </c:pt>
                <c:pt idx="15479">
                  <c:v>7.0133066366150265</c:v>
                </c:pt>
                <c:pt idx="15480">
                  <c:v>6.9800862910563772</c:v>
                </c:pt>
                <c:pt idx="15481">
                  <c:v>6.9421571533441542</c:v>
                </c:pt>
                <c:pt idx="15482">
                  <c:v>6.9463221877108419</c:v>
                </c:pt>
                <c:pt idx="15483">
                  <c:v>6.829219807868478</c:v>
                </c:pt>
                <c:pt idx="15484">
                  <c:v>6.6865334558803857</c:v>
                </c:pt>
                <c:pt idx="15485">
                  <c:v>6.5472569579371971</c:v>
                </c:pt>
                <c:pt idx="15486">
                  <c:v>6.6787531549290327</c:v>
                </c:pt>
                <c:pt idx="15487">
                  <c:v>6.6672660262140431</c:v>
                </c:pt>
                <c:pt idx="15488">
                  <c:v>6.6672660262140431</c:v>
                </c:pt>
                <c:pt idx="15489">
                  <c:v>6.5400137749777771</c:v>
                </c:pt>
                <c:pt idx="15490">
                  <c:v>6.6709462742214019</c:v>
                </c:pt>
                <c:pt idx="15491">
                  <c:v>6.6631127203304414</c:v>
                </c:pt>
                <c:pt idx="15492">
                  <c:v>6.8040571808816841</c:v>
                </c:pt>
                <c:pt idx="15493">
                  <c:v>6.7956145649452901</c:v>
                </c:pt>
                <c:pt idx="15494">
                  <c:v>6.7956145649452884</c:v>
                </c:pt>
                <c:pt idx="15495">
                  <c:v>6.7956145649452901</c:v>
                </c:pt>
                <c:pt idx="15496">
                  <c:v>6.7544695881522516</c:v>
                </c:pt>
                <c:pt idx="15497">
                  <c:v>6.7459997936110696</c:v>
                </c:pt>
                <c:pt idx="15498">
                  <c:v>6.7459997936110687</c:v>
                </c:pt>
                <c:pt idx="15499">
                  <c:v>6.7375020189039354</c:v>
                </c:pt>
                <c:pt idx="15500">
                  <c:v>6.7375020189039354</c:v>
                </c:pt>
                <c:pt idx="15501">
                  <c:v>6.7335136895754708</c:v>
                </c:pt>
                <c:pt idx="15502">
                  <c:v>6.6183210811657274</c:v>
                </c:pt>
                <c:pt idx="15503">
                  <c:v>6.7559038928147128</c:v>
                </c:pt>
                <c:pt idx="15504">
                  <c:v>6.6183210811657265</c:v>
                </c:pt>
                <c:pt idx="15505">
                  <c:v>6.61832108116573</c:v>
                </c:pt>
                <c:pt idx="15506">
                  <c:v>6.4912155761927748</c:v>
                </c:pt>
                <c:pt idx="15507">
                  <c:v>6.5381116067174814</c:v>
                </c:pt>
                <c:pt idx="15508">
                  <c:v>6.5455307809981917</c:v>
                </c:pt>
                <c:pt idx="15509">
                  <c:v>6.5455307809981917</c:v>
                </c:pt>
                <c:pt idx="15510">
                  <c:v>6.5455307809981917</c:v>
                </c:pt>
                <c:pt idx="15511">
                  <c:v>6.7098541733852697</c:v>
                </c:pt>
                <c:pt idx="15512">
                  <c:v>6.5884353834008822</c:v>
                </c:pt>
                <c:pt idx="15513">
                  <c:v>6.5774883913224276</c:v>
                </c:pt>
                <c:pt idx="15514">
                  <c:v>6.5774883913224249</c:v>
                </c:pt>
                <c:pt idx="15515">
                  <c:v>6.5700180240718149</c:v>
                </c:pt>
                <c:pt idx="15516">
                  <c:v>6.5774883913224249</c:v>
                </c:pt>
                <c:pt idx="15517">
                  <c:v>6.4251008446314426</c:v>
                </c:pt>
                <c:pt idx="15518">
                  <c:v>6.4319886498403696</c:v>
                </c:pt>
                <c:pt idx="15519">
                  <c:v>6.4319886498403696</c:v>
                </c:pt>
                <c:pt idx="15520">
                  <c:v>6.6273434902510626</c:v>
                </c:pt>
                <c:pt idx="15521">
                  <c:v>6.4931979738153078</c:v>
                </c:pt>
                <c:pt idx="15522">
                  <c:v>6.5000222003943309</c:v>
                </c:pt>
                <c:pt idx="15523">
                  <c:v>6.256157038030242</c:v>
                </c:pt>
                <c:pt idx="15524">
                  <c:v>6.5000222003943309</c:v>
                </c:pt>
                <c:pt idx="15525">
                  <c:v>6.5100378349025503</c:v>
                </c:pt>
                <c:pt idx="15526">
                  <c:v>6.5100378349025503</c:v>
                </c:pt>
                <c:pt idx="15527">
                  <c:v>6.3183279188331447</c:v>
                </c:pt>
                <c:pt idx="15528">
                  <c:v>6.558700007291077</c:v>
                </c:pt>
                <c:pt idx="15529">
                  <c:v>6.3245689352272247</c:v>
                </c:pt>
                <c:pt idx="15530">
                  <c:v>6.330785352875516</c:v>
                </c:pt>
                <c:pt idx="15531">
                  <c:v>6.0508645592735135</c:v>
                </c:pt>
                <c:pt idx="15532">
                  <c:v>6.0508645592735135</c:v>
                </c:pt>
                <c:pt idx="15533">
                  <c:v>6.0628370831119964</c:v>
                </c:pt>
                <c:pt idx="15534">
                  <c:v>6.0628370831119964</c:v>
                </c:pt>
                <c:pt idx="15535">
                  <c:v>6.0628370831119964</c:v>
                </c:pt>
                <c:pt idx="15536">
                  <c:v>5.7297121753979274</c:v>
                </c:pt>
                <c:pt idx="15537">
                  <c:v>6.0628370831119964</c:v>
                </c:pt>
                <c:pt idx="15538">
                  <c:v>5.7297121753979265</c:v>
                </c:pt>
                <c:pt idx="15539">
                  <c:v>6.0628370831119964</c:v>
                </c:pt>
                <c:pt idx="15540">
                  <c:v>6.0628370831119964</c:v>
                </c:pt>
                <c:pt idx="15541">
                  <c:v>6.0628370831119982</c:v>
                </c:pt>
                <c:pt idx="15542">
                  <c:v>5.7297121753979274</c:v>
                </c:pt>
                <c:pt idx="15543">
                  <c:v>5.7297121753979274</c:v>
                </c:pt>
                <c:pt idx="15544">
                  <c:v>6.0104670710412167</c:v>
                </c:pt>
                <c:pt idx="15545">
                  <c:v>6.0160244823571434</c:v>
                </c:pt>
                <c:pt idx="15546">
                  <c:v>6.0215573711272858</c:v>
                </c:pt>
                <c:pt idx="15547">
                  <c:v>6.0160244823571434</c:v>
                </c:pt>
                <c:pt idx="15548">
                  <c:v>6.0160244823571434</c:v>
                </c:pt>
                <c:pt idx="15549">
                  <c:v>6.3033615645564547</c:v>
                </c:pt>
                <c:pt idx="15550">
                  <c:v>6.4954606658178058</c:v>
                </c:pt>
                <c:pt idx="15551">
                  <c:v>6.4457031884948561</c:v>
                </c:pt>
                <c:pt idx="15552">
                  <c:v>6.4241077476796846</c:v>
                </c:pt>
                <c:pt idx="15553">
                  <c:v>6.6303141606477896</c:v>
                </c:pt>
                <c:pt idx="15554">
                  <c:v>6.6303141606477896</c:v>
                </c:pt>
                <c:pt idx="15555">
                  <c:v>6.6303141606477869</c:v>
                </c:pt>
                <c:pt idx="15556">
                  <c:v>6.7943744481386386</c:v>
                </c:pt>
                <c:pt idx="15557">
                  <c:v>6.9261922229806316</c:v>
                </c:pt>
                <c:pt idx="15558">
                  <c:v>6.9346078216405553</c:v>
                </c:pt>
                <c:pt idx="15559">
                  <c:v>6.8058802542639416</c:v>
                </c:pt>
                <c:pt idx="15560">
                  <c:v>6.8058802542639416</c:v>
                </c:pt>
                <c:pt idx="15561">
                  <c:v>6.7980580948210427</c:v>
                </c:pt>
                <c:pt idx="15562">
                  <c:v>6.7980580948210427</c:v>
                </c:pt>
                <c:pt idx="15563">
                  <c:v>6.7902097262861529</c:v>
                </c:pt>
                <c:pt idx="15564">
                  <c:v>6.7823350576735235</c:v>
                </c:pt>
                <c:pt idx="15565">
                  <c:v>6.6157237847925687</c:v>
                </c:pt>
                <c:pt idx="15566">
                  <c:v>6.6157237847925687</c:v>
                </c:pt>
                <c:pt idx="15567">
                  <c:v>6.6157237847925714</c:v>
                </c:pt>
                <c:pt idx="15568">
                  <c:v>6.4106283650964979</c:v>
                </c:pt>
                <c:pt idx="15569">
                  <c:v>6.5693082255222777</c:v>
                </c:pt>
                <c:pt idx="15570">
                  <c:v>6.3603163186477634</c:v>
                </c:pt>
                <c:pt idx="15571">
                  <c:v>6.353540378260722</c:v>
                </c:pt>
                <c:pt idx="15572">
                  <c:v>6.515068885333843</c:v>
                </c:pt>
                <c:pt idx="15573">
                  <c:v>6.6879999623473365</c:v>
                </c:pt>
                <c:pt idx="15574">
                  <c:v>6.6800752548927296</c:v>
                </c:pt>
                <c:pt idx="15575">
                  <c:v>6.5546182176529815</c:v>
                </c:pt>
                <c:pt idx="15576">
                  <c:v>6.5580949969937299</c:v>
                </c:pt>
                <c:pt idx="15577">
                  <c:v>6.5507227798622045</c:v>
                </c:pt>
                <c:pt idx="15578">
                  <c:v>6.7272353088876446</c:v>
                </c:pt>
                <c:pt idx="15579">
                  <c:v>6.7272353088876446</c:v>
                </c:pt>
                <c:pt idx="15580">
                  <c:v>6.7272353088876446</c:v>
                </c:pt>
                <c:pt idx="15581">
                  <c:v>6.6344803803126426</c:v>
                </c:pt>
                <c:pt idx="15582">
                  <c:v>6.4685110434834252</c:v>
                </c:pt>
                <c:pt idx="15583">
                  <c:v>6.4784382873559991</c:v>
                </c:pt>
                <c:pt idx="15584">
                  <c:v>6.2345830749639113</c:v>
                </c:pt>
                <c:pt idx="15585">
                  <c:v>6.2407344014055415</c:v>
                </c:pt>
                <c:pt idx="15586">
                  <c:v>5.95224477806675</c:v>
                </c:pt>
                <c:pt idx="15587">
                  <c:v>5.6067513097817931</c:v>
                </c:pt>
                <c:pt idx="15588">
                  <c:v>5.6067513097817931</c:v>
                </c:pt>
                <c:pt idx="15589">
                  <c:v>5.6067513097817931</c:v>
                </c:pt>
                <c:pt idx="15590">
                  <c:v>5.890123799776279</c:v>
                </c:pt>
                <c:pt idx="15591">
                  <c:v>5.890123799776279</c:v>
                </c:pt>
                <c:pt idx="15592">
                  <c:v>6.1378903263816031</c:v>
                </c:pt>
                <c:pt idx="15593">
                  <c:v>6.3409579735945911</c:v>
                </c:pt>
                <c:pt idx="15594">
                  <c:v>6.3476009913567717</c:v>
                </c:pt>
                <c:pt idx="15595">
                  <c:v>6.3542186859802996</c:v>
                </c:pt>
                <c:pt idx="15596">
                  <c:v>6.3573582200455938</c:v>
                </c:pt>
                <c:pt idx="15597">
                  <c:v>6.5736933552474257</c:v>
                </c:pt>
                <c:pt idx="15598">
                  <c:v>6.5736933552474266</c:v>
                </c:pt>
                <c:pt idx="15599">
                  <c:v>6.577069395363381</c:v>
                </c:pt>
                <c:pt idx="15600">
                  <c:v>6.6239541808978988</c:v>
                </c:pt>
                <c:pt idx="15601">
                  <c:v>6.6239541808978988</c:v>
                </c:pt>
                <c:pt idx="15602">
                  <c:v>6.6310796540029253</c:v>
                </c:pt>
                <c:pt idx="15603">
                  <c:v>6.4616313665167713</c:v>
                </c:pt>
                <c:pt idx="15604">
                  <c:v>6.2106689782283508</c:v>
                </c:pt>
                <c:pt idx="15605">
                  <c:v>6.4682070382202506</c:v>
                </c:pt>
                <c:pt idx="15606">
                  <c:v>6.6774789930327234</c:v>
                </c:pt>
                <c:pt idx="15607">
                  <c:v>6.6741143371404519</c:v>
                </c:pt>
                <c:pt idx="15608">
                  <c:v>6.8524496292140435</c:v>
                </c:pt>
                <c:pt idx="15609">
                  <c:v>6.6812293595132992</c:v>
                </c:pt>
                <c:pt idx="15610">
                  <c:v>6.6812293595132992</c:v>
                </c:pt>
                <c:pt idx="15611">
                  <c:v>6.471646472460943</c:v>
                </c:pt>
                <c:pt idx="15612">
                  <c:v>6.4440815274614796</c:v>
                </c:pt>
                <c:pt idx="15613">
                  <c:v>6.4469617468097571</c:v>
                </c:pt>
                <c:pt idx="15614">
                  <c:v>6.4371545248417759</c:v>
                </c:pt>
                <c:pt idx="15615">
                  <c:v>6.4371545248417759</c:v>
                </c:pt>
                <c:pt idx="15616">
                  <c:v>6.4226918219181295</c:v>
                </c:pt>
                <c:pt idx="15617">
                  <c:v>6.4226918219181313</c:v>
                </c:pt>
                <c:pt idx="15618">
                  <c:v>6.6286457622201373</c:v>
                </c:pt>
                <c:pt idx="15619">
                  <c:v>6.4226918219181313</c:v>
                </c:pt>
                <c:pt idx="15620">
                  <c:v>6.422691821918133</c:v>
                </c:pt>
                <c:pt idx="15621">
                  <c:v>6.2286197888862782</c:v>
                </c:pt>
                <c:pt idx="15622">
                  <c:v>6.4724427129343107</c:v>
                </c:pt>
                <c:pt idx="15623">
                  <c:v>6.2851216381422201</c:v>
                </c:pt>
                <c:pt idx="15624">
                  <c:v>6.0573318633544924</c:v>
                </c:pt>
                <c:pt idx="15625">
                  <c:v>6.3380524981497937</c:v>
                </c:pt>
                <c:pt idx="15626">
                  <c:v>6.3380524981497945</c:v>
                </c:pt>
                <c:pt idx="15627">
                  <c:v>6.5216513329233283</c:v>
                </c:pt>
                <c:pt idx="15628">
                  <c:v>6.5216513329233283</c:v>
                </c:pt>
                <c:pt idx="15629">
                  <c:v>6.5216513329233283</c:v>
                </c:pt>
                <c:pt idx="15630">
                  <c:v>6.7165930396558799</c:v>
                </c:pt>
                <c:pt idx="15631">
                  <c:v>6.5117031639758904</c:v>
                </c:pt>
                <c:pt idx="15632">
                  <c:v>6.5117031639758904</c:v>
                </c:pt>
                <c:pt idx="15633">
                  <c:v>6.4970057579579388</c:v>
                </c:pt>
                <c:pt idx="15634">
                  <c:v>6.5038147334782668</c:v>
                </c:pt>
                <c:pt idx="15635">
                  <c:v>6.6552138691495664</c:v>
                </c:pt>
                <c:pt idx="15636">
                  <c:v>6.4546191181554535</c:v>
                </c:pt>
                <c:pt idx="15637">
                  <c:v>6.2263908258252574</c:v>
                </c:pt>
                <c:pt idx="15638">
                  <c:v>6.2293492301704845</c:v>
                </c:pt>
                <c:pt idx="15639">
                  <c:v>5.9389921740733485</c:v>
                </c:pt>
                <c:pt idx="15640">
                  <c:v>5.9333496864385866</c:v>
                </c:pt>
                <c:pt idx="15641">
                  <c:v>6.2231561214855384</c:v>
                </c:pt>
                <c:pt idx="15642">
                  <c:v>6.2231561214855384</c:v>
                </c:pt>
                <c:pt idx="15643">
                  <c:v>6.2169380594105439</c:v>
                </c:pt>
                <c:pt idx="15644">
                  <c:v>6.4661679687270643</c:v>
                </c:pt>
                <c:pt idx="15645">
                  <c:v>6.4729110990136132</c:v>
                </c:pt>
                <c:pt idx="15646">
                  <c:v>6.4661679687270643</c:v>
                </c:pt>
                <c:pt idx="15647">
                  <c:v>6.4807111422643509</c:v>
                </c:pt>
                <c:pt idx="15648">
                  <c:v>6.6799133140673863</c:v>
                </c:pt>
                <c:pt idx="15649">
                  <c:v>6.4775277791015498</c:v>
                </c:pt>
                <c:pt idx="15650">
                  <c:v>6.4708045439813731</c:v>
                </c:pt>
                <c:pt idx="15651">
                  <c:v>6.4708045439813748</c:v>
                </c:pt>
                <c:pt idx="15652">
                  <c:v>6.4640562501416099</c:v>
                </c:pt>
                <c:pt idx="15653">
                  <c:v>6.464056250141609</c:v>
                </c:pt>
                <c:pt idx="15654">
                  <c:v>6.6618763078976002</c:v>
                </c:pt>
                <c:pt idx="15655">
                  <c:v>6.6618763078976002</c:v>
                </c:pt>
                <c:pt idx="15656">
                  <c:v>6.6618763078976029</c:v>
                </c:pt>
                <c:pt idx="15657">
                  <c:v>6.7823434155191089</c:v>
                </c:pt>
                <c:pt idx="15658">
                  <c:v>6.661876307897602</c:v>
                </c:pt>
                <c:pt idx="15659">
                  <c:v>6.4540599673720855</c:v>
                </c:pt>
                <c:pt idx="15660">
                  <c:v>6.6086221036022801</c:v>
                </c:pt>
                <c:pt idx="15661">
                  <c:v>6.4043262766064677</c:v>
                </c:pt>
                <c:pt idx="15662">
                  <c:v>6.6159608902683882</c:v>
                </c:pt>
                <c:pt idx="15663">
                  <c:v>6.6320701421537649</c:v>
                </c:pt>
                <c:pt idx="15664">
                  <c:v>6.647814362333369</c:v>
                </c:pt>
                <c:pt idx="15665">
                  <c:v>6.6478143623333681</c:v>
                </c:pt>
                <c:pt idx="15666">
                  <c:v>6.4903603378623442</c:v>
                </c:pt>
                <c:pt idx="15667">
                  <c:v>6.4935227472531984</c:v>
                </c:pt>
                <c:pt idx="15668">
                  <c:v>6.4786109220811117</c:v>
                </c:pt>
                <c:pt idx="15669">
                  <c:v>6.4754252006842492</c:v>
                </c:pt>
                <c:pt idx="15670">
                  <c:v>6.4786109220811117</c:v>
                </c:pt>
                <c:pt idx="15671">
                  <c:v>6.4853029513236713</c:v>
                </c:pt>
                <c:pt idx="15672">
                  <c:v>6.240504641371583</c:v>
                </c:pt>
                <c:pt idx="15673">
                  <c:v>6.240504641371583</c:v>
                </c:pt>
                <c:pt idx="15674">
                  <c:v>6.2466222339779041</c:v>
                </c:pt>
                <c:pt idx="15675">
                  <c:v>6.2466222339779014</c:v>
                </c:pt>
                <c:pt idx="15676">
                  <c:v>6.2405046413715803</c:v>
                </c:pt>
                <c:pt idx="15677">
                  <c:v>6.2724489696611414</c:v>
                </c:pt>
                <c:pt idx="15678">
                  <c:v>6.2638206359551249</c:v>
                </c:pt>
                <c:pt idx="15679">
                  <c:v>5.9590283028574378</c:v>
                </c:pt>
                <c:pt idx="15680">
                  <c:v>5.9831437780904793</c:v>
                </c:pt>
                <c:pt idx="15681">
                  <c:v>5.9808179760674207</c:v>
                </c:pt>
                <c:pt idx="15682">
                  <c:v>5.9691403766898041</c:v>
                </c:pt>
                <c:pt idx="15683">
                  <c:v>5.9667842474806596</c:v>
                </c:pt>
                <c:pt idx="15684">
                  <c:v>5.6106942167768095</c:v>
                </c:pt>
                <c:pt idx="15685">
                  <c:v>5.2227821944013808</c:v>
                </c:pt>
                <c:pt idx="15686">
                  <c:v>5.5675771991851715</c:v>
                </c:pt>
                <c:pt idx="15687">
                  <c:v>5.1398801240793892</c:v>
                </c:pt>
                <c:pt idx="15688">
                  <c:v>4.7180670910832259</c:v>
                </c:pt>
                <c:pt idx="15689">
                  <c:v>4.71266586030944</c:v>
                </c:pt>
                <c:pt idx="15690">
                  <c:v>4.7359657452374408</c:v>
                </c:pt>
                <c:pt idx="15691">
                  <c:v>4.2513447955016916</c:v>
                </c:pt>
                <c:pt idx="15692">
                  <c:v>4.2457030858302005</c:v>
                </c:pt>
                <c:pt idx="15693">
                  <c:v>3.5008163905901082</c:v>
                </c:pt>
                <c:pt idx="15694">
                  <c:v>3.509382251582339</c:v>
                </c:pt>
                <c:pt idx="15695">
                  <c:v>3.5107185362827029</c:v>
                </c:pt>
                <c:pt idx="15696">
                  <c:v>3.5070489816701325</c:v>
                </c:pt>
                <c:pt idx="15697">
                  <c:v>3.503985028821619</c:v>
                </c:pt>
                <c:pt idx="15698">
                  <c:v>3.5188475803086914</c:v>
                </c:pt>
                <c:pt idx="15699">
                  <c:v>3.5158714984112076</c:v>
                </c:pt>
                <c:pt idx="15700">
                  <c:v>4.1556409326208748</c:v>
                </c:pt>
                <c:pt idx="15701">
                  <c:v>4.1508696479831002</c:v>
                </c:pt>
                <c:pt idx="15702">
                  <c:v>4.1508696479831002</c:v>
                </c:pt>
                <c:pt idx="15703">
                  <c:v>4.1465650064550479</c:v>
                </c:pt>
                <c:pt idx="15704">
                  <c:v>4.1643633064586218</c:v>
                </c:pt>
                <c:pt idx="15705">
                  <c:v>4.6770857723095114</c:v>
                </c:pt>
                <c:pt idx="15706">
                  <c:v>4.0580916135820262</c:v>
                </c:pt>
                <c:pt idx="15707">
                  <c:v>4.056949369832715</c:v>
                </c:pt>
                <c:pt idx="15708">
                  <c:v>4.056949369832715</c:v>
                </c:pt>
                <c:pt idx="15709">
                  <c:v>4.056949369832715</c:v>
                </c:pt>
                <c:pt idx="15710">
                  <c:v>4.0802620373505833</c:v>
                </c:pt>
                <c:pt idx="15711">
                  <c:v>4.056949369832715</c:v>
                </c:pt>
                <c:pt idx="15712">
                  <c:v>4.5872426250575238</c:v>
                </c:pt>
                <c:pt idx="15713">
                  <c:v>4.6135781256794788</c:v>
                </c:pt>
                <c:pt idx="15714">
                  <c:v>4.6135781256794788</c:v>
                </c:pt>
                <c:pt idx="15715">
                  <c:v>4.6223819937956314</c:v>
                </c:pt>
                <c:pt idx="15716">
                  <c:v>4.5986228144741652</c:v>
                </c:pt>
                <c:pt idx="15717">
                  <c:v>4.0871796972008996</c:v>
                </c:pt>
                <c:pt idx="15718">
                  <c:v>4.0938728677417489</c:v>
                </c:pt>
                <c:pt idx="15719">
                  <c:v>4.1139746864952667</c:v>
                </c:pt>
                <c:pt idx="15720">
                  <c:v>4.1139746864952667</c:v>
                </c:pt>
                <c:pt idx="15721">
                  <c:v>4.0948563201947028</c:v>
                </c:pt>
                <c:pt idx="15722">
                  <c:v>4.0795313984330654</c:v>
                </c:pt>
                <c:pt idx="15723">
                  <c:v>4.0795313984330654</c:v>
                </c:pt>
                <c:pt idx="15724">
                  <c:v>4.1000711904684621</c:v>
                </c:pt>
                <c:pt idx="15725">
                  <c:v>4.0805526956245766</c:v>
                </c:pt>
                <c:pt idx="15726">
                  <c:v>4.0750660828512437</c:v>
                </c:pt>
                <c:pt idx="15727">
                  <c:v>4.0970859419104979</c:v>
                </c:pt>
                <c:pt idx="15728">
                  <c:v>4.097085941910497</c:v>
                </c:pt>
                <c:pt idx="15729">
                  <c:v>4.0764418553184196</c:v>
                </c:pt>
                <c:pt idx="15730">
                  <c:v>4.0750660828512437</c:v>
                </c:pt>
                <c:pt idx="15731">
                  <c:v>3.4246040505766215</c:v>
                </c:pt>
                <c:pt idx="15732">
                  <c:v>3.4240491969634141</c:v>
                </c:pt>
                <c:pt idx="15733">
                  <c:v>3.439110156429146</c:v>
                </c:pt>
                <c:pt idx="15734">
                  <c:v>4.1113352102739427</c:v>
                </c:pt>
                <c:pt idx="15735">
                  <c:v>4.1113352102739427</c:v>
                </c:pt>
                <c:pt idx="15736">
                  <c:v>3.4391101564291473</c:v>
                </c:pt>
                <c:pt idx="15737">
                  <c:v>4.112512024406068</c:v>
                </c:pt>
                <c:pt idx="15738">
                  <c:v>4.1125120244060671</c:v>
                </c:pt>
                <c:pt idx="15739">
                  <c:v>4.1125120244060671</c:v>
                </c:pt>
                <c:pt idx="15740">
                  <c:v>4.1125120244060671</c:v>
                </c:pt>
                <c:pt idx="15741">
                  <c:v>4.112512024406068</c:v>
                </c:pt>
                <c:pt idx="15742">
                  <c:v>4.1145743979890419</c:v>
                </c:pt>
                <c:pt idx="15743">
                  <c:v>3.4565584557418463</c:v>
                </c:pt>
                <c:pt idx="15744">
                  <c:v>3.4402043595373528</c:v>
                </c:pt>
                <c:pt idx="15745">
                  <c:v>3.4402043595373528</c:v>
                </c:pt>
                <c:pt idx="15746">
                  <c:v>3.4534454435884498</c:v>
                </c:pt>
                <c:pt idx="15747">
                  <c:v>3.4565584557418463</c:v>
                </c:pt>
                <c:pt idx="15748">
                  <c:v>3.4402043595373528</c:v>
                </c:pt>
                <c:pt idx="15749">
                  <c:v>3.4534454435884494</c:v>
                </c:pt>
                <c:pt idx="15750">
                  <c:v>3.4367539073018936</c:v>
                </c:pt>
                <c:pt idx="15751">
                  <c:v>3.453445443588449</c:v>
                </c:pt>
                <c:pt idx="15752">
                  <c:v>3.4558994787285053</c:v>
                </c:pt>
                <c:pt idx="15753">
                  <c:v>3.4527492250724325</c:v>
                </c:pt>
                <c:pt idx="15754">
                  <c:v>3.4686828130943876</c:v>
                </c:pt>
                <c:pt idx="15755">
                  <c:v>4.1288779835090201</c:v>
                </c:pt>
                <c:pt idx="15756">
                  <c:v>4.1467067158033561</c:v>
                </c:pt>
                <c:pt idx="15757">
                  <c:v>4.1467067158033561</c:v>
                </c:pt>
                <c:pt idx="15758">
                  <c:v>4.1323979100508597</c:v>
                </c:pt>
                <c:pt idx="15759">
                  <c:v>4.1356534362096733</c:v>
                </c:pt>
                <c:pt idx="15760">
                  <c:v>4.1398572944383307</c:v>
                </c:pt>
                <c:pt idx="15761">
                  <c:v>4.14079380808586</c:v>
                </c:pt>
                <c:pt idx="15762">
                  <c:v>4.14079380808586</c:v>
                </c:pt>
                <c:pt idx="15763">
                  <c:v>4.1438741694402363</c:v>
                </c:pt>
                <c:pt idx="15764">
                  <c:v>4.1438741694402363</c:v>
                </c:pt>
                <c:pt idx="15765">
                  <c:v>3.4618253201665898</c:v>
                </c:pt>
                <c:pt idx="15766">
                  <c:v>4.1255100715761648</c:v>
                </c:pt>
                <c:pt idx="15767">
                  <c:v>4.1255100715761657</c:v>
                </c:pt>
                <c:pt idx="15768">
                  <c:v>3.4462378709339423</c:v>
                </c:pt>
                <c:pt idx="15769">
                  <c:v>3.4618228403157101</c:v>
                </c:pt>
                <c:pt idx="15770">
                  <c:v>4.1244885660311317</c:v>
                </c:pt>
                <c:pt idx="15771">
                  <c:v>4.12912412952228</c:v>
                </c:pt>
                <c:pt idx="15772">
                  <c:v>4.1101461790188472</c:v>
                </c:pt>
                <c:pt idx="15773">
                  <c:v>4.1283051212061981</c:v>
                </c:pt>
                <c:pt idx="15774">
                  <c:v>4.1092580367875691</c:v>
                </c:pt>
                <c:pt idx="15775">
                  <c:v>4.1081311404605438</c:v>
                </c:pt>
                <c:pt idx="15776">
                  <c:v>4.6496014565201724</c:v>
                </c:pt>
                <c:pt idx="15777">
                  <c:v>4.6331264068411722</c:v>
                </c:pt>
                <c:pt idx="15778">
                  <c:v>4.6491868757471071</c:v>
                </c:pt>
                <c:pt idx="15779">
                  <c:v>4.6491868757471071</c:v>
                </c:pt>
                <c:pt idx="15780">
                  <c:v>4.6279782772224944</c:v>
                </c:pt>
                <c:pt idx="15781">
                  <c:v>4.6344141132118013</c:v>
                </c:pt>
                <c:pt idx="15782">
                  <c:v>4.6163052478707742</c:v>
                </c:pt>
                <c:pt idx="15783">
                  <c:v>4.6081164256902101</c:v>
                </c:pt>
                <c:pt idx="15784">
                  <c:v>4.6311984478615846</c:v>
                </c:pt>
                <c:pt idx="15785">
                  <c:v>4.6061011771464928</c:v>
                </c:pt>
                <c:pt idx="15786">
                  <c:v>4.0696242095648048</c:v>
                </c:pt>
                <c:pt idx="15787">
                  <c:v>4.0538539941684357</c:v>
                </c:pt>
                <c:pt idx="15788">
                  <c:v>4.0750887326511354</c:v>
                </c:pt>
                <c:pt idx="15789">
                  <c:v>4.0700098625135217</c:v>
                </c:pt>
                <c:pt idx="15790">
                  <c:v>4.0646286082746839</c:v>
                </c:pt>
                <c:pt idx="15791">
                  <c:v>4.0718806424920357</c:v>
                </c:pt>
                <c:pt idx="15792">
                  <c:v>4.0704839955927463</c:v>
                </c:pt>
                <c:pt idx="15793">
                  <c:v>4.0704839955927463</c:v>
                </c:pt>
                <c:pt idx="15794">
                  <c:v>4.0664597759305563</c:v>
                </c:pt>
                <c:pt idx="15795">
                  <c:v>4.0456471771777176</c:v>
                </c:pt>
                <c:pt idx="15796">
                  <c:v>4.5776647164229214</c:v>
                </c:pt>
                <c:pt idx="15797">
                  <c:v>4.6640436449231677</c:v>
                </c:pt>
                <c:pt idx="15798">
                  <c:v>4.6788719824436029</c:v>
                </c:pt>
                <c:pt idx="15799">
                  <c:v>4.6809971188898567</c:v>
                </c:pt>
                <c:pt idx="15800">
                  <c:v>4.6809971188898567</c:v>
                </c:pt>
                <c:pt idx="15801">
                  <c:v>4.166510404284554</c:v>
                </c:pt>
                <c:pt idx="15802">
                  <c:v>4.1608402357242271</c:v>
                </c:pt>
                <c:pt idx="15803">
                  <c:v>4.1819501709190581</c:v>
                </c:pt>
                <c:pt idx="15804">
                  <c:v>4.1608402357242271</c:v>
                </c:pt>
                <c:pt idx="15805">
                  <c:v>4.1608402357242262</c:v>
                </c:pt>
                <c:pt idx="15806">
                  <c:v>4.1833037892474589</c:v>
                </c:pt>
                <c:pt idx="15807">
                  <c:v>3.552348573129557</c:v>
                </c:pt>
                <c:pt idx="15808">
                  <c:v>3.5485391682956235</c:v>
                </c:pt>
                <c:pt idx="15809">
                  <c:v>3.530557787863601</c:v>
                </c:pt>
                <c:pt idx="15810">
                  <c:v>4.2749100799276718</c:v>
                </c:pt>
                <c:pt idx="15811">
                  <c:v>4.2723810520971099</c:v>
                </c:pt>
                <c:pt idx="15812">
                  <c:v>4.2666923708794746</c:v>
                </c:pt>
                <c:pt idx="15813">
                  <c:v>4.2837618585502648</c:v>
                </c:pt>
                <c:pt idx="15814">
                  <c:v>4.2851841530798236</c:v>
                </c:pt>
                <c:pt idx="15815">
                  <c:v>4.2698091816204808</c:v>
                </c:pt>
                <c:pt idx="15816">
                  <c:v>4.2919822765993656</c:v>
                </c:pt>
                <c:pt idx="15817">
                  <c:v>4.2919822765993656</c:v>
                </c:pt>
                <c:pt idx="15818">
                  <c:v>4.2876210995175503</c:v>
                </c:pt>
                <c:pt idx="15819">
                  <c:v>4.2651957879165616</c:v>
                </c:pt>
                <c:pt idx="15820">
                  <c:v>4.2636654817504791</c:v>
                </c:pt>
                <c:pt idx="15821">
                  <c:v>4.2776480562126631</c:v>
                </c:pt>
                <c:pt idx="15822">
                  <c:v>4.2692918454472633</c:v>
                </c:pt>
                <c:pt idx="15823">
                  <c:v>4.2747683484467798</c:v>
                </c:pt>
                <c:pt idx="15824">
                  <c:v>4.2535121498287616</c:v>
                </c:pt>
                <c:pt idx="15825">
                  <c:v>4.7593174894790078</c:v>
                </c:pt>
                <c:pt idx="15826">
                  <c:v>4.7578651079045526</c:v>
                </c:pt>
                <c:pt idx="15827">
                  <c:v>4.2581867956538195</c:v>
                </c:pt>
                <c:pt idx="15828">
                  <c:v>3.5332578714642815</c:v>
                </c:pt>
                <c:pt idx="15829">
                  <c:v>3.5414500739712254</c:v>
                </c:pt>
                <c:pt idx="15830">
                  <c:v>3.5409236024484754</c:v>
                </c:pt>
                <c:pt idx="15831">
                  <c:v>3.5225000507736413</c:v>
                </c:pt>
                <c:pt idx="15832">
                  <c:v>3.5369425558072218</c:v>
                </c:pt>
                <c:pt idx="15833">
                  <c:v>3.5363413723464241</c:v>
                </c:pt>
                <c:pt idx="15834">
                  <c:v>3.5218131179659729</c:v>
                </c:pt>
                <c:pt idx="15835">
                  <c:v>3.5218131179659729</c:v>
                </c:pt>
                <c:pt idx="15836">
                  <c:v>3.5218131179659729</c:v>
                </c:pt>
                <c:pt idx="15837">
                  <c:v>3.5218131179659729</c:v>
                </c:pt>
                <c:pt idx="15838">
                  <c:v>3.5069129515190052</c:v>
                </c:pt>
                <c:pt idx="15839">
                  <c:v>3.5069129515190052</c:v>
                </c:pt>
                <c:pt idx="15840">
                  <c:v>3.5260567895072805</c:v>
                </c:pt>
                <c:pt idx="15841">
                  <c:v>2.4952175901232256</c:v>
                </c:pt>
                <c:pt idx="15842">
                  <c:v>2.4965051013614676</c:v>
                </c:pt>
                <c:pt idx="15843">
                  <c:v>2.5118887554322575</c:v>
                </c:pt>
                <c:pt idx="15844">
                  <c:v>2.497291873480703</c:v>
                </c:pt>
                <c:pt idx="15845">
                  <c:v>2.497291873480703</c:v>
                </c:pt>
                <c:pt idx="15846">
                  <c:v>2.4963463416024738</c:v>
                </c:pt>
                <c:pt idx="15847">
                  <c:v>2.4807837433499751</c:v>
                </c:pt>
                <c:pt idx="15848">
                  <c:v>2.4830538140556597</c:v>
                </c:pt>
                <c:pt idx="15849">
                  <c:v>3.3925696261173637</c:v>
                </c:pt>
                <c:pt idx="15850">
                  <c:v>4.0634777219359943</c:v>
                </c:pt>
                <c:pt idx="15851">
                  <c:v>4.070351392429945</c:v>
                </c:pt>
                <c:pt idx="15852">
                  <c:v>4.5941187632927267</c:v>
                </c:pt>
                <c:pt idx="15853">
                  <c:v>4.5941187632927267</c:v>
                </c:pt>
                <c:pt idx="15854">
                  <c:v>5.0330503150142594</c:v>
                </c:pt>
                <c:pt idx="15855">
                  <c:v>5.4083349219988186</c:v>
                </c:pt>
                <c:pt idx="15856">
                  <c:v>5.0389530784629359</c:v>
                </c:pt>
                <c:pt idx="15857">
                  <c:v>5.0406423743711404</c:v>
                </c:pt>
                <c:pt idx="15858">
                  <c:v>5.0299738405511123</c:v>
                </c:pt>
                <c:pt idx="15859">
                  <c:v>5.3755799338666908</c:v>
                </c:pt>
                <c:pt idx="15860">
                  <c:v>5.3528081410412129</c:v>
                </c:pt>
                <c:pt idx="15861">
                  <c:v>5.7349602114078184</c:v>
                </c:pt>
                <c:pt idx="15862">
                  <c:v>5.742797013112944</c:v>
                </c:pt>
                <c:pt idx="15863">
                  <c:v>5.7183981424256016</c:v>
                </c:pt>
                <c:pt idx="15864">
                  <c:v>5.7246127060924801</c:v>
                </c:pt>
                <c:pt idx="15865">
                  <c:v>5.7219209169848666</c:v>
                </c:pt>
                <c:pt idx="15866">
                  <c:v>5.7298115933162368</c:v>
                </c:pt>
                <c:pt idx="15867">
                  <c:v>5.737647873628025</c:v>
                </c:pt>
                <c:pt idx="15868">
                  <c:v>5.7132452038771628</c:v>
                </c:pt>
                <c:pt idx="15869">
                  <c:v>5.710538626503344</c:v>
                </c:pt>
                <c:pt idx="15870">
                  <c:v>5.7223134052231259</c:v>
                </c:pt>
                <c:pt idx="15871">
                  <c:v>5.6977248914462031</c:v>
                </c:pt>
                <c:pt idx="15872">
                  <c:v>5.6977248914462031</c:v>
                </c:pt>
                <c:pt idx="15873">
                  <c:v>5.7196279022564536</c:v>
                </c:pt>
                <c:pt idx="15874">
                  <c:v>5.6949955896268181</c:v>
                </c:pt>
                <c:pt idx="15875">
                  <c:v>5.7068805524523114</c:v>
                </c:pt>
                <c:pt idx="15876">
                  <c:v>5.7092463341911017</c:v>
                </c:pt>
                <c:pt idx="15877">
                  <c:v>5.7092463341911017</c:v>
                </c:pt>
                <c:pt idx="15878">
                  <c:v>5.7092463341911017</c:v>
                </c:pt>
                <c:pt idx="15879">
                  <c:v>5.7065436041747359</c:v>
                </c:pt>
                <c:pt idx="15880">
                  <c:v>5.4032965378134072</c:v>
                </c:pt>
                <c:pt idx="15881">
                  <c:v>5.4032965378134072</c:v>
                </c:pt>
                <c:pt idx="15882">
                  <c:v>5.4008271083913337</c:v>
                </c:pt>
                <c:pt idx="15883">
                  <c:v>5.0421930310049321</c:v>
                </c:pt>
                <c:pt idx="15884">
                  <c:v>5.0421930310049339</c:v>
                </c:pt>
                <c:pt idx="15885">
                  <c:v>4.6149832722923296</c:v>
                </c:pt>
                <c:pt idx="15886">
                  <c:v>4.0978059470410022</c:v>
                </c:pt>
                <c:pt idx="15887">
                  <c:v>4.0978059470410022</c:v>
                </c:pt>
                <c:pt idx="15888">
                  <c:v>4.1009773586995211</c:v>
                </c:pt>
                <c:pt idx="15889">
                  <c:v>4.7116847026018833</c:v>
                </c:pt>
                <c:pt idx="15890">
                  <c:v>4.2061126174505095</c:v>
                </c:pt>
                <c:pt idx="15891">
                  <c:v>4.2061126174505103</c:v>
                </c:pt>
                <c:pt idx="15892">
                  <c:v>3.4566573780067058</c:v>
                </c:pt>
                <c:pt idx="15893">
                  <c:v>3.4566573780067067</c:v>
                </c:pt>
                <c:pt idx="15894">
                  <c:v>3.4566573780067071</c:v>
                </c:pt>
                <c:pt idx="15895">
                  <c:v>3.4589433389190174</c:v>
                </c:pt>
                <c:pt idx="15896">
                  <c:v>3.4589433389190183</c:v>
                </c:pt>
                <c:pt idx="15897">
                  <c:v>3.4566573780067076</c:v>
                </c:pt>
                <c:pt idx="15898">
                  <c:v>3.4543360978936666</c:v>
                </c:pt>
                <c:pt idx="15899">
                  <c:v>3.454336097893667</c:v>
                </c:pt>
                <c:pt idx="15900">
                  <c:v>3.4543360978936675</c:v>
                </c:pt>
                <c:pt idx="15901">
                  <c:v>4.1037101560350324</c:v>
                </c:pt>
                <c:pt idx="15902">
                  <c:v>4.1037101560350324</c:v>
                </c:pt>
                <c:pt idx="15903">
                  <c:v>4.7131639768011944</c:v>
                </c:pt>
                <c:pt idx="15904">
                  <c:v>4.6957109528544834</c:v>
                </c:pt>
                <c:pt idx="15905">
                  <c:v>4.6957109528544834</c:v>
                </c:pt>
                <c:pt idx="15906">
                  <c:v>5.1882639615234787</c:v>
                </c:pt>
                <c:pt idx="15907">
                  <c:v>5.1927049455370362</c:v>
                </c:pt>
                <c:pt idx="15908">
                  <c:v>5.1927049455370371</c:v>
                </c:pt>
                <c:pt idx="15909">
                  <c:v>5.1927049455370371</c:v>
                </c:pt>
                <c:pt idx="15910">
                  <c:v>5.1927049455370371</c:v>
                </c:pt>
                <c:pt idx="15911">
                  <c:v>5.1882639615234796</c:v>
                </c:pt>
                <c:pt idx="15912">
                  <c:v>5.1882639615234778</c:v>
                </c:pt>
                <c:pt idx="15913">
                  <c:v>5.1882639615234778</c:v>
                </c:pt>
                <c:pt idx="15914">
                  <c:v>5.5988469342102869</c:v>
                </c:pt>
                <c:pt idx="15915">
                  <c:v>5.5938020647912126</c:v>
                </c:pt>
                <c:pt idx="15916">
                  <c:v>5.5962737807337657</c:v>
                </c:pt>
                <c:pt idx="15917">
                  <c:v>5.5962737807337666</c:v>
                </c:pt>
                <c:pt idx="15918">
                  <c:v>5.591215055428095</c:v>
                </c:pt>
                <c:pt idx="15919">
                  <c:v>5.591215055428095</c:v>
                </c:pt>
                <c:pt idx="15920">
                  <c:v>5.1815447688374974</c:v>
                </c:pt>
                <c:pt idx="15921">
                  <c:v>5.5912150554280959</c:v>
                </c:pt>
                <c:pt idx="15922">
                  <c:v>5.5936930767832518</c:v>
                </c:pt>
                <c:pt idx="15923">
                  <c:v>5.5936930767832518</c:v>
                </c:pt>
                <c:pt idx="15924">
                  <c:v>5.5936930767832518</c:v>
                </c:pt>
                <c:pt idx="15925">
                  <c:v>5.5936930767832518</c:v>
                </c:pt>
                <c:pt idx="15926">
                  <c:v>5.5936930767832518</c:v>
                </c:pt>
                <c:pt idx="15927">
                  <c:v>5.5936930767832518</c:v>
                </c:pt>
                <c:pt idx="15928">
                  <c:v>5.5987402236191759</c:v>
                </c:pt>
                <c:pt idx="15929">
                  <c:v>5.598740223619175</c:v>
                </c:pt>
                <c:pt idx="15930">
                  <c:v>5.5987402236191759</c:v>
                </c:pt>
                <c:pt idx="15931">
                  <c:v>5.6213357633954164</c:v>
                </c:pt>
                <c:pt idx="15932">
                  <c:v>5.2759482974195979</c:v>
                </c:pt>
                <c:pt idx="15933">
                  <c:v>5.2781399214284672</c:v>
                </c:pt>
                <c:pt idx="15934">
                  <c:v>4.7954905597484858</c:v>
                </c:pt>
                <c:pt idx="15935">
                  <c:v>4.7954905597484858</c:v>
                </c:pt>
                <c:pt idx="15936">
                  <c:v>4.7954905597484867</c:v>
                </c:pt>
                <c:pt idx="15937">
                  <c:v>4.2082458139211685</c:v>
                </c:pt>
                <c:pt idx="15938">
                  <c:v>4.2051416238936765</c:v>
                </c:pt>
                <c:pt idx="15939">
                  <c:v>4.2051416238936765</c:v>
                </c:pt>
                <c:pt idx="15940">
                  <c:v>4.7100563093284533</c:v>
                </c:pt>
                <c:pt idx="15941">
                  <c:v>4.7100563093284533</c:v>
                </c:pt>
                <c:pt idx="15942">
                  <c:v>4.7138278718038498</c:v>
                </c:pt>
                <c:pt idx="15943">
                  <c:v>4.2082458139211676</c:v>
                </c:pt>
                <c:pt idx="15944">
                  <c:v>4.2082458139211685</c:v>
                </c:pt>
                <c:pt idx="15945">
                  <c:v>3.4589030865166879</c:v>
                </c:pt>
                <c:pt idx="15946">
                  <c:v>3.4625262802490311</c:v>
                </c:pt>
                <c:pt idx="15947">
                  <c:v>4.1120391249145847</c:v>
                </c:pt>
                <c:pt idx="15948">
                  <c:v>4.7175716649725548</c:v>
                </c:pt>
                <c:pt idx="15949">
                  <c:v>4.7175716649725548</c:v>
                </c:pt>
                <c:pt idx="15950">
                  <c:v>4.713827871803848</c:v>
                </c:pt>
                <c:pt idx="15951">
                  <c:v>4.713827871803848</c:v>
                </c:pt>
                <c:pt idx="15952">
                  <c:v>4.1058828699220395</c:v>
                </c:pt>
                <c:pt idx="15953">
                  <c:v>4.1042018581960589</c:v>
                </c:pt>
                <c:pt idx="15954">
                  <c:v>4.1010635406455318</c:v>
                </c:pt>
                <c:pt idx="15955">
                  <c:v>4.0978943223576705</c:v>
                </c:pt>
                <c:pt idx="15956">
                  <c:v>4.7004572031701928</c:v>
                </c:pt>
                <c:pt idx="15957">
                  <c:v>4.7004572031701928</c:v>
                </c:pt>
                <c:pt idx="15958">
                  <c:v>4.6965891768326644</c:v>
                </c:pt>
                <c:pt idx="15959">
                  <c:v>5.1874851553766268</c:v>
                </c:pt>
                <c:pt idx="15960">
                  <c:v>5.1941854648327794</c:v>
                </c:pt>
                <c:pt idx="15961">
                  <c:v>5.2151322136877303</c:v>
                </c:pt>
                <c:pt idx="15962">
                  <c:v>5.2151322136877312</c:v>
                </c:pt>
                <c:pt idx="15963">
                  <c:v>5.5679011630130617</c:v>
                </c:pt>
                <c:pt idx="15964">
                  <c:v>5.5585104898493105</c:v>
                </c:pt>
                <c:pt idx="15965">
                  <c:v>5.8513906091077006</c:v>
                </c:pt>
                <c:pt idx="15966">
                  <c:v>5.8408413102256329</c:v>
                </c:pt>
                <c:pt idx="15967">
                  <c:v>5.8290102959402024</c:v>
                </c:pt>
                <c:pt idx="15968">
                  <c:v>5.8507417639428807</c:v>
                </c:pt>
                <c:pt idx="15969">
                  <c:v>5.8483918518565075</c:v>
                </c:pt>
                <c:pt idx="15970">
                  <c:v>5.8483918518565075</c:v>
                </c:pt>
                <c:pt idx="15971">
                  <c:v>5.5496180789366338</c:v>
                </c:pt>
                <c:pt idx="15972">
                  <c:v>5.5721955798055545</c:v>
                </c:pt>
                <c:pt idx="15973">
                  <c:v>5.864752115625306</c:v>
                </c:pt>
                <c:pt idx="15974">
                  <c:v>5.8569174395632837</c:v>
                </c:pt>
                <c:pt idx="15975">
                  <c:v>5.8809838435198838</c:v>
                </c:pt>
                <c:pt idx="15976">
                  <c:v>5.8694337990770595</c:v>
                </c:pt>
                <c:pt idx="15977">
                  <c:v>5.8612715970727178</c:v>
                </c:pt>
                <c:pt idx="15978">
                  <c:v>5.8612715970727187</c:v>
                </c:pt>
                <c:pt idx="15979">
                  <c:v>5.8004729838719609</c:v>
                </c:pt>
                <c:pt idx="15980">
                  <c:v>5.7942888159302282</c:v>
                </c:pt>
                <c:pt idx="15981">
                  <c:v>5.8239488563136712</c:v>
                </c:pt>
                <c:pt idx="15982">
                  <c:v>5.8161929084213533</c:v>
                </c:pt>
                <c:pt idx="15983">
                  <c:v>5.8100709105338657</c:v>
                </c:pt>
                <c:pt idx="15984">
                  <c:v>5.8341010772708302</c:v>
                </c:pt>
                <c:pt idx="15985">
                  <c:v>5.8318083478128049</c:v>
                </c:pt>
                <c:pt idx="15986">
                  <c:v>5.8295104281084846</c:v>
                </c:pt>
                <c:pt idx="15987">
                  <c:v>5.4569811086331592</c:v>
                </c:pt>
                <c:pt idx="15988">
                  <c:v>5.4792340690420103</c:v>
                </c:pt>
                <c:pt idx="15989">
                  <c:v>5.4740145436165282</c:v>
                </c:pt>
                <c:pt idx="15990">
                  <c:v>5.0327204347137569</c:v>
                </c:pt>
                <c:pt idx="15991">
                  <c:v>5.0511534211994906</c:v>
                </c:pt>
                <c:pt idx="15992">
                  <c:v>5.0244881547757476</c:v>
                </c:pt>
                <c:pt idx="15993">
                  <c:v>5.0244881547757476</c:v>
                </c:pt>
                <c:pt idx="15994">
                  <c:v>4.5896747270254279</c:v>
                </c:pt>
                <c:pt idx="15995">
                  <c:v>5.106664500483606</c:v>
                </c:pt>
                <c:pt idx="15996">
                  <c:v>4.6736911393207015</c:v>
                </c:pt>
                <c:pt idx="15997">
                  <c:v>4.6736911393207015</c:v>
                </c:pt>
                <c:pt idx="15998">
                  <c:v>4.6999223652454116</c:v>
                </c:pt>
                <c:pt idx="15999">
                  <c:v>4.6736911393207006</c:v>
                </c:pt>
                <c:pt idx="16000">
                  <c:v>4.6978359421143958</c:v>
                </c:pt>
                <c:pt idx="16001">
                  <c:v>4.6927862921917871</c:v>
                </c:pt>
                <c:pt idx="16002">
                  <c:v>4.6906500251765602</c:v>
                </c:pt>
                <c:pt idx="16003">
                  <c:v>4.6661840033335231</c:v>
                </c:pt>
                <c:pt idx="16004">
                  <c:v>4.1734678845227213</c:v>
                </c:pt>
                <c:pt idx="16005">
                  <c:v>4.1947393780223994</c:v>
                </c:pt>
                <c:pt idx="16006">
                  <c:v>4.6906500251765602</c:v>
                </c:pt>
                <c:pt idx="16007">
                  <c:v>4.7164017340953617</c:v>
                </c:pt>
                <c:pt idx="16008">
                  <c:v>4.7150348229778603</c:v>
                </c:pt>
                <c:pt idx="16009">
                  <c:v>4.1936930061911895</c:v>
                </c:pt>
                <c:pt idx="16010">
                  <c:v>3.5508319949554901</c:v>
                </c:pt>
                <c:pt idx="16011">
                  <c:v>3.5508319949554901</c:v>
                </c:pt>
                <c:pt idx="16012">
                  <c:v>3.5508319949554901</c:v>
                </c:pt>
                <c:pt idx="16013">
                  <c:v>3.5687573439824862</c:v>
                </c:pt>
                <c:pt idx="16014">
                  <c:v>4.2155194230656203</c:v>
                </c:pt>
                <c:pt idx="16015">
                  <c:v>4.7993053174034062</c:v>
                </c:pt>
                <c:pt idx="16016">
                  <c:v>4.7993053174034062</c:v>
                </c:pt>
                <c:pt idx="16017">
                  <c:v>4.8222195193304787</c:v>
                </c:pt>
                <c:pt idx="16018">
                  <c:v>4.8202691461161127</c:v>
                </c:pt>
                <c:pt idx="16019">
                  <c:v>4.8202691461161136</c:v>
                </c:pt>
                <c:pt idx="16020">
                  <c:v>4.8222195193304787</c:v>
                </c:pt>
                <c:pt idx="16021">
                  <c:v>4.8269050791454484</c:v>
                </c:pt>
                <c:pt idx="16022">
                  <c:v>4.810375747101661</c:v>
                </c:pt>
                <c:pt idx="16023">
                  <c:v>4.8117127246369238</c:v>
                </c:pt>
                <c:pt idx="16024">
                  <c:v>5.2860996471603379</c:v>
                </c:pt>
                <c:pt idx="16025">
                  <c:v>5.2802177541970536</c:v>
                </c:pt>
                <c:pt idx="16026">
                  <c:v>4.7814811586745405</c:v>
                </c:pt>
                <c:pt idx="16027">
                  <c:v>5.2802177541970527</c:v>
                </c:pt>
                <c:pt idx="16028">
                  <c:v>5.286099647160337</c:v>
                </c:pt>
                <c:pt idx="16029">
                  <c:v>5.6108309392945026</c:v>
                </c:pt>
                <c:pt idx="16030">
                  <c:v>5.6425379434513543</c:v>
                </c:pt>
                <c:pt idx="16031">
                  <c:v>5.6232050714654207</c:v>
                </c:pt>
                <c:pt idx="16032">
                  <c:v>5.6232050714654198</c:v>
                </c:pt>
                <c:pt idx="16033">
                  <c:v>5.6348462349536446</c:v>
                </c:pt>
                <c:pt idx="16034">
                  <c:v>5.6414800716251037</c:v>
                </c:pt>
                <c:pt idx="16035">
                  <c:v>5.9148406668704174</c:v>
                </c:pt>
                <c:pt idx="16036">
                  <c:v>5.8834590042183867</c:v>
                </c:pt>
                <c:pt idx="16037">
                  <c:v>5.6131067491836921</c:v>
                </c:pt>
                <c:pt idx="16038">
                  <c:v>5.8834590042183859</c:v>
                </c:pt>
                <c:pt idx="16039">
                  <c:v>5.8834590042183859</c:v>
                </c:pt>
                <c:pt idx="16040">
                  <c:v>5.9185072215491665</c:v>
                </c:pt>
                <c:pt idx="16041">
                  <c:v>5.9207485350587721</c:v>
                </c:pt>
                <c:pt idx="16042">
                  <c:v>5.9243906635747257</c:v>
                </c:pt>
                <c:pt idx="16043">
                  <c:v>5.9243906635747257</c:v>
                </c:pt>
                <c:pt idx="16044">
                  <c:v>5.9243906635747257</c:v>
                </c:pt>
                <c:pt idx="16045">
                  <c:v>5.6214690339710947</c:v>
                </c:pt>
                <c:pt idx="16046">
                  <c:v>5.1915077888555814</c:v>
                </c:pt>
                <c:pt idx="16047">
                  <c:v>5.1915077888555814</c:v>
                </c:pt>
                <c:pt idx="16048">
                  <c:v>5.1816158502902523</c:v>
                </c:pt>
                <c:pt idx="16049">
                  <c:v>5.192339555772036</c:v>
                </c:pt>
                <c:pt idx="16050">
                  <c:v>5.1659301725194169</c:v>
                </c:pt>
                <c:pt idx="16051">
                  <c:v>5.192339555772036</c:v>
                </c:pt>
                <c:pt idx="16052">
                  <c:v>5.6133812505009431</c:v>
                </c:pt>
                <c:pt idx="16053">
                  <c:v>5.6332885239594024</c:v>
                </c:pt>
                <c:pt idx="16054">
                  <c:v>5.6313339318706026</c:v>
                </c:pt>
                <c:pt idx="16055">
                  <c:v>5.219277756717779</c:v>
                </c:pt>
                <c:pt idx="16056">
                  <c:v>5.219277756717779</c:v>
                </c:pt>
                <c:pt idx="16057">
                  <c:v>5.219277756717779</c:v>
                </c:pt>
                <c:pt idx="16058">
                  <c:v>4.7300240400398428</c:v>
                </c:pt>
                <c:pt idx="16059">
                  <c:v>4.731338037531267</c:v>
                </c:pt>
                <c:pt idx="16060">
                  <c:v>4.2158210021494522</c:v>
                </c:pt>
                <c:pt idx="16061">
                  <c:v>4.2076691662599979</c:v>
                </c:pt>
                <c:pt idx="16062">
                  <c:v>4.2014745751484854</c:v>
                </c:pt>
                <c:pt idx="16063">
                  <c:v>4.7277616950478052</c:v>
                </c:pt>
                <c:pt idx="16064">
                  <c:v>4.7440278409899124</c:v>
                </c:pt>
                <c:pt idx="16065">
                  <c:v>4.7395153194244779</c:v>
                </c:pt>
                <c:pt idx="16066">
                  <c:v>4.2319668406392967</c:v>
                </c:pt>
                <c:pt idx="16067">
                  <c:v>4.2319668406392967</c:v>
                </c:pt>
                <c:pt idx="16068">
                  <c:v>4.2163625882443156</c:v>
                </c:pt>
                <c:pt idx="16069">
                  <c:v>3.579214004892691</c:v>
                </c:pt>
                <c:pt idx="16070">
                  <c:v>3.579214004892691</c:v>
                </c:pt>
                <c:pt idx="16071">
                  <c:v>3.579214004892691</c:v>
                </c:pt>
                <c:pt idx="16072">
                  <c:v>3.5786195156620395</c:v>
                </c:pt>
                <c:pt idx="16073">
                  <c:v>3.5786195156620395</c:v>
                </c:pt>
                <c:pt idx="16074">
                  <c:v>3.5710788440332384</c:v>
                </c:pt>
                <c:pt idx="16075">
                  <c:v>3.5577553677879448</c:v>
                </c:pt>
                <c:pt idx="16076">
                  <c:v>3.5577553677879443</c:v>
                </c:pt>
                <c:pt idx="16077">
                  <c:v>4.2118540226380698</c:v>
                </c:pt>
                <c:pt idx="16078">
                  <c:v>4.2307873071443138</c:v>
                </c:pt>
                <c:pt idx="16079">
                  <c:v>4.2199870851650019</c:v>
                </c:pt>
                <c:pt idx="16080">
                  <c:v>4.2139450435886108</c:v>
                </c:pt>
                <c:pt idx="16081">
                  <c:v>4.7405495286418811</c:v>
                </c:pt>
                <c:pt idx="16082">
                  <c:v>4.7181181928813434</c:v>
                </c:pt>
                <c:pt idx="16083">
                  <c:v>4.1133480151648438</c:v>
                </c:pt>
                <c:pt idx="16084">
                  <c:v>4.7181181928813434</c:v>
                </c:pt>
                <c:pt idx="16085">
                  <c:v>4.7241628375966283</c:v>
                </c:pt>
                <c:pt idx="16086">
                  <c:v>4.7241628375966283</c:v>
                </c:pt>
                <c:pt idx="16087">
                  <c:v>4.7241628375966283</c:v>
                </c:pt>
                <c:pt idx="16088">
                  <c:v>4.7481281321827646</c:v>
                </c:pt>
                <c:pt idx="16089">
                  <c:v>4.7481281321827646</c:v>
                </c:pt>
                <c:pt idx="16090">
                  <c:v>4.7405495286418819</c:v>
                </c:pt>
                <c:pt idx="16091">
                  <c:v>4.7270755259563737</c:v>
                </c:pt>
                <c:pt idx="16092">
                  <c:v>4.7112781802363646</c:v>
                </c:pt>
                <c:pt idx="16093">
                  <c:v>4.7132684939372727</c:v>
                </c:pt>
                <c:pt idx="16094">
                  <c:v>4.2108573120932951</c:v>
                </c:pt>
                <c:pt idx="16095">
                  <c:v>4.7977321211968249</c:v>
                </c:pt>
                <c:pt idx="16096">
                  <c:v>4.797732121196824</c:v>
                </c:pt>
                <c:pt idx="16097">
                  <c:v>4.7977321211968249</c:v>
                </c:pt>
                <c:pt idx="16098">
                  <c:v>5.2240155035441376</c:v>
                </c:pt>
                <c:pt idx="16099">
                  <c:v>5.2435817811818026</c:v>
                </c:pt>
                <c:pt idx="16100">
                  <c:v>5.21827517841567</c:v>
                </c:pt>
                <c:pt idx="16101">
                  <c:v>5.2156804173991729</c:v>
                </c:pt>
                <c:pt idx="16102">
                  <c:v>5.1971598593402897</c:v>
                </c:pt>
                <c:pt idx="16103">
                  <c:v>5.207270656486596</c:v>
                </c:pt>
                <c:pt idx="16104">
                  <c:v>5.2327811331161911</c:v>
                </c:pt>
                <c:pt idx="16105">
                  <c:v>5.2169781512075453</c:v>
                </c:pt>
                <c:pt idx="16106">
                  <c:v>5.2174713795337579</c:v>
                </c:pt>
                <c:pt idx="16107">
                  <c:v>5.2252441453746545</c:v>
                </c:pt>
                <c:pt idx="16108">
                  <c:v>4.8209581422108414</c:v>
                </c:pt>
                <c:pt idx="16109">
                  <c:v>4.7983917809681644</c:v>
                </c:pt>
                <c:pt idx="16110">
                  <c:v>4.804947946218447</c:v>
                </c:pt>
                <c:pt idx="16111">
                  <c:v>4.8133088344177386</c:v>
                </c:pt>
                <c:pt idx="16112">
                  <c:v>4.2991822541165083</c:v>
                </c:pt>
                <c:pt idx="16113">
                  <c:v>5.1538617760933363</c:v>
                </c:pt>
                <c:pt idx="16114">
                  <c:v>5.1362203232685735</c:v>
                </c:pt>
                <c:pt idx="16115">
                  <c:v>4.5855371424180307</c:v>
                </c:pt>
                <c:pt idx="16116">
                  <c:v>4.6004350108747323</c:v>
                </c:pt>
                <c:pt idx="16117">
                  <c:v>5.0607697978598356</c:v>
                </c:pt>
                <c:pt idx="16118">
                  <c:v>5.0655890172388922</c:v>
                </c:pt>
                <c:pt idx="16119">
                  <c:v>5.0476947737176063</c:v>
                </c:pt>
                <c:pt idx="16120">
                  <c:v>5.038733917375918</c:v>
                </c:pt>
                <c:pt idx="16121">
                  <c:v>5.0422514760740427</c:v>
                </c:pt>
                <c:pt idx="16122">
                  <c:v>5.0436457896244731</c:v>
                </c:pt>
                <c:pt idx="16123">
                  <c:v>5.0682772042320856</c:v>
                </c:pt>
                <c:pt idx="16124">
                  <c:v>5.0682772042320847</c:v>
                </c:pt>
                <c:pt idx="16125">
                  <c:v>5.0523815126147635</c:v>
                </c:pt>
                <c:pt idx="16126">
                  <c:v>4.4874606134811064</c:v>
                </c:pt>
                <c:pt idx="16127">
                  <c:v>4.5071601608907708</c:v>
                </c:pt>
                <c:pt idx="16128">
                  <c:v>4.5071601608907708</c:v>
                </c:pt>
                <c:pt idx="16129">
                  <c:v>4.5071601608907708</c:v>
                </c:pt>
                <c:pt idx="16130">
                  <c:v>4.4874606134811064</c:v>
                </c:pt>
                <c:pt idx="16131">
                  <c:v>4.5071601608907708</c:v>
                </c:pt>
                <c:pt idx="16132">
                  <c:v>4.5084358148206976</c:v>
                </c:pt>
                <c:pt idx="16133">
                  <c:v>4.5046717858266758</c:v>
                </c:pt>
                <c:pt idx="16134">
                  <c:v>4.499868624513077</c:v>
                </c:pt>
                <c:pt idx="16135">
                  <c:v>4.499868624513077</c:v>
                </c:pt>
                <c:pt idx="16136">
                  <c:v>5.0659582649840136</c:v>
                </c:pt>
                <c:pt idx="16137">
                  <c:v>5.0594395503845915</c:v>
                </c:pt>
                <c:pt idx="16138">
                  <c:v>5.0541979285889411</c:v>
                </c:pt>
                <c:pt idx="16139">
                  <c:v>5.0541979285889411</c:v>
                </c:pt>
                <c:pt idx="16140">
                  <c:v>5.0541979285889411</c:v>
                </c:pt>
                <c:pt idx="16141">
                  <c:v>5.0475155951876793</c:v>
                </c:pt>
                <c:pt idx="16142">
                  <c:v>5.0636119287350896</c:v>
                </c:pt>
                <c:pt idx="16143">
                  <c:v>5.4664400153305506</c:v>
                </c:pt>
                <c:pt idx="16144">
                  <c:v>4.7227979248888063</c:v>
                </c:pt>
                <c:pt idx="16145">
                  <c:v>4.7162197434019228</c:v>
                </c:pt>
                <c:pt idx="16146">
                  <c:v>5.1541509341730807</c:v>
                </c:pt>
                <c:pt idx="16147">
                  <c:v>5.1344069779876946</c:v>
                </c:pt>
                <c:pt idx="16148">
                  <c:v>4.6960101348127754</c:v>
                </c:pt>
                <c:pt idx="16149">
                  <c:v>4.6910846044245336</c:v>
                </c:pt>
                <c:pt idx="16150">
                  <c:v>4.6875048331574103</c:v>
                </c:pt>
                <c:pt idx="16151">
                  <c:v>4.6729173718125718</c:v>
                </c:pt>
                <c:pt idx="16152">
                  <c:v>4.6953704865796793</c:v>
                </c:pt>
                <c:pt idx="16153">
                  <c:v>5.1283262194106864</c:v>
                </c:pt>
                <c:pt idx="16154">
                  <c:v>5.118473403192433</c:v>
                </c:pt>
                <c:pt idx="16155">
                  <c:v>5.1243489117146019</c:v>
                </c:pt>
                <c:pt idx="16156">
                  <c:v>5.1325768691153293</c:v>
                </c:pt>
                <c:pt idx="16157">
                  <c:v>5.1383365243289427</c:v>
                </c:pt>
                <c:pt idx="16158">
                  <c:v>5.112371738937453</c:v>
                </c:pt>
                <c:pt idx="16159">
                  <c:v>5.112371738937453</c:v>
                </c:pt>
                <c:pt idx="16160">
                  <c:v>4.6763941757504481</c:v>
                </c:pt>
                <c:pt idx="16161">
                  <c:v>4.6763941757504481</c:v>
                </c:pt>
                <c:pt idx="16162">
                  <c:v>4.6519816696473173</c:v>
                </c:pt>
                <c:pt idx="16163">
                  <c:v>4.6763941757504481</c:v>
                </c:pt>
                <c:pt idx="16164">
                  <c:v>4.6728109166371246</c:v>
                </c:pt>
                <c:pt idx="16165">
                  <c:v>4.6728109166371246</c:v>
                </c:pt>
                <c:pt idx="16166">
                  <c:v>5.0783371665035144</c:v>
                </c:pt>
                <c:pt idx="16167">
                  <c:v>4.5768617553489035</c:v>
                </c:pt>
                <c:pt idx="16168">
                  <c:v>4.5820235829231724</c:v>
                </c:pt>
                <c:pt idx="16169">
                  <c:v>4.5805801278890952</c:v>
                </c:pt>
                <c:pt idx="16170">
                  <c:v>4.5535329218925851</c:v>
                </c:pt>
                <c:pt idx="16171">
                  <c:v>4.5512391824352205</c:v>
                </c:pt>
                <c:pt idx="16172">
                  <c:v>4.5762440465256091</c:v>
                </c:pt>
                <c:pt idx="16173">
                  <c:v>4.5512391824352196</c:v>
                </c:pt>
                <c:pt idx="16174">
                  <c:v>4.5512391824352196</c:v>
                </c:pt>
                <c:pt idx="16175">
                  <c:v>4.5437512808684115</c:v>
                </c:pt>
                <c:pt idx="16176">
                  <c:v>4.5712604625465403</c:v>
                </c:pt>
                <c:pt idx="16177">
                  <c:v>4.0393728650076159</c:v>
                </c:pt>
                <c:pt idx="16178">
                  <c:v>4.0573053805564863</c:v>
                </c:pt>
                <c:pt idx="16179">
                  <c:v>4.0587851749968475</c:v>
                </c:pt>
                <c:pt idx="16180">
                  <c:v>4.0573053805564863</c:v>
                </c:pt>
                <c:pt idx="16181">
                  <c:v>4.0777174758307018</c:v>
                </c:pt>
                <c:pt idx="16182">
                  <c:v>4.0777174758307009</c:v>
                </c:pt>
                <c:pt idx="16183">
                  <c:v>4.0777174758307018</c:v>
                </c:pt>
                <c:pt idx="16184">
                  <c:v>3.4272232505568008</c:v>
                </c:pt>
                <c:pt idx="16185">
                  <c:v>3.4175095599122418</c:v>
                </c:pt>
                <c:pt idx="16186">
                  <c:v>3.4175095599122427</c:v>
                </c:pt>
                <c:pt idx="16187">
                  <c:v>3.4111583288731993</c:v>
                </c:pt>
                <c:pt idx="16188">
                  <c:v>4.1759038974912004</c:v>
                </c:pt>
                <c:pt idx="16189">
                  <c:v>4.78008348535369</c:v>
                </c:pt>
                <c:pt idx="16190">
                  <c:v>4.7708129923211526</c:v>
                </c:pt>
                <c:pt idx="16191">
                  <c:v>4.7872811459147879</c:v>
                </c:pt>
                <c:pt idx="16192">
                  <c:v>4.8012846225833288</c:v>
                </c:pt>
                <c:pt idx="16193">
                  <c:v>4.8073720216374429</c:v>
                </c:pt>
                <c:pt idx="16194">
                  <c:v>4.807372021637442</c:v>
                </c:pt>
                <c:pt idx="16195">
                  <c:v>4.807372021637442</c:v>
                </c:pt>
                <c:pt idx="16196">
                  <c:v>4.8120497870414498</c:v>
                </c:pt>
                <c:pt idx="16197">
                  <c:v>4.303198874268868</c:v>
                </c:pt>
                <c:pt idx="16198">
                  <c:v>4.2965011598324061</c:v>
                </c:pt>
                <c:pt idx="16199">
                  <c:v>4.3124448751547773</c:v>
                </c:pt>
                <c:pt idx="16200">
                  <c:v>4.3124448751547773</c:v>
                </c:pt>
                <c:pt idx="16201">
                  <c:v>4.8285132190300111</c:v>
                </c:pt>
                <c:pt idx="16202">
                  <c:v>4.8360117263374862</c:v>
                </c:pt>
                <c:pt idx="16203">
                  <c:v>4.8142321632364249</c:v>
                </c:pt>
                <c:pt idx="16204">
                  <c:v>4.8123561535051609</c:v>
                </c:pt>
                <c:pt idx="16205">
                  <c:v>4.3181350695257379</c:v>
                </c:pt>
                <c:pt idx="16206">
                  <c:v>4.3366463135352955</c:v>
                </c:pt>
                <c:pt idx="16207">
                  <c:v>4.3181350695257379</c:v>
                </c:pt>
                <c:pt idx="16208">
                  <c:v>4.3366463135352955</c:v>
                </c:pt>
                <c:pt idx="16209">
                  <c:v>4.3181350695257379</c:v>
                </c:pt>
                <c:pt idx="16210">
                  <c:v>4.3169993938972784</c:v>
                </c:pt>
                <c:pt idx="16211">
                  <c:v>4.8342427284471583</c:v>
                </c:pt>
                <c:pt idx="16212">
                  <c:v>4.8123561535051591</c:v>
                </c:pt>
                <c:pt idx="16213">
                  <c:v>4.8342427284471583</c:v>
                </c:pt>
                <c:pt idx="16214">
                  <c:v>4.8342427284471583</c:v>
                </c:pt>
                <c:pt idx="16215">
                  <c:v>4.8123561535051591</c:v>
                </c:pt>
                <c:pt idx="16216">
                  <c:v>5.2425080927946768</c:v>
                </c:pt>
                <c:pt idx="16217">
                  <c:v>5.2444854194950867</c:v>
                </c:pt>
                <c:pt idx="16218">
                  <c:v>5.2444854194950867</c:v>
                </c:pt>
                <c:pt idx="16219">
                  <c:v>4.7307141367341519</c:v>
                </c:pt>
                <c:pt idx="16220">
                  <c:v>4.6442921061808571</c:v>
                </c:pt>
                <c:pt idx="16221">
                  <c:v>4.6307871856064269</c:v>
                </c:pt>
                <c:pt idx="16222">
                  <c:v>4.6397449773381565</c:v>
                </c:pt>
                <c:pt idx="16223">
                  <c:v>4.6260592116124526</c:v>
                </c:pt>
                <c:pt idx="16224">
                  <c:v>4.6264899166659212</c:v>
                </c:pt>
                <c:pt idx="16225">
                  <c:v>4.6264899166659212</c:v>
                </c:pt>
                <c:pt idx="16226">
                  <c:v>4.6264899166659212</c:v>
                </c:pt>
                <c:pt idx="16227">
                  <c:v>4.6217225302610023</c:v>
                </c:pt>
                <c:pt idx="16228">
                  <c:v>4.614896783298569</c:v>
                </c:pt>
                <c:pt idx="16229">
                  <c:v>4.6319082107979019</c:v>
                </c:pt>
                <c:pt idx="16230">
                  <c:v>4.6085722280625596</c:v>
                </c:pt>
                <c:pt idx="16231">
                  <c:v>4.6319082107979019</c:v>
                </c:pt>
                <c:pt idx="16232">
                  <c:v>4.0933682374757643</c:v>
                </c:pt>
                <c:pt idx="16233">
                  <c:v>4.0883644315650436</c:v>
                </c:pt>
                <c:pt idx="16234">
                  <c:v>4.0870122773046216</c:v>
                </c:pt>
                <c:pt idx="16235">
                  <c:v>4.1088305515755792</c:v>
                </c:pt>
                <c:pt idx="16236">
                  <c:v>4.1088305515755792</c:v>
                </c:pt>
                <c:pt idx="16237">
                  <c:v>4.0883644315650436</c:v>
                </c:pt>
                <c:pt idx="16238">
                  <c:v>4.1088305515755792</c:v>
                </c:pt>
                <c:pt idx="16239">
                  <c:v>4.0883644315650436</c:v>
                </c:pt>
                <c:pt idx="16240">
                  <c:v>4.6237668266266985</c:v>
                </c:pt>
                <c:pt idx="16241">
                  <c:v>4.6257511806658851</c:v>
                </c:pt>
                <c:pt idx="16242">
                  <c:v>4.1100404584674513</c:v>
                </c:pt>
                <c:pt idx="16243">
                  <c:v>4.1100404584674504</c:v>
                </c:pt>
                <c:pt idx="16244">
                  <c:v>4.1100404584674504</c:v>
                </c:pt>
                <c:pt idx="16245">
                  <c:v>4.08969689678786</c:v>
                </c:pt>
                <c:pt idx="16246">
                  <c:v>4.1100404584674504</c:v>
                </c:pt>
                <c:pt idx="16247">
                  <c:v>3.4418097900077425</c:v>
                </c:pt>
                <c:pt idx="16248">
                  <c:v>3.4551234408737619</c:v>
                </c:pt>
                <c:pt idx="16249">
                  <c:v>3.4521184284610964</c:v>
                </c:pt>
                <c:pt idx="16250">
                  <c:v>3.4679514115275492</c:v>
                </c:pt>
                <c:pt idx="16251">
                  <c:v>2.5560137815772639</c:v>
                </c:pt>
                <c:pt idx="16252">
                  <c:v>2.5564927950280198</c:v>
                </c:pt>
                <c:pt idx="16253">
                  <c:v>2.5434108723847251</c:v>
                </c:pt>
                <c:pt idx="16254">
                  <c:v>2.5442944371952239</c:v>
                </c:pt>
                <c:pt idx="16255">
                  <c:v>2.5442944371952239</c:v>
                </c:pt>
                <c:pt idx="16256">
                  <c:v>3.4418097900077411</c:v>
                </c:pt>
                <c:pt idx="16257">
                  <c:v>3.4420949565499126</c:v>
                </c:pt>
                <c:pt idx="16258">
                  <c:v>3.4584300932182246</c:v>
                </c:pt>
                <c:pt idx="16259">
                  <c:v>3.4585533778187725</c:v>
                </c:pt>
                <c:pt idx="16260">
                  <c:v>3.4585533778187725</c:v>
                </c:pt>
                <c:pt idx="16261">
                  <c:v>3.4584300932182246</c:v>
                </c:pt>
                <c:pt idx="16262">
                  <c:v>3.4420949565499126</c:v>
                </c:pt>
                <c:pt idx="16263">
                  <c:v>3.4585533778187725</c:v>
                </c:pt>
                <c:pt idx="16264">
                  <c:v>3.458553377818772</c:v>
                </c:pt>
                <c:pt idx="16265">
                  <c:v>4.1373434812940095</c:v>
                </c:pt>
                <c:pt idx="16266">
                  <c:v>4.1373434812940095</c:v>
                </c:pt>
                <c:pt idx="16267">
                  <c:v>4.6603086196947556</c:v>
                </c:pt>
                <c:pt idx="16268">
                  <c:v>4.6603086196947556</c:v>
                </c:pt>
                <c:pt idx="16269">
                  <c:v>4.6361702244024423</c:v>
                </c:pt>
                <c:pt idx="16270">
                  <c:v>4.6585312573327551</c:v>
                </c:pt>
                <c:pt idx="16271">
                  <c:v>4.1173461707894408</c:v>
                </c:pt>
                <c:pt idx="16272">
                  <c:v>4.6585312573327551</c:v>
                </c:pt>
                <c:pt idx="16273">
                  <c:v>5.0837934075875051</c:v>
                </c:pt>
                <c:pt idx="16274">
                  <c:v>5.0893452851856917</c:v>
                </c:pt>
                <c:pt idx="16275">
                  <c:v>5.5100017468944991</c:v>
                </c:pt>
                <c:pt idx="16276">
                  <c:v>5.5100017468944991</c:v>
                </c:pt>
                <c:pt idx="16277">
                  <c:v>5.4784894277519225</c:v>
                </c:pt>
                <c:pt idx="16278">
                  <c:v>5.4980023474617674</c:v>
                </c:pt>
                <c:pt idx="16279">
                  <c:v>5.4693123636824454</c:v>
                </c:pt>
                <c:pt idx="16280">
                  <c:v>5.4980023474617674</c:v>
                </c:pt>
                <c:pt idx="16281">
                  <c:v>5.4693123636824437</c:v>
                </c:pt>
                <c:pt idx="16282">
                  <c:v>5.4980023474617674</c:v>
                </c:pt>
                <c:pt idx="16283">
                  <c:v>5.4863779326600524</c:v>
                </c:pt>
                <c:pt idx="16284">
                  <c:v>5.5128059647133023</c:v>
                </c:pt>
                <c:pt idx="16285">
                  <c:v>5.8183009872962144</c:v>
                </c:pt>
                <c:pt idx="16286">
                  <c:v>5.8157573682977404</c:v>
                </c:pt>
                <c:pt idx="16287">
                  <c:v>5.5082059160993548</c:v>
                </c:pt>
                <c:pt idx="16288">
                  <c:v>5.5101428610913343</c:v>
                </c:pt>
                <c:pt idx="16289">
                  <c:v>5.8560217279880424</c:v>
                </c:pt>
                <c:pt idx="16290">
                  <c:v>5.8868168426596954</c:v>
                </c:pt>
                <c:pt idx="16291">
                  <c:v>5.8560217279880424</c:v>
                </c:pt>
                <c:pt idx="16292">
                  <c:v>5.8903798755295655</c:v>
                </c:pt>
                <c:pt idx="16293">
                  <c:v>5.8903798755295664</c:v>
                </c:pt>
                <c:pt idx="16294">
                  <c:v>5.8691515668334961</c:v>
                </c:pt>
                <c:pt idx="16295">
                  <c:v>5.8713724381964125</c:v>
                </c:pt>
                <c:pt idx="16296">
                  <c:v>5.5694083730132613</c:v>
                </c:pt>
                <c:pt idx="16297">
                  <c:v>5.8479313871526362</c:v>
                </c:pt>
                <c:pt idx="16298">
                  <c:v>5.9086409897262726</c:v>
                </c:pt>
                <c:pt idx="16299">
                  <c:v>5.9162201553118887</c:v>
                </c:pt>
                <c:pt idx="16300">
                  <c:v>6.2344004949744578</c:v>
                </c:pt>
                <c:pt idx="16301">
                  <c:v>6.4157192898570221</c:v>
                </c:pt>
                <c:pt idx="16302">
                  <c:v>6.6441421783523156</c:v>
                </c:pt>
                <c:pt idx="16303">
                  <c:v>6.4617303169403293</c:v>
                </c:pt>
                <c:pt idx="16304">
                  <c:v>6.2848669848843963</c:v>
                </c:pt>
                <c:pt idx="16305">
                  <c:v>6.2765104064610728</c:v>
                </c:pt>
                <c:pt idx="16306">
                  <c:v>5.9648422554292226</c:v>
                </c:pt>
                <c:pt idx="16307">
                  <c:v>5.9724598046890538</c:v>
                </c:pt>
                <c:pt idx="16308">
                  <c:v>5.9836826115907824</c:v>
                </c:pt>
                <c:pt idx="16309">
                  <c:v>5.9726277427951455</c:v>
                </c:pt>
                <c:pt idx="16310">
                  <c:v>5.9689397795229322</c:v>
                </c:pt>
                <c:pt idx="16311">
                  <c:v>5.9375113954652665</c:v>
                </c:pt>
                <c:pt idx="16312">
                  <c:v>5.9689397795229313</c:v>
                </c:pt>
                <c:pt idx="16313">
                  <c:v>5.945266451908032</c:v>
                </c:pt>
                <c:pt idx="16314">
                  <c:v>5.9691087057361312</c:v>
                </c:pt>
                <c:pt idx="16315">
                  <c:v>5.9377556224069696</c:v>
                </c:pt>
                <c:pt idx="16316">
                  <c:v>5.6723791364504077</c:v>
                </c:pt>
                <c:pt idx="16317">
                  <c:v>5.6940823609606044</c:v>
                </c:pt>
                <c:pt idx="16318">
                  <c:v>5.6873866090856762</c:v>
                </c:pt>
                <c:pt idx="16319">
                  <c:v>5.6822126072916426</c:v>
                </c:pt>
                <c:pt idx="16320">
                  <c:v>5.2635573575474091</c:v>
                </c:pt>
                <c:pt idx="16321">
                  <c:v>5.2635573575474091</c:v>
                </c:pt>
                <c:pt idx="16322">
                  <c:v>5.2635573575474091</c:v>
                </c:pt>
                <c:pt idx="16323">
                  <c:v>5.234218026169092</c:v>
                </c:pt>
                <c:pt idx="16324">
                  <c:v>5.2608576491856152</c:v>
                </c:pt>
                <c:pt idx="16325">
                  <c:v>5.604867778991685</c:v>
                </c:pt>
                <c:pt idx="16326">
                  <c:v>5.6120450632441869</c:v>
                </c:pt>
                <c:pt idx="16327">
                  <c:v>5.6337919012210866</c:v>
                </c:pt>
                <c:pt idx="16328">
                  <c:v>5.2798143818080892</c:v>
                </c:pt>
                <c:pt idx="16329">
                  <c:v>4.8044157844816979</c:v>
                </c:pt>
                <c:pt idx="16330">
                  <c:v>4.7976176666919201</c:v>
                </c:pt>
                <c:pt idx="16331">
                  <c:v>4.1910687209748065</c:v>
                </c:pt>
                <c:pt idx="16332">
                  <c:v>4.1910687209748074</c:v>
                </c:pt>
                <c:pt idx="16333">
                  <c:v>3.4385789858963047</c:v>
                </c:pt>
                <c:pt idx="16334">
                  <c:v>3.4389039465792188</c:v>
                </c:pt>
                <c:pt idx="16335">
                  <c:v>3.4209262061933758</c:v>
                </c:pt>
                <c:pt idx="16336">
                  <c:v>4.0905385869493447</c:v>
                </c:pt>
                <c:pt idx="16337">
                  <c:v>4.0955855146237949</c:v>
                </c:pt>
                <c:pt idx="16338">
                  <c:v>4.092826863889206</c:v>
                </c:pt>
                <c:pt idx="16339">
                  <c:v>4.0890366224185017</c:v>
                </c:pt>
                <c:pt idx="16340">
                  <c:v>4.0976602039117598</c:v>
                </c:pt>
                <c:pt idx="16341">
                  <c:v>4.0976602039117598</c:v>
                </c:pt>
                <c:pt idx="16342">
                  <c:v>4.6345927264274609</c:v>
                </c:pt>
                <c:pt idx="16343">
                  <c:v>4.6345927264274609</c:v>
                </c:pt>
                <c:pt idx="16344">
                  <c:v>4.6298133094020928</c:v>
                </c:pt>
                <c:pt idx="16345">
                  <c:v>4.6135781256794797</c:v>
                </c:pt>
                <c:pt idx="16346">
                  <c:v>5.0565132063954525</c:v>
                </c:pt>
                <c:pt idx="16347">
                  <c:v>5.0300020790962705</c:v>
                </c:pt>
                <c:pt idx="16348">
                  <c:v>5.0300020790962705</c:v>
                </c:pt>
                <c:pt idx="16349">
                  <c:v>5.0272666001817337</c:v>
                </c:pt>
                <c:pt idx="16350">
                  <c:v>5.0381771020843145</c:v>
                </c:pt>
                <c:pt idx="16351">
                  <c:v>5.0441350226724788</c:v>
                </c:pt>
                <c:pt idx="16352">
                  <c:v>5.025122722550261</c:v>
                </c:pt>
                <c:pt idx="16353">
                  <c:v>5.0223885744450243</c:v>
                </c:pt>
                <c:pt idx="16354">
                  <c:v>5.0516354488023243</c:v>
                </c:pt>
                <c:pt idx="16355">
                  <c:v>5.0251227225502619</c:v>
                </c:pt>
                <c:pt idx="16356">
                  <c:v>4.5838726249117352</c:v>
                </c:pt>
                <c:pt idx="16357">
                  <c:v>4.6011309404668701</c:v>
                </c:pt>
                <c:pt idx="16358">
                  <c:v>4.5838726249117352</c:v>
                </c:pt>
                <c:pt idx="16359">
                  <c:v>4.5816890110032995</c:v>
                </c:pt>
                <c:pt idx="16360">
                  <c:v>4.5543403387225814</c:v>
                </c:pt>
                <c:pt idx="16361">
                  <c:v>4.5816890110032995</c:v>
                </c:pt>
                <c:pt idx="16362">
                  <c:v>4.5816890110033004</c:v>
                </c:pt>
                <c:pt idx="16363">
                  <c:v>4.0559352137153768</c:v>
                </c:pt>
                <c:pt idx="16364">
                  <c:v>4.0335001828791528</c:v>
                </c:pt>
                <c:pt idx="16365">
                  <c:v>4.0559352137153768</c:v>
                </c:pt>
                <c:pt idx="16366">
                  <c:v>4.06319073372216</c:v>
                </c:pt>
                <c:pt idx="16367">
                  <c:v>3.4141615385693767</c:v>
                </c:pt>
                <c:pt idx="16368">
                  <c:v>3.4114775133571551</c:v>
                </c:pt>
                <c:pt idx="16369">
                  <c:v>3.4103008021102896</c:v>
                </c:pt>
                <c:pt idx="16370">
                  <c:v>3.4103008021102896</c:v>
                </c:pt>
                <c:pt idx="16371">
                  <c:v>3.4103008021102896</c:v>
                </c:pt>
                <c:pt idx="16372">
                  <c:v>3.4145192298887288</c:v>
                </c:pt>
                <c:pt idx="16373">
                  <c:v>2.5062157795806295</c:v>
                </c:pt>
                <c:pt idx="16374">
                  <c:v>2.5062157795806299</c:v>
                </c:pt>
                <c:pt idx="16375">
                  <c:v>2.5131406053767353</c:v>
                </c:pt>
                <c:pt idx="16376">
                  <c:v>2.5128016564010927</c:v>
                </c:pt>
                <c:pt idx="16377">
                  <c:v>0.72865644752679748</c:v>
                </c:pt>
                <c:pt idx="16378">
                  <c:v>0.74548683714042541</c:v>
                </c:pt>
                <c:pt idx="16379">
                  <c:v>0.72865644752679748</c:v>
                </c:pt>
                <c:pt idx="16380">
                  <c:v>0.7362632754810331</c:v>
                </c:pt>
                <c:pt idx="16381">
                  <c:v>0.74482016350427638</c:v>
                </c:pt>
                <c:pt idx="16382">
                  <c:v>0.76698020628737673</c:v>
                </c:pt>
                <c:pt idx="16383">
                  <c:v>0.76698020628737651</c:v>
                </c:pt>
                <c:pt idx="16384">
                  <c:v>0.74810488978392975</c:v>
                </c:pt>
                <c:pt idx="16385">
                  <c:v>2.5238397876397101</c:v>
                </c:pt>
                <c:pt idx="16386">
                  <c:v>2.5246642558127532</c:v>
                </c:pt>
                <c:pt idx="16387">
                  <c:v>2.5246642558127532</c:v>
                </c:pt>
                <c:pt idx="16388">
                  <c:v>2.5246642558127537</c:v>
                </c:pt>
                <c:pt idx="16389">
                  <c:v>2.5240165556828429</c:v>
                </c:pt>
                <c:pt idx="16390">
                  <c:v>2.5348785803808576</c:v>
                </c:pt>
                <c:pt idx="16391">
                  <c:v>3.4593447768500423</c:v>
                </c:pt>
                <c:pt idx="16392">
                  <c:v>3.4593447768500423</c:v>
                </c:pt>
                <c:pt idx="16393">
                  <c:v>3.4593675250335898</c:v>
                </c:pt>
                <c:pt idx="16394">
                  <c:v>3.4568543109838061</c:v>
                </c:pt>
                <c:pt idx="16395">
                  <c:v>4.2385461131106803</c:v>
                </c:pt>
                <c:pt idx="16396">
                  <c:v>4.2199432607357812</c:v>
                </c:pt>
                <c:pt idx="16397">
                  <c:v>4.2339855222597915</c:v>
                </c:pt>
                <c:pt idx="16398">
                  <c:v>4.2139486056662667</c:v>
                </c:pt>
                <c:pt idx="16399">
                  <c:v>4.2139486056662658</c:v>
                </c:pt>
                <c:pt idx="16400">
                  <c:v>4.2339855222597906</c:v>
                </c:pt>
                <c:pt idx="16401">
                  <c:v>4.2521093192498229</c:v>
                </c:pt>
                <c:pt idx="16402">
                  <c:v>4.2339855222597906</c:v>
                </c:pt>
                <c:pt idx="16403">
                  <c:v>4.2296579099709479</c:v>
                </c:pt>
                <c:pt idx="16404">
                  <c:v>4.2343183173804047</c:v>
                </c:pt>
                <c:pt idx="16405">
                  <c:v>4.2343183173804047</c:v>
                </c:pt>
                <c:pt idx="16406">
                  <c:v>4.2235598497441043</c:v>
                </c:pt>
                <c:pt idx="16407">
                  <c:v>4.747593853579219</c:v>
                </c:pt>
                <c:pt idx="16408">
                  <c:v>4.769085584815663</c:v>
                </c:pt>
                <c:pt idx="16409">
                  <c:v>4.747593853579219</c:v>
                </c:pt>
                <c:pt idx="16410">
                  <c:v>4.7457897875481434</c:v>
                </c:pt>
                <c:pt idx="16411">
                  <c:v>5.1609532702445851</c:v>
                </c:pt>
                <c:pt idx="16412">
                  <c:v>5.5997085316968391</c:v>
                </c:pt>
                <c:pt idx="16413">
                  <c:v>5.5718859050613947</c:v>
                </c:pt>
                <c:pt idx="16414">
                  <c:v>5.5915246878707086</c:v>
                </c:pt>
                <c:pt idx="16415">
                  <c:v>5.5801771526673649</c:v>
                </c:pt>
                <c:pt idx="16416">
                  <c:v>5.244068642888033</c:v>
                </c:pt>
                <c:pt idx="16417">
                  <c:v>5.5992128506912922</c:v>
                </c:pt>
                <c:pt idx="16418">
                  <c:v>5.6265293169063142</c:v>
                </c:pt>
                <c:pt idx="16419">
                  <c:v>5.5992128506912922</c:v>
                </c:pt>
                <c:pt idx="16420">
                  <c:v>5.6101624194428279</c:v>
                </c:pt>
                <c:pt idx="16421">
                  <c:v>5.5912908576405354</c:v>
                </c:pt>
                <c:pt idx="16422">
                  <c:v>5.244540583437364</c:v>
                </c:pt>
                <c:pt idx="16423">
                  <c:v>5.2192618666706503</c:v>
                </c:pt>
                <c:pt idx="16424">
                  <c:v>5.2470114530411935</c:v>
                </c:pt>
                <c:pt idx="16425">
                  <c:v>5.2540251751493354</c:v>
                </c:pt>
                <c:pt idx="16426">
                  <c:v>4.738112415423072</c:v>
                </c:pt>
                <c:pt idx="16427">
                  <c:v>4.7600109578044378</c:v>
                </c:pt>
                <c:pt idx="16428">
                  <c:v>4.738112415423072</c:v>
                </c:pt>
                <c:pt idx="16429">
                  <c:v>5.1792247480327349</c:v>
                </c:pt>
                <c:pt idx="16430">
                  <c:v>5.1792247480327349</c:v>
                </c:pt>
                <c:pt idx="16431">
                  <c:v>5.1792247480327349</c:v>
                </c:pt>
                <c:pt idx="16432">
                  <c:v>5.5249463155583944</c:v>
                </c:pt>
                <c:pt idx="16433">
                  <c:v>5.5523098754638829</c:v>
                </c:pt>
                <c:pt idx="16434">
                  <c:v>5.5523098754638829</c:v>
                </c:pt>
                <c:pt idx="16435">
                  <c:v>5.5523098754638829</c:v>
                </c:pt>
                <c:pt idx="16436">
                  <c:v>5.8421156123705593</c:v>
                </c:pt>
                <c:pt idx="16437">
                  <c:v>5.8421156123705593</c:v>
                </c:pt>
                <c:pt idx="16438">
                  <c:v>5.5523098754638829</c:v>
                </c:pt>
                <c:pt idx="16439">
                  <c:v>5.5249463155583936</c:v>
                </c:pt>
                <c:pt idx="16440">
                  <c:v>5.5523098754638829</c:v>
                </c:pt>
                <c:pt idx="16441">
                  <c:v>5.5552177149560835</c:v>
                </c:pt>
                <c:pt idx="16442">
                  <c:v>5.2058093100228406</c:v>
                </c:pt>
                <c:pt idx="16443">
                  <c:v>4.6982489487236778</c:v>
                </c:pt>
                <c:pt idx="16444">
                  <c:v>4.6966629451110489</c:v>
                </c:pt>
                <c:pt idx="16445">
                  <c:v>4.6755609211258493</c:v>
                </c:pt>
                <c:pt idx="16446">
                  <c:v>4.6815246166962075</c:v>
                </c:pt>
                <c:pt idx="16447">
                  <c:v>4.665700168733105</c:v>
                </c:pt>
                <c:pt idx="16448">
                  <c:v>4.1270252934956639</c:v>
                </c:pt>
                <c:pt idx="16449">
                  <c:v>4.6499834681321381</c:v>
                </c:pt>
                <c:pt idx="16450">
                  <c:v>4.6544518818545626</c:v>
                </c:pt>
                <c:pt idx="16451">
                  <c:v>4.6457076907583055</c:v>
                </c:pt>
                <c:pt idx="16452">
                  <c:v>4.6406904279733032</c:v>
                </c:pt>
                <c:pt idx="16453">
                  <c:v>5.1510926424429782</c:v>
                </c:pt>
                <c:pt idx="16454">
                  <c:v>5.1566946727502554</c:v>
                </c:pt>
                <c:pt idx="16455">
                  <c:v>5.1312904543952031</c:v>
                </c:pt>
                <c:pt idx="16456">
                  <c:v>5.1495520551176375</c:v>
                </c:pt>
                <c:pt idx="16457">
                  <c:v>5.1591571398185074</c:v>
                </c:pt>
                <c:pt idx="16458">
                  <c:v>5.1591571398185074</c:v>
                </c:pt>
                <c:pt idx="16459">
                  <c:v>5.1666528593462369</c:v>
                </c:pt>
                <c:pt idx="16460">
                  <c:v>4.7264094517859254</c:v>
                </c:pt>
                <c:pt idx="16461">
                  <c:v>4.7245494474912428</c:v>
                </c:pt>
                <c:pt idx="16462">
                  <c:v>4.7245494474912428</c:v>
                </c:pt>
                <c:pt idx="16463">
                  <c:v>4.1976335251232078</c:v>
                </c:pt>
                <c:pt idx="16464">
                  <c:v>4.1976335251232078</c:v>
                </c:pt>
                <c:pt idx="16465">
                  <c:v>4.1976335251232078</c:v>
                </c:pt>
                <c:pt idx="16466">
                  <c:v>4.7181518708030721</c:v>
                </c:pt>
                <c:pt idx="16467">
                  <c:v>4.1976335251232078</c:v>
                </c:pt>
                <c:pt idx="16468">
                  <c:v>4.1976335251232078</c:v>
                </c:pt>
                <c:pt idx="16469">
                  <c:v>4.1976335251232078</c:v>
                </c:pt>
                <c:pt idx="16470">
                  <c:v>4.198571352827849</c:v>
                </c:pt>
                <c:pt idx="16471">
                  <c:v>4.1784805290605052</c:v>
                </c:pt>
                <c:pt idx="16472">
                  <c:v>4.198571352827849</c:v>
                </c:pt>
                <c:pt idx="16473">
                  <c:v>4.1784805290605052</c:v>
                </c:pt>
                <c:pt idx="16474">
                  <c:v>4.1784805290605052</c:v>
                </c:pt>
                <c:pt idx="16475">
                  <c:v>4.1797948781878373</c:v>
                </c:pt>
                <c:pt idx="16476">
                  <c:v>4.1997659676632635</c:v>
                </c:pt>
                <c:pt idx="16477">
                  <c:v>4.2012187109990204</c:v>
                </c:pt>
                <c:pt idx="16478">
                  <c:v>4.2001209412248723</c:v>
                </c:pt>
                <c:pt idx="16479">
                  <c:v>4.2001209412248723</c:v>
                </c:pt>
                <c:pt idx="16480">
                  <c:v>3.5490936759848579</c:v>
                </c:pt>
                <c:pt idx="16481">
                  <c:v>3.5468194264304564</c:v>
                </c:pt>
                <c:pt idx="16482">
                  <c:v>3.5610247607274577</c:v>
                </c:pt>
                <c:pt idx="16483">
                  <c:v>3.5635032643577644</c:v>
                </c:pt>
                <c:pt idx="16484">
                  <c:v>2.5165964206095435</c:v>
                </c:pt>
                <c:pt idx="16485">
                  <c:v>2.516205768060642</c:v>
                </c:pt>
                <c:pt idx="16486">
                  <c:v>2.5159054387832351</c:v>
                </c:pt>
                <c:pt idx="16487">
                  <c:v>2.5159054387832351</c:v>
                </c:pt>
                <c:pt idx="16488">
                  <c:v>2.5152760340716971</c:v>
                </c:pt>
                <c:pt idx="16489">
                  <c:v>2.5024379787857076</c:v>
                </c:pt>
                <c:pt idx="16490">
                  <c:v>2.5018690931815915</c:v>
                </c:pt>
                <c:pt idx="16491">
                  <c:v>2.5026118406524791</c:v>
                </c:pt>
                <c:pt idx="16492">
                  <c:v>2.5027874678568272</c:v>
                </c:pt>
                <c:pt idx="16493">
                  <c:v>2.4892473129891552</c:v>
                </c:pt>
                <c:pt idx="16494">
                  <c:v>2.489930344758299</c:v>
                </c:pt>
                <c:pt idx="16495">
                  <c:v>2.4760659840852841</c:v>
                </c:pt>
                <c:pt idx="16496">
                  <c:v>3.3947687689733876</c:v>
                </c:pt>
                <c:pt idx="16497">
                  <c:v>2.4760659840852837</c:v>
                </c:pt>
                <c:pt idx="16498">
                  <c:v>2.4897137083680523</c:v>
                </c:pt>
                <c:pt idx="16499">
                  <c:v>2.4907013960587143</c:v>
                </c:pt>
                <c:pt idx="16500">
                  <c:v>2.4760318380124269</c:v>
                </c:pt>
                <c:pt idx="16501">
                  <c:v>2.4776454344928931</c:v>
                </c:pt>
                <c:pt idx="16502">
                  <c:v>2.4926381095251742</c:v>
                </c:pt>
                <c:pt idx="16503">
                  <c:v>2.4776454344928931</c:v>
                </c:pt>
                <c:pt idx="16504">
                  <c:v>2.4785224778599497</c:v>
                </c:pt>
                <c:pt idx="16505">
                  <c:v>2.4632840929077853</c:v>
                </c:pt>
                <c:pt idx="16506">
                  <c:v>2.465086511432196</c:v>
                </c:pt>
                <c:pt idx="16507">
                  <c:v>2.465086511432196</c:v>
                </c:pt>
                <c:pt idx="16508">
                  <c:v>2.463028367862397</c:v>
                </c:pt>
                <c:pt idx="16509">
                  <c:v>2.4624691718834959</c:v>
                </c:pt>
                <c:pt idx="16510">
                  <c:v>2.4771500504669919</c:v>
                </c:pt>
                <c:pt idx="16511">
                  <c:v>2.4752597694219145</c:v>
                </c:pt>
                <c:pt idx="16512">
                  <c:v>3.3869626394331123</c:v>
                </c:pt>
                <c:pt idx="16513">
                  <c:v>3.3869626394331123</c:v>
                </c:pt>
                <c:pt idx="16514">
                  <c:v>3.3830439808673534</c:v>
                </c:pt>
                <c:pt idx="16515">
                  <c:v>3.3928111703832289</c:v>
                </c:pt>
                <c:pt idx="16516">
                  <c:v>3.4105716622694722</c:v>
                </c:pt>
                <c:pt idx="16517">
                  <c:v>3.4100057750766628</c:v>
                </c:pt>
                <c:pt idx="16518">
                  <c:v>3.3915223852261556</c:v>
                </c:pt>
                <c:pt idx="16519">
                  <c:v>3.4100057750766628</c:v>
                </c:pt>
                <c:pt idx="16520">
                  <c:v>3.4100057750766628</c:v>
                </c:pt>
                <c:pt idx="16521">
                  <c:v>3.419838348346913</c:v>
                </c:pt>
                <c:pt idx="16522">
                  <c:v>3.419838348346913</c:v>
                </c:pt>
                <c:pt idx="16523">
                  <c:v>4.0907040437265918</c:v>
                </c:pt>
                <c:pt idx="16524">
                  <c:v>4.0910701718357876</c:v>
                </c:pt>
                <c:pt idx="16525">
                  <c:v>4.0910701718357876</c:v>
                </c:pt>
                <c:pt idx="16526">
                  <c:v>4.0849404144229648</c:v>
                </c:pt>
                <c:pt idx="16527">
                  <c:v>4.0849404144229648</c:v>
                </c:pt>
                <c:pt idx="16528">
                  <c:v>4.0902013058240074</c:v>
                </c:pt>
                <c:pt idx="16529">
                  <c:v>4.0734148107703865</c:v>
                </c:pt>
                <c:pt idx="16530">
                  <c:v>4.0747370656284367</c:v>
                </c:pt>
                <c:pt idx="16531">
                  <c:v>4.0914359556248998</c:v>
                </c:pt>
                <c:pt idx="16532">
                  <c:v>4.6253090286836045</c:v>
                </c:pt>
                <c:pt idx="16533">
                  <c:v>4.6069268470408167</c:v>
                </c:pt>
                <c:pt idx="16534">
                  <c:v>4.6069268470408167</c:v>
                </c:pt>
                <c:pt idx="16535">
                  <c:v>4.6319063293093876</c:v>
                </c:pt>
                <c:pt idx="16536">
                  <c:v>4.6496796517269514</c:v>
                </c:pt>
                <c:pt idx="16537">
                  <c:v>5.169446182072547</c:v>
                </c:pt>
                <c:pt idx="16538">
                  <c:v>5.5149212127963052</c:v>
                </c:pt>
                <c:pt idx="16539">
                  <c:v>5.5118753029108625</c:v>
                </c:pt>
                <c:pt idx="16540">
                  <c:v>5.5214040896993026</c:v>
                </c:pt>
                <c:pt idx="16541">
                  <c:v>5.8088430559176789</c:v>
                </c:pt>
                <c:pt idx="16542">
                  <c:v>5.8162436877039001</c:v>
                </c:pt>
                <c:pt idx="16543">
                  <c:v>5.5019652718130878</c:v>
                </c:pt>
                <c:pt idx="16544">
                  <c:v>5.4703734461148423</c:v>
                </c:pt>
                <c:pt idx="16545">
                  <c:v>5.4703734461148423</c:v>
                </c:pt>
                <c:pt idx="16546">
                  <c:v>5.4809120005671002</c:v>
                </c:pt>
                <c:pt idx="16547">
                  <c:v>5.4539736442310298</c:v>
                </c:pt>
                <c:pt idx="16548">
                  <c:v>5.827760791047373</c:v>
                </c:pt>
                <c:pt idx="16549">
                  <c:v>5.827760791047373</c:v>
                </c:pt>
                <c:pt idx="16550">
                  <c:v>5.827760791047373</c:v>
                </c:pt>
                <c:pt idx="16551">
                  <c:v>5.8391240184474213</c:v>
                </c:pt>
                <c:pt idx="16552">
                  <c:v>5.826621584991857</c:v>
                </c:pt>
                <c:pt idx="16553">
                  <c:v>5.8502932768877773</c:v>
                </c:pt>
                <c:pt idx="16554">
                  <c:v>5.5512774916952496</c:v>
                </c:pt>
                <c:pt idx="16555">
                  <c:v>5.5421987244551918</c:v>
                </c:pt>
                <c:pt idx="16556">
                  <c:v>5.5353998508549456</c:v>
                </c:pt>
                <c:pt idx="16557">
                  <c:v>5.5670668768052405</c:v>
                </c:pt>
                <c:pt idx="16558">
                  <c:v>5.2021603712896072</c:v>
                </c:pt>
                <c:pt idx="16559">
                  <c:v>5.5549653520463087</c:v>
                </c:pt>
                <c:pt idx="16560">
                  <c:v>5.5450406027512775</c:v>
                </c:pt>
                <c:pt idx="16561">
                  <c:v>5.5450406027512766</c:v>
                </c:pt>
                <c:pt idx="16562">
                  <c:v>5.5450406027512775</c:v>
                </c:pt>
                <c:pt idx="16563">
                  <c:v>5.5450406027512766</c:v>
                </c:pt>
                <c:pt idx="16564">
                  <c:v>5.8448580486390682</c:v>
                </c:pt>
                <c:pt idx="16565">
                  <c:v>5.8647885995471061</c:v>
                </c:pt>
                <c:pt idx="16566">
                  <c:v>5.8536864368656287</c:v>
                </c:pt>
                <c:pt idx="16567">
                  <c:v>5.8425168526737927</c:v>
                </c:pt>
                <c:pt idx="16568">
                  <c:v>5.486089769347207</c:v>
                </c:pt>
                <c:pt idx="16569">
                  <c:v>5.1338326592471759</c:v>
                </c:pt>
                <c:pt idx="16570">
                  <c:v>5.1338326592471768</c:v>
                </c:pt>
                <c:pt idx="16571">
                  <c:v>5.1280599910289713</c:v>
                </c:pt>
                <c:pt idx="16572">
                  <c:v>4.7155788203381812</c:v>
                </c:pt>
                <c:pt idx="16573">
                  <c:v>4.7333995973485017</c:v>
                </c:pt>
                <c:pt idx="16574">
                  <c:v>4.7321267270733776</c:v>
                </c:pt>
                <c:pt idx="16575">
                  <c:v>4.7557866007073129</c:v>
                </c:pt>
                <c:pt idx="16576">
                  <c:v>4.7557866007073129</c:v>
                </c:pt>
                <c:pt idx="16577">
                  <c:v>4.7339783138897849</c:v>
                </c:pt>
                <c:pt idx="16578">
                  <c:v>5.1722464963435959</c:v>
                </c:pt>
                <c:pt idx="16579">
                  <c:v>4.6682848849346659</c:v>
                </c:pt>
                <c:pt idx="16580">
                  <c:v>4.6682848849346659</c:v>
                </c:pt>
                <c:pt idx="16581">
                  <c:v>4.6445508895544219</c:v>
                </c:pt>
                <c:pt idx="16582">
                  <c:v>4.6462850007304208</c:v>
                </c:pt>
                <c:pt idx="16583">
                  <c:v>4.6416889911913444</c:v>
                </c:pt>
                <c:pt idx="16584">
                  <c:v>4.6416889911913444</c:v>
                </c:pt>
                <c:pt idx="16585">
                  <c:v>4.6399366787634548</c:v>
                </c:pt>
                <c:pt idx="16586">
                  <c:v>4.6399366787634548</c:v>
                </c:pt>
                <c:pt idx="16587">
                  <c:v>4.6380531019472846</c:v>
                </c:pt>
                <c:pt idx="16588">
                  <c:v>4.6380531019472846</c:v>
                </c:pt>
                <c:pt idx="16589">
                  <c:v>4.6621514384862932</c:v>
                </c:pt>
                <c:pt idx="16590">
                  <c:v>4.1192063466302136</c:v>
                </c:pt>
                <c:pt idx="16591">
                  <c:v>4.1203066005857369</c:v>
                </c:pt>
                <c:pt idx="16592">
                  <c:v>4.6621514384862923</c:v>
                </c:pt>
                <c:pt idx="16593">
                  <c:v>4.6399366787634548</c:v>
                </c:pt>
                <c:pt idx="16594">
                  <c:v>4.1203066005857369</c:v>
                </c:pt>
                <c:pt idx="16595">
                  <c:v>3.4445398512254926</c:v>
                </c:pt>
                <c:pt idx="16596">
                  <c:v>3.4522946643546715</c:v>
                </c:pt>
                <c:pt idx="16597">
                  <c:v>3.4433262676719965</c:v>
                </c:pt>
                <c:pt idx="16598">
                  <c:v>3.4346542160408098</c:v>
                </c:pt>
                <c:pt idx="16599">
                  <c:v>3.4276590276732017</c:v>
                </c:pt>
                <c:pt idx="16600">
                  <c:v>3.4358512449341134</c:v>
                </c:pt>
                <c:pt idx="16601">
                  <c:v>3.4394965963972863</c:v>
                </c:pt>
                <c:pt idx="16602">
                  <c:v>3.4399868338808615</c:v>
                </c:pt>
                <c:pt idx="16603">
                  <c:v>3.4220472282027252</c:v>
                </c:pt>
                <c:pt idx="16604">
                  <c:v>3.4220472282027252</c:v>
                </c:pt>
                <c:pt idx="16605">
                  <c:v>3.4220472282027248</c:v>
                </c:pt>
                <c:pt idx="16606">
                  <c:v>3.4220472282027248</c:v>
                </c:pt>
                <c:pt idx="16607">
                  <c:v>3.4220472282027243</c:v>
                </c:pt>
                <c:pt idx="16608">
                  <c:v>3.4246187495259353</c:v>
                </c:pt>
                <c:pt idx="16609">
                  <c:v>2.5167323201484737</c:v>
                </c:pt>
                <c:pt idx="16610">
                  <c:v>2.5083109411146176</c:v>
                </c:pt>
                <c:pt idx="16611">
                  <c:v>2.5230424356625489</c:v>
                </c:pt>
                <c:pt idx="16612">
                  <c:v>2.5219477074939585</c:v>
                </c:pt>
                <c:pt idx="16613">
                  <c:v>2.5266267464587879</c:v>
                </c:pt>
                <c:pt idx="16614">
                  <c:v>2.5395777505098165</c:v>
                </c:pt>
                <c:pt idx="16615">
                  <c:v>2.5266267464587879</c:v>
                </c:pt>
                <c:pt idx="16616">
                  <c:v>2.5262634716101324</c:v>
                </c:pt>
                <c:pt idx="16617">
                  <c:v>2.5395506456437924</c:v>
                </c:pt>
                <c:pt idx="16618">
                  <c:v>3.4562859909441337</c:v>
                </c:pt>
                <c:pt idx="16619">
                  <c:v>3.4405637363870358</c:v>
                </c:pt>
                <c:pt idx="16620">
                  <c:v>3.4235563733368246</c:v>
                </c:pt>
                <c:pt idx="16621">
                  <c:v>3.4407841364237219</c:v>
                </c:pt>
                <c:pt idx="16622">
                  <c:v>4.1176942556910028</c:v>
                </c:pt>
                <c:pt idx="16623">
                  <c:v>4.2183732519562538</c:v>
                </c:pt>
                <c:pt idx="16624">
                  <c:v>4.2217762547365334</c:v>
                </c:pt>
                <c:pt idx="16625">
                  <c:v>4.2217762547365334</c:v>
                </c:pt>
                <c:pt idx="16626">
                  <c:v>4.2206780442205805</c:v>
                </c:pt>
                <c:pt idx="16627">
                  <c:v>4.2012414732735115</c:v>
                </c:pt>
                <c:pt idx="16628">
                  <c:v>4.2024581404788064</c:v>
                </c:pt>
                <c:pt idx="16629">
                  <c:v>4.2209049140491581</c:v>
                </c:pt>
                <c:pt idx="16630">
                  <c:v>4.221964967806584</c:v>
                </c:pt>
                <c:pt idx="16631">
                  <c:v>4.2076405157377001</c:v>
                </c:pt>
                <c:pt idx="16632">
                  <c:v>4.222306947930127</c:v>
                </c:pt>
                <c:pt idx="16633">
                  <c:v>4.2214355257451093</c:v>
                </c:pt>
                <c:pt idx="16634">
                  <c:v>4.2225257457186709</c:v>
                </c:pt>
                <c:pt idx="16635">
                  <c:v>4.2225257457186709</c:v>
                </c:pt>
                <c:pt idx="16636">
                  <c:v>4.2214355257451093</c:v>
                </c:pt>
                <c:pt idx="16637">
                  <c:v>4.2020498751163888</c:v>
                </c:pt>
                <c:pt idx="16638">
                  <c:v>4.2214355257451093</c:v>
                </c:pt>
                <c:pt idx="16639">
                  <c:v>4.2180129068572256</c:v>
                </c:pt>
                <c:pt idx="16640">
                  <c:v>4.2335764198617651</c:v>
                </c:pt>
                <c:pt idx="16641">
                  <c:v>4.2414982971080448</c:v>
                </c:pt>
                <c:pt idx="16642">
                  <c:v>4.2226950993631087</c:v>
                </c:pt>
                <c:pt idx="16643">
                  <c:v>4.2215544232165216</c:v>
                </c:pt>
                <c:pt idx="16644">
                  <c:v>4.2102338403745163</c:v>
                </c:pt>
                <c:pt idx="16645">
                  <c:v>4.2102338403745163</c:v>
                </c:pt>
                <c:pt idx="16646">
                  <c:v>4.7348890151123744</c:v>
                </c:pt>
                <c:pt idx="16647">
                  <c:v>4.7569353389486588</c:v>
                </c:pt>
                <c:pt idx="16648">
                  <c:v>4.7348890151123744</c:v>
                </c:pt>
                <c:pt idx="16649">
                  <c:v>4.2149354012896483</c:v>
                </c:pt>
                <c:pt idx="16650">
                  <c:v>4.2149354012896492</c:v>
                </c:pt>
                <c:pt idx="16651">
                  <c:v>4.2149354012896492</c:v>
                </c:pt>
                <c:pt idx="16652">
                  <c:v>4.2149354012896492</c:v>
                </c:pt>
                <c:pt idx="16653">
                  <c:v>3.5641025741705517</c:v>
                </c:pt>
                <c:pt idx="16654">
                  <c:v>2.52875774102605</c:v>
                </c:pt>
                <c:pt idx="16655">
                  <c:v>2.542031570559895</c:v>
                </c:pt>
                <c:pt idx="16656">
                  <c:v>2.542031570559895</c:v>
                </c:pt>
                <c:pt idx="16657">
                  <c:v>2.5408081870728378</c:v>
                </c:pt>
                <c:pt idx="16658">
                  <c:v>2.542031570559895</c:v>
                </c:pt>
                <c:pt idx="16659">
                  <c:v>2.5432234231016153</c:v>
                </c:pt>
                <c:pt idx="16660">
                  <c:v>2.5432234231016153</c:v>
                </c:pt>
                <c:pt idx="16661">
                  <c:v>3.4518364639689167</c:v>
                </c:pt>
                <c:pt idx="16662">
                  <c:v>3.4649930815444474</c:v>
                </c:pt>
                <c:pt idx="16663">
                  <c:v>3.4484227569899426</c:v>
                </c:pt>
                <c:pt idx="16664">
                  <c:v>3.4649930815444474</c:v>
                </c:pt>
                <c:pt idx="16665">
                  <c:v>3.4678072161897426</c:v>
                </c:pt>
                <c:pt idx="16666">
                  <c:v>3.4545723670715058</c:v>
                </c:pt>
                <c:pt idx="16667">
                  <c:v>4.1299688642868952</c:v>
                </c:pt>
                <c:pt idx="16668">
                  <c:v>4.1486389829714252</c:v>
                </c:pt>
                <c:pt idx="16669">
                  <c:v>4.1299688642868952</c:v>
                </c:pt>
                <c:pt idx="16670">
                  <c:v>4.1332984701683912</c:v>
                </c:pt>
                <c:pt idx="16671">
                  <c:v>4.1129035736875252</c:v>
                </c:pt>
                <c:pt idx="16672">
                  <c:v>4.092752045117023</c:v>
                </c:pt>
                <c:pt idx="16673">
                  <c:v>4.1129035736875252</c:v>
                </c:pt>
                <c:pt idx="16674">
                  <c:v>4.1140639412122573</c:v>
                </c:pt>
                <c:pt idx="16675">
                  <c:v>4.1332984701683912</c:v>
                </c:pt>
                <c:pt idx="16676">
                  <c:v>4.1332984701683912</c:v>
                </c:pt>
                <c:pt idx="16677">
                  <c:v>3.4568356251088725</c:v>
                </c:pt>
                <c:pt idx="16678">
                  <c:v>3.4568356251088725</c:v>
                </c:pt>
                <c:pt idx="16679">
                  <c:v>3.4568356251088721</c:v>
                </c:pt>
                <c:pt idx="16680">
                  <c:v>3.4543808994584224</c:v>
                </c:pt>
                <c:pt idx="16681">
                  <c:v>3.4543808994584224</c:v>
                </c:pt>
                <c:pt idx="16682">
                  <c:v>3.4701614664937397</c:v>
                </c:pt>
                <c:pt idx="16683">
                  <c:v>3.4543808994584224</c:v>
                </c:pt>
                <c:pt idx="16684">
                  <c:v>3.4572291660755989</c:v>
                </c:pt>
                <c:pt idx="16685">
                  <c:v>4.1341359964380393</c:v>
                </c:pt>
                <c:pt idx="16686">
                  <c:v>4.1341359964380393</c:v>
                </c:pt>
                <c:pt idx="16687">
                  <c:v>4.1149706442094462</c:v>
                </c:pt>
                <c:pt idx="16688">
                  <c:v>4.1138213143562288</c:v>
                </c:pt>
                <c:pt idx="16689">
                  <c:v>4.1149706442094462</c:v>
                </c:pt>
                <c:pt idx="16690">
                  <c:v>4.1351454305174871</c:v>
                </c:pt>
                <c:pt idx="16691">
                  <c:v>4.1209475474538326</c:v>
                </c:pt>
                <c:pt idx="16692">
                  <c:v>3.4444012466567924</c:v>
                </c:pt>
                <c:pt idx="16693">
                  <c:v>3.4272328981540476</c:v>
                </c:pt>
                <c:pt idx="16694">
                  <c:v>3.4277491226556833</c:v>
                </c:pt>
                <c:pt idx="16695">
                  <c:v>3.4138023161721285</c:v>
                </c:pt>
                <c:pt idx="16696">
                  <c:v>4.1818435782318755</c:v>
                </c:pt>
                <c:pt idx="16697">
                  <c:v>4.1973281601112458</c:v>
                </c:pt>
                <c:pt idx="16698">
                  <c:v>3.5483102484346993</c:v>
                </c:pt>
                <c:pt idx="16699">
                  <c:v>3.5297230703234748</c:v>
                </c:pt>
                <c:pt idx="16700">
                  <c:v>3.5337979998650395</c:v>
                </c:pt>
                <c:pt idx="16701">
                  <c:v>3.5350703048671885</c:v>
                </c:pt>
                <c:pt idx="16702">
                  <c:v>3.5350703048671885</c:v>
                </c:pt>
                <c:pt idx="16703">
                  <c:v>3.5527655171681674</c:v>
                </c:pt>
                <c:pt idx="16704">
                  <c:v>3.5350703048671885</c:v>
                </c:pt>
                <c:pt idx="16705">
                  <c:v>3.5527655171681665</c:v>
                </c:pt>
                <c:pt idx="16706">
                  <c:v>3.5350703048671885</c:v>
                </c:pt>
                <c:pt idx="16707">
                  <c:v>3.5350703048671885</c:v>
                </c:pt>
                <c:pt idx="16708">
                  <c:v>3.5350703048671881</c:v>
                </c:pt>
                <c:pt idx="16709">
                  <c:v>3.5207216085855588</c:v>
                </c:pt>
                <c:pt idx="16710">
                  <c:v>3.524531850596456</c:v>
                </c:pt>
                <c:pt idx="16711">
                  <c:v>3.5419180033648194</c:v>
                </c:pt>
                <c:pt idx="16712">
                  <c:v>3.5413437281100433</c:v>
                </c:pt>
                <c:pt idx="16713">
                  <c:v>3.5238856291257803</c:v>
                </c:pt>
                <c:pt idx="16714">
                  <c:v>3.5238856291257803</c:v>
                </c:pt>
                <c:pt idx="16715">
                  <c:v>3.5383951546642578</c:v>
                </c:pt>
                <c:pt idx="16716">
                  <c:v>2.6754202019540654</c:v>
                </c:pt>
                <c:pt idx="16717">
                  <c:v>2.6754202019540654</c:v>
                </c:pt>
                <c:pt idx="16718">
                  <c:v>2.6821635969631106</c:v>
                </c:pt>
                <c:pt idx="16719">
                  <c:v>2.6874150762179365</c:v>
                </c:pt>
                <c:pt idx="16720">
                  <c:v>2.6878836705539921</c:v>
                </c:pt>
                <c:pt idx="16721">
                  <c:v>2.6754021160996313</c:v>
                </c:pt>
                <c:pt idx="16722">
                  <c:v>2.6751978444152105</c:v>
                </c:pt>
                <c:pt idx="16723">
                  <c:v>2.6763271868809868</c:v>
                </c:pt>
                <c:pt idx="16724">
                  <c:v>2.6762570446410106</c:v>
                </c:pt>
                <c:pt idx="16725">
                  <c:v>2.6767871290087779</c:v>
                </c:pt>
                <c:pt idx="16726">
                  <c:v>2.6761167546456788</c:v>
                </c:pt>
                <c:pt idx="16727">
                  <c:v>2.6761167546456783</c:v>
                </c:pt>
                <c:pt idx="16728">
                  <c:v>2.6632725169384575</c:v>
                </c:pt>
                <c:pt idx="16729">
                  <c:v>3.6586934516508709</c:v>
                </c:pt>
                <c:pt idx="16730">
                  <c:v>4.2947682642126619</c:v>
                </c:pt>
                <c:pt idx="16731">
                  <c:v>4.888091424385693</c:v>
                </c:pt>
                <c:pt idx="16732">
                  <c:v>4.8863573591598062</c:v>
                </c:pt>
                <c:pt idx="16733">
                  <c:v>5.3832937174836815</c:v>
                </c:pt>
                <c:pt idx="16734">
                  <c:v>5.7739093865922904</c:v>
                </c:pt>
                <c:pt idx="16735">
                  <c:v>6.1281059104708664</c:v>
                </c:pt>
                <c:pt idx="16736">
                  <c:v>6.3449642457555857</c:v>
                </c:pt>
                <c:pt idx="16737">
                  <c:v>6.3776570476369816</c:v>
                </c:pt>
                <c:pt idx="16738">
                  <c:v>6.3449642457555839</c:v>
                </c:pt>
                <c:pt idx="16739">
                  <c:v>6.5559824376827756</c:v>
                </c:pt>
                <c:pt idx="16740">
                  <c:v>6.5559824376827756</c:v>
                </c:pt>
                <c:pt idx="16741">
                  <c:v>6.5446635448824093</c:v>
                </c:pt>
                <c:pt idx="16742">
                  <c:v>6.5446635448824093</c:v>
                </c:pt>
                <c:pt idx="16743">
                  <c:v>6.5799548815699591</c:v>
                </c:pt>
                <c:pt idx="16744">
                  <c:v>6.577269983590817</c:v>
                </c:pt>
                <c:pt idx="16745">
                  <c:v>6.6119916366179323</c:v>
                </c:pt>
                <c:pt idx="16746">
                  <c:v>6.5772699835908153</c:v>
                </c:pt>
                <c:pt idx="16747">
                  <c:v>6.5890842867406949</c:v>
                </c:pt>
                <c:pt idx="16748">
                  <c:v>6.5890842867406949</c:v>
                </c:pt>
                <c:pt idx="16749">
                  <c:v>6.5662396683256894</c:v>
                </c:pt>
                <c:pt idx="16750">
                  <c:v>6.5385212069214136</c:v>
                </c:pt>
                <c:pt idx="16751">
                  <c:v>6.5527185579330114</c:v>
                </c:pt>
                <c:pt idx="16752">
                  <c:v>6.5413579268815001</c:v>
                </c:pt>
                <c:pt idx="16753">
                  <c:v>6.5655484129308652</c:v>
                </c:pt>
                <c:pt idx="16754">
                  <c:v>6.5569832225062834</c:v>
                </c:pt>
                <c:pt idx="16755">
                  <c:v>6.7684626488229895</c:v>
                </c:pt>
                <c:pt idx="16756">
                  <c:v>6.796570357645888</c:v>
                </c:pt>
                <c:pt idx="16757">
                  <c:v>6.7868278992798423</c:v>
                </c:pt>
                <c:pt idx="16758">
                  <c:v>6.5585472427576361</c:v>
                </c:pt>
                <c:pt idx="16759">
                  <c:v>6.5494842319433397</c:v>
                </c:pt>
                <c:pt idx="16760">
                  <c:v>6.3195826088148994</c:v>
                </c:pt>
                <c:pt idx="16761">
                  <c:v>6.07761513450835</c:v>
                </c:pt>
                <c:pt idx="16762">
                  <c:v>5.7206923412890882</c:v>
                </c:pt>
                <c:pt idx="16763">
                  <c:v>5.722417629601618</c:v>
                </c:pt>
                <c:pt idx="16764">
                  <c:v>5.3004616304957768</c:v>
                </c:pt>
                <c:pt idx="16765">
                  <c:v>4.7973376244578088</c:v>
                </c:pt>
                <c:pt idx="16766">
                  <c:v>4.1880393715096913</c:v>
                </c:pt>
                <c:pt idx="16767">
                  <c:v>3.5441910527682299</c:v>
                </c:pt>
                <c:pt idx="16768">
                  <c:v>3.5254962676767518</c:v>
                </c:pt>
                <c:pt idx="16769">
                  <c:v>4.1712715379721281</c:v>
                </c:pt>
                <c:pt idx="16770">
                  <c:v>3.5355336778337692</c:v>
                </c:pt>
                <c:pt idx="16771">
                  <c:v>3.5342710349064888</c:v>
                </c:pt>
                <c:pt idx="16772">
                  <c:v>3.5342710349064883</c:v>
                </c:pt>
                <c:pt idx="16773">
                  <c:v>4.160840235724228</c:v>
                </c:pt>
                <c:pt idx="16774">
                  <c:v>4.1448934142137484</c:v>
                </c:pt>
                <c:pt idx="16775">
                  <c:v>4.1665104042845549</c:v>
                </c:pt>
                <c:pt idx="16776">
                  <c:v>4.1448934142137484</c:v>
                </c:pt>
                <c:pt idx="16777">
                  <c:v>4.150749828828431</c:v>
                </c:pt>
                <c:pt idx="16778">
                  <c:v>4.1665104042845549</c:v>
                </c:pt>
                <c:pt idx="16779">
                  <c:v>4.1448934142137484</c:v>
                </c:pt>
                <c:pt idx="16780">
                  <c:v>4.1576901030158462</c:v>
                </c:pt>
                <c:pt idx="16781">
                  <c:v>4.7653685109071109</c:v>
                </c:pt>
                <c:pt idx="16782">
                  <c:v>4.7558745479586522</c:v>
                </c:pt>
                <c:pt idx="16783">
                  <c:v>4.7628360274035684</c:v>
                </c:pt>
                <c:pt idx="16784">
                  <c:v>4.7387116372775315</c:v>
                </c:pt>
                <c:pt idx="16785">
                  <c:v>4.7443800150670183</c:v>
                </c:pt>
                <c:pt idx="16786">
                  <c:v>4.160900263039168</c:v>
                </c:pt>
                <c:pt idx="16787">
                  <c:v>4.144777997843164</c:v>
                </c:pt>
                <c:pt idx="16788">
                  <c:v>4.1501089651329135</c:v>
                </c:pt>
                <c:pt idx="16789">
                  <c:v>4.172431927471802</c:v>
                </c:pt>
                <c:pt idx="16790">
                  <c:v>4.1724319274718011</c:v>
                </c:pt>
                <c:pt idx="16791">
                  <c:v>4.1526273355215872</c:v>
                </c:pt>
                <c:pt idx="16792">
                  <c:v>4.1680673497247893</c:v>
                </c:pt>
                <c:pt idx="16793">
                  <c:v>4.1670431165357087</c:v>
                </c:pt>
                <c:pt idx="16794">
                  <c:v>4.1629794208822197</c:v>
                </c:pt>
                <c:pt idx="16795">
                  <c:v>4.1835567817963275</c:v>
                </c:pt>
                <c:pt idx="16796">
                  <c:v>4.1848237219465894</c:v>
                </c:pt>
                <c:pt idx="16797">
                  <c:v>4.1860714796671123</c:v>
                </c:pt>
                <c:pt idx="16798">
                  <c:v>4.2007195942196836</c:v>
                </c:pt>
                <c:pt idx="16799">
                  <c:v>4.7312128438684109</c:v>
                </c:pt>
                <c:pt idx="16800">
                  <c:v>4.8159717203096255</c:v>
                </c:pt>
                <c:pt idx="16801">
                  <c:v>4.808518374657341</c:v>
                </c:pt>
                <c:pt idx="16802">
                  <c:v>4.8051947642280233</c:v>
                </c:pt>
                <c:pt idx="16803">
                  <c:v>5.3095793067014183</c:v>
                </c:pt>
                <c:pt idx="16804">
                  <c:v>5.382132109655581</c:v>
                </c:pt>
                <c:pt idx="16805">
                  <c:v>5.3801411102577159</c:v>
                </c:pt>
                <c:pt idx="16806">
                  <c:v>5.3524103850770786</c:v>
                </c:pt>
                <c:pt idx="16807">
                  <c:v>5.3524103850770777</c:v>
                </c:pt>
                <c:pt idx="16808">
                  <c:v>5.3699883927425205</c:v>
                </c:pt>
                <c:pt idx="16809">
                  <c:v>5.3418591918348257</c:v>
                </c:pt>
                <c:pt idx="16810">
                  <c:v>5.3418591918348266</c:v>
                </c:pt>
                <c:pt idx="16811">
                  <c:v>5.3272566654521709</c:v>
                </c:pt>
                <c:pt idx="16812">
                  <c:v>4.8377010131478633</c:v>
                </c:pt>
                <c:pt idx="16813">
                  <c:v>4.8471974534740845</c:v>
                </c:pt>
                <c:pt idx="16814">
                  <c:v>4.8453224759495352</c:v>
                </c:pt>
                <c:pt idx="16815">
                  <c:v>4.8453224759495335</c:v>
                </c:pt>
                <c:pt idx="16816">
                  <c:v>4.8620213237662311</c:v>
                </c:pt>
                <c:pt idx="16817">
                  <c:v>4.8434419386109209</c:v>
                </c:pt>
                <c:pt idx="16818">
                  <c:v>4.8368598076817904</c:v>
                </c:pt>
                <c:pt idx="16819">
                  <c:v>4.8542022624297969</c:v>
                </c:pt>
                <c:pt idx="16820">
                  <c:v>4.8354107786767395</c:v>
                </c:pt>
                <c:pt idx="16821">
                  <c:v>4.8420098315841047</c:v>
                </c:pt>
                <c:pt idx="16822">
                  <c:v>4.8550682509233418</c:v>
                </c:pt>
                <c:pt idx="16823">
                  <c:v>4.8312143560399221</c:v>
                </c:pt>
                <c:pt idx="16824">
                  <c:v>4.85506825092334</c:v>
                </c:pt>
                <c:pt idx="16825">
                  <c:v>4.85365548757754</c:v>
                </c:pt>
                <c:pt idx="16826">
                  <c:v>4.8275027099062235</c:v>
                </c:pt>
                <c:pt idx="16827">
                  <c:v>4.8515284181044782</c:v>
                </c:pt>
                <c:pt idx="16828">
                  <c:v>4.8658249554827329</c:v>
                </c:pt>
                <c:pt idx="16829">
                  <c:v>4.8401049869935324</c:v>
                </c:pt>
                <c:pt idx="16830">
                  <c:v>4.3522705390351346</c:v>
                </c:pt>
                <c:pt idx="16831">
                  <c:v>3.6493663940530423</c:v>
                </c:pt>
                <c:pt idx="16832">
                  <c:v>3.6456451791298035</c:v>
                </c:pt>
                <c:pt idx="16833">
                  <c:v>3.6449830387475801</c:v>
                </c:pt>
                <c:pt idx="16834">
                  <c:v>2.6782540381801159</c:v>
                </c:pt>
                <c:pt idx="16835">
                  <c:v>0.73950981458590859</c:v>
                </c:pt>
                <c:pt idx="16836">
                  <c:v>0.74700794084377897</c:v>
                </c:pt>
                <c:pt idx="16837">
                  <c:v>0.75318446387887694</c:v>
                </c:pt>
                <c:pt idx="16838">
                  <c:v>0.75318446387887661</c:v>
                </c:pt>
                <c:pt idx="16839">
                  <c:v>0.73013993071075967</c:v>
                </c:pt>
                <c:pt idx="16840">
                  <c:v>0.73404177381290314</c:v>
                </c:pt>
                <c:pt idx="16841">
                  <c:v>0.73404177381290314</c:v>
                </c:pt>
                <c:pt idx="16842">
                  <c:v>0.73812179029974168</c:v>
                </c:pt>
                <c:pt idx="16843">
                  <c:v>0.73710916203326449</c:v>
                </c:pt>
                <c:pt idx="16844">
                  <c:v>0.75177310351430759</c:v>
                </c:pt>
                <c:pt idx="16845">
                  <c:v>0.76225018083919482</c:v>
                </c:pt>
                <c:pt idx="16846">
                  <c:v>0.76225018083919482</c:v>
                </c:pt>
                <c:pt idx="16847">
                  <c:v>0.76225018083919505</c:v>
                </c:pt>
                <c:pt idx="16848">
                  <c:v>0.78203425464761223</c:v>
                </c:pt>
                <c:pt idx="16849">
                  <c:v>0.78829007903136217</c:v>
                </c:pt>
                <c:pt idx="16850">
                  <c:v>0.78203425464761223</c:v>
                </c:pt>
                <c:pt idx="16851">
                  <c:v>0.7812343151391169</c:v>
                </c:pt>
                <c:pt idx="16852">
                  <c:v>0.78735406952733067</c:v>
                </c:pt>
                <c:pt idx="16853">
                  <c:v>2.7175251277548824</c:v>
                </c:pt>
                <c:pt idx="16854">
                  <c:v>2.7292086993980376</c:v>
                </c:pt>
                <c:pt idx="16855">
                  <c:v>2.717525127754882</c:v>
                </c:pt>
                <c:pt idx="16856">
                  <c:v>2.7186553074159847</c:v>
                </c:pt>
                <c:pt idx="16857">
                  <c:v>2.7176639693995135</c:v>
                </c:pt>
                <c:pt idx="16858">
                  <c:v>2.7055390345034089</c:v>
                </c:pt>
                <c:pt idx="16859">
                  <c:v>2.7128906351593063</c:v>
                </c:pt>
                <c:pt idx="16860">
                  <c:v>2.7117475003626725</c:v>
                </c:pt>
                <c:pt idx="16861">
                  <c:v>2.7229361390752063</c:v>
                </c:pt>
                <c:pt idx="16862">
                  <c:v>2.7117475003626725</c:v>
                </c:pt>
                <c:pt idx="16863">
                  <c:v>2.7117475003626725</c:v>
                </c:pt>
                <c:pt idx="16864">
                  <c:v>2.7117475003626725</c:v>
                </c:pt>
                <c:pt idx="16865">
                  <c:v>2.7117475003626725</c:v>
                </c:pt>
                <c:pt idx="16866">
                  <c:v>2.6999560061163179</c:v>
                </c:pt>
                <c:pt idx="16867">
                  <c:v>2.6999560061163179</c:v>
                </c:pt>
                <c:pt idx="16868">
                  <c:v>2.6999560061163179</c:v>
                </c:pt>
                <c:pt idx="16869">
                  <c:v>2.7008985959873528</c:v>
                </c:pt>
                <c:pt idx="16870">
                  <c:v>2.6996897536326072</c:v>
                </c:pt>
                <c:pt idx="16871">
                  <c:v>2.6850498729035164</c:v>
                </c:pt>
                <c:pt idx="16872">
                  <c:v>2.6857265413945051</c:v>
                </c:pt>
                <c:pt idx="16873">
                  <c:v>2.6857265413945046</c:v>
                </c:pt>
                <c:pt idx="16874">
                  <c:v>2.6857265413945046</c:v>
                </c:pt>
                <c:pt idx="16875">
                  <c:v>2.6697514372563922</c:v>
                </c:pt>
                <c:pt idx="16876">
                  <c:v>2.6697514372563922</c:v>
                </c:pt>
                <c:pt idx="16877">
                  <c:v>2.6720740657203179</c:v>
                </c:pt>
                <c:pt idx="16878">
                  <c:v>2.6720740657203179</c:v>
                </c:pt>
                <c:pt idx="16879">
                  <c:v>2.6715037349843591</c:v>
                </c:pt>
                <c:pt idx="16880">
                  <c:v>2.6715037349843591</c:v>
                </c:pt>
                <c:pt idx="16881">
                  <c:v>3.5312328531349095</c:v>
                </c:pt>
                <c:pt idx="16882">
                  <c:v>4.1719835913349854</c:v>
                </c:pt>
                <c:pt idx="16883">
                  <c:v>4.1749316668032534</c:v>
                </c:pt>
                <c:pt idx="16884">
                  <c:v>3.4087041519964258</c:v>
                </c:pt>
                <c:pt idx="16885">
                  <c:v>3.4001983782488945</c:v>
                </c:pt>
                <c:pt idx="16886">
                  <c:v>3.402965469326988</c:v>
                </c:pt>
                <c:pt idx="16887">
                  <c:v>3.4040888524997119</c:v>
                </c:pt>
                <c:pt idx="16888">
                  <c:v>3.4112682909377785</c:v>
                </c:pt>
                <c:pt idx="16889">
                  <c:v>3.4112682909377785</c:v>
                </c:pt>
                <c:pt idx="16890">
                  <c:v>3.3922545752077187</c:v>
                </c:pt>
                <c:pt idx="16891">
                  <c:v>3.410815272344776</c:v>
                </c:pt>
                <c:pt idx="16892">
                  <c:v>3.3922545752077187</c:v>
                </c:pt>
                <c:pt idx="16893">
                  <c:v>3.4069001491723832</c:v>
                </c:pt>
                <c:pt idx="16894">
                  <c:v>3.4069001491723832</c:v>
                </c:pt>
                <c:pt idx="16895">
                  <c:v>3.4069001491723823</c:v>
                </c:pt>
                <c:pt idx="16896">
                  <c:v>3.3873166518493574</c:v>
                </c:pt>
                <c:pt idx="16897">
                  <c:v>3.3873166518493583</c:v>
                </c:pt>
                <c:pt idx="16898">
                  <c:v>4.0544211104796481</c:v>
                </c:pt>
                <c:pt idx="16899">
                  <c:v>4.0544211104796481</c:v>
                </c:pt>
                <c:pt idx="16900">
                  <c:v>4.0772531420287281</c:v>
                </c:pt>
                <c:pt idx="16901">
                  <c:v>4.0772531420287281</c:v>
                </c:pt>
                <c:pt idx="16902">
                  <c:v>4.0977874413727484</c:v>
                </c:pt>
                <c:pt idx="16903">
                  <c:v>4.0990027022393702</c:v>
                </c:pt>
                <c:pt idx="16904">
                  <c:v>4.0990027022393694</c:v>
                </c:pt>
                <c:pt idx="16905">
                  <c:v>4.0990027022393685</c:v>
                </c:pt>
                <c:pt idx="16906">
                  <c:v>4.1186125711125232</c:v>
                </c:pt>
                <c:pt idx="16907">
                  <c:v>4.1186125711125232</c:v>
                </c:pt>
                <c:pt idx="16908">
                  <c:v>4.1146367757125022</c:v>
                </c:pt>
                <c:pt idx="16909">
                  <c:v>4.0948026625166154</c:v>
                </c:pt>
                <c:pt idx="16910">
                  <c:v>4.1146367757125022</c:v>
                </c:pt>
                <c:pt idx="16911">
                  <c:v>4.1146367757125022</c:v>
                </c:pt>
                <c:pt idx="16912">
                  <c:v>3.4392738144043502</c:v>
                </c:pt>
                <c:pt idx="16913">
                  <c:v>2.5254440579641342</c:v>
                </c:pt>
                <c:pt idx="16914">
                  <c:v>2.525946284186015</c:v>
                </c:pt>
                <c:pt idx="16915">
                  <c:v>2.5266265405354611</c:v>
                </c:pt>
                <c:pt idx="16916">
                  <c:v>2.5343599967510846</c:v>
                </c:pt>
                <c:pt idx="16917">
                  <c:v>2.5342091004548752</c:v>
                </c:pt>
                <c:pt idx="16918">
                  <c:v>2.534471305240281</c:v>
                </c:pt>
                <c:pt idx="16919">
                  <c:v>2.5422090793484617</c:v>
                </c:pt>
                <c:pt idx="16920">
                  <c:v>2.5420315705598955</c:v>
                </c:pt>
                <c:pt idx="16921">
                  <c:v>2.5532123061204435</c:v>
                </c:pt>
                <c:pt idx="16922">
                  <c:v>2.5415577130454654</c:v>
                </c:pt>
                <c:pt idx="16923">
                  <c:v>2.5415577130454654</c:v>
                </c:pt>
                <c:pt idx="16924">
                  <c:v>2.5415577130454654</c:v>
                </c:pt>
                <c:pt idx="16925">
                  <c:v>2.5421393605811673</c:v>
                </c:pt>
                <c:pt idx="16926">
                  <c:v>3.4612263319701926</c:v>
                </c:pt>
                <c:pt idx="16927">
                  <c:v>3.4612263319701926</c:v>
                </c:pt>
                <c:pt idx="16928">
                  <c:v>3.4761165343310552</c:v>
                </c:pt>
                <c:pt idx="16929">
                  <c:v>2.5520898987294065</c:v>
                </c:pt>
                <c:pt idx="16930">
                  <c:v>3.4612767639454245</c:v>
                </c:pt>
                <c:pt idx="16931">
                  <c:v>4.122899181242353</c:v>
                </c:pt>
                <c:pt idx="16932">
                  <c:v>4.1272495017301454</c:v>
                </c:pt>
                <c:pt idx="16933">
                  <c:v>4.1069794025165391</c:v>
                </c:pt>
                <c:pt idx="16934">
                  <c:v>4.1069794025165391</c:v>
                </c:pt>
                <c:pt idx="16935">
                  <c:v>4.1262301605932485</c:v>
                </c:pt>
                <c:pt idx="16936">
                  <c:v>4.1058198206428598</c:v>
                </c:pt>
                <c:pt idx="16937">
                  <c:v>4.0856503156242914</c:v>
                </c:pt>
                <c:pt idx="16938">
                  <c:v>4.1058198206428598</c:v>
                </c:pt>
                <c:pt idx="16939">
                  <c:v>4.1243368968489564</c:v>
                </c:pt>
                <c:pt idx="16940">
                  <c:v>4.1232679080330437</c:v>
                </c:pt>
                <c:pt idx="16941">
                  <c:v>4.1037056171079644</c:v>
                </c:pt>
                <c:pt idx="16942">
                  <c:v>4.1037056171079644</c:v>
                </c:pt>
                <c:pt idx="16943">
                  <c:v>4.1037056171079636</c:v>
                </c:pt>
                <c:pt idx="16944">
                  <c:v>4.1187635920959877</c:v>
                </c:pt>
                <c:pt idx="16945">
                  <c:v>4.1141617682282359</c:v>
                </c:pt>
                <c:pt idx="16946">
                  <c:v>4.1138047335837644</c:v>
                </c:pt>
                <c:pt idx="16947">
                  <c:v>4.0936703380497681</c:v>
                </c:pt>
                <c:pt idx="16948">
                  <c:v>4.1138047335837635</c:v>
                </c:pt>
                <c:pt idx="16949">
                  <c:v>4.1187635920959869</c:v>
                </c:pt>
                <c:pt idx="16950">
                  <c:v>4.6370993211774207</c:v>
                </c:pt>
                <c:pt idx="16951">
                  <c:v>4.6417652348344127</c:v>
                </c:pt>
                <c:pt idx="16952">
                  <c:v>5.0645862076515833</c:v>
                </c:pt>
                <c:pt idx="16953">
                  <c:v>5.0823559229325257</c:v>
                </c:pt>
                <c:pt idx="16954">
                  <c:v>5.0823559229325257</c:v>
                </c:pt>
                <c:pt idx="16955">
                  <c:v>5.0625239712437189</c:v>
                </c:pt>
                <c:pt idx="16956">
                  <c:v>5.0546643597574592</c:v>
                </c:pt>
                <c:pt idx="16957">
                  <c:v>4.6116652748980291</c:v>
                </c:pt>
                <c:pt idx="16958">
                  <c:v>4.6150444162087556</c:v>
                </c:pt>
                <c:pt idx="16959">
                  <c:v>4.6150444162087556</c:v>
                </c:pt>
                <c:pt idx="16960">
                  <c:v>4.6150444162087547</c:v>
                </c:pt>
                <c:pt idx="16961">
                  <c:v>4.0785470189321043</c:v>
                </c:pt>
                <c:pt idx="16962">
                  <c:v>3.4078598628689485</c:v>
                </c:pt>
                <c:pt idx="16963">
                  <c:v>3.4225083753885213</c:v>
                </c:pt>
                <c:pt idx="16964">
                  <c:v>3.4225083753885213</c:v>
                </c:pt>
                <c:pt idx="16965">
                  <c:v>3.4259491723505842</c:v>
                </c:pt>
                <c:pt idx="16966">
                  <c:v>3.4259491723505842</c:v>
                </c:pt>
                <c:pt idx="16967">
                  <c:v>3.4263362994669309</c:v>
                </c:pt>
                <c:pt idx="16968">
                  <c:v>3.42633629946693</c:v>
                </c:pt>
                <c:pt idx="16969">
                  <c:v>3.4263362994669304</c:v>
                </c:pt>
                <c:pt idx="16970">
                  <c:v>3.4263362994669304</c:v>
                </c:pt>
                <c:pt idx="16971">
                  <c:v>3.4267004179563858</c:v>
                </c:pt>
                <c:pt idx="16972">
                  <c:v>3.4263362994669304</c:v>
                </c:pt>
                <c:pt idx="16973">
                  <c:v>3.4263362994669304</c:v>
                </c:pt>
                <c:pt idx="16974">
                  <c:v>3.4263362994669304</c:v>
                </c:pt>
                <c:pt idx="16975">
                  <c:v>3.4263362994669304</c:v>
                </c:pt>
                <c:pt idx="16976">
                  <c:v>3.4263362994669304</c:v>
                </c:pt>
                <c:pt idx="16977">
                  <c:v>3.42633629946693</c:v>
                </c:pt>
                <c:pt idx="16978">
                  <c:v>3.4296117238665405</c:v>
                </c:pt>
                <c:pt idx="16979">
                  <c:v>3.4119887182591273</c:v>
                </c:pt>
                <c:pt idx="16980">
                  <c:v>3.4260378619977074</c:v>
                </c:pt>
                <c:pt idx="16981">
                  <c:v>2.5154611706692376</c:v>
                </c:pt>
                <c:pt idx="16982">
                  <c:v>2.5162974819543722</c:v>
                </c:pt>
                <c:pt idx="16983">
                  <c:v>0.74621838857986689</c:v>
                </c:pt>
                <c:pt idx="16984">
                  <c:v>0.71898938351746211</c:v>
                </c:pt>
                <c:pt idx="16985">
                  <c:v>0.71898938351746267</c:v>
                </c:pt>
                <c:pt idx="16986">
                  <c:v>0.74610371908025641</c:v>
                </c:pt>
                <c:pt idx="16987">
                  <c:v>0.76270815210417142</c:v>
                </c:pt>
                <c:pt idx="16988">
                  <c:v>0.7749618499555806</c:v>
                </c:pt>
                <c:pt idx="16989">
                  <c:v>0.778388366775697</c:v>
                </c:pt>
                <c:pt idx="16990">
                  <c:v>0.77838836677569723</c:v>
                </c:pt>
                <c:pt idx="16991">
                  <c:v>0.77838836677569634</c:v>
                </c:pt>
                <c:pt idx="16992">
                  <c:v>0.78678027745667123</c:v>
                </c:pt>
                <c:pt idx="16993">
                  <c:v>0.79195900365836258</c:v>
                </c:pt>
                <c:pt idx="16994">
                  <c:v>0.77838836677569723</c:v>
                </c:pt>
                <c:pt idx="16995">
                  <c:v>0.76198031197509886</c:v>
                </c:pt>
                <c:pt idx="16996">
                  <c:v>0.76752948402322185</c:v>
                </c:pt>
                <c:pt idx="16997">
                  <c:v>0.7451396798988984</c:v>
                </c:pt>
                <c:pt idx="16998">
                  <c:v>0.73714890053561988</c:v>
                </c:pt>
                <c:pt idx="16999">
                  <c:v>0.75001071792549778</c:v>
                </c:pt>
                <c:pt idx="17000">
                  <c:v>0.73714890053562032</c:v>
                </c:pt>
                <c:pt idx="17001">
                  <c:v>0.73714890053561988</c:v>
                </c:pt>
                <c:pt idx="17002">
                  <c:v>0.72872777683901424</c:v>
                </c:pt>
                <c:pt idx="17003">
                  <c:v>0.71910432496050136</c:v>
                </c:pt>
                <c:pt idx="17004">
                  <c:v>0.71910432496050114</c:v>
                </c:pt>
                <c:pt idx="17005">
                  <c:v>2.5230062960744308</c:v>
                </c:pt>
                <c:pt idx="17006">
                  <c:v>2.5230062960744308</c:v>
                </c:pt>
                <c:pt idx="17007">
                  <c:v>3.4439321082572349</c:v>
                </c:pt>
                <c:pt idx="17008">
                  <c:v>3.4409009389391167</c:v>
                </c:pt>
                <c:pt idx="17009">
                  <c:v>3.4378990601777222</c:v>
                </c:pt>
                <c:pt idx="17010">
                  <c:v>3.4541386748988296</c:v>
                </c:pt>
                <c:pt idx="17011">
                  <c:v>3.4541386748988296</c:v>
                </c:pt>
                <c:pt idx="17012">
                  <c:v>3.4542430587990167</c:v>
                </c:pt>
                <c:pt idx="17013">
                  <c:v>3.4510717242308422</c:v>
                </c:pt>
                <c:pt idx="17014">
                  <c:v>3.4489819487539188</c:v>
                </c:pt>
                <c:pt idx="17015">
                  <c:v>3.4622110881843584</c:v>
                </c:pt>
                <c:pt idx="17016">
                  <c:v>3.4622110881843584</c:v>
                </c:pt>
                <c:pt idx="17017">
                  <c:v>3.4622110881843584</c:v>
                </c:pt>
                <c:pt idx="17018">
                  <c:v>4.2204620969954005</c:v>
                </c:pt>
                <c:pt idx="17019">
                  <c:v>4.7485128018511684</c:v>
                </c:pt>
                <c:pt idx="17020">
                  <c:v>4.7485128018511675</c:v>
                </c:pt>
                <c:pt idx="17021">
                  <c:v>4.7485128018511675</c:v>
                </c:pt>
                <c:pt idx="17022">
                  <c:v>4.7485128018511684</c:v>
                </c:pt>
                <c:pt idx="17023">
                  <c:v>4.7485128018511684</c:v>
                </c:pt>
                <c:pt idx="17024">
                  <c:v>4.7262658975164582</c:v>
                </c:pt>
                <c:pt idx="17025">
                  <c:v>5.1638571288766855</c:v>
                </c:pt>
                <c:pt idx="17026">
                  <c:v>5.1557420834251628</c:v>
                </c:pt>
                <c:pt idx="17027">
                  <c:v>5.1398355235510325</c:v>
                </c:pt>
                <c:pt idx="17028">
                  <c:v>5.1596890409170406</c:v>
                </c:pt>
                <c:pt idx="17029">
                  <c:v>5.1540066701026932</c:v>
                </c:pt>
                <c:pt idx="17030">
                  <c:v>5.1540066701026932</c:v>
                </c:pt>
                <c:pt idx="17031">
                  <c:v>5.1791890754932517</c:v>
                </c:pt>
                <c:pt idx="17032">
                  <c:v>5.1540066701026941</c:v>
                </c:pt>
                <c:pt idx="17033">
                  <c:v>5.1736439254380127</c:v>
                </c:pt>
                <c:pt idx="17034">
                  <c:v>5.1736439254380127</c:v>
                </c:pt>
                <c:pt idx="17035">
                  <c:v>5.5165559870608298</c:v>
                </c:pt>
                <c:pt idx="17036">
                  <c:v>5.1736439254380118</c:v>
                </c:pt>
                <c:pt idx="17037">
                  <c:v>5.1482694980101327</c:v>
                </c:pt>
                <c:pt idx="17038">
                  <c:v>4.7371286038009357</c:v>
                </c:pt>
                <c:pt idx="17039">
                  <c:v>5.1761071746893874</c:v>
                </c:pt>
                <c:pt idx="17040">
                  <c:v>5.2006995447172741</c:v>
                </c:pt>
                <c:pt idx="17041">
                  <c:v>5.1761071746893874</c:v>
                </c:pt>
                <c:pt idx="17042">
                  <c:v>5.1565445066147984</c:v>
                </c:pt>
                <c:pt idx="17043">
                  <c:v>5.1816226280300643</c:v>
                </c:pt>
                <c:pt idx="17044">
                  <c:v>5.184039858139637</c:v>
                </c:pt>
                <c:pt idx="17045">
                  <c:v>5.208340300793119</c:v>
                </c:pt>
                <c:pt idx="17046">
                  <c:v>5.5565576983177847</c:v>
                </c:pt>
                <c:pt idx="17047">
                  <c:v>5.5565576983177847</c:v>
                </c:pt>
                <c:pt idx="17048">
                  <c:v>5.5565576983177847</c:v>
                </c:pt>
                <c:pt idx="17049">
                  <c:v>5.1056308869112241</c:v>
                </c:pt>
                <c:pt idx="17050">
                  <c:v>5.1056308869112241</c:v>
                </c:pt>
                <c:pt idx="17051">
                  <c:v>5.1207905989173632</c:v>
                </c:pt>
                <c:pt idx="17052">
                  <c:v>5.1016521420579037</c:v>
                </c:pt>
                <c:pt idx="17053">
                  <c:v>5.107100243075319</c:v>
                </c:pt>
                <c:pt idx="17054">
                  <c:v>5.1244434686786882</c:v>
                </c:pt>
                <c:pt idx="17055">
                  <c:v>5.1391033605753034</c:v>
                </c:pt>
                <c:pt idx="17056">
                  <c:v>4.6896051277162121</c:v>
                </c:pt>
                <c:pt idx="17057">
                  <c:v>5.2225559833245851</c:v>
                </c:pt>
                <c:pt idx="17058">
                  <c:v>5.2203509157587158</c:v>
                </c:pt>
                <c:pt idx="17059">
                  <c:v>5.194318836862081</c:v>
                </c:pt>
                <c:pt idx="17060">
                  <c:v>5.1919796969727585</c:v>
                </c:pt>
                <c:pt idx="17061">
                  <c:v>5.1673977977314669</c:v>
                </c:pt>
                <c:pt idx="17062">
                  <c:v>5.1673977977314669</c:v>
                </c:pt>
                <c:pt idx="17063">
                  <c:v>5.174409324999627</c:v>
                </c:pt>
                <c:pt idx="17064">
                  <c:v>5.1468605647770413</c:v>
                </c:pt>
                <c:pt idx="17065">
                  <c:v>5.144317672774334</c:v>
                </c:pt>
                <c:pt idx="17066">
                  <c:v>4.7150815713798515</c:v>
                </c:pt>
                <c:pt idx="17067">
                  <c:v>4.6967787021424678</c:v>
                </c:pt>
                <c:pt idx="17068">
                  <c:v>4.7198162354657507</c:v>
                </c:pt>
                <c:pt idx="17069">
                  <c:v>4.696778702142467</c:v>
                </c:pt>
                <c:pt idx="17070">
                  <c:v>4.1731250128085815</c:v>
                </c:pt>
                <c:pt idx="17071">
                  <c:v>4.1731250128085815</c:v>
                </c:pt>
                <c:pt idx="17072">
                  <c:v>4.1731250128085815</c:v>
                </c:pt>
                <c:pt idx="17073">
                  <c:v>4.1747074208796926</c:v>
                </c:pt>
                <c:pt idx="17074">
                  <c:v>4.1533354197874734</c:v>
                </c:pt>
                <c:pt idx="17075">
                  <c:v>4.1518011023338142</c:v>
                </c:pt>
                <c:pt idx="17076">
                  <c:v>4.1278190442938474</c:v>
                </c:pt>
                <c:pt idx="17077">
                  <c:v>3.5073673537886618</c:v>
                </c:pt>
                <c:pt idx="17078">
                  <c:v>3.5073673537886618</c:v>
                </c:pt>
                <c:pt idx="17079">
                  <c:v>3.4872789260414039</c:v>
                </c:pt>
                <c:pt idx="17080">
                  <c:v>3.5081431730151102</c:v>
                </c:pt>
                <c:pt idx="17081">
                  <c:v>2.6582779529872709</c:v>
                </c:pt>
                <c:pt idx="17082">
                  <c:v>2.651689044115193</c:v>
                </c:pt>
                <c:pt idx="17083">
                  <c:v>2.6524574728280363</c:v>
                </c:pt>
                <c:pt idx="17084">
                  <c:v>2.6534835544968871</c:v>
                </c:pt>
                <c:pt idx="17085">
                  <c:v>2.662130473445711</c:v>
                </c:pt>
                <c:pt idx="17086">
                  <c:v>2.6540730777778565</c:v>
                </c:pt>
                <c:pt idx="17087">
                  <c:v>2.6524713212967579</c:v>
                </c:pt>
                <c:pt idx="17088">
                  <c:v>0.71437750785231535</c:v>
                </c:pt>
                <c:pt idx="17089">
                  <c:v>0.70746219513428754</c:v>
                </c:pt>
                <c:pt idx="17090">
                  <c:v>0.72860446340925955</c:v>
                </c:pt>
                <c:pt idx="17091">
                  <c:v>0.74390422525884403</c:v>
                </c:pt>
                <c:pt idx="17092">
                  <c:v>0.74390422525884303</c:v>
                </c:pt>
                <c:pt idx="17093">
                  <c:v>0.72860446340925988</c:v>
                </c:pt>
                <c:pt idx="17094">
                  <c:v>0.74037363658370325</c:v>
                </c:pt>
                <c:pt idx="17095">
                  <c:v>0.75778302941344111</c:v>
                </c:pt>
                <c:pt idx="17096">
                  <c:v>0.75001886899607739</c:v>
                </c:pt>
                <c:pt idx="17097">
                  <c:v>0.75540707854667166</c:v>
                </c:pt>
                <c:pt idx="17098">
                  <c:v>0.78263452863455407</c:v>
                </c:pt>
                <c:pt idx="17099">
                  <c:v>0.75795239390452351</c:v>
                </c:pt>
                <c:pt idx="17100">
                  <c:v>2.5081894896775707</c:v>
                </c:pt>
                <c:pt idx="17101">
                  <c:v>2.5090473025204445</c:v>
                </c:pt>
                <c:pt idx="17102">
                  <c:v>2.4928630176915028</c:v>
                </c:pt>
                <c:pt idx="17103">
                  <c:v>2.4940194125918542</c:v>
                </c:pt>
                <c:pt idx="17104">
                  <c:v>2.4918675739780989</c:v>
                </c:pt>
                <c:pt idx="17105">
                  <c:v>2.5081053103206585</c:v>
                </c:pt>
                <c:pt idx="17106">
                  <c:v>2.50716227937269</c:v>
                </c:pt>
                <c:pt idx="17107">
                  <c:v>3.4187071739028623</c:v>
                </c:pt>
                <c:pt idx="17108">
                  <c:v>3.4005385813250411</c:v>
                </c:pt>
                <c:pt idx="17109">
                  <c:v>3.4187071739028623</c:v>
                </c:pt>
                <c:pt idx="17110">
                  <c:v>4.0915173346688807</c:v>
                </c:pt>
                <c:pt idx="17111">
                  <c:v>4.0694226977068704</c:v>
                </c:pt>
                <c:pt idx="17112">
                  <c:v>4.0609260002108316</c:v>
                </c:pt>
                <c:pt idx="17113">
                  <c:v>4.0568319708805269</c:v>
                </c:pt>
                <c:pt idx="17114">
                  <c:v>4.0730843508368766</c:v>
                </c:pt>
                <c:pt idx="17115">
                  <c:v>4.0730843508368766</c:v>
                </c:pt>
                <c:pt idx="17116">
                  <c:v>4.0525306644960191</c:v>
                </c:pt>
                <c:pt idx="17117">
                  <c:v>4.5854646613238383</c:v>
                </c:pt>
                <c:pt idx="17118">
                  <c:v>4.6094683297576209</c:v>
                </c:pt>
                <c:pt idx="17119">
                  <c:v>4.6346388380551469</c:v>
                </c:pt>
                <c:pt idx="17120">
                  <c:v>4.6346388380551469</c:v>
                </c:pt>
                <c:pt idx="17121">
                  <c:v>4.6181882875553288</c:v>
                </c:pt>
                <c:pt idx="17122">
                  <c:v>4.5945752295574005</c:v>
                </c:pt>
                <c:pt idx="17123">
                  <c:v>4.5945752295573996</c:v>
                </c:pt>
                <c:pt idx="17124">
                  <c:v>4.6201545982755494</c:v>
                </c:pt>
                <c:pt idx="17125">
                  <c:v>4.6447500265970563</c:v>
                </c:pt>
                <c:pt idx="17126">
                  <c:v>4.6221030469346767</c:v>
                </c:pt>
                <c:pt idx="17127">
                  <c:v>4.6234259182606268</c:v>
                </c:pt>
                <c:pt idx="17128">
                  <c:v>4.6294826913591729</c:v>
                </c:pt>
                <c:pt idx="17129">
                  <c:v>4.6294826913591729</c:v>
                </c:pt>
                <c:pt idx="17130">
                  <c:v>4.6281826353033217</c:v>
                </c:pt>
                <c:pt idx="17131">
                  <c:v>4.1082755496284973</c:v>
                </c:pt>
                <c:pt idx="17132">
                  <c:v>4.1036803739890164</c:v>
                </c:pt>
                <c:pt idx="17133">
                  <c:v>4.1015808860521439</c:v>
                </c:pt>
                <c:pt idx="17134">
                  <c:v>4.1176884370379598</c:v>
                </c:pt>
                <c:pt idx="17135">
                  <c:v>4.1176884370379607</c:v>
                </c:pt>
                <c:pt idx="17136">
                  <c:v>4.1026964179698799</c:v>
                </c:pt>
                <c:pt idx="17137">
                  <c:v>4.1026964179698799</c:v>
                </c:pt>
                <c:pt idx="17138">
                  <c:v>3.4283826502089716</c:v>
                </c:pt>
                <c:pt idx="17139">
                  <c:v>3.4450971435975699</c:v>
                </c:pt>
                <c:pt idx="17140">
                  <c:v>3.4450971435975699</c:v>
                </c:pt>
                <c:pt idx="17141">
                  <c:v>2.5282189586777672</c:v>
                </c:pt>
                <c:pt idx="17142">
                  <c:v>2.5394207615852977</c:v>
                </c:pt>
                <c:pt idx="17143">
                  <c:v>3.4591051861523052</c:v>
                </c:pt>
                <c:pt idx="17144">
                  <c:v>3.4741188104100531</c:v>
                </c:pt>
                <c:pt idx="17145">
                  <c:v>3.4591051861523048</c:v>
                </c:pt>
                <c:pt idx="17146">
                  <c:v>3.471503099078189</c:v>
                </c:pt>
                <c:pt idx="17147">
                  <c:v>3.4712001586055252</c:v>
                </c:pt>
                <c:pt idx="17148">
                  <c:v>2.5510782340193745</c:v>
                </c:pt>
                <c:pt idx="17149">
                  <c:v>2.5510782340193745</c:v>
                </c:pt>
                <c:pt idx="17150">
                  <c:v>2.5392914855721616</c:v>
                </c:pt>
                <c:pt idx="17151">
                  <c:v>3.5812655667114695</c:v>
                </c:pt>
                <c:pt idx="17152">
                  <c:v>3.5936323251330844</c:v>
                </c:pt>
                <c:pt idx="17153">
                  <c:v>3.5936323251330839</c:v>
                </c:pt>
                <c:pt idx="17154">
                  <c:v>4.2507776665018859</c:v>
                </c:pt>
                <c:pt idx="17155">
                  <c:v>4.235685841436605</c:v>
                </c:pt>
                <c:pt idx="17156">
                  <c:v>4.2277191805159919</c:v>
                </c:pt>
                <c:pt idx="17157">
                  <c:v>4.2285734784737032</c:v>
                </c:pt>
                <c:pt idx="17158">
                  <c:v>4.2285734784737032</c:v>
                </c:pt>
                <c:pt idx="17159">
                  <c:v>4.2241650592099935</c:v>
                </c:pt>
                <c:pt idx="17160">
                  <c:v>4.2241650592099935</c:v>
                </c:pt>
                <c:pt idx="17161">
                  <c:v>4.2241650592099935</c:v>
                </c:pt>
                <c:pt idx="17162">
                  <c:v>4.2241650592099935</c:v>
                </c:pt>
                <c:pt idx="17163">
                  <c:v>4.2230542564430316</c:v>
                </c:pt>
                <c:pt idx="17164">
                  <c:v>4.7526045217179931</c:v>
                </c:pt>
                <c:pt idx="17165">
                  <c:v>4.7287302196376633</c:v>
                </c:pt>
                <c:pt idx="17166">
                  <c:v>4.734659597990647</c:v>
                </c:pt>
                <c:pt idx="17167">
                  <c:v>4.734659597990647</c:v>
                </c:pt>
                <c:pt idx="17168">
                  <c:v>4.7553032173422718</c:v>
                </c:pt>
                <c:pt idx="17169">
                  <c:v>4.7553032173422718</c:v>
                </c:pt>
                <c:pt idx="17170">
                  <c:v>5.1725119844161016</c:v>
                </c:pt>
                <c:pt idx="17171">
                  <c:v>5.1474265010553477</c:v>
                </c:pt>
                <c:pt idx="17172">
                  <c:v>5.1725119844161016</c:v>
                </c:pt>
                <c:pt idx="17173">
                  <c:v>5.5179197715823252</c:v>
                </c:pt>
                <c:pt idx="17174">
                  <c:v>5.1546142003675293</c:v>
                </c:pt>
                <c:pt idx="17175">
                  <c:v>5.1369189922141292</c:v>
                </c:pt>
                <c:pt idx="17176">
                  <c:v>5.162196503111109</c:v>
                </c:pt>
                <c:pt idx="17177">
                  <c:v>5.1369189922141292</c:v>
                </c:pt>
                <c:pt idx="17178">
                  <c:v>5.1369189922141292</c:v>
                </c:pt>
                <c:pt idx="17179">
                  <c:v>5.1566296194566901</c:v>
                </c:pt>
                <c:pt idx="17180">
                  <c:v>5.1566296194566901</c:v>
                </c:pt>
                <c:pt idx="17181">
                  <c:v>5.1566296194566901</c:v>
                </c:pt>
                <c:pt idx="17182">
                  <c:v>4.6386900600778596</c:v>
                </c:pt>
                <c:pt idx="17183">
                  <c:v>4.6158725949375059</c:v>
                </c:pt>
                <c:pt idx="17184">
                  <c:v>4.6386900600778596</c:v>
                </c:pt>
                <c:pt idx="17185">
                  <c:v>4.0980610501122898</c:v>
                </c:pt>
                <c:pt idx="17186">
                  <c:v>4.1141660363696912</c:v>
                </c:pt>
                <c:pt idx="17187">
                  <c:v>4.122355368926983</c:v>
                </c:pt>
                <c:pt idx="17188">
                  <c:v>4.1214919684242544</c:v>
                </c:pt>
                <c:pt idx="17189">
                  <c:v>4.119527012846663</c:v>
                </c:pt>
                <c:pt idx="17190">
                  <c:v>4.1384703184247709</c:v>
                </c:pt>
                <c:pt idx="17191">
                  <c:v>4.119527012846663</c:v>
                </c:pt>
                <c:pt idx="17192">
                  <c:v>4.1243368968489555</c:v>
                </c:pt>
                <c:pt idx="17193">
                  <c:v>4.1037056171079627</c:v>
                </c:pt>
                <c:pt idx="17194">
                  <c:v>4.1048957724660404</c:v>
                </c:pt>
                <c:pt idx="17195">
                  <c:v>3.4476494880883584</c:v>
                </c:pt>
                <c:pt idx="17196">
                  <c:v>3.4508791502266929</c:v>
                </c:pt>
                <c:pt idx="17197">
                  <c:v>3.4511415641398444</c:v>
                </c:pt>
                <c:pt idx="17198">
                  <c:v>3.4483622090897068</c:v>
                </c:pt>
                <c:pt idx="17199">
                  <c:v>3.4340985091053131</c:v>
                </c:pt>
                <c:pt idx="17200">
                  <c:v>4.1102789224065059</c:v>
                </c:pt>
                <c:pt idx="17201">
                  <c:v>3.4503585224441107</c:v>
                </c:pt>
                <c:pt idx="17202">
                  <c:v>3.4503585224441107</c:v>
                </c:pt>
                <c:pt idx="17203">
                  <c:v>3.4371046229909932</c:v>
                </c:pt>
                <c:pt idx="17204">
                  <c:v>2.519140206048788</c:v>
                </c:pt>
                <c:pt idx="17205">
                  <c:v>2.519319038612271</c:v>
                </c:pt>
                <c:pt idx="17206">
                  <c:v>2.5184478665653773</c:v>
                </c:pt>
                <c:pt idx="17207">
                  <c:v>2.5184478665653773</c:v>
                </c:pt>
                <c:pt idx="17208">
                  <c:v>2.5191402060487884</c:v>
                </c:pt>
                <c:pt idx="17209">
                  <c:v>2.531534147602728</c:v>
                </c:pt>
                <c:pt idx="17210">
                  <c:v>2.519851248025331</c:v>
                </c:pt>
                <c:pt idx="17211">
                  <c:v>2.5066912016515008</c:v>
                </c:pt>
                <c:pt idx="17212">
                  <c:v>2.5064621268513654</c:v>
                </c:pt>
                <c:pt idx="17213">
                  <c:v>3.4239341901078335</c:v>
                </c:pt>
                <c:pt idx="17214">
                  <c:v>3.4244031054348683</c:v>
                </c:pt>
                <c:pt idx="17215">
                  <c:v>4.1826901049501464</c:v>
                </c:pt>
                <c:pt idx="17216">
                  <c:v>4.1875421131030359</c:v>
                </c:pt>
                <c:pt idx="17217">
                  <c:v>4.1671299548194796</c:v>
                </c:pt>
                <c:pt idx="17218">
                  <c:v>4.1671299548194796</c:v>
                </c:pt>
                <c:pt idx="17219">
                  <c:v>4.1875421131030359</c:v>
                </c:pt>
                <c:pt idx="17220">
                  <c:v>4.1887839373843914</c:v>
                </c:pt>
                <c:pt idx="17221">
                  <c:v>4.1738511788097084</c:v>
                </c:pt>
                <c:pt idx="17222">
                  <c:v>4.1725346145072528</c:v>
                </c:pt>
                <c:pt idx="17223">
                  <c:v>4.1875421131030368</c:v>
                </c:pt>
                <c:pt idx="17224">
                  <c:v>4.1887839373843914</c:v>
                </c:pt>
                <c:pt idx="17225">
                  <c:v>4.2082924554049859</c:v>
                </c:pt>
                <c:pt idx="17226">
                  <c:v>4.1887839373843914</c:v>
                </c:pt>
                <c:pt idx="17227">
                  <c:v>4.1845811444920873</c:v>
                </c:pt>
                <c:pt idx="17228">
                  <c:v>4.1803155734279587</c:v>
                </c:pt>
                <c:pt idx="17229">
                  <c:v>4.1813029960835451</c:v>
                </c:pt>
                <c:pt idx="17230">
                  <c:v>4.1785275214671831</c:v>
                </c:pt>
                <c:pt idx="17231">
                  <c:v>3.5279791139563113</c:v>
                </c:pt>
                <c:pt idx="17232">
                  <c:v>3.5104635030496318</c:v>
                </c:pt>
                <c:pt idx="17233">
                  <c:v>3.5111112761261589</c:v>
                </c:pt>
                <c:pt idx="17234">
                  <c:v>3.5079590937070151</c:v>
                </c:pt>
                <c:pt idx="17235">
                  <c:v>3.5047439531154136</c:v>
                </c:pt>
                <c:pt idx="17236">
                  <c:v>3.5011298533101929</c:v>
                </c:pt>
                <c:pt idx="17237">
                  <c:v>3.5018360057304472</c:v>
                </c:pt>
                <c:pt idx="17238">
                  <c:v>3.4830230076173896</c:v>
                </c:pt>
                <c:pt idx="17239">
                  <c:v>3.4794766566784783</c:v>
                </c:pt>
                <c:pt idx="17240">
                  <c:v>3.4596520414138014</c:v>
                </c:pt>
                <c:pt idx="17241">
                  <c:v>3.455435823824577</c:v>
                </c:pt>
                <c:pt idx="17242">
                  <c:v>3.4563286447200263</c:v>
                </c:pt>
                <c:pt idx="17243">
                  <c:v>3.4563286447200268</c:v>
                </c:pt>
                <c:pt idx="17244">
                  <c:v>2.5973368955550318</c:v>
                </c:pt>
                <c:pt idx="17245">
                  <c:v>2.5973368955550318</c:v>
                </c:pt>
                <c:pt idx="17246">
                  <c:v>0.52996303839074632</c:v>
                </c:pt>
                <c:pt idx="17247">
                  <c:v>0.52883528000871094</c:v>
                </c:pt>
                <c:pt idx="17248">
                  <c:v>0.52640348056375308</c:v>
                </c:pt>
                <c:pt idx="17249">
                  <c:v>0.46783436239202486</c:v>
                </c:pt>
                <c:pt idx="17250">
                  <c:v>0.39483172563926039</c:v>
                </c:pt>
                <c:pt idx="17251">
                  <c:v>0.39274693644560221</c:v>
                </c:pt>
                <c:pt idx="17252">
                  <c:v>0.38627500137977383</c:v>
                </c:pt>
                <c:pt idx="17253">
                  <c:v>0.37551442343275176</c:v>
                </c:pt>
                <c:pt idx="17254">
                  <c:v>0.2712990486111449</c:v>
                </c:pt>
                <c:pt idx="17255">
                  <c:v>0.26910235413893768</c:v>
                </c:pt>
                <c:pt idx="17256">
                  <c:v>2.7386127875258268E-2</c:v>
                </c:pt>
                <c:pt idx="17257">
                  <c:v>8.8817841970012523E-16</c:v>
                </c:pt>
                <c:pt idx="17258">
                  <c:v>8.8817841970012523E-16</c:v>
                </c:pt>
                <c:pt idx="17259">
                  <c:v>8.8817841970012523E-16</c:v>
                </c:pt>
                <c:pt idx="17260">
                  <c:v>8.8817841970012523E-16</c:v>
                </c:pt>
                <c:pt idx="17261">
                  <c:v>8.8817841970012523E-16</c:v>
                </c:pt>
                <c:pt idx="17262">
                  <c:v>8.8817841970012523E-16</c:v>
                </c:pt>
                <c:pt idx="17263">
                  <c:v>0.2667938909138019</c:v>
                </c:pt>
                <c:pt idx="17264">
                  <c:v>0.26910235413893768</c:v>
                </c:pt>
                <c:pt idx="17265">
                  <c:v>0.28178144090241614</c:v>
                </c:pt>
                <c:pt idx="17266">
                  <c:v>0.38428230875227237</c:v>
                </c:pt>
                <c:pt idx="17267">
                  <c:v>0.38627500137977566</c:v>
                </c:pt>
                <c:pt idx="17268">
                  <c:v>0.38819307124408248</c:v>
                </c:pt>
                <c:pt idx="17269">
                  <c:v>0.4638910444755755</c:v>
                </c:pt>
                <c:pt idx="17270">
                  <c:v>0.52435739374854995</c:v>
                </c:pt>
                <c:pt idx="17271">
                  <c:v>0.52665012465405037</c:v>
                </c:pt>
                <c:pt idx="17272">
                  <c:v>0.57693843732053096</c:v>
                </c:pt>
                <c:pt idx="17273">
                  <c:v>0.57940032330971691</c:v>
                </c:pt>
                <c:pt idx="17274">
                  <c:v>0.62204836848651279</c:v>
                </c:pt>
                <c:pt idx="17275">
                  <c:v>0.62468235424451868</c:v>
                </c:pt>
                <c:pt idx="17276">
                  <c:v>0.62726542601375379</c:v>
                </c:pt>
                <c:pt idx="17277">
                  <c:v>0.6640258134721394</c:v>
                </c:pt>
                <c:pt idx="17278">
                  <c:v>0.69545192637152242</c:v>
                </c:pt>
                <c:pt idx="17279">
                  <c:v>0.69843499798477338</c:v>
                </c:pt>
                <c:pt idx="17280">
                  <c:v>0.7013697391006527</c:v>
                </c:pt>
                <c:pt idx="17281">
                  <c:v>0.7286093192256291</c:v>
                </c:pt>
                <c:pt idx="17282">
                  <c:v>0.73971086541436593</c:v>
                </c:pt>
                <c:pt idx="17283">
                  <c:v>0.76336768920894182</c:v>
                </c:pt>
                <c:pt idx="17284">
                  <c:v>0.76656622500296467</c:v>
                </c:pt>
                <c:pt idx="17285">
                  <c:v>0.78671702235112739</c:v>
                </c:pt>
                <c:pt idx="17286">
                  <c:v>0.79009766384815594</c:v>
                </c:pt>
                <c:pt idx="17287">
                  <c:v>0.80702914803967274</c:v>
                </c:pt>
                <c:pt idx="17288">
                  <c:v>0.81059471236933389</c:v>
                </c:pt>
                <c:pt idx="17289">
                  <c:v>0.81411395372921014</c:v>
                </c:pt>
                <c:pt idx="17290">
                  <c:v>0.82828267229474484</c:v>
                </c:pt>
                <c:pt idx="17291">
                  <c:v>0.84072490523661703</c:v>
                </c:pt>
                <c:pt idx="17292">
                  <c:v>0.84429526548321809</c:v>
                </c:pt>
                <c:pt idx="17293">
                  <c:v>0.85626998256303566</c:v>
                </c:pt>
                <c:pt idx="17294">
                  <c:v>0.85626998256303533</c:v>
                </c:pt>
                <c:pt idx="17295">
                  <c:v>0.85626998256303599</c:v>
                </c:pt>
                <c:pt idx="17296">
                  <c:v>0.85626998256303599</c:v>
                </c:pt>
                <c:pt idx="17297">
                  <c:v>0.83896137662422887</c:v>
                </c:pt>
                <c:pt idx="17298">
                  <c:v>0.83034162947796364</c:v>
                </c:pt>
                <c:pt idx="17299">
                  <c:v>0.82652076591143708</c:v>
                </c:pt>
                <c:pt idx="17300">
                  <c:v>2.5537889053625724</c:v>
                </c:pt>
                <c:pt idx="17301">
                  <c:v>2.546181160397051</c:v>
                </c:pt>
                <c:pt idx="17302">
                  <c:v>2.546181160397051</c:v>
                </c:pt>
                <c:pt idx="17303">
                  <c:v>2.5331390495448178</c:v>
                </c:pt>
                <c:pt idx="17304">
                  <c:v>2.5342515268316794</c:v>
                </c:pt>
                <c:pt idx="17305">
                  <c:v>2.5197230948073877</c:v>
                </c:pt>
                <c:pt idx="17306">
                  <c:v>2.5342515268316799</c:v>
                </c:pt>
                <c:pt idx="17307">
                  <c:v>3.445337980246197</c:v>
                </c:pt>
                <c:pt idx="17308">
                  <c:v>3.4305538608049075</c:v>
                </c:pt>
                <c:pt idx="17309">
                  <c:v>3.4223885051415293</c:v>
                </c:pt>
                <c:pt idx="17310">
                  <c:v>3.425760509381512</c:v>
                </c:pt>
                <c:pt idx="17311">
                  <c:v>3.4281425878305294</c:v>
                </c:pt>
                <c:pt idx="17312">
                  <c:v>3.4105043706811111</c:v>
                </c:pt>
                <c:pt idx="17313">
                  <c:v>3.4105043706811111</c:v>
                </c:pt>
                <c:pt idx="17314">
                  <c:v>3.4105043706811111</c:v>
                </c:pt>
                <c:pt idx="17315">
                  <c:v>3.4200622518386434</c:v>
                </c:pt>
                <c:pt idx="17316">
                  <c:v>3.4047733983131043</c:v>
                </c:pt>
                <c:pt idx="17317">
                  <c:v>3.4082718133068397</c:v>
                </c:pt>
                <c:pt idx="17318">
                  <c:v>3.4082718133068397</c:v>
                </c:pt>
                <c:pt idx="17319">
                  <c:v>3.4078414885117625</c:v>
                </c:pt>
                <c:pt idx="17320">
                  <c:v>3.4078414885117625</c:v>
                </c:pt>
                <c:pt idx="17321">
                  <c:v>3.393487580713662</c:v>
                </c:pt>
                <c:pt idx="17322">
                  <c:v>3.3946048735690426</c:v>
                </c:pt>
                <c:pt idx="17323">
                  <c:v>3.3940994661713013</c:v>
                </c:pt>
                <c:pt idx="17324">
                  <c:v>3.379412620058063</c:v>
                </c:pt>
                <c:pt idx="17325">
                  <c:v>3.379412620058063</c:v>
                </c:pt>
                <c:pt idx="17326">
                  <c:v>3.379412620058063</c:v>
                </c:pt>
                <c:pt idx="17327">
                  <c:v>3.3800070039149395</c:v>
                </c:pt>
                <c:pt idx="17328">
                  <c:v>3.3946048735690413</c:v>
                </c:pt>
                <c:pt idx="17329">
                  <c:v>3.3958718741495479</c:v>
                </c:pt>
                <c:pt idx="17330">
                  <c:v>3.413144603940617</c:v>
                </c:pt>
                <c:pt idx="17331">
                  <c:v>2.495094500430195</c:v>
                </c:pt>
                <c:pt idx="17332">
                  <c:v>2.5033515307636049</c:v>
                </c:pt>
                <c:pt idx="17333">
                  <c:v>2.5033515307636049</c:v>
                </c:pt>
                <c:pt idx="17334">
                  <c:v>2.5037855522331145</c:v>
                </c:pt>
                <c:pt idx="17335">
                  <c:v>2.5026433372050891</c:v>
                </c:pt>
                <c:pt idx="17336">
                  <c:v>2.5024873682190161</c:v>
                </c:pt>
                <c:pt idx="17337">
                  <c:v>2.4873903742857681</c:v>
                </c:pt>
                <c:pt idx="17338">
                  <c:v>0.66967093197180838</c:v>
                </c:pt>
                <c:pt idx="17339">
                  <c:v>0.66967093197180938</c:v>
                </c:pt>
                <c:pt idx="17340">
                  <c:v>0.67644719028812572</c:v>
                </c:pt>
                <c:pt idx="17341">
                  <c:v>0.68229447778981478</c:v>
                </c:pt>
                <c:pt idx="17342">
                  <c:v>0.69577687735315874</c:v>
                </c:pt>
                <c:pt idx="17343">
                  <c:v>0.69292087140383696</c:v>
                </c:pt>
                <c:pt idx="17344">
                  <c:v>0.68495626754525829</c:v>
                </c:pt>
                <c:pt idx="17345">
                  <c:v>0.65112417794861521</c:v>
                </c:pt>
                <c:pt idx="17346">
                  <c:v>0.65036958195487027</c:v>
                </c:pt>
                <c:pt idx="17347">
                  <c:v>0.68733249780511685</c:v>
                </c:pt>
                <c:pt idx="17348">
                  <c:v>0.6885338976403339</c:v>
                </c:pt>
                <c:pt idx="17349">
                  <c:v>0.66449416656472016</c:v>
                </c:pt>
                <c:pt idx="17350">
                  <c:v>0.68767970879898765</c:v>
                </c:pt>
                <c:pt idx="17351">
                  <c:v>0.68767970879898765</c:v>
                </c:pt>
                <c:pt idx="17352">
                  <c:v>0.68767970879898765</c:v>
                </c:pt>
                <c:pt idx="17353">
                  <c:v>0.69055155231886123</c:v>
                </c:pt>
                <c:pt idx="17354">
                  <c:v>0.6905515523188609</c:v>
                </c:pt>
                <c:pt idx="17355">
                  <c:v>0.6905515523188609</c:v>
                </c:pt>
                <c:pt idx="17356">
                  <c:v>0.69055155231886056</c:v>
                </c:pt>
                <c:pt idx="17357">
                  <c:v>0.69055155231886123</c:v>
                </c:pt>
                <c:pt idx="17358">
                  <c:v>0.69055155231886189</c:v>
                </c:pt>
                <c:pt idx="17359">
                  <c:v>0.69055155231886256</c:v>
                </c:pt>
                <c:pt idx="17360">
                  <c:v>0.70214644155633144</c:v>
                </c:pt>
                <c:pt idx="17361">
                  <c:v>0.66940376813002922</c:v>
                </c:pt>
                <c:pt idx="17362">
                  <c:v>0.7021464415563321</c:v>
                </c:pt>
                <c:pt idx="17363">
                  <c:v>0.66940376813002789</c:v>
                </c:pt>
                <c:pt idx="17364">
                  <c:v>0.70214644155633144</c:v>
                </c:pt>
                <c:pt idx="17365">
                  <c:v>0.69473885076309516</c:v>
                </c:pt>
                <c:pt idx="17366">
                  <c:v>0.72462861419624292</c:v>
                </c:pt>
                <c:pt idx="17367">
                  <c:v>0.72226721312766884</c:v>
                </c:pt>
                <c:pt idx="17368">
                  <c:v>0.72226721312766828</c:v>
                </c:pt>
                <c:pt idx="17369">
                  <c:v>0.71523833012959803</c:v>
                </c:pt>
                <c:pt idx="17370">
                  <c:v>2.6636387292417774</c:v>
                </c:pt>
                <c:pt idx="17371">
                  <c:v>2.6631208562716902</c:v>
                </c:pt>
                <c:pt idx="17372">
                  <c:v>2.6636387292417778</c:v>
                </c:pt>
                <c:pt idx="17373">
                  <c:v>2.6788703413811055</c:v>
                </c:pt>
                <c:pt idx="17374">
                  <c:v>3.5406544630979093</c:v>
                </c:pt>
                <c:pt idx="17375">
                  <c:v>3.5412534451150233</c:v>
                </c:pt>
                <c:pt idx="17376">
                  <c:v>3.5373188962808304</c:v>
                </c:pt>
                <c:pt idx="17377">
                  <c:v>3.5373188962808304</c:v>
                </c:pt>
                <c:pt idx="17378">
                  <c:v>3.517962173815913</c:v>
                </c:pt>
                <c:pt idx="17379">
                  <c:v>3.5215941103488495</c:v>
                </c:pt>
                <c:pt idx="17380">
                  <c:v>3.5116606262277292</c:v>
                </c:pt>
                <c:pt idx="17381">
                  <c:v>3.4916688492406522</c:v>
                </c:pt>
                <c:pt idx="17382">
                  <c:v>3.49074222329735</c:v>
                </c:pt>
                <c:pt idx="17383">
                  <c:v>3.5062663244513064</c:v>
                </c:pt>
                <c:pt idx="17384">
                  <c:v>3.5062663244513055</c:v>
                </c:pt>
                <c:pt idx="17385">
                  <c:v>3.5116606262277297</c:v>
                </c:pt>
                <c:pt idx="17386">
                  <c:v>3.5062663244513064</c:v>
                </c:pt>
                <c:pt idx="17387">
                  <c:v>3.4907422232973508</c:v>
                </c:pt>
                <c:pt idx="17388">
                  <c:v>3.5108749884014867</c:v>
                </c:pt>
                <c:pt idx="17389">
                  <c:v>3.5116267194052968</c:v>
                </c:pt>
                <c:pt idx="17390">
                  <c:v>3.4915752030485012</c:v>
                </c:pt>
                <c:pt idx="17391">
                  <c:v>4.2314051928818577</c:v>
                </c:pt>
                <c:pt idx="17392">
                  <c:v>4.2375255256629618</c:v>
                </c:pt>
                <c:pt idx="17393">
                  <c:v>4.7991735489959</c:v>
                </c:pt>
                <c:pt idx="17394">
                  <c:v>4.8066584226994733</c:v>
                </c:pt>
                <c:pt idx="17395">
                  <c:v>4.781222501162139</c:v>
                </c:pt>
                <c:pt idx="17396">
                  <c:v>4.7812225011621381</c:v>
                </c:pt>
                <c:pt idx="17397">
                  <c:v>4.781222501162139</c:v>
                </c:pt>
                <c:pt idx="17398">
                  <c:v>4.7709517710042606</c:v>
                </c:pt>
                <c:pt idx="17399">
                  <c:v>4.7967726641644512</c:v>
                </c:pt>
                <c:pt idx="17400">
                  <c:v>4.7951874992502281</c:v>
                </c:pt>
                <c:pt idx="17401">
                  <c:v>4.2099904592544535</c:v>
                </c:pt>
                <c:pt idx="17402">
                  <c:v>4.2329820264948586</c:v>
                </c:pt>
                <c:pt idx="17403">
                  <c:v>4.2346704007166265</c:v>
                </c:pt>
                <c:pt idx="17404">
                  <c:v>4.2255032026134547</c:v>
                </c:pt>
                <c:pt idx="17405">
                  <c:v>3.6095565576929505</c:v>
                </c:pt>
                <c:pt idx="17406">
                  <c:v>3.6134937953383859</c:v>
                </c:pt>
                <c:pt idx="17407">
                  <c:v>3.613493795338385</c:v>
                </c:pt>
                <c:pt idx="17408">
                  <c:v>3.615169414556076</c:v>
                </c:pt>
                <c:pt idx="17409">
                  <c:v>4.3351749541921292</c:v>
                </c:pt>
                <c:pt idx="17410">
                  <c:v>4.8207269120390803</c:v>
                </c:pt>
                <c:pt idx="17411">
                  <c:v>4.8169226546169401</c:v>
                </c:pt>
                <c:pt idx="17412">
                  <c:v>4.8169226546169401</c:v>
                </c:pt>
                <c:pt idx="17413">
                  <c:v>4.8264495431432612</c:v>
                </c:pt>
                <c:pt idx="17414">
                  <c:v>4.8032483697123789</c:v>
                </c:pt>
                <c:pt idx="17415">
                  <c:v>5.21420325732905</c:v>
                </c:pt>
                <c:pt idx="17416">
                  <c:v>5.232965143544182</c:v>
                </c:pt>
                <c:pt idx="17417">
                  <c:v>5.2357666828788512</c:v>
                </c:pt>
                <c:pt idx="17418">
                  <c:v>5.2335911650443592</c:v>
                </c:pt>
                <c:pt idx="17419">
                  <c:v>5.2335911650443592</c:v>
                </c:pt>
                <c:pt idx="17420">
                  <c:v>5.2485464912251167</c:v>
                </c:pt>
                <c:pt idx="17421">
                  <c:v>5.2545535972871926</c:v>
                </c:pt>
                <c:pt idx="17422">
                  <c:v>4.754435570733281</c:v>
                </c:pt>
                <c:pt idx="17423">
                  <c:v>4.7539791482436558</c:v>
                </c:pt>
                <c:pt idx="17424">
                  <c:v>4.1489737895971075</c:v>
                </c:pt>
                <c:pt idx="17425">
                  <c:v>4.1647474886385023</c:v>
                </c:pt>
                <c:pt idx="17426">
                  <c:v>4.1632967655905455</c:v>
                </c:pt>
                <c:pt idx="17427">
                  <c:v>4.1618266283562706</c:v>
                </c:pt>
                <c:pt idx="17428">
                  <c:v>4.1618266283562706</c:v>
                </c:pt>
                <c:pt idx="17429">
                  <c:v>4.1632967655905455</c:v>
                </c:pt>
                <c:pt idx="17430">
                  <c:v>4.1426862072146395</c:v>
                </c:pt>
                <c:pt idx="17431">
                  <c:v>4.1643749819912665</c:v>
                </c:pt>
                <c:pt idx="17432">
                  <c:v>4.1643749819912665</c:v>
                </c:pt>
                <c:pt idx="17433">
                  <c:v>4.1426862072146395</c:v>
                </c:pt>
                <c:pt idx="17434">
                  <c:v>4.1485690147238916</c:v>
                </c:pt>
                <c:pt idx="17435">
                  <c:v>4.1367167026572789</c:v>
                </c:pt>
                <c:pt idx="17436">
                  <c:v>4.138407514175217</c:v>
                </c:pt>
                <c:pt idx="17437">
                  <c:v>4.1323732576928363</c:v>
                </c:pt>
                <c:pt idx="17438">
                  <c:v>4.154470374125939</c:v>
                </c:pt>
                <c:pt idx="17439">
                  <c:v>4.1747160203007931</c:v>
                </c:pt>
                <c:pt idx="17440">
                  <c:v>3.4038137926548853</c:v>
                </c:pt>
                <c:pt idx="17441">
                  <c:v>2.4950214423765655</c:v>
                </c:pt>
                <c:pt idx="17442">
                  <c:v>2.4952926232717534</c:v>
                </c:pt>
                <c:pt idx="17443">
                  <c:v>2.4952926232717529</c:v>
                </c:pt>
                <c:pt idx="17444">
                  <c:v>2.4952926232717525</c:v>
                </c:pt>
                <c:pt idx="17445">
                  <c:v>2.4961012158798277</c:v>
                </c:pt>
                <c:pt idx="17446">
                  <c:v>0.71188268070842275</c:v>
                </c:pt>
                <c:pt idx="17447">
                  <c:v>2.6514128427000876</c:v>
                </c:pt>
                <c:pt idx="17448">
                  <c:v>3.5110991472249995</c:v>
                </c:pt>
                <c:pt idx="17449">
                  <c:v>3.5080547200456462</c:v>
                </c:pt>
                <c:pt idx="17450">
                  <c:v>3.5080547200456471</c:v>
                </c:pt>
                <c:pt idx="17451">
                  <c:v>3.5016810144785042</c:v>
                </c:pt>
                <c:pt idx="17452">
                  <c:v>3.4976241899302778</c:v>
                </c:pt>
                <c:pt idx="17453">
                  <c:v>3.4984819214085516</c:v>
                </c:pt>
                <c:pt idx="17454">
                  <c:v>3.4941081968896257</c:v>
                </c:pt>
                <c:pt idx="17455">
                  <c:v>3.5139800920621251</c:v>
                </c:pt>
                <c:pt idx="17456">
                  <c:v>3.4931998307042273</c:v>
                </c:pt>
                <c:pt idx="17457">
                  <c:v>3.4988347101319515</c:v>
                </c:pt>
                <c:pt idx="17458">
                  <c:v>3.519056845549108</c:v>
                </c:pt>
                <c:pt idx="17459">
                  <c:v>3.5042119223400481</c:v>
                </c:pt>
                <c:pt idx="17460">
                  <c:v>3.503433190558598</c:v>
                </c:pt>
                <c:pt idx="17461">
                  <c:v>3.5026773987076329</c:v>
                </c:pt>
                <c:pt idx="17462">
                  <c:v>3.5026773987076329</c:v>
                </c:pt>
                <c:pt idx="17463">
                  <c:v>4.1472638510917434</c:v>
                </c:pt>
                <c:pt idx="17464">
                  <c:v>4.1688560817299631</c:v>
                </c:pt>
                <c:pt idx="17465">
                  <c:v>4.1631939069377708</c:v>
                </c:pt>
                <c:pt idx="17466">
                  <c:v>4.1620973648517312</c:v>
                </c:pt>
                <c:pt idx="17467">
                  <c:v>4.1777487539827929</c:v>
                </c:pt>
                <c:pt idx="17468">
                  <c:v>4.198402290133985</c:v>
                </c:pt>
                <c:pt idx="17469">
                  <c:v>4.1777487539827929</c:v>
                </c:pt>
                <c:pt idx="17470">
                  <c:v>4.1620973648517303</c:v>
                </c:pt>
                <c:pt idx="17471">
                  <c:v>4.1677857969828214</c:v>
                </c:pt>
                <c:pt idx="17472">
                  <c:v>4.1677857969828214</c:v>
                </c:pt>
                <c:pt idx="17473">
                  <c:v>4.1693874522964789</c:v>
                </c:pt>
                <c:pt idx="17474">
                  <c:v>4.1679417771423193</c:v>
                </c:pt>
                <c:pt idx="17475">
                  <c:v>4.1834400006853238</c:v>
                </c:pt>
                <c:pt idx="17476">
                  <c:v>4.1848102323213059</c:v>
                </c:pt>
                <c:pt idx="17477">
                  <c:v>4.1957281989741677</c:v>
                </c:pt>
                <c:pt idx="17478">
                  <c:v>3.4254595611384473</c:v>
                </c:pt>
                <c:pt idx="17479">
                  <c:v>2.5140027823362034</c:v>
                </c:pt>
                <c:pt idx="17480">
                  <c:v>2.5150418039775047</c:v>
                </c:pt>
                <c:pt idx="17481">
                  <c:v>2.4999028076840917</c:v>
                </c:pt>
                <c:pt idx="17482">
                  <c:v>2.5135823547085514</c:v>
                </c:pt>
                <c:pt idx="17483">
                  <c:v>2.512615619799734</c:v>
                </c:pt>
                <c:pt idx="17484">
                  <c:v>2.5135823547085514</c:v>
                </c:pt>
                <c:pt idx="17485">
                  <c:v>2.5279370468425766</c:v>
                </c:pt>
                <c:pt idx="17486">
                  <c:v>2.5150418039775047</c:v>
                </c:pt>
                <c:pt idx="17487">
                  <c:v>2.5198857397745735</c:v>
                </c:pt>
                <c:pt idx="17488">
                  <c:v>2.5191776402926953</c:v>
                </c:pt>
                <c:pt idx="17489">
                  <c:v>2.5111692017117027</c:v>
                </c:pt>
                <c:pt idx="17490">
                  <c:v>2.5097489105830366</c:v>
                </c:pt>
                <c:pt idx="17491">
                  <c:v>3.5498820604465338</c:v>
                </c:pt>
                <c:pt idx="17492">
                  <c:v>3.5495092140703113</c:v>
                </c:pt>
                <c:pt idx="17493">
                  <c:v>3.5358813056578016</c:v>
                </c:pt>
                <c:pt idx="17494">
                  <c:v>2.6685769161754029</c:v>
                </c:pt>
                <c:pt idx="17495">
                  <c:v>2.6685769161754034</c:v>
                </c:pt>
                <c:pt idx="17496">
                  <c:v>2.6685769161754029</c:v>
                </c:pt>
                <c:pt idx="17497">
                  <c:v>2.6685279588607727</c:v>
                </c:pt>
                <c:pt idx="17498">
                  <c:v>2.6533244123259303</c:v>
                </c:pt>
                <c:pt idx="17499">
                  <c:v>2.6393730138704443</c:v>
                </c:pt>
                <c:pt idx="17500">
                  <c:v>2.6398852476400552</c:v>
                </c:pt>
                <c:pt idx="17501">
                  <c:v>2.6375442157648208</c:v>
                </c:pt>
                <c:pt idx="17502">
                  <c:v>2.6431714191259892</c:v>
                </c:pt>
                <c:pt idx="17503">
                  <c:v>2.6427600233662951</c:v>
                </c:pt>
                <c:pt idx="17504">
                  <c:v>3.503662540352614</c:v>
                </c:pt>
                <c:pt idx="17505">
                  <c:v>3.5043554808421216</c:v>
                </c:pt>
                <c:pt idx="17506">
                  <c:v>3.5043554808421216</c:v>
                </c:pt>
                <c:pt idx="17507">
                  <c:v>3.5146071580684946</c:v>
                </c:pt>
                <c:pt idx="17508">
                  <c:v>3.5082489977447286</c:v>
                </c:pt>
                <c:pt idx="17509">
                  <c:v>3.5082489977447291</c:v>
                </c:pt>
                <c:pt idx="17510">
                  <c:v>3.5228886784851658</c:v>
                </c:pt>
                <c:pt idx="17511">
                  <c:v>3.5228886784851663</c:v>
                </c:pt>
                <c:pt idx="17512">
                  <c:v>3.5267704021246988</c:v>
                </c:pt>
                <c:pt idx="17513">
                  <c:v>3.5092308480122818</c:v>
                </c:pt>
                <c:pt idx="17514">
                  <c:v>3.5086037108798713</c:v>
                </c:pt>
                <c:pt idx="17515">
                  <c:v>3.5092308480122822</c:v>
                </c:pt>
                <c:pt idx="17516">
                  <c:v>4.1371531593969317</c:v>
                </c:pt>
                <c:pt idx="17517">
                  <c:v>4.1312331394949862</c:v>
                </c:pt>
                <c:pt idx="17518">
                  <c:v>4.1162562613060052</c:v>
                </c:pt>
                <c:pt idx="17519">
                  <c:v>4.1100059624587422</c:v>
                </c:pt>
                <c:pt idx="17520">
                  <c:v>4.0959968083872349</c:v>
                </c:pt>
                <c:pt idx="17521">
                  <c:v>4.1012398889154005</c:v>
                </c:pt>
                <c:pt idx="17522">
                  <c:v>3.3417623647400996</c:v>
                </c:pt>
                <c:pt idx="17523">
                  <c:v>3.347608073340592</c:v>
                </c:pt>
                <c:pt idx="17524">
                  <c:v>3.3417623647401</c:v>
                </c:pt>
                <c:pt idx="17525">
                  <c:v>3.3618218033782066</c:v>
                </c:pt>
                <c:pt idx="17526">
                  <c:v>3.3409024122532807</c:v>
                </c:pt>
                <c:pt idx="17527">
                  <c:v>3.3417623647401</c:v>
                </c:pt>
                <c:pt idx="17528">
                  <c:v>3.3443864159931809</c:v>
                </c:pt>
                <c:pt idx="17529">
                  <c:v>3.3489152653858905</c:v>
                </c:pt>
                <c:pt idx="17530">
                  <c:v>3.3440127044827346</c:v>
                </c:pt>
                <c:pt idx="17531">
                  <c:v>3.3654412716869362</c:v>
                </c:pt>
                <c:pt idx="17532">
                  <c:v>3.3843205750080001</c:v>
                </c:pt>
                <c:pt idx="17533">
                  <c:v>3.373626702525292</c:v>
                </c:pt>
                <c:pt idx="17534">
                  <c:v>3.3922960248922087</c:v>
                </c:pt>
                <c:pt idx="17535">
                  <c:v>2.4816785674149466</c:v>
                </c:pt>
                <c:pt idx="17536">
                  <c:v>2.4816785674149466</c:v>
                </c:pt>
                <c:pt idx="17537">
                  <c:v>2.4816785674149466</c:v>
                </c:pt>
                <c:pt idx="17538">
                  <c:v>2.4741390413308775</c:v>
                </c:pt>
                <c:pt idx="17539">
                  <c:v>2.4717689470027993</c:v>
                </c:pt>
                <c:pt idx="17540">
                  <c:v>2.4704965018515561</c:v>
                </c:pt>
                <c:pt idx="17541">
                  <c:v>2.4543660686962609</c:v>
                </c:pt>
                <c:pt idx="17542">
                  <c:v>2.4728848370422907</c:v>
                </c:pt>
                <c:pt idx="17543">
                  <c:v>2.4704965018515561</c:v>
                </c:pt>
                <c:pt idx="17544">
                  <c:v>2.4885285824605692</c:v>
                </c:pt>
                <c:pt idx="17545">
                  <c:v>2.4879639089164383</c:v>
                </c:pt>
                <c:pt idx="17546">
                  <c:v>2.4885285824605692</c:v>
                </c:pt>
                <c:pt idx="17547">
                  <c:v>0.72489326064878556</c:v>
                </c:pt>
                <c:pt idx="17548">
                  <c:v>0.75172742447485374</c:v>
                </c:pt>
                <c:pt idx="17549">
                  <c:v>0.7472005680309437</c:v>
                </c:pt>
                <c:pt idx="17550">
                  <c:v>0.73247588063553226</c:v>
                </c:pt>
                <c:pt idx="17551">
                  <c:v>0.72528536850320391</c:v>
                </c:pt>
                <c:pt idx="17552">
                  <c:v>0.73238065621528792</c:v>
                </c:pt>
                <c:pt idx="17553">
                  <c:v>0.75793070198498114</c:v>
                </c:pt>
                <c:pt idx="17554">
                  <c:v>0.78124896670066935</c:v>
                </c:pt>
                <c:pt idx="17555">
                  <c:v>0.77247662442028298</c:v>
                </c:pt>
                <c:pt idx="17556">
                  <c:v>0.74950073566177622</c:v>
                </c:pt>
                <c:pt idx="17557">
                  <c:v>0.74152909627630237</c:v>
                </c:pt>
                <c:pt idx="17558">
                  <c:v>0.75898526786534459</c:v>
                </c:pt>
                <c:pt idx="17559">
                  <c:v>0.77652357708238762</c:v>
                </c:pt>
                <c:pt idx="17560">
                  <c:v>0.78473744092955722</c:v>
                </c:pt>
                <c:pt idx="17561">
                  <c:v>0.77649613901305659</c:v>
                </c:pt>
                <c:pt idx="17562">
                  <c:v>0.76130887757595511</c:v>
                </c:pt>
                <c:pt idx="17563">
                  <c:v>0.76130887757595633</c:v>
                </c:pt>
                <c:pt idx="17564">
                  <c:v>0.76966765129134052</c:v>
                </c:pt>
                <c:pt idx="17565">
                  <c:v>2.5108413110927805</c:v>
                </c:pt>
                <c:pt idx="17566">
                  <c:v>2.5107809270590815</c:v>
                </c:pt>
                <c:pt idx="17567">
                  <c:v>3.5436692463275019</c:v>
                </c:pt>
                <c:pt idx="17568">
                  <c:v>3.525405025402351</c:v>
                </c:pt>
                <c:pt idx="17569">
                  <c:v>3.5441714914594757</c:v>
                </c:pt>
                <c:pt idx="17570">
                  <c:v>3.5479173076107786</c:v>
                </c:pt>
                <c:pt idx="17571">
                  <c:v>3.5479173076107791</c:v>
                </c:pt>
                <c:pt idx="17572">
                  <c:v>3.5447480386690788</c:v>
                </c:pt>
                <c:pt idx="17573">
                  <c:v>3.5273491076681545</c:v>
                </c:pt>
                <c:pt idx="17574">
                  <c:v>3.5273491076681545</c:v>
                </c:pt>
                <c:pt idx="17575">
                  <c:v>3.5273491076681545</c:v>
                </c:pt>
                <c:pt idx="17576">
                  <c:v>3.5273491076681545</c:v>
                </c:pt>
                <c:pt idx="17577">
                  <c:v>3.5377220590834577</c:v>
                </c:pt>
                <c:pt idx="17578">
                  <c:v>3.5402606872391225</c:v>
                </c:pt>
                <c:pt idx="17579">
                  <c:v>3.5402606872391225</c:v>
                </c:pt>
                <c:pt idx="17580">
                  <c:v>3.5306537452554836</c:v>
                </c:pt>
                <c:pt idx="17581">
                  <c:v>3.5279412788499647</c:v>
                </c:pt>
                <c:pt idx="17582">
                  <c:v>3.5241731305232702</c:v>
                </c:pt>
                <c:pt idx="17583">
                  <c:v>3.5423189829990309</c:v>
                </c:pt>
                <c:pt idx="17584">
                  <c:v>3.5341700893708459</c:v>
                </c:pt>
                <c:pt idx="17585">
                  <c:v>3.5259256022720531</c:v>
                </c:pt>
                <c:pt idx="17586">
                  <c:v>3.535698361459275</c:v>
                </c:pt>
                <c:pt idx="17587">
                  <c:v>3.5356983614592754</c:v>
                </c:pt>
                <c:pt idx="17588">
                  <c:v>3.5356983614592754</c:v>
                </c:pt>
                <c:pt idx="17589">
                  <c:v>3.5356983614592754</c:v>
                </c:pt>
                <c:pt idx="17590">
                  <c:v>3.5361701785600999</c:v>
                </c:pt>
                <c:pt idx="17591">
                  <c:v>3.5398510891859303</c:v>
                </c:pt>
                <c:pt idx="17592">
                  <c:v>3.5356983614592754</c:v>
                </c:pt>
                <c:pt idx="17593">
                  <c:v>3.5356983614592745</c:v>
                </c:pt>
                <c:pt idx="17594">
                  <c:v>3.5203733705466673</c:v>
                </c:pt>
                <c:pt idx="17595">
                  <c:v>3.5245535875732306</c:v>
                </c:pt>
                <c:pt idx="17596">
                  <c:v>2.6627128651601337</c:v>
                </c:pt>
                <c:pt idx="17597">
                  <c:v>2.6643082887774612</c:v>
                </c:pt>
                <c:pt idx="17598">
                  <c:v>0.66111213177526618</c:v>
                </c:pt>
                <c:pt idx="17599">
                  <c:v>0.67140943898299765</c:v>
                </c:pt>
                <c:pt idx="17600">
                  <c:v>0.64462441371349144</c:v>
                </c:pt>
                <c:pt idx="17601">
                  <c:v>0.65300023982798117</c:v>
                </c:pt>
                <c:pt idx="17602">
                  <c:v>2.4905671052439451</c:v>
                </c:pt>
                <c:pt idx="17603">
                  <c:v>2.4920003540987512</c:v>
                </c:pt>
                <c:pt idx="17604">
                  <c:v>2.492195163419237</c:v>
                </c:pt>
                <c:pt idx="17605">
                  <c:v>2.5045094605285905</c:v>
                </c:pt>
                <c:pt idx="17606">
                  <c:v>2.492143586675474</c:v>
                </c:pt>
                <c:pt idx="17607">
                  <c:v>2.4933346108755239</c:v>
                </c:pt>
                <c:pt idx="17608">
                  <c:v>2.501299370963856</c:v>
                </c:pt>
                <c:pt idx="17609">
                  <c:v>2.5010231413127499</c:v>
                </c:pt>
                <c:pt idx="17610">
                  <c:v>2.4929531902426278</c:v>
                </c:pt>
                <c:pt idx="17611">
                  <c:v>2.4986548306116676</c:v>
                </c:pt>
                <c:pt idx="17612">
                  <c:v>2.4987997118616772</c:v>
                </c:pt>
                <c:pt idx="17613">
                  <c:v>2.4992896909756732</c:v>
                </c:pt>
                <c:pt idx="17614">
                  <c:v>2.4873229155379586</c:v>
                </c:pt>
                <c:pt idx="17615">
                  <c:v>2.4811859597598627</c:v>
                </c:pt>
                <c:pt idx="17616">
                  <c:v>2.4894741994650778</c:v>
                </c:pt>
                <c:pt idx="17617">
                  <c:v>2.4976265736816767</c:v>
                </c:pt>
                <c:pt idx="17618">
                  <c:v>2.4971814913266415</c:v>
                </c:pt>
                <c:pt idx="17619">
                  <c:v>2.4970403083989239</c:v>
                </c:pt>
                <c:pt idx="17620">
                  <c:v>2.4814648169734776</c:v>
                </c:pt>
                <c:pt idx="17621">
                  <c:v>2.482260967530634</c:v>
                </c:pt>
                <c:pt idx="17622">
                  <c:v>2.4801848538907949</c:v>
                </c:pt>
                <c:pt idx="17623">
                  <c:v>2.4953672684337374</c:v>
                </c:pt>
                <c:pt idx="17624">
                  <c:v>2.4962764882783572</c:v>
                </c:pt>
                <c:pt idx="17625">
                  <c:v>2.4953959791207221</c:v>
                </c:pt>
                <c:pt idx="17626">
                  <c:v>2.4956329912579602</c:v>
                </c:pt>
                <c:pt idx="17627">
                  <c:v>2.4902577502843353</c:v>
                </c:pt>
                <c:pt idx="17628">
                  <c:v>2.4882030299833486</c:v>
                </c:pt>
                <c:pt idx="17629">
                  <c:v>2.4882030299833486</c:v>
                </c:pt>
                <c:pt idx="17630">
                  <c:v>2.4885325339920183</c:v>
                </c:pt>
                <c:pt idx="17631">
                  <c:v>2.4894578349863288</c:v>
                </c:pt>
                <c:pt idx="17632">
                  <c:v>2.4964435890146119</c:v>
                </c:pt>
                <c:pt idx="17633">
                  <c:v>0.67874585945504318</c:v>
                </c:pt>
                <c:pt idx="17634">
                  <c:v>0.67864899918875177</c:v>
                </c:pt>
                <c:pt idx="17635">
                  <c:v>0.67087658344774703</c:v>
                </c:pt>
                <c:pt idx="17636">
                  <c:v>0.64848675209126305</c:v>
                </c:pt>
                <c:pt idx="17637">
                  <c:v>0.67864899918875177</c:v>
                </c:pt>
                <c:pt idx="17638">
                  <c:v>0.68780854395111379</c:v>
                </c:pt>
                <c:pt idx="17639">
                  <c:v>0.66936160120952215</c:v>
                </c:pt>
                <c:pt idx="17640">
                  <c:v>0.661391967011283</c:v>
                </c:pt>
                <c:pt idx="17641">
                  <c:v>0.65340260450934962</c:v>
                </c:pt>
                <c:pt idx="17642">
                  <c:v>0.64472916980181472</c:v>
                </c:pt>
                <c:pt idx="17643">
                  <c:v>0.65198005466067455</c:v>
                </c:pt>
                <c:pt idx="17644">
                  <c:v>0.68189012422768625</c:v>
                </c:pt>
                <c:pt idx="17645">
                  <c:v>0.66883489327643431</c:v>
                </c:pt>
                <c:pt idx="17646">
                  <c:v>0.66751281716698452</c:v>
                </c:pt>
                <c:pt idx="17647">
                  <c:v>0.63987735394818634</c:v>
                </c:pt>
                <c:pt idx="17648">
                  <c:v>0.6161516209336686</c:v>
                </c:pt>
                <c:pt idx="17649">
                  <c:v>0.63987735394818668</c:v>
                </c:pt>
                <c:pt idx="17650">
                  <c:v>0.62565333178308824</c:v>
                </c:pt>
                <c:pt idx="17651">
                  <c:v>0.62047743525344135</c:v>
                </c:pt>
                <c:pt idx="17652">
                  <c:v>0.62572592597980792</c:v>
                </c:pt>
                <c:pt idx="17653">
                  <c:v>0.62572592597980636</c:v>
                </c:pt>
                <c:pt idx="17654">
                  <c:v>2.4886199051398075</c:v>
                </c:pt>
                <c:pt idx="17655">
                  <c:v>2.4882372808614708</c:v>
                </c:pt>
                <c:pt idx="17656">
                  <c:v>2.4882372808614712</c:v>
                </c:pt>
                <c:pt idx="17657">
                  <c:v>2.5002534939119556</c:v>
                </c:pt>
                <c:pt idx="17658">
                  <c:v>2.511777015842628</c:v>
                </c:pt>
                <c:pt idx="17659">
                  <c:v>2.511777015842628</c:v>
                </c:pt>
                <c:pt idx="17660">
                  <c:v>2.499694070771576</c:v>
                </c:pt>
                <c:pt idx="17661">
                  <c:v>2.5008991411186234</c:v>
                </c:pt>
                <c:pt idx="17662">
                  <c:v>2.5130160954402441</c:v>
                </c:pt>
                <c:pt idx="17663">
                  <c:v>2.5086791177256611</c:v>
                </c:pt>
                <c:pt idx="17664">
                  <c:v>2.5097989957284264</c:v>
                </c:pt>
                <c:pt idx="17665">
                  <c:v>2.5221510751312342</c:v>
                </c:pt>
                <c:pt idx="17666">
                  <c:v>2.5214380404609305</c:v>
                </c:pt>
                <c:pt idx="17667">
                  <c:v>2.5338275801710304</c:v>
                </c:pt>
                <c:pt idx="17668">
                  <c:v>2.52143804046093</c:v>
                </c:pt>
                <c:pt idx="17669">
                  <c:v>2.5089051075538271</c:v>
                </c:pt>
                <c:pt idx="17670">
                  <c:v>2.5089051075538267</c:v>
                </c:pt>
                <c:pt idx="17671">
                  <c:v>2.5093001001705479</c:v>
                </c:pt>
                <c:pt idx="17672">
                  <c:v>2.5232069802417083</c:v>
                </c:pt>
                <c:pt idx="17673">
                  <c:v>2.5232069802417083</c:v>
                </c:pt>
                <c:pt idx="17674">
                  <c:v>2.5232069802417083</c:v>
                </c:pt>
                <c:pt idx="17675">
                  <c:v>2.5094523698747779</c:v>
                </c:pt>
                <c:pt idx="17676">
                  <c:v>2.5244506722592419</c:v>
                </c:pt>
                <c:pt idx="17677">
                  <c:v>2.5179961228138796</c:v>
                </c:pt>
                <c:pt idx="17678">
                  <c:v>2.5179961228138796</c:v>
                </c:pt>
                <c:pt idx="17679">
                  <c:v>2.5325344620061347</c:v>
                </c:pt>
                <c:pt idx="17680">
                  <c:v>2.5179961228138796</c:v>
                </c:pt>
                <c:pt idx="17681">
                  <c:v>2.518960854741719</c:v>
                </c:pt>
                <c:pt idx="17682">
                  <c:v>2.5180786284761543</c:v>
                </c:pt>
                <c:pt idx="17683">
                  <c:v>2.5180786284761547</c:v>
                </c:pt>
                <c:pt idx="17684">
                  <c:v>2.5195457777382484</c:v>
                </c:pt>
                <c:pt idx="17685">
                  <c:v>0.76897244842113988</c:v>
                </c:pt>
                <c:pt idx="17686">
                  <c:v>0.77641076992971358</c:v>
                </c:pt>
                <c:pt idx="17687">
                  <c:v>0.76981223300847168</c:v>
                </c:pt>
                <c:pt idx="17688">
                  <c:v>0.74376677920718925</c:v>
                </c:pt>
                <c:pt idx="17689">
                  <c:v>0.71514248378374312</c:v>
                </c:pt>
                <c:pt idx="17690">
                  <c:v>0.70914609875966672</c:v>
                </c:pt>
                <c:pt idx="17691">
                  <c:v>0.70277889764863233</c:v>
                </c:pt>
                <c:pt idx="17692">
                  <c:v>0.68688854182216141</c:v>
                </c:pt>
                <c:pt idx="17693">
                  <c:v>0.67224339808160716</c:v>
                </c:pt>
                <c:pt idx="17694">
                  <c:v>0.70260785959911243</c:v>
                </c:pt>
                <c:pt idx="17695">
                  <c:v>0.69397335067451071</c:v>
                </c:pt>
                <c:pt idx="17696">
                  <c:v>0.67299341399136403</c:v>
                </c:pt>
                <c:pt idx="17697">
                  <c:v>0.66607291023444049</c:v>
                </c:pt>
                <c:pt idx="17698">
                  <c:v>0.63419564039952647</c:v>
                </c:pt>
                <c:pt idx="17699">
                  <c:v>0.64315223476745187</c:v>
                </c:pt>
                <c:pt idx="17700">
                  <c:v>0.65861334640472768</c:v>
                </c:pt>
                <c:pt idx="17701">
                  <c:v>0.65861334640472735</c:v>
                </c:pt>
                <c:pt idx="17702">
                  <c:v>0.64515657256339431</c:v>
                </c:pt>
                <c:pt idx="17703">
                  <c:v>0.61405117453936531</c:v>
                </c:pt>
                <c:pt idx="17704">
                  <c:v>0.62123232737725631</c:v>
                </c:pt>
                <c:pt idx="17705">
                  <c:v>0.63055242284877222</c:v>
                </c:pt>
                <c:pt idx="17706">
                  <c:v>0.64508007553338265</c:v>
                </c:pt>
                <c:pt idx="17707">
                  <c:v>0.61387575642700176</c:v>
                </c:pt>
                <c:pt idx="17708">
                  <c:v>0.63666649414420107</c:v>
                </c:pt>
                <c:pt idx="17709">
                  <c:v>0.64508007553338342</c:v>
                </c:pt>
                <c:pt idx="17710">
                  <c:v>0.62328933423630517</c:v>
                </c:pt>
                <c:pt idx="17711">
                  <c:v>0.6150004864510813</c:v>
                </c:pt>
                <c:pt idx="17712">
                  <c:v>0.60028782551800919</c:v>
                </c:pt>
                <c:pt idx="17713">
                  <c:v>0.60000468260399498</c:v>
                </c:pt>
                <c:pt idx="17714">
                  <c:v>3.1339533799533656</c:v>
                </c:pt>
                <c:pt idx="17715">
                  <c:v>3.1461618755789598</c:v>
                </c:pt>
                <c:pt idx="17716">
                  <c:v>3.1461618755789598</c:v>
                </c:pt>
                <c:pt idx="17717">
                  <c:v>3.1398200800803466</c:v>
                </c:pt>
                <c:pt idx="17718">
                  <c:v>3.1407102996399252</c:v>
                </c:pt>
                <c:pt idx="17719">
                  <c:v>3.152969596059128</c:v>
                </c:pt>
                <c:pt idx="17720">
                  <c:v>3.1531837469350696</c:v>
                </c:pt>
                <c:pt idx="17721">
                  <c:v>3.1540085819914565</c:v>
                </c:pt>
                <c:pt idx="17722">
                  <c:v>3.1522605650763196</c:v>
                </c:pt>
                <c:pt idx="17723">
                  <c:v>3.1511716599361921</c:v>
                </c:pt>
                <c:pt idx="17724">
                  <c:v>3.1527469894687994</c:v>
                </c:pt>
                <c:pt idx="17725">
                  <c:v>3.1388762098180796</c:v>
                </c:pt>
                <c:pt idx="17726">
                  <c:v>3.8890196354976352</c:v>
                </c:pt>
                <c:pt idx="17727">
                  <c:v>3.8789472527739131</c:v>
                </c:pt>
                <c:pt idx="17728">
                  <c:v>3.8792712152272002</c:v>
                </c:pt>
                <c:pt idx="17729">
                  <c:v>3.8753898733076233</c:v>
                </c:pt>
                <c:pt idx="17730">
                  <c:v>3.8943722369166269</c:v>
                </c:pt>
                <c:pt idx="17731">
                  <c:v>4.4609627034324317</c:v>
                </c:pt>
                <c:pt idx="17732">
                  <c:v>4.4593853547249633</c:v>
                </c:pt>
                <c:pt idx="17733">
                  <c:v>4.4582471602565379</c:v>
                </c:pt>
                <c:pt idx="17734">
                  <c:v>4.474002879859448</c:v>
                </c:pt>
                <c:pt idx="17735">
                  <c:v>4.9553377394868781</c:v>
                </c:pt>
                <c:pt idx="17736">
                  <c:v>4.9715373749945542</c:v>
                </c:pt>
                <c:pt idx="17737">
                  <c:v>4.953386064780716</c:v>
                </c:pt>
                <c:pt idx="17738">
                  <c:v>4.9626004813989679</c:v>
                </c:pt>
                <c:pt idx="17739">
                  <c:v>4.9442902458674292</c:v>
                </c:pt>
                <c:pt idx="17740">
                  <c:v>4.942134439690931</c:v>
                </c:pt>
                <c:pt idx="17741">
                  <c:v>4.9289689026497454</c:v>
                </c:pt>
                <c:pt idx="17742">
                  <c:v>4.9384790036940673</c:v>
                </c:pt>
                <c:pt idx="17743">
                  <c:v>4.9421344396909301</c:v>
                </c:pt>
                <c:pt idx="17744">
                  <c:v>4.9370490139009933</c:v>
                </c:pt>
                <c:pt idx="17745">
                  <c:v>4.5800215500086017</c:v>
                </c:pt>
                <c:pt idx="17746">
                  <c:v>4.5554139669177811</c:v>
                </c:pt>
                <c:pt idx="17747">
                  <c:v>4.5569087524034906</c:v>
                </c:pt>
                <c:pt idx="17748">
                  <c:v>4.5662900291804878</c:v>
                </c:pt>
                <c:pt idx="17749">
                  <c:v>4.583552882201035</c:v>
                </c:pt>
                <c:pt idx="17750">
                  <c:v>4.5591277724785959</c:v>
                </c:pt>
                <c:pt idx="17751">
                  <c:v>4.5591277724785959</c:v>
                </c:pt>
                <c:pt idx="17752">
                  <c:v>4.5586581468559295</c:v>
                </c:pt>
                <c:pt idx="17753">
                  <c:v>4.583098990635099</c:v>
                </c:pt>
                <c:pt idx="17754">
                  <c:v>4.5961685282938305</c:v>
                </c:pt>
                <c:pt idx="17755">
                  <c:v>4.5943196955741428</c:v>
                </c:pt>
                <c:pt idx="17756">
                  <c:v>4.6026166267347435</c:v>
                </c:pt>
                <c:pt idx="17757">
                  <c:v>4.9597362860393241</c:v>
                </c:pt>
                <c:pt idx="17758">
                  <c:v>4.9597362860393233</c:v>
                </c:pt>
                <c:pt idx="17759">
                  <c:v>4.9670275512734232</c:v>
                </c:pt>
                <c:pt idx="17760">
                  <c:v>4.9738181890506938</c:v>
                </c:pt>
                <c:pt idx="17761">
                  <c:v>4.9559207172923374</c:v>
                </c:pt>
                <c:pt idx="17762">
                  <c:v>4.4827134906587585</c:v>
                </c:pt>
                <c:pt idx="17763">
                  <c:v>4.4877938745626356</c:v>
                </c:pt>
                <c:pt idx="17764">
                  <c:v>4.4925587973165708</c:v>
                </c:pt>
                <c:pt idx="17765">
                  <c:v>4.4728685388306202</c:v>
                </c:pt>
                <c:pt idx="17766">
                  <c:v>3.884243096522463</c:v>
                </c:pt>
                <c:pt idx="17767">
                  <c:v>3.8918533472610317</c:v>
                </c:pt>
                <c:pt idx="17768">
                  <c:v>3.8886806370251339</c:v>
                </c:pt>
                <c:pt idx="17769">
                  <c:v>3.8886806370251339</c:v>
                </c:pt>
                <c:pt idx="17770">
                  <c:v>3.8886806370251343</c:v>
                </c:pt>
                <c:pt idx="17771">
                  <c:v>3.8927358708026305</c:v>
                </c:pt>
                <c:pt idx="17772">
                  <c:v>3.8946611713932677</c:v>
                </c:pt>
                <c:pt idx="17773">
                  <c:v>4.8536409410890311</c:v>
                </c:pt>
                <c:pt idx="17774">
                  <c:v>4.8536409410890311</c:v>
                </c:pt>
                <c:pt idx="17775">
                  <c:v>4.853640941089032</c:v>
                </c:pt>
                <c:pt idx="17776">
                  <c:v>4.327266958950772</c:v>
                </c:pt>
                <c:pt idx="17777">
                  <c:v>4.3308931087787217</c:v>
                </c:pt>
                <c:pt idx="17778">
                  <c:v>4.3329117394102612</c:v>
                </c:pt>
                <c:pt idx="17779">
                  <c:v>4.3317404513878017</c:v>
                </c:pt>
                <c:pt idx="17780">
                  <c:v>4.3245018118756438</c:v>
                </c:pt>
                <c:pt idx="17781">
                  <c:v>4.3280895504977712</c:v>
                </c:pt>
                <c:pt idx="17782">
                  <c:v>4.3333536133093586</c:v>
                </c:pt>
                <c:pt idx="17783">
                  <c:v>4.3333536133093595</c:v>
                </c:pt>
                <c:pt idx="17784">
                  <c:v>4.3196614902349157</c:v>
                </c:pt>
                <c:pt idx="17785">
                  <c:v>4.313935366399626</c:v>
                </c:pt>
                <c:pt idx="17786">
                  <c:v>4.313935366399626</c:v>
                </c:pt>
                <c:pt idx="17787">
                  <c:v>4.3196614902349157</c:v>
                </c:pt>
                <c:pt idx="17788">
                  <c:v>3.1185249004345934</c:v>
                </c:pt>
                <c:pt idx="17789">
                  <c:v>3.1194232153829553</c:v>
                </c:pt>
                <c:pt idx="17790">
                  <c:v>3.1264093013658676</c:v>
                </c:pt>
                <c:pt idx="17791">
                  <c:v>3.1271373793592843</c:v>
                </c:pt>
                <c:pt idx="17792">
                  <c:v>3.1263489242651561</c:v>
                </c:pt>
                <c:pt idx="17793">
                  <c:v>3.1332907752403116</c:v>
                </c:pt>
                <c:pt idx="17794">
                  <c:v>3.132496311659414</c:v>
                </c:pt>
                <c:pt idx="17795">
                  <c:v>3.8936363875454925</c:v>
                </c:pt>
                <c:pt idx="17796">
                  <c:v>3.9023529082597763</c:v>
                </c:pt>
                <c:pt idx="17797">
                  <c:v>3.901257601606114</c:v>
                </c:pt>
                <c:pt idx="17798">
                  <c:v>3.8883279605537573</c:v>
                </c:pt>
                <c:pt idx="17799">
                  <c:v>3.8883279605537573</c:v>
                </c:pt>
                <c:pt idx="17800">
                  <c:v>3.8792050595270884</c:v>
                </c:pt>
                <c:pt idx="17801">
                  <c:v>3.8933533304963999</c:v>
                </c:pt>
                <c:pt idx="17802">
                  <c:v>3.8924923134143237</c:v>
                </c:pt>
                <c:pt idx="17803">
                  <c:v>3.8933533304964003</c:v>
                </c:pt>
                <c:pt idx="17804">
                  <c:v>2.4731702577520505</c:v>
                </c:pt>
                <c:pt idx="17805">
                  <c:v>2.4731145920963629</c:v>
                </c:pt>
                <c:pt idx="17806">
                  <c:v>2.4746926674088146</c:v>
                </c:pt>
                <c:pt idx="17807">
                  <c:v>2.4756366023487089</c:v>
                </c:pt>
                <c:pt idx="17808">
                  <c:v>2.4758336554142724</c:v>
                </c:pt>
                <c:pt idx="17809">
                  <c:v>2.4754382094538623</c:v>
                </c:pt>
                <c:pt idx="17810">
                  <c:v>2.4889276345509161</c:v>
                </c:pt>
                <c:pt idx="17811">
                  <c:v>2.4842994707888817</c:v>
                </c:pt>
                <c:pt idx="17812">
                  <c:v>2.4844966639657668</c:v>
                </c:pt>
                <c:pt idx="17813">
                  <c:v>2.4926525432464026</c:v>
                </c:pt>
                <c:pt idx="17814">
                  <c:v>2.4916521918520842</c:v>
                </c:pt>
                <c:pt idx="17815">
                  <c:v>2.5052080507877048</c:v>
                </c:pt>
                <c:pt idx="17816">
                  <c:v>2.5043560073293123</c:v>
                </c:pt>
                <c:pt idx="17817">
                  <c:v>2.5037323336041877</c:v>
                </c:pt>
                <c:pt idx="17818">
                  <c:v>3.5374186120736053</c:v>
                </c:pt>
                <c:pt idx="17819">
                  <c:v>3.5345250568826834</c:v>
                </c:pt>
                <c:pt idx="17820">
                  <c:v>3.531368314806302</c:v>
                </c:pt>
                <c:pt idx="17821">
                  <c:v>3.5170530378087319</c:v>
                </c:pt>
                <c:pt idx="17822">
                  <c:v>3.5128231351396151</c:v>
                </c:pt>
                <c:pt idx="17823">
                  <c:v>3.5313683148063015</c:v>
                </c:pt>
                <c:pt idx="17824">
                  <c:v>3.5170530378087319</c:v>
                </c:pt>
                <c:pt idx="17825">
                  <c:v>3.5264756396499815</c:v>
                </c:pt>
                <c:pt idx="17826">
                  <c:v>2.6631057053595963</c:v>
                </c:pt>
                <c:pt idx="17827">
                  <c:v>2.6570496907873618</c:v>
                </c:pt>
                <c:pt idx="17828">
                  <c:v>2.6559066855935742</c:v>
                </c:pt>
                <c:pt idx="17829">
                  <c:v>2.6696840748135751</c:v>
                </c:pt>
                <c:pt idx="17830">
                  <c:v>2.6696840748135755</c:v>
                </c:pt>
                <c:pt idx="17831">
                  <c:v>2.6696840748135751</c:v>
                </c:pt>
                <c:pt idx="17832">
                  <c:v>2.6544719987394054</c:v>
                </c:pt>
                <c:pt idx="17833">
                  <c:v>3.5127712511125857</c:v>
                </c:pt>
                <c:pt idx="17834">
                  <c:v>3.5079296748278721</c:v>
                </c:pt>
                <c:pt idx="17835">
                  <c:v>3.4878569044099215</c:v>
                </c:pt>
                <c:pt idx="17836">
                  <c:v>3.5079296748278721</c:v>
                </c:pt>
                <c:pt idx="17837">
                  <c:v>3.5277048500186288</c:v>
                </c:pt>
                <c:pt idx="17838">
                  <c:v>3.5283168320055278</c:v>
                </c:pt>
                <c:pt idx="17839">
                  <c:v>3.5235141959813365</c:v>
                </c:pt>
                <c:pt idx="17840">
                  <c:v>3.5235141959813361</c:v>
                </c:pt>
                <c:pt idx="17841">
                  <c:v>4.1464368691296167</c:v>
                </c:pt>
                <c:pt idx="17842">
                  <c:v>4.1387613767419387</c:v>
                </c:pt>
                <c:pt idx="17843">
                  <c:v>4.1404062723235198</c:v>
                </c:pt>
                <c:pt idx="17844">
                  <c:v>4.1404062723235198</c:v>
                </c:pt>
                <c:pt idx="17845">
                  <c:v>4.1387613767419378</c:v>
                </c:pt>
                <c:pt idx="17846">
                  <c:v>4.1157423091664835</c:v>
                </c:pt>
                <c:pt idx="17847">
                  <c:v>4.1157423091664835</c:v>
                </c:pt>
                <c:pt idx="17848">
                  <c:v>4.1208818878753286</c:v>
                </c:pt>
                <c:pt idx="17849">
                  <c:v>3.357036469948147</c:v>
                </c:pt>
                <c:pt idx="17850">
                  <c:v>3.3771331332643499</c:v>
                </c:pt>
                <c:pt idx="17851">
                  <c:v>3.3771331332643499</c:v>
                </c:pt>
                <c:pt idx="17852">
                  <c:v>3.3926724998070377</c:v>
                </c:pt>
                <c:pt idx="17853">
                  <c:v>3.3926724998070372</c:v>
                </c:pt>
                <c:pt idx="17854">
                  <c:v>3.3837382811711461</c:v>
                </c:pt>
                <c:pt idx="17855">
                  <c:v>3.3833841480748728</c:v>
                </c:pt>
                <c:pt idx="17856">
                  <c:v>3.3753059829692558</c:v>
                </c:pt>
                <c:pt idx="17857">
                  <c:v>3.3756681382820641</c:v>
                </c:pt>
                <c:pt idx="17858">
                  <c:v>3.3714289929842294</c:v>
                </c:pt>
                <c:pt idx="17859">
                  <c:v>3.3919175141026927</c:v>
                </c:pt>
                <c:pt idx="17860">
                  <c:v>3.3714289929842294</c:v>
                </c:pt>
                <c:pt idx="17861">
                  <c:v>3.3731459315520742</c:v>
                </c:pt>
                <c:pt idx="17862">
                  <c:v>3.3779174926111879</c:v>
                </c:pt>
                <c:pt idx="17863">
                  <c:v>3.3779174926111888</c:v>
                </c:pt>
                <c:pt idx="17864">
                  <c:v>3.3779174926111883</c:v>
                </c:pt>
                <c:pt idx="17865">
                  <c:v>3.3787260004410227</c:v>
                </c:pt>
                <c:pt idx="17866">
                  <c:v>3.3984849182914312</c:v>
                </c:pt>
                <c:pt idx="17867">
                  <c:v>3.3779174926111883</c:v>
                </c:pt>
                <c:pt idx="17868">
                  <c:v>3.361662515769118</c:v>
                </c:pt>
                <c:pt idx="17869">
                  <c:v>3.3650515378278012</c:v>
                </c:pt>
                <c:pt idx="17870">
                  <c:v>3.3702695603570496</c:v>
                </c:pt>
                <c:pt idx="17871">
                  <c:v>3.3702695603570496</c:v>
                </c:pt>
                <c:pt idx="17872">
                  <c:v>2.4826657423715894</c:v>
                </c:pt>
                <c:pt idx="17873">
                  <c:v>3.3906988143348471</c:v>
                </c:pt>
                <c:pt idx="17874">
                  <c:v>3.409384864001789</c:v>
                </c:pt>
                <c:pt idx="17875">
                  <c:v>3.3906988143348475</c:v>
                </c:pt>
                <c:pt idx="17876">
                  <c:v>3.3906988143348475</c:v>
                </c:pt>
                <c:pt idx="17877">
                  <c:v>3.3906988143348471</c:v>
                </c:pt>
                <c:pt idx="17878">
                  <c:v>3.3948788251206943</c:v>
                </c:pt>
                <c:pt idx="17879">
                  <c:v>3.3900598790214134</c:v>
                </c:pt>
                <c:pt idx="17880">
                  <c:v>3.3906988143348471</c:v>
                </c:pt>
                <c:pt idx="17881">
                  <c:v>3.3906988143348471</c:v>
                </c:pt>
                <c:pt idx="17882">
                  <c:v>3.4098573746267697</c:v>
                </c:pt>
                <c:pt idx="17883">
                  <c:v>3.390698814334848</c:v>
                </c:pt>
                <c:pt idx="17884">
                  <c:v>3.3906988143348471</c:v>
                </c:pt>
                <c:pt idx="17885">
                  <c:v>3.3993196892372155</c:v>
                </c:pt>
                <c:pt idx="17886">
                  <c:v>3.3954533013646615</c:v>
                </c:pt>
                <c:pt idx="17887">
                  <c:v>3.3918162895321271</c:v>
                </c:pt>
                <c:pt idx="17888">
                  <c:v>3.3904287681722431</c:v>
                </c:pt>
                <c:pt idx="17889">
                  <c:v>3.3951196457487351</c:v>
                </c:pt>
                <c:pt idx="17890">
                  <c:v>3.3863877829393978</c:v>
                </c:pt>
                <c:pt idx="17891">
                  <c:v>3.396898191836546</c:v>
                </c:pt>
                <c:pt idx="17892">
                  <c:v>3.4000307659133222</c:v>
                </c:pt>
                <c:pt idx="17893">
                  <c:v>3.3959208329774349</c:v>
                </c:pt>
                <c:pt idx="17894">
                  <c:v>3.4005634824127058</c:v>
                </c:pt>
                <c:pt idx="17895">
                  <c:v>2.4958620385142618</c:v>
                </c:pt>
                <c:pt idx="17896">
                  <c:v>2.4966014673104087</c:v>
                </c:pt>
                <c:pt idx="17897">
                  <c:v>2.4826477402743392</c:v>
                </c:pt>
                <c:pt idx="17898">
                  <c:v>3.8961680325916888</c:v>
                </c:pt>
                <c:pt idx="17899">
                  <c:v>3.8924288352200951</c:v>
                </c:pt>
                <c:pt idx="17900">
                  <c:v>3.9071238400328134</c:v>
                </c:pt>
                <c:pt idx="17901">
                  <c:v>3.9028008366361009</c:v>
                </c:pt>
                <c:pt idx="17902">
                  <c:v>3.9028008366361009</c:v>
                </c:pt>
                <c:pt idx="17903">
                  <c:v>3.8848246672287878</c:v>
                </c:pt>
                <c:pt idx="17904">
                  <c:v>3.1546026776933895</c:v>
                </c:pt>
                <c:pt idx="17905">
                  <c:v>3.1411168122665947</c:v>
                </c:pt>
                <c:pt idx="17906">
                  <c:v>3.1484661131676219</c:v>
                </c:pt>
                <c:pt idx="17907">
                  <c:v>3.1484661131676219</c:v>
                </c:pt>
                <c:pt idx="17908">
                  <c:v>3.1497776130143564</c:v>
                </c:pt>
                <c:pt idx="17909">
                  <c:v>3.149777613014356</c:v>
                </c:pt>
                <c:pt idx="17910">
                  <c:v>3.1512120044157923</c:v>
                </c:pt>
                <c:pt idx="17911">
                  <c:v>4.0127164345594046</c:v>
                </c:pt>
                <c:pt idx="17912">
                  <c:v>3.9982443923056454</c:v>
                </c:pt>
                <c:pt idx="17913">
                  <c:v>3.9803358090700915</c:v>
                </c:pt>
                <c:pt idx="17914">
                  <c:v>3.9811883746049355</c:v>
                </c:pt>
                <c:pt idx="17915">
                  <c:v>3.981188374604935</c:v>
                </c:pt>
                <c:pt idx="17916">
                  <c:v>3.9616181828175714</c:v>
                </c:pt>
                <c:pt idx="17917">
                  <c:v>3.9803358090700915</c:v>
                </c:pt>
                <c:pt idx="17918">
                  <c:v>3.9803358090700915</c:v>
                </c:pt>
                <c:pt idx="17919">
                  <c:v>3.9953822916721875</c:v>
                </c:pt>
                <c:pt idx="17920">
                  <c:v>3.9914781621392526</c:v>
                </c:pt>
                <c:pt idx="17921">
                  <c:v>3.9855972229673795</c:v>
                </c:pt>
                <c:pt idx="17922">
                  <c:v>3.9751240597398434</c:v>
                </c:pt>
                <c:pt idx="17923">
                  <c:v>3.9754597440923813</c:v>
                </c:pt>
                <c:pt idx="17924">
                  <c:v>3.9754597440923809</c:v>
                </c:pt>
                <c:pt idx="17925">
                  <c:v>3.9754597440923809</c:v>
                </c:pt>
                <c:pt idx="17926">
                  <c:v>3.9654665977901491</c:v>
                </c:pt>
                <c:pt idx="17927">
                  <c:v>3.9812035277861142</c:v>
                </c:pt>
                <c:pt idx="17928">
                  <c:v>3.9769586042419789</c:v>
                </c:pt>
                <c:pt idx="17929">
                  <c:v>2.6382783581550404</c:v>
                </c:pt>
                <c:pt idx="17930">
                  <c:v>2.6387007946060752</c:v>
                </c:pt>
                <c:pt idx="17931">
                  <c:v>2.6387007946060752</c:v>
                </c:pt>
                <c:pt idx="17932">
                  <c:v>2.6382783581550409</c:v>
                </c:pt>
                <c:pt idx="17933">
                  <c:v>3.6204187815784841</c:v>
                </c:pt>
                <c:pt idx="17934">
                  <c:v>3.6196168253751697</c:v>
                </c:pt>
                <c:pt idx="17935">
                  <c:v>3.6046208781698788</c:v>
                </c:pt>
                <c:pt idx="17936">
                  <c:v>3.620995840109388</c:v>
                </c:pt>
                <c:pt idx="17937">
                  <c:v>3.6100675507701827</c:v>
                </c:pt>
                <c:pt idx="17938">
                  <c:v>3.630212252604442</c:v>
                </c:pt>
                <c:pt idx="17939">
                  <c:v>3.627198217559843</c:v>
                </c:pt>
                <c:pt idx="17940">
                  <c:v>3.6218879281960215</c:v>
                </c:pt>
                <c:pt idx="17941">
                  <c:v>3.6175929240305402</c:v>
                </c:pt>
                <c:pt idx="17942">
                  <c:v>2.6592334084279785</c:v>
                </c:pt>
                <c:pt idx="17943">
                  <c:v>2.6657517540371098</c:v>
                </c:pt>
                <c:pt idx="17944">
                  <c:v>2.6670138550869602</c:v>
                </c:pt>
                <c:pt idx="17945">
                  <c:v>2.6688626775604889</c:v>
                </c:pt>
                <c:pt idx="17946">
                  <c:v>2.6695027149372286</c:v>
                </c:pt>
                <c:pt idx="17947">
                  <c:v>2.6838361892907949</c:v>
                </c:pt>
                <c:pt idx="17948">
                  <c:v>2.6688626775604889</c:v>
                </c:pt>
                <c:pt idx="17949">
                  <c:v>2.6682053854957171</c:v>
                </c:pt>
                <c:pt idx="17950">
                  <c:v>2.6682053854957171</c:v>
                </c:pt>
                <c:pt idx="17951">
                  <c:v>2.6682053854957171</c:v>
                </c:pt>
                <c:pt idx="17952">
                  <c:v>2.6662166135137824</c:v>
                </c:pt>
                <c:pt idx="17953">
                  <c:v>2.6813405992057433</c:v>
                </c:pt>
                <c:pt idx="17954">
                  <c:v>2.6940059974424684</c:v>
                </c:pt>
                <c:pt idx="17955">
                  <c:v>2.6949034161684891</c:v>
                </c:pt>
                <c:pt idx="17956">
                  <c:v>2.6933732896535822</c:v>
                </c:pt>
                <c:pt idx="17957">
                  <c:v>2.7073644986621273</c:v>
                </c:pt>
                <c:pt idx="17958">
                  <c:v>2.6934289813209036</c:v>
                </c:pt>
                <c:pt idx="17959">
                  <c:v>2.7073644986621273</c:v>
                </c:pt>
                <c:pt idx="17960">
                  <c:v>2.7060555383219382</c:v>
                </c:pt>
                <c:pt idx="17961">
                  <c:v>2.7060555383219387</c:v>
                </c:pt>
                <c:pt idx="17962">
                  <c:v>2.6916839500566785</c:v>
                </c:pt>
                <c:pt idx="17963">
                  <c:v>2.6933732896535827</c:v>
                </c:pt>
                <c:pt idx="17964">
                  <c:v>0.76176280444724598</c:v>
                </c:pt>
                <c:pt idx="17965">
                  <c:v>0.74982457192175667</c:v>
                </c:pt>
                <c:pt idx="17966">
                  <c:v>0.74982457192175722</c:v>
                </c:pt>
                <c:pt idx="17967">
                  <c:v>0.72418000562090967</c:v>
                </c:pt>
                <c:pt idx="17968">
                  <c:v>0.71688281311657409</c:v>
                </c:pt>
                <c:pt idx="17969">
                  <c:v>0.69273879979762554</c:v>
                </c:pt>
                <c:pt idx="17970">
                  <c:v>0.68940129207831358</c:v>
                </c:pt>
                <c:pt idx="17971">
                  <c:v>0.67705301154122555</c:v>
                </c:pt>
                <c:pt idx="17972">
                  <c:v>0.67349771160250893</c:v>
                </c:pt>
                <c:pt idx="17973">
                  <c:v>0.64586800003184675</c:v>
                </c:pt>
                <c:pt idx="17974">
                  <c:v>0.63784300926991722</c:v>
                </c:pt>
                <c:pt idx="17975">
                  <c:v>0.63847527468083598</c:v>
                </c:pt>
                <c:pt idx="17976">
                  <c:v>0.64067171760571096</c:v>
                </c:pt>
                <c:pt idx="17977">
                  <c:v>0.62894995325897862</c:v>
                </c:pt>
                <c:pt idx="17978">
                  <c:v>0.59180823981752606</c:v>
                </c:pt>
                <c:pt idx="17979">
                  <c:v>0.58862871736729527</c:v>
                </c:pt>
                <c:pt idx="17980">
                  <c:v>0.58862871736729572</c:v>
                </c:pt>
                <c:pt idx="17981">
                  <c:v>0.54755525144216455</c:v>
                </c:pt>
                <c:pt idx="17982">
                  <c:v>0.54451870890689658</c:v>
                </c:pt>
                <c:pt idx="17983">
                  <c:v>0.54064006079663385</c:v>
                </c:pt>
                <c:pt idx="17984">
                  <c:v>0.49333328646023433</c:v>
                </c:pt>
                <c:pt idx="17985">
                  <c:v>0.43556689770060159</c:v>
                </c:pt>
                <c:pt idx="17986">
                  <c:v>0.42409246925238475</c:v>
                </c:pt>
                <c:pt idx="17987">
                  <c:v>0.42409246925238642</c:v>
                </c:pt>
                <c:pt idx="17988">
                  <c:v>2.3849436780676032</c:v>
                </c:pt>
                <c:pt idx="17989">
                  <c:v>2.3885710464879839</c:v>
                </c:pt>
                <c:pt idx="17990">
                  <c:v>2.367609328711707</c:v>
                </c:pt>
                <c:pt idx="17991">
                  <c:v>2.36759180327401</c:v>
                </c:pt>
                <c:pt idx="17992">
                  <c:v>2.3676093287117079</c:v>
                </c:pt>
                <c:pt idx="17993">
                  <c:v>2.3885710464879852</c:v>
                </c:pt>
                <c:pt idx="17994">
                  <c:v>2.3850306664520597</c:v>
                </c:pt>
                <c:pt idx="17995">
                  <c:v>2.4023595104567081</c:v>
                </c:pt>
                <c:pt idx="17996">
                  <c:v>2.40201506630831</c:v>
                </c:pt>
                <c:pt idx="17997">
                  <c:v>2.3984766670911455</c:v>
                </c:pt>
                <c:pt idx="17998">
                  <c:v>2.3945973268924488</c:v>
                </c:pt>
                <c:pt idx="17999">
                  <c:v>2.4017313712412927</c:v>
                </c:pt>
                <c:pt idx="18000">
                  <c:v>2.4037153863735345</c:v>
                </c:pt>
                <c:pt idx="18001">
                  <c:v>2.4137874867555111</c:v>
                </c:pt>
                <c:pt idx="18002">
                  <c:v>2.4134540297669083</c:v>
                </c:pt>
                <c:pt idx="18003">
                  <c:v>2.4152581121236265</c:v>
                </c:pt>
                <c:pt idx="18004">
                  <c:v>2.4345580487677809</c:v>
                </c:pt>
                <c:pt idx="18005">
                  <c:v>2.4360825049377306</c:v>
                </c:pt>
                <c:pt idx="18006">
                  <c:v>2.4422452716099907</c:v>
                </c:pt>
                <c:pt idx="18007">
                  <c:v>2.4447340996308826</c:v>
                </c:pt>
                <c:pt idx="18008">
                  <c:v>2.4446044561299241</c:v>
                </c:pt>
                <c:pt idx="18009">
                  <c:v>2.4597649164765376</c:v>
                </c:pt>
                <c:pt idx="18010">
                  <c:v>2.4597649164765376</c:v>
                </c:pt>
                <c:pt idx="18011">
                  <c:v>2.4596931147040224</c:v>
                </c:pt>
                <c:pt idx="18012">
                  <c:v>2.4602160594779514</c:v>
                </c:pt>
                <c:pt idx="18013">
                  <c:v>2.4682414000135604</c:v>
                </c:pt>
                <c:pt idx="18014">
                  <c:v>2.4672426650749797</c:v>
                </c:pt>
                <c:pt idx="18015">
                  <c:v>2.4671884051346389</c:v>
                </c:pt>
                <c:pt idx="18016">
                  <c:v>2.4677578114606331</c:v>
                </c:pt>
                <c:pt idx="18017">
                  <c:v>2.4667123721989173</c:v>
                </c:pt>
                <c:pt idx="18018">
                  <c:v>2.4667123721989168</c:v>
                </c:pt>
                <c:pt idx="18019">
                  <c:v>0.63218482130072973</c:v>
                </c:pt>
                <c:pt idx="18020">
                  <c:v>0.63190362020146951</c:v>
                </c:pt>
                <c:pt idx="18021">
                  <c:v>0.63493885257877103</c:v>
                </c:pt>
                <c:pt idx="18022">
                  <c:v>0.63493885257877214</c:v>
                </c:pt>
                <c:pt idx="18023">
                  <c:v>0.66357238026469723</c:v>
                </c:pt>
                <c:pt idx="18024">
                  <c:v>0.63190362020147073</c:v>
                </c:pt>
                <c:pt idx="18025">
                  <c:v>0.61788585875005109</c:v>
                </c:pt>
                <c:pt idx="18026">
                  <c:v>0.58526935552988968</c:v>
                </c:pt>
                <c:pt idx="18027">
                  <c:v>0.58214001126526294</c:v>
                </c:pt>
                <c:pt idx="18028">
                  <c:v>0.5731211896474353</c:v>
                </c:pt>
                <c:pt idx="18029">
                  <c:v>0.56710214133758652</c:v>
                </c:pt>
                <c:pt idx="18030">
                  <c:v>0.5538426449256042</c:v>
                </c:pt>
                <c:pt idx="18031">
                  <c:v>0.56759675563124901</c:v>
                </c:pt>
                <c:pt idx="18032">
                  <c:v>0.56759675563124823</c:v>
                </c:pt>
                <c:pt idx="18033">
                  <c:v>0.56096885492107718</c:v>
                </c:pt>
                <c:pt idx="18034">
                  <c:v>0.56407355923578384</c:v>
                </c:pt>
                <c:pt idx="18035">
                  <c:v>0.53590247920833578</c:v>
                </c:pt>
                <c:pt idx="18036">
                  <c:v>0.57956103989089303</c:v>
                </c:pt>
                <c:pt idx="18037">
                  <c:v>0.57035295861294577</c:v>
                </c:pt>
                <c:pt idx="18038">
                  <c:v>0.5734737242306156</c:v>
                </c:pt>
                <c:pt idx="18039">
                  <c:v>0.5734737242306156</c:v>
                </c:pt>
                <c:pt idx="18040">
                  <c:v>0.53623567512017611</c:v>
                </c:pt>
                <c:pt idx="18041">
                  <c:v>0.58423763215155822</c:v>
                </c:pt>
                <c:pt idx="18042">
                  <c:v>0.58166720087197366</c:v>
                </c:pt>
                <c:pt idx="18043">
                  <c:v>0.60908095075988333</c:v>
                </c:pt>
                <c:pt idx="18044">
                  <c:v>0.60103613275943191</c:v>
                </c:pt>
                <c:pt idx="18045">
                  <c:v>0.60562933272559361</c:v>
                </c:pt>
                <c:pt idx="18046">
                  <c:v>0.60562933272559394</c:v>
                </c:pt>
                <c:pt idx="18047">
                  <c:v>0.60562933272559438</c:v>
                </c:pt>
                <c:pt idx="18048">
                  <c:v>0.60977836679214925</c:v>
                </c:pt>
                <c:pt idx="18049">
                  <c:v>0.64480046361429666</c:v>
                </c:pt>
                <c:pt idx="18050">
                  <c:v>0.67961391837108842</c:v>
                </c:pt>
                <c:pt idx="18051">
                  <c:v>0.68464844727638108</c:v>
                </c:pt>
                <c:pt idx="18052">
                  <c:v>0.67983601193357535</c:v>
                </c:pt>
                <c:pt idx="18053">
                  <c:v>0.67154798112043279</c:v>
                </c:pt>
                <c:pt idx="18054">
                  <c:v>0.67154798112043346</c:v>
                </c:pt>
                <c:pt idx="18055">
                  <c:v>0.67465468871967738</c:v>
                </c:pt>
                <c:pt idx="18056">
                  <c:v>0.68748134020651963</c:v>
                </c:pt>
                <c:pt idx="18057">
                  <c:v>0.71369537073322398</c:v>
                </c:pt>
                <c:pt idx="18058">
                  <c:v>0.71675328792717996</c:v>
                </c:pt>
                <c:pt idx="18059">
                  <c:v>0.7246981502315375</c:v>
                </c:pt>
                <c:pt idx="18060">
                  <c:v>0.72731259498379341</c:v>
                </c:pt>
                <c:pt idx="18061">
                  <c:v>0.75613264476732489</c:v>
                </c:pt>
                <c:pt idx="18062">
                  <c:v>0.74776218347714074</c:v>
                </c:pt>
                <c:pt idx="18063">
                  <c:v>0.74347449076502592</c:v>
                </c:pt>
                <c:pt idx="18064">
                  <c:v>0.75510775464421531</c:v>
                </c:pt>
                <c:pt idx="18065">
                  <c:v>0.78280592720483055</c:v>
                </c:pt>
                <c:pt idx="18066">
                  <c:v>0.77028732290847612</c:v>
                </c:pt>
                <c:pt idx="18067">
                  <c:v>0.75389036098014417</c:v>
                </c:pt>
                <c:pt idx="18068">
                  <c:v>0.75389036098014284</c:v>
                </c:pt>
                <c:pt idx="18069">
                  <c:v>0.75130576584911479</c:v>
                </c:pt>
                <c:pt idx="18070">
                  <c:v>0.75130576584911501</c:v>
                </c:pt>
                <c:pt idx="18071">
                  <c:v>0.73937440158772227</c:v>
                </c:pt>
                <c:pt idx="18072">
                  <c:v>0.73937440158772194</c:v>
                </c:pt>
                <c:pt idx="18073">
                  <c:v>0.75130576584911446</c:v>
                </c:pt>
                <c:pt idx="18074">
                  <c:v>0.7189561313700189</c:v>
                </c:pt>
                <c:pt idx="18075">
                  <c:v>0.7164751415868964</c:v>
                </c:pt>
                <c:pt idx="18076">
                  <c:v>0.71282213814130868</c:v>
                </c:pt>
                <c:pt idx="18077">
                  <c:v>0.73864124911972151</c:v>
                </c:pt>
                <c:pt idx="18078">
                  <c:v>0.73076378727955882</c:v>
                </c:pt>
                <c:pt idx="18079">
                  <c:v>0.73864124911972084</c:v>
                </c:pt>
                <c:pt idx="18080">
                  <c:v>0.71282213814130901</c:v>
                </c:pt>
                <c:pt idx="18081">
                  <c:v>0.71282213814130946</c:v>
                </c:pt>
                <c:pt idx="18082">
                  <c:v>0.72012518422655836</c:v>
                </c:pt>
                <c:pt idx="18083">
                  <c:v>0.7510534744877102</c:v>
                </c:pt>
                <c:pt idx="18084">
                  <c:v>0.7510534744877102</c:v>
                </c:pt>
                <c:pt idx="18085">
                  <c:v>2.4865115729248641</c:v>
                </c:pt>
                <c:pt idx="18086">
                  <c:v>2.4890239280617812</c:v>
                </c:pt>
                <c:pt idx="18087">
                  <c:v>2.5049668351004519</c:v>
                </c:pt>
                <c:pt idx="18088">
                  <c:v>2.4884196933474332</c:v>
                </c:pt>
                <c:pt idx="18089">
                  <c:v>2.4890239280617821</c:v>
                </c:pt>
                <c:pt idx="18090">
                  <c:v>2.4906854783221988</c:v>
                </c:pt>
                <c:pt idx="18091">
                  <c:v>2.4912989060596535</c:v>
                </c:pt>
                <c:pt idx="18092">
                  <c:v>2.4736414827585116</c:v>
                </c:pt>
                <c:pt idx="18093">
                  <c:v>2.4711614090701199</c:v>
                </c:pt>
                <c:pt idx="18094">
                  <c:v>2.4894733112298479</c:v>
                </c:pt>
                <c:pt idx="18095">
                  <c:v>2.4889186248079129</c:v>
                </c:pt>
                <c:pt idx="18096">
                  <c:v>2.4889186248079129</c:v>
                </c:pt>
                <c:pt idx="18097">
                  <c:v>2.4889186248079129</c:v>
                </c:pt>
                <c:pt idx="18098">
                  <c:v>2.4883321897143005</c:v>
                </c:pt>
                <c:pt idx="18099">
                  <c:v>2.4884196933474332</c:v>
                </c:pt>
                <c:pt idx="18100">
                  <c:v>2.4883321897143005</c:v>
                </c:pt>
                <c:pt idx="18101">
                  <c:v>2.5049871173034801</c:v>
                </c:pt>
                <c:pt idx="18102">
                  <c:v>2.5036659386096236</c:v>
                </c:pt>
                <c:pt idx="18103">
                  <c:v>2.4889186248079129</c:v>
                </c:pt>
                <c:pt idx="18104">
                  <c:v>2.489638151810639</c:v>
                </c:pt>
                <c:pt idx="18105">
                  <c:v>2.4906395001418833</c:v>
                </c:pt>
                <c:pt idx="18106">
                  <c:v>2.5068882834631512</c:v>
                </c:pt>
                <c:pt idx="18107">
                  <c:v>2.5049974193119691</c:v>
                </c:pt>
                <c:pt idx="18108">
                  <c:v>2.4888032721304683</c:v>
                </c:pt>
                <c:pt idx="18109">
                  <c:v>2.4889186248079125</c:v>
                </c:pt>
                <c:pt idx="18110">
                  <c:v>2.4883321897143009</c:v>
                </c:pt>
                <c:pt idx="18111">
                  <c:v>3.3938722554887777</c:v>
                </c:pt>
                <c:pt idx="18112">
                  <c:v>3.37406065087076</c:v>
                </c:pt>
                <c:pt idx="18113">
                  <c:v>3.3793955074595319</c:v>
                </c:pt>
                <c:pt idx="18114">
                  <c:v>3.3793955074595323</c:v>
                </c:pt>
                <c:pt idx="18115">
                  <c:v>3.3793955074595319</c:v>
                </c:pt>
                <c:pt idx="18116">
                  <c:v>2.4731700263403544</c:v>
                </c:pt>
                <c:pt idx="18117">
                  <c:v>2.4883321897143014</c:v>
                </c:pt>
                <c:pt idx="18118">
                  <c:v>2.4703975906690308</c:v>
                </c:pt>
                <c:pt idx="18119">
                  <c:v>2.4883321897143009</c:v>
                </c:pt>
                <c:pt idx="18120">
                  <c:v>2.5041827652030642</c:v>
                </c:pt>
                <c:pt idx="18121">
                  <c:v>2.5041827652030637</c:v>
                </c:pt>
                <c:pt idx="18122">
                  <c:v>2.5033467193112444</c:v>
                </c:pt>
                <c:pt idx="18123">
                  <c:v>2.5041827652030642</c:v>
                </c:pt>
                <c:pt idx="18124">
                  <c:v>2.5101238511633213</c:v>
                </c:pt>
                <c:pt idx="18125">
                  <c:v>2.4946646919131328</c:v>
                </c:pt>
                <c:pt idx="18126">
                  <c:v>3.9016893670246717</c:v>
                </c:pt>
                <c:pt idx="18127">
                  <c:v>4.4672321008741118</c:v>
                </c:pt>
                <c:pt idx="18128">
                  <c:v>5.0198864363157423</c:v>
                </c:pt>
                <c:pt idx="18129">
                  <c:v>5.0198864363157423</c:v>
                </c:pt>
                <c:pt idx="18130">
                  <c:v>5.0254636255180261</c:v>
                </c:pt>
                <c:pt idx="18131">
                  <c:v>5.0488235923840241</c:v>
                </c:pt>
                <c:pt idx="18132">
                  <c:v>5.0232529332313618</c:v>
                </c:pt>
                <c:pt idx="18133">
                  <c:v>5.048823592384025</c:v>
                </c:pt>
                <c:pt idx="18134">
                  <c:v>5.0488235923840241</c:v>
                </c:pt>
                <c:pt idx="18135">
                  <c:v>5.0438609825035874</c:v>
                </c:pt>
                <c:pt idx="18136">
                  <c:v>5.0348145284715518</c:v>
                </c:pt>
                <c:pt idx="18137">
                  <c:v>5.0124054741048854</c:v>
                </c:pt>
                <c:pt idx="18138">
                  <c:v>5.0124054741048862</c:v>
                </c:pt>
                <c:pt idx="18139">
                  <c:v>5.0124054741048862</c:v>
                </c:pt>
                <c:pt idx="18140">
                  <c:v>5.0086061002676052</c:v>
                </c:pt>
                <c:pt idx="18141">
                  <c:v>5.0326227276888922</c:v>
                </c:pt>
                <c:pt idx="18142">
                  <c:v>4.570699977359979</c:v>
                </c:pt>
                <c:pt idx="18143">
                  <c:v>4.570699977359979</c:v>
                </c:pt>
                <c:pt idx="18144">
                  <c:v>4.5649373623028149</c:v>
                </c:pt>
                <c:pt idx="18145">
                  <c:v>4.5649373623028149</c:v>
                </c:pt>
                <c:pt idx="18146">
                  <c:v>4.5649373623028149</c:v>
                </c:pt>
                <c:pt idx="18147">
                  <c:v>4.5649373623028149</c:v>
                </c:pt>
                <c:pt idx="18148">
                  <c:v>4.5494516484702849</c:v>
                </c:pt>
                <c:pt idx="18149">
                  <c:v>4.5706999773599772</c:v>
                </c:pt>
                <c:pt idx="18150">
                  <c:v>4.5494516484702849</c:v>
                </c:pt>
                <c:pt idx="18151">
                  <c:v>4.5274664948072774</c:v>
                </c:pt>
                <c:pt idx="18152">
                  <c:v>4.5274664948072774</c:v>
                </c:pt>
                <c:pt idx="18153">
                  <c:v>4.5256654152259559</c:v>
                </c:pt>
                <c:pt idx="18154">
                  <c:v>4.5494516484702849</c:v>
                </c:pt>
                <c:pt idx="18155">
                  <c:v>4.5363744479654677</c:v>
                </c:pt>
                <c:pt idx="18156">
                  <c:v>4.5412874755386126</c:v>
                </c:pt>
                <c:pt idx="18157">
                  <c:v>3.4986972081056451</c:v>
                </c:pt>
                <c:pt idx="18158">
                  <c:v>2.6607208481616089</c:v>
                </c:pt>
                <c:pt idx="18159">
                  <c:v>0.74481642627224065</c:v>
                </c:pt>
                <c:pt idx="18160">
                  <c:v>0.74481642627224132</c:v>
                </c:pt>
                <c:pt idx="18161">
                  <c:v>0.75332989541205619</c:v>
                </c:pt>
                <c:pt idx="18162">
                  <c:v>0.72384660128042466</c:v>
                </c:pt>
                <c:pt idx="18163">
                  <c:v>0.71065833967837266</c:v>
                </c:pt>
                <c:pt idx="18164">
                  <c:v>3.1412847739766421</c:v>
                </c:pt>
                <c:pt idx="18165">
                  <c:v>3.1388369499773612</c:v>
                </c:pt>
                <c:pt idx="18166">
                  <c:v>3.1388369499773612</c:v>
                </c:pt>
                <c:pt idx="18167">
                  <c:v>3.1540586805336615</c:v>
                </c:pt>
                <c:pt idx="18168">
                  <c:v>3.1541203912101485</c:v>
                </c:pt>
                <c:pt idx="18169">
                  <c:v>3.1687063852757666</c:v>
                </c:pt>
                <c:pt idx="18170">
                  <c:v>3.1683067461780299</c:v>
                </c:pt>
                <c:pt idx="18171">
                  <c:v>3.1683067461780299</c:v>
                </c:pt>
                <c:pt idx="18172">
                  <c:v>3.1538699779269757</c:v>
                </c:pt>
                <c:pt idx="18173">
                  <c:v>3.1516110047209271</c:v>
                </c:pt>
                <c:pt idx="18174">
                  <c:v>3.154120391210149</c:v>
                </c:pt>
                <c:pt idx="18175">
                  <c:v>3.899247973066482</c:v>
                </c:pt>
                <c:pt idx="18176">
                  <c:v>3.8912594228529316</c:v>
                </c:pt>
                <c:pt idx="18177">
                  <c:v>3.9090974165224703</c:v>
                </c:pt>
                <c:pt idx="18178">
                  <c:v>3.9097646109728146</c:v>
                </c:pt>
                <c:pt idx="18179">
                  <c:v>3.905048301526227</c:v>
                </c:pt>
                <c:pt idx="18180">
                  <c:v>3.8912594228529316</c:v>
                </c:pt>
                <c:pt idx="18181">
                  <c:v>3.9090974165224703</c:v>
                </c:pt>
                <c:pt idx="18182">
                  <c:v>3.9084099736814379</c:v>
                </c:pt>
                <c:pt idx="18183">
                  <c:v>3.9084099736814379</c:v>
                </c:pt>
                <c:pt idx="18184">
                  <c:v>3.9090974165224703</c:v>
                </c:pt>
                <c:pt idx="18185">
                  <c:v>3.8919849267610584</c:v>
                </c:pt>
                <c:pt idx="18186">
                  <c:v>3.8949151528456705</c:v>
                </c:pt>
                <c:pt idx="18187">
                  <c:v>3.8898638725449364</c:v>
                </c:pt>
                <c:pt idx="18188">
                  <c:v>3.8898638725449364</c:v>
                </c:pt>
                <c:pt idx="18189">
                  <c:v>3.8756646034746658</c:v>
                </c:pt>
                <c:pt idx="18190">
                  <c:v>3.8756646034746658</c:v>
                </c:pt>
                <c:pt idx="18191">
                  <c:v>3.8747526321634869</c:v>
                </c:pt>
                <c:pt idx="18192">
                  <c:v>3.8638095172293174</c:v>
                </c:pt>
                <c:pt idx="18193">
                  <c:v>3.8798264293326552</c:v>
                </c:pt>
                <c:pt idx="18194">
                  <c:v>3.8801644447917973</c:v>
                </c:pt>
                <c:pt idx="18195">
                  <c:v>2.4811481725004221</c:v>
                </c:pt>
                <c:pt idx="18196">
                  <c:v>2.4815674278696269</c:v>
                </c:pt>
                <c:pt idx="18197">
                  <c:v>2.4815674278696265</c:v>
                </c:pt>
                <c:pt idx="18198">
                  <c:v>2.4815674278696265</c:v>
                </c:pt>
                <c:pt idx="18199">
                  <c:v>2.4834659284334677</c:v>
                </c:pt>
                <c:pt idx="18200">
                  <c:v>2.4683559746280088</c:v>
                </c:pt>
                <c:pt idx="18201">
                  <c:v>2.4709070046439083</c:v>
                </c:pt>
                <c:pt idx="18202">
                  <c:v>2.4870269330388779</c:v>
                </c:pt>
                <c:pt idx="18203">
                  <c:v>2.4888685689248216</c:v>
                </c:pt>
                <c:pt idx="18204">
                  <c:v>2.4888685689248224</c:v>
                </c:pt>
                <c:pt idx="18205">
                  <c:v>2.4870269330388779</c:v>
                </c:pt>
                <c:pt idx="18206">
                  <c:v>0.68515961970514871</c:v>
                </c:pt>
                <c:pt idx="18207">
                  <c:v>0.67986796324769772</c:v>
                </c:pt>
                <c:pt idx="18208">
                  <c:v>0.64456250438600082</c:v>
                </c:pt>
                <c:pt idx="18209">
                  <c:v>0.63984238921667369</c:v>
                </c:pt>
                <c:pt idx="18210">
                  <c:v>2.6388364193869682</c:v>
                </c:pt>
                <c:pt idx="18211">
                  <c:v>2.6377969475933067</c:v>
                </c:pt>
                <c:pt idx="18212">
                  <c:v>2.6227652198668454</c:v>
                </c:pt>
                <c:pt idx="18213">
                  <c:v>2.624812128453657</c:v>
                </c:pt>
                <c:pt idx="18214">
                  <c:v>2.6245398090250274</c:v>
                </c:pt>
                <c:pt idx="18215">
                  <c:v>2.6267984275898186</c:v>
                </c:pt>
                <c:pt idx="18216">
                  <c:v>2.628811142492518</c:v>
                </c:pt>
                <c:pt idx="18217">
                  <c:v>2.6295487123841705</c:v>
                </c:pt>
                <c:pt idx="18218">
                  <c:v>2.6363870801967817</c:v>
                </c:pt>
                <c:pt idx="18219">
                  <c:v>2.6380151503360834</c:v>
                </c:pt>
                <c:pt idx="18220">
                  <c:v>2.6371434542578585</c:v>
                </c:pt>
                <c:pt idx="18221">
                  <c:v>2.6219389168443366</c:v>
                </c:pt>
                <c:pt idx="18222">
                  <c:v>2.6371434542578589</c:v>
                </c:pt>
                <c:pt idx="18223">
                  <c:v>2.6371434542578585</c:v>
                </c:pt>
                <c:pt idx="18224">
                  <c:v>2.6288282129406957</c:v>
                </c:pt>
                <c:pt idx="18225">
                  <c:v>2.627914268522761</c:v>
                </c:pt>
                <c:pt idx="18226">
                  <c:v>2.6285910870688305</c:v>
                </c:pt>
                <c:pt idx="18227">
                  <c:v>2.6294653413326277</c:v>
                </c:pt>
                <c:pt idx="18228">
                  <c:v>2.6359843466049471</c:v>
                </c:pt>
                <c:pt idx="18229">
                  <c:v>2.6279663483369946</c:v>
                </c:pt>
                <c:pt idx="18230">
                  <c:v>2.6271406315655992</c:v>
                </c:pt>
                <c:pt idx="18231">
                  <c:v>2.6271406315655987</c:v>
                </c:pt>
                <c:pt idx="18232">
                  <c:v>2.6271406315655987</c:v>
                </c:pt>
                <c:pt idx="18233">
                  <c:v>2.6271406315655987</c:v>
                </c:pt>
                <c:pt idx="18234">
                  <c:v>2.6254416505727023</c:v>
                </c:pt>
                <c:pt idx="18235">
                  <c:v>2.6246458658104164</c:v>
                </c:pt>
                <c:pt idx="18236">
                  <c:v>2.6262756278153709</c:v>
                </c:pt>
                <c:pt idx="18237">
                  <c:v>2.6252719298227158</c:v>
                </c:pt>
                <c:pt idx="18238">
                  <c:v>3.5081760234410142</c:v>
                </c:pt>
                <c:pt idx="18239">
                  <c:v>3.5045625605622877</c:v>
                </c:pt>
                <c:pt idx="18240">
                  <c:v>3.5015765959990479</c:v>
                </c:pt>
                <c:pt idx="18241">
                  <c:v>2.4500126674692164</c:v>
                </c:pt>
                <c:pt idx="18242">
                  <c:v>2.4558452220004576</c:v>
                </c:pt>
                <c:pt idx="18243">
                  <c:v>2.4546849703882891</c:v>
                </c:pt>
                <c:pt idx="18244">
                  <c:v>2.4543100295447253</c:v>
                </c:pt>
                <c:pt idx="18245">
                  <c:v>3.3762876142459048</c:v>
                </c:pt>
                <c:pt idx="18246">
                  <c:v>3.372075670684771</c:v>
                </c:pt>
                <c:pt idx="18247">
                  <c:v>3.3869261784995586</c:v>
                </c:pt>
                <c:pt idx="18248">
                  <c:v>3.3833061430879119</c:v>
                </c:pt>
                <c:pt idx="18249">
                  <c:v>3.3758899393218016</c:v>
                </c:pt>
                <c:pt idx="18250">
                  <c:v>3.3823361628960757</c:v>
                </c:pt>
                <c:pt idx="18251">
                  <c:v>3.3833061430879119</c:v>
                </c:pt>
                <c:pt idx="18252">
                  <c:v>4.4715710271192517</c:v>
                </c:pt>
                <c:pt idx="18253">
                  <c:v>4.4507389628348877</c:v>
                </c:pt>
                <c:pt idx="18254">
                  <c:v>4.4715710271192517</c:v>
                </c:pt>
                <c:pt idx="18255">
                  <c:v>4.4593301153921878</c:v>
                </c:pt>
                <c:pt idx="18256">
                  <c:v>4.4609257658994688</c:v>
                </c:pt>
                <c:pt idx="18257">
                  <c:v>4.4540314374491841</c:v>
                </c:pt>
                <c:pt idx="18258">
                  <c:v>4.4485771497916371</c:v>
                </c:pt>
                <c:pt idx="18259">
                  <c:v>4.4416365361955288</c:v>
                </c:pt>
                <c:pt idx="18260">
                  <c:v>4.4504050546983356</c:v>
                </c:pt>
                <c:pt idx="18261">
                  <c:v>4.9249409478967907</c:v>
                </c:pt>
                <c:pt idx="18262">
                  <c:v>4.9418542221483692</c:v>
                </c:pt>
                <c:pt idx="18263">
                  <c:v>4.9325772592341872</c:v>
                </c:pt>
                <c:pt idx="18264">
                  <c:v>4.9080887546707297</c:v>
                </c:pt>
                <c:pt idx="18265">
                  <c:v>5.3085625715896789</c:v>
                </c:pt>
                <c:pt idx="18266">
                  <c:v>5.3354447379303664</c:v>
                </c:pt>
                <c:pt idx="18267">
                  <c:v>5.3354447379303664</c:v>
                </c:pt>
                <c:pt idx="18268">
                  <c:v>5.3308898289465976</c:v>
                </c:pt>
                <c:pt idx="18269">
                  <c:v>4.9288330055994347</c:v>
                </c:pt>
                <c:pt idx="18270">
                  <c:v>4.9288330055994347</c:v>
                </c:pt>
                <c:pt idx="18271">
                  <c:v>4.9288330055994347</c:v>
                </c:pt>
                <c:pt idx="18272">
                  <c:v>4.9458019806751201</c:v>
                </c:pt>
                <c:pt idx="18273">
                  <c:v>5.3325697174892559</c:v>
                </c:pt>
                <c:pt idx="18274">
                  <c:v>5.3386709091273392</c:v>
                </c:pt>
                <c:pt idx="18275">
                  <c:v>5.3490688891871176</c:v>
                </c:pt>
                <c:pt idx="18276">
                  <c:v>4.951600651450641</c:v>
                </c:pt>
                <c:pt idx="18277">
                  <c:v>4.9516006514506419</c:v>
                </c:pt>
                <c:pt idx="18278">
                  <c:v>4.9348288517481329</c:v>
                </c:pt>
                <c:pt idx="18279">
                  <c:v>4.9399784089144676</c:v>
                </c:pt>
                <c:pt idx="18280">
                  <c:v>4.9584673163136923</c:v>
                </c:pt>
                <c:pt idx="18281">
                  <c:v>4.9440655204970483</c:v>
                </c:pt>
                <c:pt idx="18282">
                  <c:v>4.9389474774716655</c:v>
                </c:pt>
                <c:pt idx="18283">
                  <c:v>4.5823874753217275</c:v>
                </c:pt>
                <c:pt idx="18284">
                  <c:v>4.5893871884892095</c:v>
                </c:pt>
                <c:pt idx="18285">
                  <c:v>4.5893871884892095</c:v>
                </c:pt>
                <c:pt idx="18286">
                  <c:v>4.596283510879517</c:v>
                </c:pt>
                <c:pt idx="18287">
                  <c:v>4.5872770029472818</c:v>
                </c:pt>
                <c:pt idx="18288">
                  <c:v>4.5893871884892095</c:v>
                </c:pt>
                <c:pt idx="18289">
                  <c:v>4.594418417289849</c:v>
                </c:pt>
                <c:pt idx="18290">
                  <c:v>4.5939682550953869</c:v>
                </c:pt>
                <c:pt idx="18291">
                  <c:v>4.5845471454240743</c:v>
                </c:pt>
                <c:pt idx="18292">
                  <c:v>4.0491324079392532</c:v>
                </c:pt>
                <c:pt idx="18293">
                  <c:v>4.025381206862515</c:v>
                </c:pt>
                <c:pt idx="18294">
                  <c:v>4.0329726528101144</c:v>
                </c:pt>
                <c:pt idx="18295">
                  <c:v>4.5672390088993673</c:v>
                </c:pt>
                <c:pt idx="18296">
                  <c:v>4.0458663788443454</c:v>
                </c:pt>
                <c:pt idx="18297">
                  <c:v>4.0293194453291736</c:v>
                </c:pt>
                <c:pt idx="18298">
                  <c:v>4.0276338000189584</c:v>
                </c:pt>
                <c:pt idx="18299">
                  <c:v>4.0276338000189584</c:v>
                </c:pt>
                <c:pt idx="18300">
                  <c:v>4.5623619218483009</c:v>
                </c:pt>
                <c:pt idx="18301">
                  <c:v>4.5675496246194287</c:v>
                </c:pt>
                <c:pt idx="18302">
                  <c:v>4.5696920898508893</c:v>
                </c:pt>
                <c:pt idx="18303">
                  <c:v>4.5517842552506318</c:v>
                </c:pt>
                <c:pt idx="18304">
                  <c:v>4.0166437874544663</c:v>
                </c:pt>
                <c:pt idx="18305">
                  <c:v>4.0106788903239714</c:v>
                </c:pt>
                <c:pt idx="18306">
                  <c:v>4.0048974766062297</c:v>
                </c:pt>
                <c:pt idx="18307">
                  <c:v>4.0220426794474182</c:v>
                </c:pt>
                <c:pt idx="18308">
                  <c:v>4.0220426794474182</c:v>
                </c:pt>
                <c:pt idx="18309">
                  <c:v>4.0220426794474173</c:v>
                </c:pt>
                <c:pt idx="18310">
                  <c:v>4.0400854093031375</c:v>
                </c:pt>
                <c:pt idx="18311">
                  <c:v>4.0176653687942618</c:v>
                </c:pt>
                <c:pt idx="18312">
                  <c:v>4.0237541359424585</c:v>
                </c:pt>
                <c:pt idx="18313">
                  <c:v>4.0209870281488227</c:v>
                </c:pt>
                <c:pt idx="18314">
                  <c:v>3.3526221740971138</c:v>
                </c:pt>
                <c:pt idx="18315">
                  <c:v>3.3477648281253085</c:v>
                </c:pt>
                <c:pt idx="18316">
                  <c:v>3.3477648281253085</c:v>
                </c:pt>
                <c:pt idx="18317">
                  <c:v>3.3427729209817252</c:v>
                </c:pt>
                <c:pt idx="18318">
                  <c:v>3.3644734015163391</c:v>
                </c:pt>
                <c:pt idx="18319">
                  <c:v>3.3644734015163391</c:v>
                </c:pt>
                <c:pt idx="18320">
                  <c:v>3.365556267637603</c:v>
                </c:pt>
                <c:pt idx="18321">
                  <c:v>3.361232461888227</c:v>
                </c:pt>
                <c:pt idx="18322">
                  <c:v>3.3495895115583521</c:v>
                </c:pt>
                <c:pt idx="18323">
                  <c:v>3.3486449338232287</c:v>
                </c:pt>
                <c:pt idx="18324">
                  <c:v>3.3504323109317204</c:v>
                </c:pt>
                <c:pt idx="18325">
                  <c:v>3.3454065608281511</c:v>
                </c:pt>
                <c:pt idx="18326">
                  <c:v>2.4614508466657452</c:v>
                </c:pt>
                <c:pt idx="18327">
                  <c:v>2.4551180164109674</c:v>
                </c:pt>
                <c:pt idx="18328">
                  <c:v>2.4524908232842475</c:v>
                </c:pt>
                <c:pt idx="18329">
                  <c:v>2.4503682324307352</c:v>
                </c:pt>
                <c:pt idx="18330">
                  <c:v>2.4503682324307352</c:v>
                </c:pt>
                <c:pt idx="18331">
                  <c:v>0.65334972938432911</c:v>
                </c:pt>
                <c:pt idx="18332">
                  <c:v>0.65334972938433011</c:v>
                </c:pt>
                <c:pt idx="18333">
                  <c:v>0.65334972938432978</c:v>
                </c:pt>
                <c:pt idx="18334">
                  <c:v>0.69248463057284126</c:v>
                </c:pt>
                <c:pt idx="18335">
                  <c:v>0.69032702742010665</c:v>
                </c:pt>
                <c:pt idx="18336">
                  <c:v>0.6832939592557965</c:v>
                </c:pt>
                <c:pt idx="18337">
                  <c:v>0.7136067904699237</c:v>
                </c:pt>
                <c:pt idx="18338">
                  <c:v>0.69032702742010565</c:v>
                </c:pt>
                <c:pt idx="18339">
                  <c:v>2.4724294926759591</c:v>
                </c:pt>
                <c:pt idx="18340">
                  <c:v>2.4695955509402188</c:v>
                </c:pt>
                <c:pt idx="18341">
                  <c:v>2.4695955509402188</c:v>
                </c:pt>
                <c:pt idx="18342">
                  <c:v>2.4724294926759587</c:v>
                </c:pt>
                <c:pt idx="18343">
                  <c:v>2.4713013966596935</c:v>
                </c:pt>
                <c:pt idx="18344">
                  <c:v>2.4883965266157353</c:v>
                </c:pt>
                <c:pt idx="18345">
                  <c:v>2.4898061160093117</c:v>
                </c:pt>
                <c:pt idx="18346">
                  <c:v>2.4905593862005113</c:v>
                </c:pt>
                <c:pt idx="18347">
                  <c:v>2.4734676249288725</c:v>
                </c:pt>
                <c:pt idx="18348">
                  <c:v>2.4734676249288725</c:v>
                </c:pt>
                <c:pt idx="18349">
                  <c:v>2.4734676249288725</c:v>
                </c:pt>
                <c:pt idx="18350">
                  <c:v>2.4740014855849175</c:v>
                </c:pt>
                <c:pt idx="18351">
                  <c:v>2.4717689470027993</c:v>
                </c:pt>
                <c:pt idx="18352">
                  <c:v>2.4802926256482225</c:v>
                </c:pt>
                <c:pt idx="18353">
                  <c:v>2.4826221619826754</c:v>
                </c:pt>
                <c:pt idx="18354">
                  <c:v>2.4819350855714646</c:v>
                </c:pt>
                <c:pt idx="18355">
                  <c:v>2.4825623909529417</c:v>
                </c:pt>
                <c:pt idx="18356">
                  <c:v>2.4847598116397616</c:v>
                </c:pt>
                <c:pt idx="18357">
                  <c:v>2.4675506461807877</c:v>
                </c:pt>
                <c:pt idx="18358">
                  <c:v>2.4825623909529413</c:v>
                </c:pt>
                <c:pt idx="18359">
                  <c:v>2.4825623909529417</c:v>
                </c:pt>
                <c:pt idx="18360">
                  <c:v>2.4826221619826758</c:v>
                </c:pt>
                <c:pt idx="18361">
                  <c:v>2.4980362526726898</c:v>
                </c:pt>
                <c:pt idx="18362">
                  <c:v>2.4964782895423081</c:v>
                </c:pt>
                <c:pt idx="18363">
                  <c:v>2.4962168044998898</c:v>
                </c:pt>
                <c:pt idx="18364">
                  <c:v>2.4982089526025817</c:v>
                </c:pt>
                <c:pt idx="18365">
                  <c:v>2.4982089526025817</c:v>
                </c:pt>
                <c:pt idx="18366">
                  <c:v>2.4962168044998898</c:v>
                </c:pt>
                <c:pt idx="18367">
                  <c:v>2.4969337595923302</c:v>
                </c:pt>
                <c:pt idx="18368">
                  <c:v>2.4819310711281712</c:v>
                </c:pt>
                <c:pt idx="18369">
                  <c:v>2.4826221619826763</c:v>
                </c:pt>
                <c:pt idx="18370">
                  <c:v>0.68383848066475272</c:v>
                </c:pt>
                <c:pt idx="18371">
                  <c:v>0.6916256543721031</c:v>
                </c:pt>
                <c:pt idx="18372">
                  <c:v>0.656610149676083</c:v>
                </c:pt>
                <c:pt idx="18373">
                  <c:v>0.66688331113949639</c:v>
                </c:pt>
                <c:pt idx="18374">
                  <c:v>0.67031509046080606</c:v>
                </c:pt>
                <c:pt idx="18375">
                  <c:v>0.67031509046080573</c:v>
                </c:pt>
                <c:pt idx="18376">
                  <c:v>0.67191275726979027</c:v>
                </c:pt>
                <c:pt idx="18377">
                  <c:v>0.69948379212262457</c:v>
                </c:pt>
                <c:pt idx="18378">
                  <c:v>0.70651568423550082</c:v>
                </c:pt>
                <c:pt idx="18379">
                  <c:v>0.70342184305152022</c:v>
                </c:pt>
                <c:pt idx="18380">
                  <c:v>0.67710053941690829</c:v>
                </c:pt>
                <c:pt idx="18381">
                  <c:v>0.70342184305151989</c:v>
                </c:pt>
                <c:pt idx="18382">
                  <c:v>0.71299999343250675</c:v>
                </c:pt>
                <c:pt idx="18383">
                  <c:v>0.71034455446366962</c:v>
                </c:pt>
                <c:pt idx="18384">
                  <c:v>0.70969772698217259</c:v>
                </c:pt>
                <c:pt idx="18385">
                  <c:v>2.471175115529634</c:v>
                </c:pt>
                <c:pt idx="18386">
                  <c:v>3.4946501553999414</c:v>
                </c:pt>
                <c:pt idx="18387">
                  <c:v>3.5101326643789492</c:v>
                </c:pt>
                <c:pt idx="18388">
                  <c:v>3.5101326643789488</c:v>
                </c:pt>
                <c:pt idx="18389">
                  <c:v>3.4897176000644787</c:v>
                </c:pt>
                <c:pt idx="18390">
                  <c:v>3.5109641112712549</c:v>
                </c:pt>
                <c:pt idx="18391">
                  <c:v>3.5101920208006874</c:v>
                </c:pt>
                <c:pt idx="18392">
                  <c:v>3.4947463990024032</c:v>
                </c:pt>
                <c:pt idx="18393">
                  <c:v>3.4938144464261671</c:v>
                </c:pt>
                <c:pt idx="18394">
                  <c:v>3.4947463990024037</c:v>
                </c:pt>
                <c:pt idx="18395">
                  <c:v>3.4947463990024037</c:v>
                </c:pt>
                <c:pt idx="18396">
                  <c:v>3.4727148064520201</c:v>
                </c:pt>
                <c:pt idx="18397">
                  <c:v>3.4778974400545484</c:v>
                </c:pt>
                <c:pt idx="18398">
                  <c:v>3.47891796961843</c:v>
                </c:pt>
                <c:pt idx="18399">
                  <c:v>3.4951088910432722</c:v>
                </c:pt>
                <c:pt idx="18400">
                  <c:v>3.4907365817911162</c:v>
                </c:pt>
                <c:pt idx="18401">
                  <c:v>3.4956619838758844</c:v>
                </c:pt>
                <c:pt idx="18402">
                  <c:v>3.4965783036429703</c:v>
                </c:pt>
                <c:pt idx="18403">
                  <c:v>3.491107105796313</c:v>
                </c:pt>
                <c:pt idx="18404">
                  <c:v>3.4920741982431265</c:v>
                </c:pt>
                <c:pt idx="18405">
                  <c:v>3.4969386790262598</c:v>
                </c:pt>
                <c:pt idx="18406">
                  <c:v>3.4750487910094066</c:v>
                </c:pt>
                <c:pt idx="18407">
                  <c:v>3.4759560629428043</c:v>
                </c:pt>
                <c:pt idx="18408">
                  <c:v>4.089363452217083</c:v>
                </c:pt>
                <c:pt idx="18409">
                  <c:v>4.687437563926883</c:v>
                </c:pt>
                <c:pt idx="18410">
                  <c:v>4.681178467205819</c:v>
                </c:pt>
                <c:pt idx="18411">
                  <c:v>4.6837216996121009</c:v>
                </c:pt>
                <c:pt idx="18412">
                  <c:v>4.6542101435532315</c:v>
                </c:pt>
                <c:pt idx="18413">
                  <c:v>4.6542101435532315</c:v>
                </c:pt>
                <c:pt idx="18414">
                  <c:v>4.6568704181640355</c:v>
                </c:pt>
                <c:pt idx="18415">
                  <c:v>4.6820608839172086</c:v>
                </c:pt>
                <c:pt idx="18416">
                  <c:v>4.1848275263860426</c:v>
                </c:pt>
                <c:pt idx="18417">
                  <c:v>3.4728911432436198</c:v>
                </c:pt>
                <c:pt idx="18418">
                  <c:v>3.4509708401918311</c:v>
                </c:pt>
                <c:pt idx="18419">
                  <c:v>3.4728911432436194</c:v>
                </c:pt>
                <c:pt idx="18420">
                  <c:v>3.4728911432436194</c:v>
                </c:pt>
                <c:pt idx="18421">
                  <c:v>3.4497516763546856</c:v>
                </c:pt>
                <c:pt idx="18422">
                  <c:v>3.4497516763546852</c:v>
                </c:pt>
                <c:pt idx="18423">
                  <c:v>3.4497516763546852</c:v>
                </c:pt>
                <c:pt idx="18424">
                  <c:v>3.4497516763546852</c:v>
                </c:pt>
                <c:pt idx="18425">
                  <c:v>3.47181691555146</c:v>
                </c:pt>
                <c:pt idx="18426">
                  <c:v>3.4665041601896074</c:v>
                </c:pt>
                <c:pt idx="18427">
                  <c:v>3.4889395178789306</c:v>
                </c:pt>
                <c:pt idx="18428">
                  <c:v>3.5046024741132724</c:v>
                </c:pt>
                <c:pt idx="18429">
                  <c:v>3.5046024741132715</c:v>
                </c:pt>
                <c:pt idx="18430">
                  <c:v>3.5046024741132715</c:v>
                </c:pt>
                <c:pt idx="18431">
                  <c:v>3.5250979130466815</c:v>
                </c:pt>
                <c:pt idx="18432">
                  <c:v>3.525097913046682</c:v>
                </c:pt>
                <c:pt idx="18433">
                  <c:v>3.525097913046682</c:v>
                </c:pt>
                <c:pt idx="18434">
                  <c:v>3.525097913046682</c:v>
                </c:pt>
                <c:pt idx="18435">
                  <c:v>3.5250979130466815</c:v>
                </c:pt>
                <c:pt idx="18436">
                  <c:v>3.5397076032849624</c:v>
                </c:pt>
                <c:pt idx="18437">
                  <c:v>3.5397076032849624</c:v>
                </c:pt>
                <c:pt idx="18438">
                  <c:v>3.5490876507865585</c:v>
                </c:pt>
                <c:pt idx="18439">
                  <c:v>2.6926469130844453</c:v>
                </c:pt>
                <c:pt idx="18440">
                  <c:v>0.77963227410772584</c:v>
                </c:pt>
                <c:pt idx="18441">
                  <c:v>0.79027198653065511</c:v>
                </c:pt>
                <c:pt idx="18442">
                  <c:v>0.790271986530656</c:v>
                </c:pt>
                <c:pt idx="18443">
                  <c:v>0.80038684065458565</c:v>
                </c:pt>
                <c:pt idx="18444">
                  <c:v>0.79214631580280548</c:v>
                </c:pt>
                <c:pt idx="18445">
                  <c:v>2.5372375019929159</c:v>
                </c:pt>
                <c:pt idx="18446">
                  <c:v>2.5292369383105378</c:v>
                </c:pt>
                <c:pt idx="18447">
                  <c:v>2.5301851079597126</c:v>
                </c:pt>
                <c:pt idx="18448">
                  <c:v>2.5165597336085583</c:v>
                </c:pt>
                <c:pt idx="18449">
                  <c:v>2.5164078319483401</c:v>
                </c:pt>
                <c:pt idx="18450">
                  <c:v>2.5028422033146689</c:v>
                </c:pt>
                <c:pt idx="18451">
                  <c:v>2.5035673507434617</c:v>
                </c:pt>
                <c:pt idx="18452">
                  <c:v>2.5037118230379427</c:v>
                </c:pt>
                <c:pt idx="18453">
                  <c:v>2.5037118230379427</c:v>
                </c:pt>
                <c:pt idx="18454">
                  <c:v>2.5164828742098506</c:v>
                </c:pt>
                <c:pt idx="18455">
                  <c:v>2.5164828742098506</c:v>
                </c:pt>
                <c:pt idx="18456">
                  <c:v>2.5037118230379427</c:v>
                </c:pt>
                <c:pt idx="18457">
                  <c:v>2.5037118230379427</c:v>
                </c:pt>
                <c:pt idx="18458">
                  <c:v>2.5037118230379427</c:v>
                </c:pt>
                <c:pt idx="18459">
                  <c:v>2.4896792479241632</c:v>
                </c:pt>
                <c:pt idx="18460">
                  <c:v>2.4905233288634148</c:v>
                </c:pt>
                <c:pt idx="18461">
                  <c:v>2.4746097349421698</c:v>
                </c:pt>
                <c:pt idx="18462">
                  <c:v>2.4569997058670148</c:v>
                </c:pt>
                <c:pt idx="18463">
                  <c:v>2.4542661788377593</c:v>
                </c:pt>
                <c:pt idx="18464">
                  <c:v>3.3575864987776853</c:v>
                </c:pt>
                <c:pt idx="18465">
                  <c:v>3.3575864987776853</c:v>
                </c:pt>
                <c:pt idx="18466">
                  <c:v>3.3566697469072375</c:v>
                </c:pt>
                <c:pt idx="18467">
                  <c:v>3.3339377070898419</c:v>
                </c:pt>
                <c:pt idx="18468">
                  <c:v>3.3339377070898419</c:v>
                </c:pt>
                <c:pt idx="18469">
                  <c:v>3.3198709824736512</c:v>
                </c:pt>
                <c:pt idx="18470">
                  <c:v>3.3168570887106807</c:v>
                </c:pt>
                <c:pt idx="18471">
                  <c:v>3.3101097702261999</c:v>
                </c:pt>
                <c:pt idx="18472">
                  <c:v>3.3172758544765371</c:v>
                </c:pt>
                <c:pt idx="18473">
                  <c:v>3.316007536684844</c:v>
                </c:pt>
                <c:pt idx="18474">
                  <c:v>3.2963739656689559</c:v>
                </c:pt>
                <c:pt idx="18475">
                  <c:v>3.3024041553078893</c:v>
                </c:pt>
                <c:pt idx="18476">
                  <c:v>2.4051720739928544</c:v>
                </c:pt>
                <c:pt idx="18477">
                  <c:v>2.392169381468586</c:v>
                </c:pt>
                <c:pt idx="18478">
                  <c:v>2.3869615153484203</c:v>
                </c:pt>
                <c:pt idx="18479">
                  <c:v>2.3886842912114035</c:v>
                </c:pt>
                <c:pt idx="18480">
                  <c:v>2.3879248781578717</c:v>
                </c:pt>
                <c:pt idx="18481">
                  <c:v>2.3883549430574704</c:v>
                </c:pt>
                <c:pt idx="18482">
                  <c:v>2.3855728570721921</c:v>
                </c:pt>
                <c:pt idx="18483">
                  <c:v>3.2712173029439855</c:v>
                </c:pt>
                <c:pt idx="18484">
                  <c:v>3.2712173029439851</c:v>
                </c:pt>
                <c:pt idx="18485">
                  <c:v>3.2712173029439851</c:v>
                </c:pt>
                <c:pt idx="18486">
                  <c:v>3.2728313152220379</c:v>
                </c:pt>
                <c:pt idx="18487">
                  <c:v>3.2644726823578343</c:v>
                </c:pt>
                <c:pt idx="18488">
                  <c:v>3.2712173029439851</c:v>
                </c:pt>
                <c:pt idx="18489">
                  <c:v>3.2712173029439851</c:v>
                </c:pt>
                <c:pt idx="18490">
                  <c:v>3.9241867798888888</c:v>
                </c:pt>
                <c:pt idx="18491">
                  <c:v>3.9241867798888888</c:v>
                </c:pt>
                <c:pt idx="18492">
                  <c:v>3.9340761297663116</c:v>
                </c:pt>
                <c:pt idx="18493">
                  <c:v>3.9623358594469633</c:v>
                </c:pt>
                <c:pt idx="18494">
                  <c:v>3.9643831311847308</c:v>
                </c:pt>
                <c:pt idx="18495">
                  <c:v>3.306791147004351</c:v>
                </c:pt>
                <c:pt idx="18496">
                  <c:v>3.3081170628562817</c:v>
                </c:pt>
                <c:pt idx="18497">
                  <c:v>3.3324522317973648</c:v>
                </c:pt>
                <c:pt idx="18498">
                  <c:v>3.9931818842715003</c:v>
                </c:pt>
                <c:pt idx="18499">
                  <c:v>4.0188015722355743</c:v>
                </c:pt>
                <c:pt idx="18500">
                  <c:v>4.0267364711016684</c:v>
                </c:pt>
                <c:pt idx="18501">
                  <c:v>4.0255390536195828</c:v>
                </c:pt>
                <c:pt idx="18502">
                  <c:v>4.027185428632122</c:v>
                </c:pt>
                <c:pt idx="18503">
                  <c:v>4.027185428632122</c:v>
                </c:pt>
                <c:pt idx="18504">
                  <c:v>4.0511079405893309</c:v>
                </c:pt>
                <c:pt idx="18505">
                  <c:v>4.0453926144178745</c:v>
                </c:pt>
                <c:pt idx="18506">
                  <c:v>4.0615305278833249</c:v>
                </c:pt>
                <c:pt idx="18507">
                  <c:v>4.0615305278833249</c:v>
                </c:pt>
                <c:pt idx="18508">
                  <c:v>4.0615305278833249</c:v>
                </c:pt>
                <c:pt idx="18509">
                  <c:v>4.062988006389193</c:v>
                </c:pt>
                <c:pt idx="18510">
                  <c:v>4.0787163680793368</c:v>
                </c:pt>
                <c:pt idx="18511">
                  <c:v>4.077336450259657</c:v>
                </c:pt>
                <c:pt idx="18512">
                  <c:v>4.092814227869396</c:v>
                </c:pt>
                <c:pt idx="18513">
                  <c:v>4.0918084077563597</c:v>
                </c:pt>
                <c:pt idx="18514">
                  <c:v>3.422711985561774</c:v>
                </c:pt>
                <c:pt idx="18515">
                  <c:v>3.422711985561774</c:v>
                </c:pt>
                <c:pt idx="18516">
                  <c:v>3.422711985561774</c:v>
                </c:pt>
                <c:pt idx="18517">
                  <c:v>3.4266090427327387</c:v>
                </c:pt>
                <c:pt idx="18518">
                  <c:v>3.4270599735684466</c:v>
                </c:pt>
                <c:pt idx="18519">
                  <c:v>3.4409561444961008</c:v>
                </c:pt>
                <c:pt idx="18520">
                  <c:v>3.422711985561774</c:v>
                </c:pt>
                <c:pt idx="18521">
                  <c:v>2.5196098441841102</c:v>
                </c:pt>
                <c:pt idx="18522">
                  <c:v>2.5341976648182865</c:v>
                </c:pt>
                <c:pt idx="18523">
                  <c:v>2.5326243519757541</c:v>
                </c:pt>
                <c:pt idx="18524">
                  <c:v>2.532624351975755</c:v>
                </c:pt>
                <c:pt idx="18525">
                  <c:v>2.534197664818286</c:v>
                </c:pt>
                <c:pt idx="18526">
                  <c:v>2.5332201583059173</c:v>
                </c:pt>
                <c:pt idx="18527">
                  <c:v>2.5341976648182865</c:v>
                </c:pt>
                <c:pt idx="18528">
                  <c:v>2.5188470844327706</c:v>
                </c:pt>
                <c:pt idx="18529">
                  <c:v>0.78285597369267479</c:v>
                </c:pt>
                <c:pt idx="18530">
                  <c:v>0.78285597369267479</c:v>
                </c:pt>
                <c:pt idx="18531">
                  <c:v>0.79509889829160019</c:v>
                </c:pt>
                <c:pt idx="18532">
                  <c:v>0.79245331601584956</c:v>
                </c:pt>
                <c:pt idx="18533">
                  <c:v>2.5196104843240992</c:v>
                </c:pt>
                <c:pt idx="18534">
                  <c:v>2.5182327020605877</c:v>
                </c:pt>
                <c:pt idx="18535">
                  <c:v>2.5034987692046</c:v>
                </c:pt>
                <c:pt idx="18536">
                  <c:v>2.5029351864054559</c:v>
                </c:pt>
                <c:pt idx="18537">
                  <c:v>2.4853634079367399</c:v>
                </c:pt>
                <c:pt idx="18538">
                  <c:v>2.4853634079367399</c:v>
                </c:pt>
                <c:pt idx="18539">
                  <c:v>2.4877891383890169</c:v>
                </c:pt>
                <c:pt idx="18540">
                  <c:v>2.4879541323803189</c:v>
                </c:pt>
                <c:pt idx="18541">
                  <c:v>3.3690648433704196</c:v>
                </c:pt>
                <c:pt idx="18542">
                  <c:v>3.3690648433704196</c:v>
                </c:pt>
                <c:pt idx="18543">
                  <c:v>3.347706842454651</c:v>
                </c:pt>
                <c:pt idx="18544">
                  <c:v>3.3528801044470828</c:v>
                </c:pt>
                <c:pt idx="18545">
                  <c:v>3.374701035049259</c:v>
                </c:pt>
                <c:pt idx="18546">
                  <c:v>3.3747010350492581</c:v>
                </c:pt>
                <c:pt idx="18547">
                  <c:v>3.3528801044470828</c:v>
                </c:pt>
                <c:pt idx="18548">
                  <c:v>4.0077259024875067</c:v>
                </c:pt>
                <c:pt idx="18549">
                  <c:v>4.0059168777219378</c:v>
                </c:pt>
                <c:pt idx="18550">
                  <c:v>3.9814620508595784</c:v>
                </c:pt>
                <c:pt idx="18551">
                  <c:v>3.9902038407764242</c:v>
                </c:pt>
                <c:pt idx="18552">
                  <c:v>3.9933878296454575</c:v>
                </c:pt>
                <c:pt idx="18553">
                  <c:v>3.968716107789112</c:v>
                </c:pt>
                <c:pt idx="18554">
                  <c:v>3.993387829645457</c:v>
                </c:pt>
                <c:pt idx="18555">
                  <c:v>3.9667262599836803</c:v>
                </c:pt>
                <c:pt idx="18556">
                  <c:v>3.9610535155654967</c:v>
                </c:pt>
                <c:pt idx="18557">
                  <c:v>3.9610535155654962</c:v>
                </c:pt>
                <c:pt idx="18558">
                  <c:v>3.987998527841317</c:v>
                </c:pt>
                <c:pt idx="18559">
                  <c:v>4.0120421490850982</c:v>
                </c:pt>
                <c:pt idx="18560">
                  <c:v>4.0055448820715114</c:v>
                </c:pt>
                <c:pt idx="18561">
                  <c:v>3.9811835130287654</c:v>
                </c:pt>
                <c:pt idx="18562">
                  <c:v>4.0073383648041512</c:v>
                </c:pt>
                <c:pt idx="18563">
                  <c:v>4.0042565411634863</c:v>
                </c:pt>
                <c:pt idx="18564">
                  <c:v>3.3480589217013765</c:v>
                </c:pt>
                <c:pt idx="18565">
                  <c:v>3.3490626222049911</c:v>
                </c:pt>
                <c:pt idx="18566">
                  <c:v>3.3652926608287861</c:v>
                </c:pt>
                <c:pt idx="18567">
                  <c:v>3.3857313223126044</c:v>
                </c:pt>
                <c:pt idx="18568">
                  <c:v>3.386473322037852</c:v>
                </c:pt>
                <c:pt idx="18569">
                  <c:v>3.3857313223126044</c:v>
                </c:pt>
                <c:pt idx="18570">
                  <c:v>3.4009428897030669</c:v>
                </c:pt>
                <c:pt idx="18571">
                  <c:v>3.3995598432726073</c:v>
                </c:pt>
                <c:pt idx="18572">
                  <c:v>2.4994845774610543</c:v>
                </c:pt>
                <c:pt idx="18573">
                  <c:v>2.5159108776395027</c:v>
                </c:pt>
                <c:pt idx="18574">
                  <c:v>2.5159108776395023</c:v>
                </c:pt>
                <c:pt idx="18575">
                  <c:v>2.5299065103463052</c:v>
                </c:pt>
                <c:pt idx="18576">
                  <c:v>2.5143947497034187</c:v>
                </c:pt>
                <c:pt idx="18577">
                  <c:v>2.5307275629586927</c:v>
                </c:pt>
                <c:pt idx="18578">
                  <c:v>2.5299065103463056</c:v>
                </c:pt>
                <c:pt idx="18579">
                  <c:v>0.81359635068763503</c:v>
                </c:pt>
                <c:pt idx="18580">
                  <c:v>0.82446602402152891</c:v>
                </c:pt>
                <c:pt idx="18581">
                  <c:v>0.83214596644417071</c:v>
                </c:pt>
                <c:pt idx="18582">
                  <c:v>0.83214596644417071</c:v>
                </c:pt>
                <c:pt idx="18583">
                  <c:v>0.84255273381621998</c:v>
                </c:pt>
                <c:pt idx="18584">
                  <c:v>0.83636471190595962</c:v>
                </c:pt>
                <c:pt idx="18585">
                  <c:v>0.8363647119059594</c:v>
                </c:pt>
                <c:pt idx="18586">
                  <c:v>0.82865134967199272</c:v>
                </c:pt>
                <c:pt idx="18587">
                  <c:v>0.83936004560632305</c:v>
                </c:pt>
                <c:pt idx="18588">
                  <c:v>0.83936004560632305</c:v>
                </c:pt>
                <c:pt idx="18589">
                  <c:v>0.82814964941816271</c:v>
                </c:pt>
                <c:pt idx="18590">
                  <c:v>0.81197643020286847</c:v>
                </c:pt>
                <c:pt idx="18591">
                  <c:v>0.81197643020286847</c:v>
                </c:pt>
                <c:pt idx="18592">
                  <c:v>0.83505587493052358</c:v>
                </c:pt>
                <c:pt idx="18593">
                  <c:v>0.81834093986587397</c:v>
                </c:pt>
                <c:pt idx="18594">
                  <c:v>0.80835543021672918</c:v>
                </c:pt>
                <c:pt idx="18595">
                  <c:v>2.5188012278443526</c:v>
                </c:pt>
                <c:pt idx="18596">
                  <c:v>2.5210410283859739</c:v>
                </c:pt>
                <c:pt idx="18597">
                  <c:v>2.5038874769842479</c:v>
                </c:pt>
                <c:pt idx="18598">
                  <c:v>2.4857499491246822</c:v>
                </c:pt>
                <c:pt idx="18599">
                  <c:v>2.5043702904141081</c:v>
                </c:pt>
                <c:pt idx="18600">
                  <c:v>2.5038874769842479</c:v>
                </c:pt>
                <c:pt idx="18601">
                  <c:v>2.4884450656892496</c:v>
                </c:pt>
                <c:pt idx="18602">
                  <c:v>3.3871633787614197</c:v>
                </c:pt>
                <c:pt idx="18603">
                  <c:v>3.3879472972078015</c:v>
                </c:pt>
                <c:pt idx="18604">
                  <c:v>3.3879472972078015</c:v>
                </c:pt>
                <c:pt idx="18605">
                  <c:v>3.3871633787614193</c:v>
                </c:pt>
                <c:pt idx="18606">
                  <c:v>3.3699117191399961</c:v>
                </c:pt>
                <c:pt idx="18607">
                  <c:v>3.3821561354955105</c:v>
                </c:pt>
                <c:pt idx="18608">
                  <c:v>3.3660920287933203</c:v>
                </c:pt>
                <c:pt idx="18609">
                  <c:v>3.3668974036865293</c:v>
                </c:pt>
                <c:pt idx="18610">
                  <c:v>3.371270900089431</c:v>
                </c:pt>
                <c:pt idx="18611">
                  <c:v>3.3550560491013948</c:v>
                </c:pt>
                <c:pt idx="18612">
                  <c:v>3.3603631700688927</c:v>
                </c:pt>
                <c:pt idx="18613">
                  <c:v>3.3600031047133951</c:v>
                </c:pt>
                <c:pt idx="18614">
                  <c:v>3.3650724882529151</c:v>
                </c:pt>
                <c:pt idx="18615">
                  <c:v>3.371535960753111</c:v>
                </c:pt>
                <c:pt idx="18616">
                  <c:v>3.3557102776046741</c:v>
                </c:pt>
                <c:pt idx="18617">
                  <c:v>3.3667698665081112</c:v>
                </c:pt>
                <c:pt idx="18618">
                  <c:v>3.3779664036122967</c:v>
                </c:pt>
                <c:pt idx="18619">
                  <c:v>3.3807381174119899</c:v>
                </c:pt>
                <c:pt idx="18620">
                  <c:v>3.3848540655019455</c:v>
                </c:pt>
                <c:pt idx="18621">
                  <c:v>3.3947638722271942</c:v>
                </c:pt>
                <c:pt idx="18622">
                  <c:v>3.3979696836292805</c:v>
                </c:pt>
                <c:pt idx="18623">
                  <c:v>3.3829659142076705</c:v>
                </c:pt>
                <c:pt idx="18624">
                  <c:v>3.3925040402114766</c:v>
                </c:pt>
                <c:pt idx="18625">
                  <c:v>3.3922176573379632</c:v>
                </c:pt>
                <c:pt idx="18626">
                  <c:v>2.4605285782724251</c:v>
                </c:pt>
                <c:pt idx="18627">
                  <c:v>2.4733177677842066</c:v>
                </c:pt>
                <c:pt idx="18628">
                  <c:v>2.4739323998951117</c:v>
                </c:pt>
                <c:pt idx="18629">
                  <c:v>2.4725827388834443</c:v>
                </c:pt>
                <c:pt idx="18630">
                  <c:v>2.4725827388834452</c:v>
                </c:pt>
                <c:pt idx="18631">
                  <c:v>2.4731375233005406</c:v>
                </c:pt>
                <c:pt idx="18632">
                  <c:v>2.4725827388834438</c:v>
                </c:pt>
                <c:pt idx="18633">
                  <c:v>0.4910326458731803</c:v>
                </c:pt>
                <c:pt idx="18634">
                  <c:v>0.5041421557610537</c:v>
                </c:pt>
                <c:pt idx="18635">
                  <c:v>0.47502543882809029</c:v>
                </c:pt>
                <c:pt idx="18636">
                  <c:v>0.47502543882808929</c:v>
                </c:pt>
                <c:pt idx="18637">
                  <c:v>0.48983278805092229</c:v>
                </c:pt>
                <c:pt idx="18638">
                  <c:v>0.49101039406102454</c:v>
                </c:pt>
                <c:pt idx="18639">
                  <c:v>0.504518036874537</c:v>
                </c:pt>
                <c:pt idx="18640">
                  <c:v>0.52315326055282696</c:v>
                </c:pt>
                <c:pt idx="18641">
                  <c:v>0.52315012777544667</c:v>
                </c:pt>
                <c:pt idx="18642">
                  <c:v>0.55446133077582693</c:v>
                </c:pt>
                <c:pt idx="18643">
                  <c:v>0.55446133077582738</c:v>
                </c:pt>
                <c:pt idx="18644">
                  <c:v>0.55519249785765068</c:v>
                </c:pt>
                <c:pt idx="18645">
                  <c:v>0.55519249785765112</c:v>
                </c:pt>
                <c:pt idx="18646">
                  <c:v>0.54826293660860115</c:v>
                </c:pt>
                <c:pt idx="18647">
                  <c:v>0.55589794802285852</c:v>
                </c:pt>
                <c:pt idx="18648">
                  <c:v>0.54823902175418426</c:v>
                </c:pt>
                <c:pt idx="18649">
                  <c:v>0.54823902175418249</c:v>
                </c:pt>
                <c:pt idx="18650">
                  <c:v>0.54823902175418293</c:v>
                </c:pt>
                <c:pt idx="18651">
                  <c:v>0.54823902175418293</c:v>
                </c:pt>
                <c:pt idx="18652">
                  <c:v>0.54041433982534537</c:v>
                </c:pt>
                <c:pt idx="18653">
                  <c:v>0.54881605613861539</c:v>
                </c:pt>
                <c:pt idx="18654">
                  <c:v>0.55583832496181496</c:v>
                </c:pt>
                <c:pt idx="18655">
                  <c:v>0.54881605613861539</c:v>
                </c:pt>
                <c:pt idx="18656">
                  <c:v>0.57170637479411313</c:v>
                </c:pt>
                <c:pt idx="18657">
                  <c:v>0.5904754341151226</c:v>
                </c:pt>
                <c:pt idx="18658">
                  <c:v>0.57170637479411346</c:v>
                </c:pt>
                <c:pt idx="18659">
                  <c:v>0.57174459634939534</c:v>
                </c:pt>
                <c:pt idx="18660">
                  <c:v>2.4767982672409357</c:v>
                </c:pt>
                <c:pt idx="18661">
                  <c:v>2.4685824838778707</c:v>
                </c:pt>
                <c:pt idx="18662">
                  <c:v>2.4683738596343376</c:v>
                </c:pt>
                <c:pt idx="18663">
                  <c:v>2.4688303313502118</c:v>
                </c:pt>
                <c:pt idx="18664">
                  <c:v>2.4735871002574044</c:v>
                </c:pt>
                <c:pt idx="18665">
                  <c:v>2.4597849156838079</c:v>
                </c:pt>
                <c:pt idx="18666">
                  <c:v>2.4595725096611725</c:v>
                </c:pt>
                <c:pt idx="18667">
                  <c:v>2.4644016925804406</c:v>
                </c:pt>
                <c:pt idx="18668">
                  <c:v>2.4774506991464742</c:v>
                </c:pt>
                <c:pt idx="18669">
                  <c:v>2.4778119963552521</c:v>
                </c:pt>
                <c:pt idx="18670">
                  <c:v>2.4778119963552521</c:v>
                </c:pt>
                <c:pt idx="18671">
                  <c:v>2.4767838776709898</c:v>
                </c:pt>
                <c:pt idx="18672">
                  <c:v>2.4881374647925854</c:v>
                </c:pt>
                <c:pt idx="18673">
                  <c:v>2.4760145441601953</c:v>
                </c:pt>
                <c:pt idx="18674">
                  <c:v>2.4877252772665401</c:v>
                </c:pt>
                <c:pt idx="18675">
                  <c:v>2.4895325610500896</c:v>
                </c:pt>
                <c:pt idx="18676">
                  <c:v>2.4892594358607649</c:v>
                </c:pt>
                <c:pt idx="18677">
                  <c:v>2.4898516080636011</c:v>
                </c:pt>
                <c:pt idx="18678">
                  <c:v>2.4855572198257869</c:v>
                </c:pt>
                <c:pt idx="18679">
                  <c:v>2.4848578056411967</c:v>
                </c:pt>
                <c:pt idx="18680">
                  <c:v>2.4792941075217545</c:v>
                </c:pt>
                <c:pt idx="18681">
                  <c:v>2.480024608820202</c:v>
                </c:pt>
                <c:pt idx="18682">
                  <c:v>2.4927432869617814</c:v>
                </c:pt>
                <c:pt idx="18683">
                  <c:v>2.4938064799870476</c:v>
                </c:pt>
                <c:pt idx="18684">
                  <c:v>2.4879198253223613</c:v>
                </c:pt>
                <c:pt idx="18685">
                  <c:v>2.4829703750658672</c:v>
                </c:pt>
                <c:pt idx="18686">
                  <c:v>2.4968206839049221</c:v>
                </c:pt>
                <c:pt idx="18687">
                  <c:v>2.4968206839049216</c:v>
                </c:pt>
                <c:pt idx="18688">
                  <c:v>2.4823069961011712</c:v>
                </c:pt>
                <c:pt idx="18689">
                  <c:v>2.48377677869175</c:v>
                </c:pt>
                <c:pt idx="18690">
                  <c:v>2.4829703750658672</c:v>
                </c:pt>
                <c:pt idx="18691">
                  <c:v>0.61783103880252288</c:v>
                </c:pt>
                <c:pt idx="18692">
                  <c:v>0.63949243335672135</c:v>
                </c:pt>
                <c:pt idx="18693">
                  <c:v>2.4899646136672899</c:v>
                </c:pt>
                <c:pt idx="18694">
                  <c:v>2.4907649928766573</c:v>
                </c:pt>
                <c:pt idx="18695">
                  <c:v>2.4841648653106141</c:v>
                </c:pt>
                <c:pt idx="18696">
                  <c:v>2.4984710517142084</c:v>
                </c:pt>
                <c:pt idx="18697">
                  <c:v>2.4982089838424435</c:v>
                </c:pt>
                <c:pt idx="18698">
                  <c:v>2.4921437745708315</c:v>
                </c:pt>
                <c:pt idx="18699">
                  <c:v>2.4770385502023062</c:v>
                </c:pt>
                <c:pt idx="18700">
                  <c:v>2.4790487963013725</c:v>
                </c:pt>
                <c:pt idx="18701">
                  <c:v>2.4790487963013725</c:v>
                </c:pt>
                <c:pt idx="18702">
                  <c:v>2.4770385502023062</c:v>
                </c:pt>
                <c:pt idx="18703">
                  <c:v>2.4623028611063855</c:v>
                </c:pt>
                <c:pt idx="18704">
                  <c:v>2.4701971551744282</c:v>
                </c:pt>
                <c:pt idx="18705">
                  <c:v>2.453045740035336</c:v>
                </c:pt>
                <c:pt idx="18706">
                  <c:v>2.4605198768788936</c:v>
                </c:pt>
                <c:pt idx="18707">
                  <c:v>2.4605401977037733</c:v>
                </c:pt>
                <c:pt idx="18708">
                  <c:v>2.4602864079527667</c:v>
                </c:pt>
                <c:pt idx="18709">
                  <c:v>2.4658193543829463</c:v>
                </c:pt>
                <c:pt idx="18710">
                  <c:v>2.4674591868376816</c:v>
                </c:pt>
                <c:pt idx="18711">
                  <c:v>2.4689436669120286</c:v>
                </c:pt>
                <c:pt idx="18712">
                  <c:v>2.4740836393134362</c:v>
                </c:pt>
                <c:pt idx="18713">
                  <c:v>2.4600716870683028</c:v>
                </c:pt>
                <c:pt idx="18714">
                  <c:v>2.460577867966959</c:v>
                </c:pt>
                <c:pt idx="18715">
                  <c:v>2.4604552868366398</c:v>
                </c:pt>
                <c:pt idx="18716">
                  <c:v>2.4655064510874429</c:v>
                </c:pt>
                <c:pt idx="18717">
                  <c:v>2.4510203337342538</c:v>
                </c:pt>
                <c:pt idx="18718">
                  <c:v>2.450075632207704</c:v>
                </c:pt>
                <c:pt idx="18719">
                  <c:v>2.4648880714942809</c:v>
                </c:pt>
                <c:pt idx="18720">
                  <c:v>2.4696524335541303</c:v>
                </c:pt>
                <c:pt idx="18721">
                  <c:v>2.4749760296929413</c:v>
                </c:pt>
                <c:pt idx="18722">
                  <c:v>2.4758736147241875</c:v>
                </c:pt>
                <c:pt idx="18723">
                  <c:v>2.4626379010812443</c:v>
                </c:pt>
                <c:pt idx="18724">
                  <c:v>0.48317616782818246</c:v>
                </c:pt>
                <c:pt idx="18725">
                  <c:v>2.4624422324552064</c:v>
                </c:pt>
                <c:pt idx="18726">
                  <c:v>2.4627114022094267</c:v>
                </c:pt>
                <c:pt idx="18727">
                  <c:v>2.4496094318005648</c:v>
                </c:pt>
                <c:pt idx="18728">
                  <c:v>2.4482290314058703</c:v>
                </c:pt>
                <c:pt idx="18729">
                  <c:v>2.4487668858399458</c:v>
                </c:pt>
                <c:pt idx="18730">
                  <c:v>2.4483889349306716</c:v>
                </c:pt>
                <c:pt idx="18731">
                  <c:v>2.4612845410662243</c:v>
                </c:pt>
                <c:pt idx="18732">
                  <c:v>2.4621069651004714</c:v>
                </c:pt>
                <c:pt idx="18733">
                  <c:v>2.4745835163931282</c:v>
                </c:pt>
                <c:pt idx="18734">
                  <c:v>2.4742134414812003</c:v>
                </c:pt>
                <c:pt idx="18735">
                  <c:v>3.4042525205579692</c:v>
                </c:pt>
                <c:pt idx="18736">
                  <c:v>3.4196408964337048</c:v>
                </c:pt>
                <c:pt idx="18737">
                  <c:v>3.411448215670259</c:v>
                </c:pt>
                <c:pt idx="18738">
                  <c:v>3.4110529391972562</c:v>
                </c:pt>
                <c:pt idx="18739">
                  <c:v>3.4081513049419812</c:v>
                </c:pt>
                <c:pt idx="18740">
                  <c:v>3.4159428960224982</c:v>
                </c:pt>
                <c:pt idx="18741">
                  <c:v>3.4159428960224982</c:v>
                </c:pt>
                <c:pt idx="18742">
                  <c:v>3.4159428960224978</c:v>
                </c:pt>
                <c:pt idx="18743">
                  <c:v>3.4102945088124899</c:v>
                </c:pt>
                <c:pt idx="18744">
                  <c:v>3.4102945088124899</c:v>
                </c:pt>
                <c:pt idx="18745">
                  <c:v>3.4102945088124899</c:v>
                </c:pt>
                <c:pt idx="18746">
                  <c:v>3.4127974097871281</c:v>
                </c:pt>
                <c:pt idx="18747">
                  <c:v>3.4040842519204375</c:v>
                </c:pt>
                <c:pt idx="18748">
                  <c:v>3.4014875242651588</c:v>
                </c:pt>
                <c:pt idx="18749">
                  <c:v>3.4183183228142164</c:v>
                </c:pt>
                <c:pt idx="18750">
                  <c:v>3.4011488923187581</c:v>
                </c:pt>
                <c:pt idx="18751">
                  <c:v>3.4011488923187581</c:v>
                </c:pt>
                <c:pt idx="18752">
                  <c:v>3.3941723178420085</c:v>
                </c:pt>
                <c:pt idx="18753">
                  <c:v>4.4784249591194554</c:v>
                </c:pt>
                <c:pt idx="18754">
                  <c:v>4.4864132558409313</c:v>
                </c:pt>
                <c:pt idx="18755">
                  <c:v>4.4864132558409322</c:v>
                </c:pt>
                <c:pt idx="18756">
                  <c:v>3.9050991039212328</c:v>
                </c:pt>
                <c:pt idx="18757">
                  <c:v>3.9050991039212328</c:v>
                </c:pt>
                <c:pt idx="18758">
                  <c:v>3.9050991039212333</c:v>
                </c:pt>
                <c:pt idx="18759">
                  <c:v>3.9134931409159055</c:v>
                </c:pt>
                <c:pt idx="18760">
                  <c:v>3.9190077305475648</c:v>
                </c:pt>
                <c:pt idx="18761">
                  <c:v>3.9220996495206539</c:v>
                </c:pt>
                <c:pt idx="18762">
                  <c:v>3.9066291614109834</c:v>
                </c:pt>
                <c:pt idx="18763">
                  <c:v>3.9035727118568424</c:v>
                </c:pt>
                <c:pt idx="18764">
                  <c:v>3.8901886244524113</c:v>
                </c:pt>
                <c:pt idx="18765">
                  <c:v>3.8901886244524109</c:v>
                </c:pt>
                <c:pt idx="18766">
                  <c:v>3.1360552048168242</c:v>
                </c:pt>
                <c:pt idx="18767">
                  <c:v>3.1360552048168242</c:v>
                </c:pt>
                <c:pt idx="18768">
                  <c:v>3.1416894816591179</c:v>
                </c:pt>
                <c:pt idx="18769">
                  <c:v>4.0119851791904351</c:v>
                </c:pt>
                <c:pt idx="18770">
                  <c:v>4.0277361677295387</c:v>
                </c:pt>
                <c:pt idx="18771">
                  <c:v>4.0114541193842772</c:v>
                </c:pt>
                <c:pt idx="18772">
                  <c:v>4.0080745894596594</c:v>
                </c:pt>
                <c:pt idx="18773">
                  <c:v>4.0045970981903469</c:v>
                </c:pt>
                <c:pt idx="18774">
                  <c:v>4.0177167479559097</c:v>
                </c:pt>
                <c:pt idx="18775">
                  <c:v>4.0137147815402425</c:v>
                </c:pt>
                <c:pt idx="18776">
                  <c:v>4.0108110924284031</c:v>
                </c:pt>
                <c:pt idx="18777">
                  <c:v>4.0071985109734145</c:v>
                </c:pt>
                <c:pt idx="18778">
                  <c:v>4.0111071530354501</c:v>
                </c:pt>
                <c:pt idx="18779">
                  <c:v>4.0117413329341822</c:v>
                </c:pt>
                <c:pt idx="18780">
                  <c:v>3.9952651802554877</c:v>
                </c:pt>
                <c:pt idx="18781">
                  <c:v>4.569643876856305</c:v>
                </c:pt>
                <c:pt idx="18782">
                  <c:v>4.5615942660059865</c:v>
                </c:pt>
                <c:pt idx="18783">
                  <c:v>4.5696438768563059</c:v>
                </c:pt>
                <c:pt idx="18784">
                  <c:v>3.5172774241830931</c:v>
                </c:pt>
                <c:pt idx="18785">
                  <c:v>3.5172774241830931</c:v>
                </c:pt>
                <c:pt idx="18786">
                  <c:v>3.5163648189660917</c:v>
                </c:pt>
                <c:pt idx="18787">
                  <c:v>3.5060835934717924</c:v>
                </c:pt>
                <c:pt idx="18788">
                  <c:v>3.5214464675364998</c:v>
                </c:pt>
                <c:pt idx="18789">
                  <c:v>3.5178977498733524</c:v>
                </c:pt>
                <c:pt idx="18790">
                  <c:v>3.5178977498733528</c:v>
                </c:pt>
                <c:pt idx="18791">
                  <c:v>3.5106919563651551</c:v>
                </c:pt>
                <c:pt idx="18792">
                  <c:v>3.5097217220282588</c:v>
                </c:pt>
                <c:pt idx="18793">
                  <c:v>3.5190042772093491</c:v>
                </c:pt>
                <c:pt idx="18794">
                  <c:v>3.5210220615554895</c:v>
                </c:pt>
                <c:pt idx="18795">
                  <c:v>3.5270659439166629</c:v>
                </c:pt>
                <c:pt idx="18796">
                  <c:v>3.5270659439166625</c:v>
                </c:pt>
                <c:pt idx="18797">
                  <c:v>3.522804900991177</c:v>
                </c:pt>
                <c:pt idx="18798">
                  <c:v>3.5051244706330476</c:v>
                </c:pt>
                <c:pt idx="18799">
                  <c:v>4.2401886750473743</c:v>
                </c:pt>
                <c:pt idx="18800">
                  <c:v>3.4976312186277236</c:v>
                </c:pt>
                <c:pt idx="18801">
                  <c:v>3.4976312186277236</c:v>
                </c:pt>
                <c:pt idx="18802">
                  <c:v>3.4976312186277236</c:v>
                </c:pt>
                <c:pt idx="18803">
                  <c:v>3.516268841553075</c:v>
                </c:pt>
                <c:pt idx="18804">
                  <c:v>3.5157023786720951</c:v>
                </c:pt>
                <c:pt idx="18805">
                  <c:v>3.4969254892278219</c:v>
                </c:pt>
                <c:pt idx="18806">
                  <c:v>3.4969254892278219</c:v>
                </c:pt>
                <c:pt idx="18807">
                  <c:v>3.4992030756176584</c:v>
                </c:pt>
                <c:pt idx="18808">
                  <c:v>3.5094972009588483</c:v>
                </c:pt>
                <c:pt idx="18809">
                  <c:v>3.5082016065167503</c:v>
                </c:pt>
                <c:pt idx="18810">
                  <c:v>3.5181260901599751</c:v>
                </c:pt>
                <c:pt idx="18811">
                  <c:v>3.5270870899753182</c:v>
                </c:pt>
                <c:pt idx="18812">
                  <c:v>2.6550378065900446</c:v>
                </c:pt>
                <c:pt idx="18813">
                  <c:v>2.6550378065900446</c:v>
                </c:pt>
                <c:pt idx="18814">
                  <c:v>2.6493394912419803</c:v>
                </c:pt>
                <c:pt idx="18815">
                  <c:v>2.648720382942209</c:v>
                </c:pt>
                <c:pt idx="18816">
                  <c:v>2.6417824407206383</c:v>
                </c:pt>
                <c:pt idx="18817">
                  <c:v>2.6412821871378247</c:v>
                </c:pt>
                <c:pt idx="18818">
                  <c:v>2.6426912936764393</c:v>
                </c:pt>
                <c:pt idx="18819">
                  <c:v>2.6271308382353311</c:v>
                </c:pt>
                <c:pt idx="18820">
                  <c:v>2.6433766402907777</c:v>
                </c:pt>
                <c:pt idx="18821">
                  <c:v>2.6358410544864284</c:v>
                </c:pt>
                <c:pt idx="18822">
                  <c:v>2.6349530005858863</c:v>
                </c:pt>
                <c:pt idx="18823">
                  <c:v>2.6501316304457148</c:v>
                </c:pt>
                <c:pt idx="18824">
                  <c:v>2.6422764559990983</c:v>
                </c:pt>
                <c:pt idx="18825">
                  <c:v>2.6407689141339872</c:v>
                </c:pt>
                <c:pt idx="18826">
                  <c:v>2.6324076491336745</c:v>
                </c:pt>
                <c:pt idx="18827">
                  <c:v>2.6500303828780716</c:v>
                </c:pt>
                <c:pt idx="18828">
                  <c:v>2.6658282425022009</c:v>
                </c:pt>
                <c:pt idx="18829">
                  <c:v>2.6657819573867672</c:v>
                </c:pt>
                <c:pt idx="18830">
                  <c:v>0.71289362860274919</c:v>
                </c:pt>
                <c:pt idx="18831">
                  <c:v>0.74228487565658618</c:v>
                </c:pt>
                <c:pt idx="18832">
                  <c:v>0.7257420401526663</c:v>
                </c:pt>
                <c:pt idx="18833">
                  <c:v>0.71822720094327897</c:v>
                </c:pt>
                <c:pt idx="18834">
                  <c:v>0.7182272009432793</c:v>
                </c:pt>
                <c:pt idx="18835">
                  <c:v>0.71052215121509332</c:v>
                </c:pt>
                <c:pt idx="18836">
                  <c:v>0.71052215121509388</c:v>
                </c:pt>
                <c:pt idx="18837">
                  <c:v>0.72588322174637943</c:v>
                </c:pt>
                <c:pt idx="18838">
                  <c:v>0.74036274400858426</c:v>
                </c:pt>
                <c:pt idx="18839">
                  <c:v>0.73398237367795571</c:v>
                </c:pt>
                <c:pt idx="18840">
                  <c:v>0.76262536711829865</c:v>
                </c:pt>
                <c:pt idx="18841">
                  <c:v>0.76672163837968332</c:v>
                </c:pt>
                <c:pt idx="18842">
                  <c:v>0.7575454296896682</c:v>
                </c:pt>
                <c:pt idx="18843">
                  <c:v>0.76202496674844511</c:v>
                </c:pt>
                <c:pt idx="18844">
                  <c:v>0.77272020424463161</c:v>
                </c:pt>
                <c:pt idx="18845">
                  <c:v>0.80306644357684798</c:v>
                </c:pt>
                <c:pt idx="18846">
                  <c:v>0.81362333695837907</c:v>
                </c:pt>
                <c:pt idx="18847">
                  <c:v>0.83735079121872746</c:v>
                </c:pt>
                <c:pt idx="18848">
                  <c:v>0.83057907660703678</c:v>
                </c:pt>
                <c:pt idx="18849">
                  <c:v>2.530434066731833</c:v>
                </c:pt>
                <c:pt idx="18850">
                  <c:v>2.5316604184814597</c:v>
                </c:pt>
                <c:pt idx="18851">
                  <c:v>2.5173029519557386</c:v>
                </c:pt>
                <c:pt idx="18852">
                  <c:v>2.5184278787030863</c:v>
                </c:pt>
                <c:pt idx="18853">
                  <c:v>2.5176531157485322</c:v>
                </c:pt>
                <c:pt idx="18854">
                  <c:v>2.5024184867920272</c:v>
                </c:pt>
                <c:pt idx="18855">
                  <c:v>2.5024184867920276</c:v>
                </c:pt>
                <c:pt idx="18856">
                  <c:v>2.5185916402140478</c:v>
                </c:pt>
                <c:pt idx="18857">
                  <c:v>2.5243278744017759</c:v>
                </c:pt>
                <c:pt idx="18858">
                  <c:v>2.5107105842524362</c:v>
                </c:pt>
                <c:pt idx="18859">
                  <c:v>2.5021586518113805</c:v>
                </c:pt>
                <c:pt idx="18860">
                  <c:v>2.5089988716995042</c:v>
                </c:pt>
                <c:pt idx="18861">
                  <c:v>2.5089988716995042</c:v>
                </c:pt>
                <c:pt idx="18862">
                  <c:v>2.5089988716995038</c:v>
                </c:pt>
                <c:pt idx="18863">
                  <c:v>2.5085958984846206</c:v>
                </c:pt>
                <c:pt idx="18864">
                  <c:v>2.5145010655676598</c:v>
                </c:pt>
                <c:pt idx="18865">
                  <c:v>2.5009222440451091</c:v>
                </c:pt>
                <c:pt idx="18866">
                  <c:v>2.501962122834775</c:v>
                </c:pt>
                <c:pt idx="18867">
                  <c:v>3.4186441896947404</c:v>
                </c:pt>
                <c:pt idx="18868">
                  <c:v>3.4105148969976771</c:v>
                </c:pt>
                <c:pt idx="18869">
                  <c:v>3.4200022971920894</c:v>
                </c:pt>
                <c:pt idx="18870">
                  <c:v>3.4217601096012986</c:v>
                </c:pt>
                <c:pt idx="18871">
                  <c:v>3.4070513203166741</c:v>
                </c:pt>
                <c:pt idx="18872">
                  <c:v>3.4096694921627879</c:v>
                </c:pt>
                <c:pt idx="18873">
                  <c:v>3.4093831090364639</c:v>
                </c:pt>
                <c:pt idx="18874">
                  <c:v>4.5010543336494067</c:v>
                </c:pt>
                <c:pt idx="18875">
                  <c:v>4.5023266328933964</c:v>
                </c:pt>
                <c:pt idx="18876">
                  <c:v>4.5023266328933973</c:v>
                </c:pt>
                <c:pt idx="18877">
                  <c:v>4.5035810990722611</c:v>
                </c:pt>
                <c:pt idx="18878">
                  <c:v>4.503581099072262</c:v>
                </c:pt>
                <c:pt idx="18879">
                  <c:v>4.9935171656521673</c:v>
                </c:pt>
                <c:pt idx="18880">
                  <c:v>4.5085270638113801</c:v>
                </c:pt>
                <c:pt idx="18881">
                  <c:v>4.5223312767751827</c:v>
                </c:pt>
                <c:pt idx="18882">
                  <c:v>4.5178910905805978</c:v>
                </c:pt>
                <c:pt idx="18883">
                  <c:v>4.5132158864691165</c:v>
                </c:pt>
                <c:pt idx="18884">
                  <c:v>4.5172006274732759</c:v>
                </c:pt>
                <c:pt idx="18885">
                  <c:v>4.5137085737173512</c:v>
                </c:pt>
                <c:pt idx="18886">
                  <c:v>4.5323059979097691</c:v>
                </c:pt>
                <c:pt idx="18887">
                  <c:v>4.5124753134764788</c:v>
                </c:pt>
                <c:pt idx="18888">
                  <c:v>4.5203839000175616</c:v>
                </c:pt>
                <c:pt idx="18889">
                  <c:v>4.5157828726782006</c:v>
                </c:pt>
                <c:pt idx="18890">
                  <c:v>4.5236968216761921</c:v>
                </c:pt>
                <c:pt idx="18891">
                  <c:v>4.5125469434404097</c:v>
                </c:pt>
                <c:pt idx="18892">
                  <c:v>4.5147789110902181</c:v>
                </c:pt>
                <c:pt idx="18893">
                  <c:v>4.5004870472929035</c:v>
                </c:pt>
                <c:pt idx="18894">
                  <c:v>4.5082221335478829</c:v>
                </c:pt>
                <c:pt idx="18895">
                  <c:v>4.4967439023370002</c:v>
                </c:pt>
                <c:pt idx="18896">
                  <c:v>4.5126195695862394</c:v>
                </c:pt>
                <c:pt idx="18897">
                  <c:v>4.5188817302039759</c:v>
                </c:pt>
                <c:pt idx="18898">
                  <c:v>3.9250969486359786</c:v>
                </c:pt>
                <c:pt idx="18899">
                  <c:v>3.9323926516436978</c:v>
                </c:pt>
                <c:pt idx="18900">
                  <c:v>3.9231487279642314</c:v>
                </c:pt>
                <c:pt idx="18901">
                  <c:v>3.9212254131705948</c:v>
                </c:pt>
                <c:pt idx="18902">
                  <c:v>3.9351154177071326</c:v>
                </c:pt>
                <c:pt idx="18903">
                  <c:v>3.9322114435300288</c:v>
                </c:pt>
                <c:pt idx="18904">
                  <c:v>3.9288350564950729</c:v>
                </c:pt>
                <c:pt idx="18905">
                  <c:v>2.5239535287307708</c:v>
                </c:pt>
                <c:pt idx="18906">
                  <c:v>2.5250468206371917</c:v>
                </c:pt>
                <c:pt idx="18907">
                  <c:v>2.5250468206371921</c:v>
                </c:pt>
                <c:pt idx="18908">
                  <c:v>2.5250468206371921</c:v>
                </c:pt>
                <c:pt idx="18909">
                  <c:v>2.5250468206371921</c:v>
                </c:pt>
                <c:pt idx="18910">
                  <c:v>0.76167933609241179</c:v>
                </c:pt>
                <c:pt idx="18911">
                  <c:v>0.77673115704378737</c:v>
                </c:pt>
                <c:pt idx="18912">
                  <c:v>0.75574783273294355</c:v>
                </c:pt>
                <c:pt idx="18913">
                  <c:v>0.76321568313303756</c:v>
                </c:pt>
                <c:pt idx="18914">
                  <c:v>0.7767311570437877</c:v>
                </c:pt>
                <c:pt idx="18915">
                  <c:v>0.78374039799311723</c:v>
                </c:pt>
                <c:pt idx="18916">
                  <c:v>0.77686287137159071</c:v>
                </c:pt>
                <c:pt idx="18917">
                  <c:v>0.77686287137159038</c:v>
                </c:pt>
                <c:pt idx="18918">
                  <c:v>0.76843154850972606</c:v>
                </c:pt>
                <c:pt idx="18919">
                  <c:v>0.74360125065735849</c:v>
                </c:pt>
                <c:pt idx="18920">
                  <c:v>0.76055654221246705</c:v>
                </c:pt>
                <c:pt idx="18921">
                  <c:v>0.74360125065735727</c:v>
                </c:pt>
                <c:pt idx="18922">
                  <c:v>0.75192091847339571</c:v>
                </c:pt>
                <c:pt idx="18923">
                  <c:v>0.7631348281063346</c:v>
                </c:pt>
                <c:pt idx="18924">
                  <c:v>0.78830380743719364</c:v>
                </c:pt>
                <c:pt idx="18925">
                  <c:v>0.78747244472214273</c:v>
                </c:pt>
                <c:pt idx="18926">
                  <c:v>0.78747244472214328</c:v>
                </c:pt>
                <c:pt idx="18927">
                  <c:v>0.76547146653353526</c:v>
                </c:pt>
                <c:pt idx="18928">
                  <c:v>0.79298409650843316</c:v>
                </c:pt>
                <c:pt idx="18929">
                  <c:v>0.81205806038997486</c:v>
                </c:pt>
                <c:pt idx="18930">
                  <c:v>0.79298409650843349</c:v>
                </c:pt>
                <c:pt idx="18931">
                  <c:v>0.80419519816607987</c:v>
                </c:pt>
                <c:pt idx="18932">
                  <c:v>0.81509621630297424</c:v>
                </c:pt>
                <c:pt idx="18933">
                  <c:v>0.79575764459300158</c:v>
                </c:pt>
                <c:pt idx="18934">
                  <c:v>0.78274690412732784</c:v>
                </c:pt>
                <c:pt idx="18935">
                  <c:v>0.80042096754530434</c:v>
                </c:pt>
                <c:pt idx="18936">
                  <c:v>0.81509621630297424</c:v>
                </c:pt>
                <c:pt idx="18937">
                  <c:v>0.80061107644949003</c:v>
                </c:pt>
                <c:pt idx="18938">
                  <c:v>0.80061107644948981</c:v>
                </c:pt>
                <c:pt idx="18939">
                  <c:v>0.80862735533240759</c:v>
                </c:pt>
                <c:pt idx="18940">
                  <c:v>0.79020535667837921</c:v>
                </c:pt>
                <c:pt idx="18941">
                  <c:v>0.79020535667837988</c:v>
                </c:pt>
                <c:pt idx="18942">
                  <c:v>0.80061107644948948</c:v>
                </c:pt>
                <c:pt idx="18943">
                  <c:v>0.79324459828978444</c:v>
                </c:pt>
                <c:pt idx="18944">
                  <c:v>0.78473767298417807</c:v>
                </c:pt>
                <c:pt idx="18945">
                  <c:v>0.7847376729841784</c:v>
                </c:pt>
                <c:pt idx="18946">
                  <c:v>0.78603842118802647</c:v>
                </c:pt>
                <c:pt idx="18947">
                  <c:v>0.80849032628740281</c:v>
                </c:pt>
                <c:pt idx="18948">
                  <c:v>0.80054858922146266</c:v>
                </c:pt>
                <c:pt idx="18949">
                  <c:v>0.80054858922146266</c:v>
                </c:pt>
                <c:pt idx="18950">
                  <c:v>0.82392934973884857</c:v>
                </c:pt>
                <c:pt idx="18951">
                  <c:v>0.82392934973884824</c:v>
                </c:pt>
                <c:pt idx="18952">
                  <c:v>0.82392934973884768</c:v>
                </c:pt>
                <c:pt idx="18953">
                  <c:v>0.81271467987510548</c:v>
                </c:pt>
                <c:pt idx="18954">
                  <c:v>0.80448127042467465</c:v>
                </c:pt>
                <c:pt idx="18955">
                  <c:v>0.79596713730081314</c:v>
                </c:pt>
                <c:pt idx="18956">
                  <c:v>0.81271467987510493</c:v>
                </c:pt>
                <c:pt idx="18957">
                  <c:v>0.82076963830756677</c:v>
                </c:pt>
                <c:pt idx="18958">
                  <c:v>0.82076963830756566</c:v>
                </c:pt>
                <c:pt idx="18959">
                  <c:v>0.81105842257404814</c:v>
                </c:pt>
                <c:pt idx="18960">
                  <c:v>0.81105842257404792</c:v>
                </c:pt>
                <c:pt idx="18961">
                  <c:v>0.805248748093364</c:v>
                </c:pt>
                <c:pt idx="18962">
                  <c:v>0.80524874809336422</c:v>
                </c:pt>
                <c:pt idx="18963">
                  <c:v>0.79750355151072239</c:v>
                </c:pt>
                <c:pt idx="18964">
                  <c:v>0.79082423183711981</c:v>
                </c:pt>
                <c:pt idx="18965">
                  <c:v>0.81344244149118872</c:v>
                </c:pt>
                <c:pt idx="18966">
                  <c:v>0.79082423183712025</c:v>
                </c:pt>
                <c:pt idx="18967">
                  <c:v>0.78260185328813914</c:v>
                </c:pt>
                <c:pt idx="18968">
                  <c:v>0.80468629366820965</c:v>
                </c:pt>
                <c:pt idx="18969">
                  <c:v>2.5320532277950036</c:v>
                </c:pt>
                <c:pt idx="18970">
                  <c:v>2.5320532277950032</c:v>
                </c:pt>
                <c:pt idx="18971">
                  <c:v>2.545711754120572</c:v>
                </c:pt>
                <c:pt idx="18972">
                  <c:v>2.5469198614084907</c:v>
                </c:pt>
                <c:pt idx="18973">
                  <c:v>2.5330797618955612</c:v>
                </c:pt>
                <c:pt idx="18974">
                  <c:v>2.5325421969215736</c:v>
                </c:pt>
                <c:pt idx="18975">
                  <c:v>2.5325421969215736</c:v>
                </c:pt>
                <c:pt idx="18976">
                  <c:v>2.5325421969215736</c:v>
                </c:pt>
                <c:pt idx="18977">
                  <c:v>2.5334341218061582</c:v>
                </c:pt>
                <c:pt idx="18978">
                  <c:v>2.5334341218061582</c:v>
                </c:pt>
                <c:pt idx="18979">
                  <c:v>2.5334341218061582</c:v>
                </c:pt>
                <c:pt idx="18980">
                  <c:v>2.5334341218061582</c:v>
                </c:pt>
                <c:pt idx="18981">
                  <c:v>2.5334341218061582</c:v>
                </c:pt>
                <c:pt idx="18982">
                  <c:v>2.5182327020605881</c:v>
                </c:pt>
                <c:pt idx="18983">
                  <c:v>2.5203593883432562</c:v>
                </c:pt>
                <c:pt idx="18984">
                  <c:v>2.5360584590668207</c:v>
                </c:pt>
                <c:pt idx="18985">
                  <c:v>2.5360584590668203</c:v>
                </c:pt>
                <c:pt idx="18986">
                  <c:v>2.5360584590668207</c:v>
                </c:pt>
                <c:pt idx="18987">
                  <c:v>2.5203411497109127</c:v>
                </c:pt>
                <c:pt idx="18988">
                  <c:v>2.5351437533512953</c:v>
                </c:pt>
                <c:pt idx="18989">
                  <c:v>2.5366196770616205</c:v>
                </c:pt>
                <c:pt idx="18990">
                  <c:v>2.5492856010974028</c:v>
                </c:pt>
                <c:pt idx="18991">
                  <c:v>2.5368373736922751</c:v>
                </c:pt>
                <c:pt idx="18992">
                  <c:v>2.535601911805339</c:v>
                </c:pt>
                <c:pt idx="18993">
                  <c:v>2.5215346503103873</c:v>
                </c:pt>
                <c:pt idx="18994">
                  <c:v>2.5366196770616196</c:v>
                </c:pt>
                <c:pt idx="18995">
                  <c:v>2.5351437533512948</c:v>
                </c:pt>
                <c:pt idx="18996">
                  <c:v>2.5196098441841097</c:v>
                </c:pt>
                <c:pt idx="18997">
                  <c:v>2.5334987406522593</c:v>
                </c:pt>
                <c:pt idx="18998">
                  <c:v>2.5343417767568757</c:v>
                </c:pt>
                <c:pt idx="18999">
                  <c:v>2.5188012278443543</c:v>
                </c:pt>
                <c:pt idx="19000">
                  <c:v>0.83538665519845579</c:v>
                </c:pt>
                <c:pt idx="19001">
                  <c:v>0.8284313750602299</c:v>
                </c:pt>
                <c:pt idx="19002">
                  <c:v>0.80607607385198321</c:v>
                </c:pt>
                <c:pt idx="19003">
                  <c:v>0.82132139540337512</c:v>
                </c:pt>
                <c:pt idx="19004">
                  <c:v>0.81581343509045612</c:v>
                </c:pt>
                <c:pt idx="19005">
                  <c:v>0.80826863045662489</c:v>
                </c:pt>
                <c:pt idx="19006">
                  <c:v>0.82458784205273461</c:v>
                </c:pt>
                <c:pt idx="19007">
                  <c:v>0.82458784205273483</c:v>
                </c:pt>
                <c:pt idx="19008">
                  <c:v>0.80855515978193349</c:v>
                </c:pt>
                <c:pt idx="19009">
                  <c:v>0.80855515978193471</c:v>
                </c:pt>
                <c:pt idx="19010">
                  <c:v>0.79992130206046674</c:v>
                </c:pt>
                <c:pt idx="19011">
                  <c:v>0.79992130206046674</c:v>
                </c:pt>
                <c:pt idx="19012">
                  <c:v>0.79992130206046708</c:v>
                </c:pt>
                <c:pt idx="19013">
                  <c:v>0.7910937646277334</c:v>
                </c:pt>
                <c:pt idx="19014">
                  <c:v>0.79608596370146745</c:v>
                </c:pt>
                <c:pt idx="19015">
                  <c:v>0.77419052418763989</c:v>
                </c:pt>
                <c:pt idx="19016">
                  <c:v>0.77419052418764145</c:v>
                </c:pt>
                <c:pt idx="19017">
                  <c:v>0.77892178472691553</c:v>
                </c:pt>
                <c:pt idx="19018">
                  <c:v>0.77892178472691498</c:v>
                </c:pt>
                <c:pt idx="19019">
                  <c:v>0.77419052418764023</c:v>
                </c:pt>
                <c:pt idx="19020">
                  <c:v>0.79654463194247827</c:v>
                </c:pt>
                <c:pt idx="19021">
                  <c:v>0.78148095753685209</c:v>
                </c:pt>
                <c:pt idx="19022">
                  <c:v>0.80448127042467588</c:v>
                </c:pt>
                <c:pt idx="19023">
                  <c:v>0.81695116693540948</c:v>
                </c:pt>
                <c:pt idx="19024">
                  <c:v>0.81638262667217165</c:v>
                </c:pt>
                <c:pt idx="19025">
                  <c:v>0.80807417417446359</c:v>
                </c:pt>
                <c:pt idx="19026">
                  <c:v>0.81638262667217165</c:v>
                </c:pt>
                <c:pt idx="19027">
                  <c:v>0.81638262667217076</c:v>
                </c:pt>
                <c:pt idx="19028">
                  <c:v>0.8169511669354097</c:v>
                </c:pt>
                <c:pt idx="19029">
                  <c:v>0.81695116693540948</c:v>
                </c:pt>
                <c:pt idx="19030">
                  <c:v>0.81695116693540892</c:v>
                </c:pt>
                <c:pt idx="19031">
                  <c:v>0.7965446319424786</c:v>
                </c:pt>
                <c:pt idx="19032">
                  <c:v>0.79654463194247827</c:v>
                </c:pt>
                <c:pt idx="19033">
                  <c:v>0.8050867482553925</c:v>
                </c:pt>
                <c:pt idx="19034">
                  <c:v>0.78277934078382527</c:v>
                </c:pt>
                <c:pt idx="19035">
                  <c:v>0.8054579362031975</c:v>
                </c:pt>
                <c:pt idx="19036">
                  <c:v>0.80545793620319783</c:v>
                </c:pt>
                <c:pt idx="19037">
                  <c:v>0.79749865849527757</c:v>
                </c:pt>
                <c:pt idx="19038">
                  <c:v>0.7844826698616183</c:v>
                </c:pt>
                <c:pt idx="19039">
                  <c:v>0.78891431476794938</c:v>
                </c:pt>
                <c:pt idx="19040">
                  <c:v>0.75942396977504256</c:v>
                </c:pt>
                <c:pt idx="19041">
                  <c:v>0.756980797087486</c:v>
                </c:pt>
                <c:pt idx="19042">
                  <c:v>2.5003698061554447</c:v>
                </c:pt>
                <c:pt idx="19043">
                  <c:v>2.4852639160801888</c:v>
                </c:pt>
                <c:pt idx="19044">
                  <c:v>2.4852639160801884</c:v>
                </c:pt>
                <c:pt idx="19045">
                  <c:v>2.4855438648010524</c:v>
                </c:pt>
                <c:pt idx="19046">
                  <c:v>2.5018882255264909</c:v>
                </c:pt>
                <c:pt idx="19047">
                  <c:v>2.5018882255264909</c:v>
                </c:pt>
                <c:pt idx="19048">
                  <c:v>2.5018882255264909</c:v>
                </c:pt>
                <c:pt idx="19049">
                  <c:v>2.5018882255264909</c:v>
                </c:pt>
                <c:pt idx="19050">
                  <c:v>2.5026183374985855</c:v>
                </c:pt>
                <c:pt idx="19051">
                  <c:v>2.4935800607261003</c:v>
                </c:pt>
                <c:pt idx="19052">
                  <c:v>2.4956406216406508</c:v>
                </c:pt>
                <c:pt idx="19053">
                  <c:v>3.8776402773732892</c:v>
                </c:pt>
                <c:pt idx="19054">
                  <c:v>3.8629584749231038</c:v>
                </c:pt>
                <c:pt idx="19055">
                  <c:v>4.5105255213409503</c:v>
                </c:pt>
                <c:pt idx="19056">
                  <c:v>4.515170912189828</c:v>
                </c:pt>
                <c:pt idx="19057">
                  <c:v>4.515170912189828</c:v>
                </c:pt>
                <c:pt idx="19058">
                  <c:v>4.5133230799185302</c:v>
                </c:pt>
                <c:pt idx="19059">
                  <c:v>4.515170912189828</c:v>
                </c:pt>
                <c:pt idx="19060">
                  <c:v>4.5182617544801369</c:v>
                </c:pt>
                <c:pt idx="19061">
                  <c:v>4.5258595173124245</c:v>
                </c:pt>
                <c:pt idx="19062">
                  <c:v>4.5241501464193821</c:v>
                </c:pt>
                <c:pt idx="19063">
                  <c:v>4.5459607804372535</c:v>
                </c:pt>
                <c:pt idx="19064">
                  <c:v>4.5476002865560998</c:v>
                </c:pt>
                <c:pt idx="19065">
                  <c:v>4.564504593625001</c:v>
                </c:pt>
                <c:pt idx="19066">
                  <c:v>4.5433359735981051</c:v>
                </c:pt>
                <c:pt idx="19067">
                  <c:v>4.5645045936250002</c:v>
                </c:pt>
                <c:pt idx="19068">
                  <c:v>4.5645045936250002</c:v>
                </c:pt>
                <c:pt idx="19069">
                  <c:v>4.5863775807510008</c:v>
                </c:pt>
                <c:pt idx="19070">
                  <c:v>4.5863775807510008</c:v>
                </c:pt>
                <c:pt idx="19071">
                  <c:v>4.6008373157767162</c:v>
                </c:pt>
                <c:pt idx="19072">
                  <c:v>4.5998375644305884</c:v>
                </c:pt>
                <c:pt idx="19073">
                  <c:v>4.0305776240324009</c:v>
                </c:pt>
                <c:pt idx="19074">
                  <c:v>4.0359037519114622</c:v>
                </c:pt>
                <c:pt idx="19075">
                  <c:v>4.0383482717303769</c:v>
                </c:pt>
                <c:pt idx="19076">
                  <c:v>4.0420177565449622</c:v>
                </c:pt>
                <c:pt idx="19077">
                  <c:v>4.0260084988586913</c:v>
                </c:pt>
                <c:pt idx="19078">
                  <c:v>4.0296295174453451</c:v>
                </c:pt>
                <c:pt idx="19079">
                  <c:v>4.0124722826380506</c:v>
                </c:pt>
                <c:pt idx="19080">
                  <c:v>4.0124722826380506</c:v>
                </c:pt>
                <c:pt idx="19081">
                  <c:v>4.0265910693734934</c:v>
                </c:pt>
                <c:pt idx="19082">
                  <c:v>4.0173558302452381</c:v>
                </c:pt>
                <c:pt idx="19083">
                  <c:v>4.012991843747165</c:v>
                </c:pt>
                <c:pt idx="19084">
                  <c:v>2.6826893335520241</c:v>
                </c:pt>
                <c:pt idx="19085">
                  <c:v>2.6810944947737947</c:v>
                </c:pt>
                <c:pt idx="19086">
                  <c:v>0.71297478111189971</c:v>
                </c:pt>
                <c:pt idx="19087">
                  <c:v>2.5103135544228832</c:v>
                </c:pt>
                <c:pt idx="19088">
                  <c:v>2.4959986396545029</c:v>
                </c:pt>
                <c:pt idx="19089">
                  <c:v>2.5103135544228836</c:v>
                </c:pt>
                <c:pt idx="19090">
                  <c:v>2.5103135544228832</c:v>
                </c:pt>
                <c:pt idx="19091">
                  <c:v>3.4245518630996541</c:v>
                </c:pt>
                <c:pt idx="19092">
                  <c:v>3.4245518630996541</c:v>
                </c:pt>
                <c:pt idx="19093">
                  <c:v>3.4245518630996545</c:v>
                </c:pt>
                <c:pt idx="19094">
                  <c:v>3.406767916644339</c:v>
                </c:pt>
                <c:pt idx="19095">
                  <c:v>3.4062672542976298</c:v>
                </c:pt>
                <c:pt idx="19096">
                  <c:v>3.4062672542976298</c:v>
                </c:pt>
                <c:pt idx="19097">
                  <c:v>3.4101674808810625</c:v>
                </c:pt>
                <c:pt idx="19098">
                  <c:v>3.3957621566225211</c:v>
                </c:pt>
                <c:pt idx="19099">
                  <c:v>3.3962968065112964</c:v>
                </c:pt>
                <c:pt idx="19100">
                  <c:v>3.3780031306800913</c:v>
                </c:pt>
                <c:pt idx="19101">
                  <c:v>3.3773376457442161</c:v>
                </c:pt>
                <c:pt idx="19102">
                  <c:v>3.3573252649159988</c:v>
                </c:pt>
                <c:pt idx="19103">
                  <c:v>3.3773376457442161</c:v>
                </c:pt>
                <c:pt idx="19104">
                  <c:v>3.3922960248922087</c:v>
                </c:pt>
                <c:pt idx="19105">
                  <c:v>3.3817535427546166</c:v>
                </c:pt>
                <c:pt idx="19106">
                  <c:v>4.1464527296635163</c:v>
                </c:pt>
                <c:pt idx="19107">
                  <c:v>4.1627990388282132</c:v>
                </c:pt>
                <c:pt idx="19108">
                  <c:v>4.1627990388282132</c:v>
                </c:pt>
                <c:pt idx="19109">
                  <c:v>4.1554802900756336</c:v>
                </c:pt>
                <c:pt idx="19110">
                  <c:v>4.1784171681651756</c:v>
                </c:pt>
                <c:pt idx="19111">
                  <c:v>4.1784171681651756</c:v>
                </c:pt>
                <c:pt idx="19112">
                  <c:v>4.1784171681651756</c:v>
                </c:pt>
                <c:pt idx="19113">
                  <c:v>4.1784171681651747</c:v>
                </c:pt>
                <c:pt idx="19114">
                  <c:v>4.1784171681651747</c:v>
                </c:pt>
                <c:pt idx="19115">
                  <c:v>4.169670419204218</c:v>
                </c:pt>
                <c:pt idx="19116">
                  <c:v>4.1741971506191762</c:v>
                </c:pt>
                <c:pt idx="19117">
                  <c:v>4.1685941528575663</c:v>
                </c:pt>
                <c:pt idx="19118">
                  <c:v>3.5418640042143963</c:v>
                </c:pt>
                <c:pt idx="19119">
                  <c:v>3.5418640042143954</c:v>
                </c:pt>
                <c:pt idx="19120">
                  <c:v>4.1685941528575663</c:v>
                </c:pt>
                <c:pt idx="19121">
                  <c:v>4.169670419204218</c:v>
                </c:pt>
                <c:pt idx="19122">
                  <c:v>3.5424616434504106</c:v>
                </c:pt>
                <c:pt idx="19123">
                  <c:v>3.5382715272607834</c:v>
                </c:pt>
                <c:pt idx="19124">
                  <c:v>3.535479816632948</c:v>
                </c:pt>
                <c:pt idx="19125">
                  <c:v>3.5354798166329475</c:v>
                </c:pt>
                <c:pt idx="19126">
                  <c:v>3.5540397278444669</c:v>
                </c:pt>
                <c:pt idx="19127">
                  <c:v>3.536096117814457</c:v>
                </c:pt>
                <c:pt idx="19128">
                  <c:v>3.5312851878662683</c:v>
                </c:pt>
                <c:pt idx="19129">
                  <c:v>3.5457144700352976</c:v>
                </c:pt>
                <c:pt idx="19130">
                  <c:v>3.5457144700352972</c:v>
                </c:pt>
                <c:pt idx="19131">
                  <c:v>3.5457144700352972</c:v>
                </c:pt>
                <c:pt idx="19132">
                  <c:v>3.5469200559717629</c:v>
                </c:pt>
                <c:pt idx="19133">
                  <c:v>3.5463492095281475</c:v>
                </c:pt>
                <c:pt idx="19134">
                  <c:v>3.5269476062558218</c:v>
                </c:pt>
                <c:pt idx="19135">
                  <c:v>3.5072158780720395</c:v>
                </c:pt>
                <c:pt idx="19136">
                  <c:v>3.5269476062558218</c:v>
                </c:pt>
                <c:pt idx="19137">
                  <c:v>2.5040318996415527</c:v>
                </c:pt>
                <c:pt idx="19138">
                  <c:v>2.4886975309636075</c:v>
                </c:pt>
                <c:pt idx="19139">
                  <c:v>2.5064908246195903</c:v>
                </c:pt>
                <c:pt idx="19140">
                  <c:v>2.5058753852516276</c:v>
                </c:pt>
                <c:pt idx="19141">
                  <c:v>2.5058753852516276</c:v>
                </c:pt>
                <c:pt idx="19142">
                  <c:v>2.5058753852516285</c:v>
                </c:pt>
                <c:pt idx="19143">
                  <c:v>2.4886975309636079</c:v>
                </c:pt>
                <c:pt idx="19144">
                  <c:v>2.4903411540340321</c:v>
                </c:pt>
                <c:pt idx="19145">
                  <c:v>2.4898567694890095</c:v>
                </c:pt>
                <c:pt idx="19146">
                  <c:v>2.4990826516735996</c:v>
                </c:pt>
                <c:pt idx="19147">
                  <c:v>2.5138127676088247</c:v>
                </c:pt>
                <c:pt idx="19148">
                  <c:v>2.5144672345181092</c:v>
                </c:pt>
                <c:pt idx="19149">
                  <c:v>2.4969805907855256</c:v>
                </c:pt>
                <c:pt idx="19150">
                  <c:v>2.4990826516735987</c:v>
                </c:pt>
                <c:pt idx="19151">
                  <c:v>0.75632167533853434</c:v>
                </c:pt>
                <c:pt idx="19152">
                  <c:v>0.76539584611408595</c:v>
                </c:pt>
                <c:pt idx="19153">
                  <c:v>0.7347083843196518</c:v>
                </c:pt>
                <c:pt idx="19154">
                  <c:v>0.75872870697004424</c:v>
                </c:pt>
                <c:pt idx="19155">
                  <c:v>0.75632167533853589</c:v>
                </c:pt>
                <c:pt idx="19156">
                  <c:v>0.75262758588727163</c:v>
                </c:pt>
                <c:pt idx="19157">
                  <c:v>0.73060606603373213</c:v>
                </c:pt>
                <c:pt idx="19158">
                  <c:v>0.73060606603373301</c:v>
                </c:pt>
                <c:pt idx="19159">
                  <c:v>0.75262758588727008</c:v>
                </c:pt>
                <c:pt idx="19160">
                  <c:v>0.75262758588727163</c:v>
                </c:pt>
                <c:pt idx="19161">
                  <c:v>0.74834593880150557</c:v>
                </c:pt>
                <c:pt idx="19162">
                  <c:v>0.75827135132989065</c:v>
                </c:pt>
                <c:pt idx="19163">
                  <c:v>0.76085242326590097</c:v>
                </c:pt>
                <c:pt idx="19164">
                  <c:v>3.1601888387180224</c:v>
                </c:pt>
                <c:pt idx="19165">
                  <c:v>3.159983279833003</c:v>
                </c:pt>
                <c:pt idx="19166">
                  <c:v>3.174659674337835</c:v>
                </c:pt>
                <c:pt idx="19167">
                  <c:v>3.1601888387180228</c:v>
                </c:pt>
                <c:pt idx="19168">
                  <c:v>3.1746596743378359</c:v>
                </c:pt>
                <c:pt idx="19169">
                  <c:v>3.1724709379657456</c:v>
                </c:pt>
                <c:pt idx="19170">
                  <c:v>3.1574332048814977</c:v>
                </c:pt>
                <c:pt idx="19171">
                  <c:v>3.1724709379657456</c:v>
                </c:pt>
                <c:pt idx="19172">
                  <c:v>3.1574332048814977</c:v>
                </c:pt>
                <c:pt idx="19173">
                  <c:v>3.1599832798330034</c:v>
                </c:pt>
                <c:pt idx="19174">
                  <c:v>3.1742801669928258</c:v>
                </c:pt>
                <c:pt idx="19175">
                  <c:v>3.1733697052439789</c:v>
                </c:pt>
                <c:pt idx="19176">
                  <c:v>3.1733697052439784</c:v>
                </c:pt>
                <c:pt idx="19177">
                  <c:v>3.1733697052439784</c:v>
                </c:pt>
                <c:pt idx="19178">
                  <c:v>3.1609362128862215</c:v>
                </c:pt>
                <c:pt idx="19179">
                  <c:v>3.160936212886222</c:v>
                </c:pt>
                <c:pt idx="19180">
                  <c:v>3.1609362128862215</c:v>
                </c:pt>
                <c:pt idx="19181">
                  <c:v>3.1733697052439789</c:v>
                </c:pt>
                <c:pt idx="19182">
                  <c:v>3.1753983666117462</c:v>
                </c:pt>
                <c:pt idx="19183">
                  <c:v>3.1753983666117462</c:v>
                </c:pt>
                <c:pt idx="19184">
                  <c:v>3.1753983666117462</c:v>
                </c:pt>
                <c:pt idx="19185">
                  <c:v>3.1607226613443147</c:v>
                </c:pt>
                <c:pt idx="19186">
                  <c:v>3.175262490480864</c:v>
                </c:pt>
                <c:pt idx="19187">
                  <c:v>3.1732090903880801</c:v>
                </c:pt>
                <c:pt idx="19188">
                  <c:v>4.0254804200073622</c:v>
                </c:pt>
                <c:pt idx="19189">
                  <c:v>4.0294820637885147</c:v>
                </c:pt>
                <c:pt idx="19190">
                  <c:v>4.0119871633592528</c:v>
                </c:pt>
                <c:pt idx="19191">
                  <c:v>4.0119871633592528</c:v>
                </c:pt>
                <c:pt idx="19192">
                  <c:v>4.0068244593017415</c:v>
                </c:pt>
                <c:pt idx="19193">
                  <c:v>4.0177521140493448</c:v>
                </c:pt>
                <c:pt idx="19194">
                  <c:v>4.0206014610031433</c:v>
                </c:pt>
                <c:pt idx="19195">
                  <c:v>2.6952052852531669</c:v>
                </c:pt>
                <c:pt idx="19196">
                  <c:v>2.6960603797541176</c:v>
                </c:pt>
                <c:pt idx="19197">
                  <c:v>2.6812488354081818</c:v>
                </c:pt>
                <c:pt idx="19198">
                  <c:v>2.6805667664481061</c:v>
                </c:pt>
                <c:pt idx="19199">
                  <c:v>2.6652728949543918</c:v>
                </c:pt>
                <c:pt idx="19200">
                  <c:v>2.6653939232070161</c:v>
                </c:pt>
                <c:pt idx="19201">
                  <c:v>2.6658882763103544</c:v>
                </c:pt>
                <c:pt idx="19202">
                  <c:v>2.6486523579389201</c:v>
                </c:pt>
                <c:pt idx="19203">
                  <c:v>2.6514318084302042</c:v>
                </c:pt>
                <c:pt idx="19204">
                  <c:v>2.6658882763103535</c:v>
                </c:pt>
                <c:pt idx="19205">
                  <c:v>2.6488828363967585</c:v>
                </c:pt>
                <c:pt idx="19206">
                  <c:v>3.5052831539825955</c:v>
                </c:pt>
                <c:pt idx="19207">
                  <c:v>3.505283153982595</c:v>
                </c:pt>
                <c:pt idx="19208">
                  <c:v>3.4859433949445502</c:v>
                </c:pt>
                <c:pt idx="19209">
                  <c:v>3.4810090245996821</c:v>
                </c:pt>
                <c:pt idx="19210">
                  <c:v>3.4810090245996821</c:v>
                </c:pt>
                <c:pt idx="19211">
                  <c:v>3.5014476491814599</c:v>
                </c:pt>
                <c:pt idx="19212">
                  <c:v>3.4810090245996816</c:v>
                </c:pt>
                <c:pt idx="19213">
                  <c:v>3.4748972764969657</c:v>
                </c:pt>
                <c:pt idx="19214">
                  <c:v>3.4759450312917655</c:v>
                </c:pt>
                <c:pt idx="19215">
                  <c:v>3.4967303815253179</c:v>
                </c:pt>
                <c:pt idx="19216">
                  <c:v>4.1370853235080158</c:v>
                </c:pt>
                <c:pt idx="19217">
                  <c:v>4.1140484553573362</c:v>
                </c:pt>
                <c:pt idx="19218">
                  <c:v>4.1109764240638933</c:v>
                </c:pt>
                <c:pt idx="19219">
                  <c:v>3.3711732689313272</c:v>
                </c:pt>
                <c:pt idx="19220">
                  <c:v>3.377870190509606</c:v>
                </c:pt>
                <c:pt idx="19221">
                  <c:v>3.3811049844263641</c:v>
                </c:pt>
                <c:pt idx="19222">
                  <c:v>3.3649784963588312</c:v>
                </c:pt>
                <c:pt idx="19223">
                  <c:v>3.3860508292880622</c:v>
                </c:pt>
                <c:pt idx="19224">
                  <c:v>3.3749582723747196</c:v>
                </c:pt>
                <c:pt idx="19225">
                  <c:v>3.3724742967759078</c:v>
                </c:pt>
                <c:pt idx="19226">
                  <c:v>3.3549539604893428</c:v>
                </c:pt>
                <c:pt idx="19227">
                  <c:v>3.360424746145303</c:v>
                </c:pt>
                <c:pt idx="19228">
                  <c:v>3.3717896898826845</c:v>
                </c:pt>
                <c:pt idx="19229">
                  <c:v>3.3749185136808029</c:v>
                </c:pt>
                <c:pt idx="19230">
                  <c:v>3.3796729164006747</c:v>
                </c:pt>
                <c:pt idx="19231">
                  <c:v>3.3819217532428567</c:v>
                </c:pt>
                <c:pt idx="19232">
                  <c:v>3.3927152402394105</c:v>
                </c:pt>
                <c:pt idx="19233">
                  <c:v>3.3953540287028887</c:v>
                </c:pt>
                <c:pt idx="19234">
                  <c:v>3.3953540287028883</c:v>
                </c:pt>
                <c:pt idx="19235">
                  <c:v>3.3953540287028887</c:v>
                </c:pt>
                <c:pt idx="19236">
                  <c:v>3.3953540287028883</c:v>
                </c:pt>
                <c:pt idx="19237">
                  <c:v>2.4776345987644737</c:v>
                </c:pt>
                <c:pt idx="19238">
                  <c:v>2.4927420241909375</c:v>
                </c:pt>
                <c:pt idx="19239">
                  <c:v>2.5068751977360049</c:v>
                </c:pt>
                <c:pt idx="19240">
                  <c:v>2.5080854682249001</c:v>
                </c:pt>
                <c:pt idx="19241">
                  <c:v>2.5068751977360049</c:v>
                </c:pt>
                <c:pt idx="19242">
                  <c:v>3.4125165720973003</c:v>
                </c:pt>
                <c:pt idx="19243">
                  <c:v>3.4214998217414685</c:v>
                </c:pt>
                <c:pt idx="19244">
                  <c:v>3.4238279551994739</c:v>
                </c:pt>
                <c:pt idx="19245">
                  <c:v>3.4266529313857887</c:v>
                </c:pt>
                <c:pt idx="19246">
                  <c:v>3.4135766379355417</c:v>
                </c:pt>
                <c:pt idx="19247">
                  <c:v>2.4991569129917441</c:v>
                </c:pt>
                <c:pt idx="19248">
                  <c:v>2.4991569129917437</c:v>
                </c:pt>
                <c:pt idx="19249">
                  <c:v>2.5093100838226814</c:v>
                </c:pt>
                <c:pt idx="19250">
                  <c:v>2.4991569129917437</c:v>
                </c:pt>
                <c:pt idx="19251">
                  <c:v>2.4948430995898878</c:v>
                </c:pt>
                <c:pt idx="19252">
                  <c:v>2.4947664574904307</c:v>
                </c:pt>
                <c:pt idx="19253">
                  <c:v>2.4938221587389253</c:v>
                </c:pt>
                <c:pt idx="19254">
                  <c:v>2.4808446058503328</c:v>
                </c:pt>
                <c:pt idx="19255">
                  <c:v>2.4870089834302673</c:v>
                </c:pt>
                <c:pt idx="19256">
                  <c:v>2.4872203956557764</c:v>
                </c:pt>
                <c:pt idx="19257">
                  <c:v>2.5005704760144414</c:v>
                </c:pt>
                <c:pt idx="19258">
                  <c:v>2.5051997849550887</c:v>
                </c:pt>
                <c:pt idx="19259">
                  <c:v>2.500752821095368</c:v>
                </c:pt>
                <c:pt idx="19260">
                  <c:v>2.5134424966931599</c:v>
                </c:pt>
                <c:pt idx="19261">
                  <c:v>2.5130141492765414</c:v>
                </c:pt>
                <c:pt idx="19262">
                  <c:v>2.5141700914415628</c:v>
                </c:pt>
                <c:pt idx="19263">
                  <c:v>2.5219375366185464</c:v>
                </c:pt>
                <c:pt idx="19264">
                  <c:v>2.5230089356738552</c:v>
                </c:pt>
                <c:pt idx="19265">
                  <c:v>2.5219806026711908</c:v>
                </c:pt>
                <c:pt idx="19266">
                  <c:v>2.5075572664106449</c:v>
                </c:pt>
                <c:pt idx="19267">
                  <c:v>2.5221868453448066</c:v>
                </c:pt>
                <c:pt idx="19268">
                  <c:v>2.5232843049610674</c:v>
                </c:pt>
                <c:pt idx="19269">
                  <c:v>2.5101612125948014</c:v>
                </c:pt>
                <c:pt idx="19270">
                  <c:v>2.4946424487149024</c:v>
                </c:pt>
                <c:pt idx="19271">
                  <c:v>2.4947094592678027</c:v>
                </c:pt>
                <c:pt idx="19272">
                  <c:v>2.4954952025462447</c:v>
                </c:pt>
                <c:pt idx="19273">
                  <c:v>0.675145145684937</c:v>
                </c:pt>
                <c:pt idx="19274">
                  <c:v>0.66657990677216139</c:v>
                </c:pt>
                <c:pt idx="19275">
                  <c:v>0.6665799067721595</c:v>
                </c:pt>
                <c:pt idx="19276">
                  <c:v>0.66656823761759199</c:v>
                </c:pt>
                <c:pt idx="19277">
                  <c:v>0.6698047069657419</c:v>
                </c:pt>
                <c:pt idx="19278">
                  <c:v>2.6450333761361287</c:v>
                </c:pt>
                <c:pt idx="19279">
                  <c:v>3.628929102476548</c:v>
                </c:pt>
                <c:pt idx="19280">
                  <c:v>3.6089058963889085</c:v>
                </c:pt>
                <c:pt idx="19281">
                  <c:v>3.6143156081472134</c:v>
                </c:pt>
                <c:pt idx="19282">
                  <c:v>3.6097716699044757</c:v>
                </c:pt>
                <c:pt idx="19283">
                  <c:v>3.628929102476548</c:v>
                </c:pt>
                <c:pt idx="19284">
                  <c:v>3.6384323418675182</c:v>
                </c:pt>
                <c:pt idx="19285">
                  <c:v>3.6427221785262671</c:v>
                </c:pt>
                <c:pt idx="19286">
                  <c:v>3.6368946943360765</c:v>
                </c:pt>
                <c:pt idx="19287">
                  <c:v>3.6544737738826139</c:v>
                </c:pt>
                <c:pt idx="19288">
                  <c:v>3.6375305942550522</c:v>
                </c:pt>
                <c:pt idx="19289">
                  <c:v>3.6274921319740745</c:v>
                </c:pt>
                <c:pt idx="19290">
                  <c:v>3.6416456640590162</c:v>
                </c:pt>
                <c:pt idx="19291">
                  <c:v>3.622467467280948</c:v>
                </c:pt>
                <c:pt idx="19292">
                  <c:v>3.6224674672809476</c:v>
                </c:pt>
                <c:pt idx="19293">
                  <c:v>3.6239315121258238</c:v>
                </c:pt>
                <c:pt idx="19294">
                  <c:v>3.6155064066438634</c:v>
                </c:pt>
                <c:pt idx="19295">
                  <c:v>3.6192386560617602</c:v>
                </c:pt>
                <c:pt idx="19296">
                  <c:v>3.6192386560617598</c:v>
                </c:pt>
                <c:pt idx="19297">
                  <c:v>3.6185174984482917</c:v>
                </c:pt>
                <c:pt idx="19298">
                  <c:v>3.603820351214714</c:v>
                </c:pt>
                <c:pt idx="19299">
                  <c:v>3.6234399061364178</c:v>
                </c:pt>
                <c:pt idx="19300">
                  <c:v>3.6199324621015929</c:v>
                </c:pt>
                <c:pt idx="19301">
                  <c:v>4.2473342438499264</c:v>
                </c:pt>
                <c:pt idx="19302">
                  <c:v>4.2643106192246423</c:v>
                </c:pt>
                <c:pt idx="19303">
                  <c:v>4.2658674351162666</c:v>
                </c:pt>
                <c:pt idx="19304">
                  <c:v>4.2619463488576557</c:v>
                </c:pt>
                <c:pt idx="19305">
                  <c:v>4.255281617486756</c:v>
                </c:pt>
                <c:pt idx="19306">
                  <c:v>4.2552816174867569</c:v>
                </c:pt>
                <c:pt idx="19307">
                  <c:v>4.2636458106103365</c:v>
                </c:pt>
                <c:pt idx="19308">
                  <c:v>4.2747263514537037</c:v>
                </c:pt>
                <c:pt idx="19309">
                  <c:v>3.5281909343898796</c:v>
                </c:pt>
                <c:pt idx="19310">
                  <c:v>2.4859800325353398</c:v>
                </c:pt>
                <c:pt idx="19311">
                  <c:v>2.4859800325353403</c:v>
                </c:pt>
                <c:pt idx="19312">
                  <c:v>3.4000903535157354</c:v>
                </c:pt>
                <c:pt idx="19313">
                  <c:v>3.4177417604165043</c:v>
                </c:pt>
                <c:pt idx="19314">
                  <c:v>3.4000903535157354</c:v>
                </c:pt>
                <c:pt idx="19315">
                  <c:v>3.3907247006853369</c:v>
                </c:pt>
                <c:pt idx="19316">
                  <c:v>3.3970922330661515</c:v>
                </c:pt>
                <c:pt idx="19317">
                  <c:v>3.3958148861348292</c:v>
                </c:pt>
                <c:pt idx="19318">
                  <c:v>3.3808174589804358</c:v>
                </c:pt>
                <c:pt idx="19319">
                  <c:v>4.463078962929564</c:v>
                </c:pt>
                <c:pt idx="19320">
                  <c:v>4.4671676409745631</c:v>
                </c:pt>
                <c:pt idx="19321">
                  <c:v>4.4514162240329513</c:v>
                </c:pt>
                <c:pt idx="19322">
                  <c:v>5.2648946584740237</c:v>
                </c:pt>
                <c:pt idx="19323">
                  <c:v>5.2663637106233212</c:v>
                </c:pt>
                <c:pt idx="19324">
                  <c:v>5.2880799288614257</c:v>
                </c:pt>
                <c:pt idx="19325">
                  <c:v>5.2738672139350005</c:v>
                </c:pt>
                <c:pt idx="19326">
                  <c:v>5.2702113554894225</c:v>
                </c:pt>
                <c:pt idx="19327">
                  <c:v>5.2679664827790669</c:v>
                </c:pt>
                <c:pt idx="19328">
                  <c:v>5.6429154196108966</c:v>
                </c:pt>
                <c:pt idx="19329">
                  <c:v>6.0147183635408838</c:v>
                </c:pt>
                <c:pt idx="19330">
                  <c:v>6.0043742856283249</c:v>
                </c:pt>
                <c:pt idx="19331">
                  <c:v>5.9990037804589234</c:v>
                </c:pt>
                <c:pt idx="19332">
                  <c:v>5.6889989957250897</c:v>
                </c:pt>
                <c:pt idx="19333">
                  <c:v>5.6685630750753955</c:v>
                </c:pt>
                <c:pt idx="19334">
                  <c:v>5.6680399613201162</c:v>
                </c:pt>
                <c:pt idx="19335">
                  <c:v>5.6651104747345329</c:v>
                </c:pt>
                <c:pt idx="19336">
                  <c:v>5.6680399613201162</c:v>
                </c:pt>
                <c:pt idx="19337">
                  <c:v>5.6884852841774896</c:v>
                </c:pt>
                <c:pt idx="19338">
                  <c:v>5.6735084678766139</c:v>
                </c:pt>
                <c:pt idx="19339">
                  <c:v>5.6534573327031579</c:v>
                </c:pt>
                <c:pt idx="19340">
                  <c:v>5.6470294420385994</c:v>
                </c:pt>
                <c:pt idx="19341">
                  <c:v>5.6742256367263737</c:v>
                </c:pt>
                <c:pt idx="19342">
                  <c:v>5.6771405906636003</c:v>
                </c:pt>
                <c:pt idx="19343">
                  <c:v>5.3396756605855522</c:v>
                </c:pt>
                <c:pt idx="19344">
                  <c:v>5.3132365731646241</c:v>
                </c:pt>
                <c:pt idx="19345">
                  <c:v>5.3373643027539517</c:v>
                </c:pt>
                <c:pt idx="19346">
                  <c:v>5.3358531340409021</c:v>
                </c:pt>
                <c:pt idx="19347">
                  <c:v>5.3209312009227459</c:v>
                </c:pt>
                <c:pt idx="19348">
                  <c:v>5.3396592616174399</c:v>
                </c:pt>
                <c:pt idx="19349">
                  <c:v>5.3382094103394673</c:v>
                </c:pt>
                <c:pt idx="19350">
                  <c:v>4.5519863361590369</c:v>
                </c:pt>
                <c:pt idx="19351">
                  <c:v>4.553229897270568</c:v>
                </c:pt>
                <c:pt idx="19352">
                  <c:v>4.5519863361590369</c:v>
                </c:pt>
                <c:pt idx="19353">
                  <c:v>3.5094722055161416</c:v>
                </c:pt>
                <c:pt idx="19354">
                  <c:v>3.5117411582488578</c:v>
                </c:pt>
                <c:pt idx="19355">
                  <c:v>3.5031697034062863</c:v>
                </c:pt>
                <c:pt idx="19356">
                  <c:v>3.5075004885843368</c:v>
                </c:pt>
                <c:pt idx="19357">
                  <c:v>3.5061084275776939</c:v>
                </c:pt>
                <c:pt idx="19358">
                  <c:v>3.5110433478125174</c:v>
                </c:pt>
                <c:pt idx="19359">
                  <c:v>2.6616678422360183</c:v>
                </c:pt>
                <c:pt idx="19360">
                  <c:v>0.66625199989742856</c:v>
                </c:pt>
                <c:pt idx="19361">
                  <c:v>0.68726012748477083</c:v>
                </c:pt>
                <c:pt idx="19362">
                  <c:v>0.67821727201104798</c:v>
                </c:pt>
                <c:pt idx="19363">
                  <c:v>0.68182095354653538</c:v>
                </c:pt>
                <c:pt idx="19364">
                  <c:v>0.68182095354653471</c:v>
                </c:pt>
                <c:pt idx="19365">
                  <c:v>0.68623298725663429</c:v>
                </c:pt>
                <c:pt idx="19366">
                  <c:v>0.66854673333388004</c:v>
                </c:pt>
                <c:pt idx="19367">
                  <c:v>0.65935878415586013</c:v>
                </c:pt>
                <c:pt idx="19368">
                  <c:v>0.63148001831219758</c:v>
                </c:pt>
                <c:pt idx="19369">
                  <c:v>0.6355192801662719</c:v>
                </c:pt>
                <c:pt idx="19370">
                  <c:v>0.64305062001054014</c:v>
                </c:pt>
                <c:pt idx="19371">
                  <c:v>0.65597462261514961</c:v>
                </c:pt>
                <c:pt idx="19372">
                  <c:v>0.64305062001054047</c:v>
                </c:pt>
                <c:pt idx="19373">
                  <c:v>0.65375510216809862</c:v>
                </c:pt>
                <c:pt idx="19374">
                  <c:v>0.62645298328809318</c:v>
                </c:pt>
                <c:pt idx="19375">
                  <c:v>0.61133904818997964</c:v>
                </c:pt>
                <c:pt idx="19376">
                  <c:v>2.4749603576850241</c:v>
                </c:pt>
                <c:pt idx="19377">
                  <c:v>2.4892071607807167</c:v>
                </c:pt>
                <c:pt idx="19378">
                  <c:v>2.4892071607807171</c:v>
                </c:pt>
                <c:pt idx="19379">
                  <c:v>2.4763148264441281</c:v>
                </c:pt>
                <c:pt idx="19380">
                  <c:v>2.4767937613188993</c:v>
                </c:pt>
                <c:pt idx="19381">
                  <c:v>3.3968053716058324</c:v>
                </c:pt>
                <c:pt idx="19382">
                  <c:v>3.3971094326498434</c:v>
                </c:pt>
                <c:pt idx="19383">
                  <c:v>3.3941180605496051</c:v>
                </c:pt>
                <c:pt idx="19384">
                  <c:v>3.3914655312315549</c:v>
                </c:pt>
                <c:pt idx="19385">
                  <c:v>3.3927419853239988</c:v>
                </c:pt>
                <c:pt idx="19386">
                  <c:v>3.4011166144026683</c:v>
                </c:pt>
                <c:pt idx="19387">
                  <c:v>3.4069738113916945</c:v>
                </c:pt>
                <c:pt idx="19388">
                  <c:v>3.4097939904387262</c:v>
                </c:pt>
                <c:pt idx="19389">
                  <c:v>3.4154354743880964</c:v>
                </c:pt>
                <c:pt idx="19390">
                  <c:v>3.400426068976111</c:v>
                </c:pt>
                <c:pt idx="19391">
                  <c:v>3.4037745162299036</c:v>
                </c:pt>
                <c:pt idx="19392">
                  <c:v>4.0609109010804527</c:v>
                </c:pt>
                <c:pt idx="19393">
                  <c:v>4.0595728644564852</c:v>
                </c:pt>
                <c:pt idx="19394">
                  <c:v>4.0471593755925168</c:v>
                </c:pt>
                <c:pt idx="19395">
                  <c:v>4.0487781008968344</c:v>
                </c:pt>
                <c:pt idx="19396">
                  <c:v>4.0688487468656209</c:v>
                </c:pt>
                <c:pt idx="19397">
                  <c:v>4.066016658502722</c:v>
                </c:pt>
                <c:pt idx="19398">
                  <c:v>4.0595321593451557</c:v>
                </c:pt>
                <c:pt idx="19399">
                  <c:v>4.0663460934245199</c:v>
                </c:pt>
                <c:pt idx="19400">
                  <c:v>4.0702226070277323</c:v>
                </c:pt>
                <c:pt idx="19401">
                  <c:v>4.0614702104720051</c:v>
                </c:pt>
                <c:pt idx="19402">
                  <c:v>4.0440958750269509</c:v>
                </c:pt>
                <c:pt idx="19403">
                  <c:v>4.049752719163032</c:v>
                </c:pt>
                <c:pt idx="19404">
                  <c:v>4.0511469772677469</c:v>
                </c:pt>
                <c:pt idx="19405">
                  <c:v>4.0666706655160798</c:v>
                </c:pt>
                <c:pt idx="19406">
                  <c:v>4.077566823078457</c:v>
                </c:pt>
                <c:pt idx="19407">
                  <c:v>3.4031843599371943</c:v>
                </c:pt>
                <c:pt idx="19408">
                  <c:v>3.3879510673803397</c:v>
                </c:pt>
                <c:pt idx="19409">
                  <c:v>3.3904845346664985</c:v>
                </c:pt>
                <c:pt idx="19410">
                  <c:v>3.3892601923435737</c:v>
                </c:pt>
                <c:pt idx="19411">
                  <c:v>3.3901941060952745</c:v>
                </c:pt>
                <c:pt idx="19412">
                  <c:v>2.465036942520674</c:v>
                </c:pt>
                <c:pt idx="19413">
                  <c:v>2.4783731572876158</c:v>
                </c:pt>
                <c:pt idx="19414">
                  <c:v>2.4783212928918728</c:v>
                </c:pt>
                <c:pt idx="19415">
                  <c:v>2.4792213393587375</c:v>
                </c:pt>
                <c:pt idx="19416">
                  <c:v>2.4783212928918723</c:v>
                </c:pt>
                <c:pt idx="19417">
                  <c:v>2.4650369425206735</c:v>
                </c:pt>
                <c:pt idx="19418">
                  <c:v>2.4589884069331918</c:v>
                </c:pt>
                <c:pt idx="19419">
                  <c:v>2.459634108555754</c:v>
                </c:pt>
                <c:pt idx="19420">
                  <c:v>2.4524307952337865</c:v>
                </c:pt>
                <c:pt idx="19421">
                  <c:v>2.4674463348151061</c:v>
                </c:pt>
                <c:pt idx="19422">
                  <c:v>2.4667875130937928</c:v>
                </c:pt>
                <c:pt idx="19423">
                  <c:v>0.59407519573652023</c:v>
                </c:pt>
                <c:pt idx="19424">
                  <c:v>0.59407519573652134</c:v>
                </c:pt>
                <c:pt idx="19425">
                  <c:v>0.61989316322971266</c:v>
                </c:pt>
                <c:pt idx="19426">
                  <c:v>0.62774516791264179</c:v>
                </c:pt>
                <c:pt idx="19427">
                  <c:v>0.62774516791264134</c:v>
                </c:pt>
                <c:pt idx="19428">
                  <c:v>0.64086594318000201</c:v>
                </c:pt>
                <c:pt idx="19429">
                  <c:v>0.65349894727496871</c:v>
                </c:pt>
                <c:pt idx="19430">
                  <c:v>0.65347135966163361</c:v>
                </c:pt>
                <c:pt idx="19431">
                  <c:v>0.65347135966163394</c:v>
                </c:pt>
                <c:pt idx="19432">
                  <c:v>0.6444361650805186</c:v>
                </c:pt>
                <c:pt idx="19433">
                  <c:v>0.64443616508051749</c:v>
                </c:pt>
                <c:pt idx="19434">
                  <c:v>0.64429175273557537</c:v>
                </c:pt>
                <c:pt idx="19435">
                  <c:v>2.483704016173903</c:v>
                </c:pt>
                <c:pt idx="19436">
                  <c:v>2.4683599057571883</c:v>
                </c:pt>
                <c:pt idx="19437">
                  <c:v>2.4602028312445468</c:v>
                </c:pt>
                <c:pt idx="19438">
                  <c:v>2.4612710120580146</c:v>
                </c:pt>
                <c:pt idx="19439">
                  <c:v>2.460311858949642</c:v>
                </c:pt>
                <c:pt idx="19440">
                  <c:v>2.4591047032868216</c:v>
                </c:pt>
                <c:pt idx="19441">
                  <c:v>2.4573167307224462</c:v>
                </c:pt>
                <c:pt idx="19442">
                  <c:v>2.4573167307224457</c:v>
                </c:pt>
                <c:pt idx="19443">
                  <c:v>2.4602609143969807</c:v>
                </c:pt>
                <c:pt idx="19444">
                  <c:v>2.4602609143969807</c:v>
                </c:pt>
                <c:pt idx="19445">
                  <c:v>2.4591047032868216</c:v>
                </c:pt>
                <c:pt idx="19446">
                  <c:v>2.4561184617242899</c:v>
                </c:pt>
                <c:pt idx="19447">
                  <c:v>2.4563643790242153</c:v>
                </c:pt>
                <c:pt idx="19448">
                  <c:v>3.3623232268462537</c:v>
                </c:pt>
                <c:pt idx="19449">
                  <c:v>3.3581217574372064</c:v>
                </c:pt>
                <c:pt idx="19450">
                  <c:v>3.3535321277020227</c:v>
                </c:pt>
                <c:pt idx="19451">
                  <c:v>3.3743218766073713</c:v>
                </c:pt>
                <c:pt idx="19452">
                  <c:v>3.3535321277020222</c:v>
                </c:pt>
                <c:pt idx="19453">
                  <c:v>3.3593729439410009</c:v>
                </c:pt>
                <c:pt idx="19454">
                  <c:v>3.358491187916564</c:v>
                </c:pt>
                <c:pt idx="19455">
                  <c:v>3.3796577294699954</c:v>
                </c:pt>
                <c:pt idx="19456">
                  <c:v>3.358491187916564</c:v>
                </c:pt>
                <c:pt idx="19457">
                  <c:v>3.358491187916564</c:v>
                </c:pt>
                <c:pt idx="19458">
                  <c:v>3.3584911879165644</c:v>
                </c:pt>
                <c:pt idx="19459">
                  <c:v>3.3584911879165644</c:v>
                </c:pt>
                <c:pt idx="19460">
                  <c:v>3.3370707057089968</c:v>
                </c:pt>
                <c:pt idx="19461">
                  <c:v>3.358491187916564</c:v>
                </c:pt>
                <c:pt idx="19462">
                  <c:v>3.3550598252194024</c:v>
                </c:pt>
                <c:pt idx="19463">
                  <c:v>3.3493793358596853</c:v>
                </c:pt>
                <c:pt idx="19464">
                  <c:v>3.3493793358596857</c:v>
                </c:pt>
                <c:pt idx="19465">
                  <c:v>3.3567401714407379</c:v>
                </c:pt>
                <c:pt idx="19466">
                  <c:v>2.4762460364193255</c:v>
                </c:pt>
                <c:pt idx="19467">
                  <c:v>2.4758386464230155</c:v>
                </c:pt>
                <c:pt idx="19468">
                  <c:v>2.4774753647902461</c:v>
                </c:pt>
                <c:pt idx="19469">
                  <c:v>2.4771897890110157</c:v>
                </c:pt>
                <c:pt idx="19470">
                  <c:v>2.4781841687399973</c:v>
                </c:pt>
                <c:pt idx="19471">
                  <c:v>2.4855617621924542</c:v>
                </c:pt>
                <c:pt idx="19472">
                  <c:v>2.4866487609539467</c:v>
                </c:pt>
                <c:pt idx="19473">
                  <c:v>2.4876705124602005</c:v>
                </c:pt>
                <c:pt idx="19474">
                  <c:v>2.4874298132736405</c:v>
                </c:pt>
                <c:pt idx="19475">
                  <c:v>2.47864019818326</c:v>
                </c:pt>
                <c:pt idx="19476">
                  <c:v>2.4781953484791561</c:v>
                </c:pt>
                <c:pt idx="19477">
                  <c:v>2.494508192776554</c:v>
                </c:pt>
                <c:pt idx="19478">
                  <c:v>2.4945566859290285</c:v>
                </c:pt>
                <c:pt idx="19479">
                  <c:v>0.69710270780117112</c:v>
                </c:pt>
                <c:pt idx="19480">
                  <c:v>0.68533413924460951</c:v>
                </c:pt>
                <c:pt idx="19481">
                  <c:v>0.69390707154013098</c:v>
                </c:pt>
                <c:pt idx="19482">
                  <c:v>0.69390707154013165</c:v>
                </c:pt>
                <c:pt idx="19483">
                  <c:v>0.70226332476877551</c:v>
                </c:pt>
                <c:pt idx="19484">
                  <c:v>0.71104516292939113</c:v>
                </c:pt>
                <c:pt idx="19485">
                  <c:v>0.71104516292939179</c:v>
                </c:pt>
                <c:pt idx="19486">
                  <c:v>0.6803056025046148</c:v>
                </c:pt>
                <c:pt idx="19487">
                  <c:v>0.66581606332146925</c:v>
                </c:pt>
                <c:pt idx="19488">
                  <c:v>0.65899996762982194</c:v>
                </c:pt>
                <c:pt idx="19489">
                  <c:v>0.62635625997675659</c:v>
                </c:pt>
                <c:pt idx="19490">
                  <c:v>0.64208038565597036</c:v>
                </c:pt>
                <c:pt idx="19491">
                  <c:v>0.6420803856559707</c:v>
                </c:pt>
                <c:pt idx="19492">
                  <c:v>0.6171350931562668</c:v>
                </c:pt>
                <c:pt idx="19493">
                  <c:v>0.61357433546431717</c:v>
                </c:pt>
                <c:pt idx="19494">
                  <c:v>0.5964759935002073</c:v>
                </c:pt>
                <c:pt idx="19495">
                  <c:v>0.62809715441149094</c:v>
                </c:pt>
                <c:pt idx="19496">
                  <c:v>0.63703617514983502</c:v>
                </c:pt>
                <c:pt idx="19497">
                  <c:v>0.60947372429296476</c:v>
                </c:pt>
                <c:pt idx="19498">
                  <c:v>0.63703617514983568</c:v>
                </c:pt>
                <c:pt idx="19499">
                  <c:v>0.65309126451965716</c:v>
                </c:pt>
                <c:pt idx="19500">
                  <c:v>0.6591171214683299</c:v>
                </c:pt>
                <c:pt idx="19501">
                  <c:v>0.67302847317360504</c:v>
                </c:pt>
                <c:pt idx="19502">
                  <c:v>0.66604560908536581</c:v>
                </c:pt>
                <c:pt idx="19503">
                  <c:v>0.70071963900478329</c:v>
                </c:pt>
                <c:pt idx="19504">
                  <c:v>0.7056287002688314</c:v>
                </c:pt>
                <c:pt idx="19505">
                  <c:v>0.73702971389729866</c:v>
                </c:pt>
                <c:pt idx="19506">
                  <c:v>0.72758956595241953</c:v>
                </c:pt>
                <c:pt idx="19507">
                  <c:v>0.72005228015766343</c:v>
                </c:pt>
                <c:pt idx="19508">
                  <c:v>2.6494268812646133</c:v>
                </c:pt>
                <c:pt idx="19509">
                  <c:v>2.6509881631978653</c:v>
                </c:pt>
                <c:pt idx="19510">
                  <c:v>2.667439416088313</c:v>
                </c:pt>
                <c:pt idx="19511">
                  <c:v>2.6673735069536728</c:v>
                </c:pt>
                <c:pt idx="19512">
                  <c:v>2.6668181983047838</c:v>
                </c:pt>
                <c:pt idx="19513">
                  <c:v>2.6505428537103186</c:v>
                </c:pt>
                <c:pt idx="19514">
                  <c:v>2.6661673201395724</c:v>
                </c:pt>
                <c:pt idx="19515">
                  <c:v>2.6609079881762279</c:v>
                </c:pt>
                <c:pt idx="19516">
                  <c:v>2.6602814803382349</c:v>
                </c:pt>
                <c:pt idx="19517">
                  <c:v>2.6591043906266143</c:v>
                </c:pt>
                <c:pt idx="19518">
                  <c:v>2.672941640501636</c:v>
                </c:pt>
                <c:pt idx="19519">
                  <c:v>2.6725112611936881</c:v>
                </c:pt>
                <c:pt idx="19520">
                  <c:v>2.6861583188724873</c:v>
                </c:pt>
                <c:pt idx="19521">
                  <c:v>2.6705848155458263</c:v>
                </c:pt>
                <c:pt idx="19522">
                  <c:v>2.6711232033610544</c:v>
                </c:pt>
                <c:pt idx="19523">
                  <c:v>2.6712258524188091</c:v>
                </c:pt>
                <c:pt idx="19524">
                  <c:v>2.671632027414395</c:v>
                </c:pt>
                <c:pt idx="19525">
                  <c:v>2.6716320274143945</c:v>
                </c:pt>
                <c:pt idx="19526">
                  <c:v>2.6545280459475582</c:v>
                </c:pt>
                <c:pt idx="19527">
                  <c:v>2.6568638358500154</c:v>
                </c:pt>
                <c:pt idx="19528">
                  <c:v>2.6572650105151761</c:v>
                </c:pt>
                <c:pt idx="19529">
                  <c:v>2.6396802576530138</c:v>
                </c:pt>
                <c:pt idx="19530">
                  <c:v>2.6394401248629853</c:v>
                </c:pt>
                <c:pt idx="19531">
                  <c:v>2.6423426859374537</c:v>
                </c:pt>
                <c:pt idx="19532">
                  <c:v>2.6423426859374541</c:v>
                </c:pt>
                <c:pt idx="19533">
                  <c:v>3.6191858177428076</c:v>
                </c:pt>
                <c:pt idx="19534">
                  <c:v>3.6191858177428076</c:v>
                </c:pt>
                <c:pt idx="19535">
                  <c:v>3.6183013388279308</c:v>
                </c:pt>
                <c:pt idx="19536">
                  <c:v>3.5980257116719216</c:v>
                </c:pt>
                <c:pt idx="19537">
                  <c:v>3.5938412314800954</c:v>
                </c:pt>
                <c:pt idx="19538">
                  <c:v>4.2112820572928849</c:v>
                </c:pt>
                <c:pt idx="19539">
                  <c:v>3.4792265338251913</c:v>
                </c:pt>
                <c:pt idx="19540">
                  <c:v>3.4792265338251922</c:v>
                </c:pt>
                <c:pt idx="19541">
                  <c:v>3.458821324262614</c:v>
                </c:pt>
                <c:pt idx="19542">
                  <c:v>4.1955889576259446</c:v>
                </c:pt>
                <c:pt idx="19543">
                  <c:v>4.6936154468105951</c:v>
                </c:pt>
                <c:pt idx="19544">
                  <c:v>4.6992794574652441</c:v>
                </c:pt>
                <c:pt idx="19545">
                  <c:v>4.6892975596028661</c:v>
                </c:pt>
                <c:pt idx="19546">
                  <c:v>4.6814685754464715</c:v>
                </c:pt>
                <c:pt idx="19547">
                  <c:v>4.6892975596028661</c:v>
                </c:pt>
                <c:pt idx="19548">
                  <c:v>4.6868123040464376</c:v>
                </c:pt>
                <c:pt idx="19549">
                  <c:v>4.6602111988958459</c:v>
                </c:pt>
                <c:pt idx="19550">
                  <c:v>4.6645015783023842</c:v>
                </c:pt>
                <c:pt idx="19551">
                  <c:v>4.6346019487897001</c:v>
                </c:pt>
                <c:pt idx="19552">
                  <c:v>4.6429130479990581</c:v>
                </c:pt>
                <c:pt idx="19553">
                  <c:v>4.6429130479990581</c:v>
                </c:pt>
                <c:pt idx="19554">
                  <c:v>4.6411712534163154</c:v>
                </c:pt>
                <c:pt idx="19555">
                  <c:v>4.6455779439034712</c:v>
                </c:pt>
                <c:pt idx="19556">
                  <c:v>4.6373111142608749</c:v>
                </c:pt>
                <c:pt idx="19557">
                  <c:v>4.6455779439034703</c:v>
                </c:pt>
                <c:pt idx="19558">
                  <c:v>4.6346019487896983</c:v>
                </c:pt>
                <c:pt idx="19559">
                  <c:v>4.6645015783023833</c:v>
                </c:pt>
                <c:pt idx="19560">
                  <c:v>4.6645015783023824</c:v>
                </c:pt>
                <c:pt idx="19561">
                  <c:v>4.6909195387073543</c:v>
                </c:pt>
                <c:pt idx="19562">
                  <c:v>4.6831153082787464</c:v>
                </c:pt>
                <c:pt idx="19563">
                  <c:v>4.7015874840235758</c:v>
                </c:pt>
                <c:pt idx="19564">
                  <c:v>4.1062848837246948</c:v>
                </c:pt>
                <c:pt idx="19565">
                  <c:v>4.0887659218629429</c:v>
                </c:pt>
                <c:pt idx="19566">
                  <c:v>4.1045120600115723</c:v>
                </c:pt>
                <c:pt idx="19567">
                  <c:v>4.1090245594769836</c:v>
                </c:pt>
                <c:pt idx="19568">
                  <c:v>4.121240581839734</c:v>
                </c:pt>
                <c:pt idx="19569">
                  <c:v>3.4784012618140232</c:v>
                </c:pt>
                <c:pt idx="19570">
                  <c:v>3.4847967855868767</c:v>
                </c:pt>
                <c:pt idx="19571">
                  <c:v>3.4924602377073248</c:v>
                </c:pt>
                <c:pt idx="19572">
                  <c:v>3.4947187894412437</c:v>
                </c:pt>
                <c:pt idx="19573">
                  <c:v>2.452252993689116</c:v>
                </c:pt>
                <c:pt idx="19574">
                  <c:v>0.55752677803007689</c:v>
                </c:pt>
                <c:pt idx="19575">
                  <c:v>0.59482222179934008</c:v>
                </c:pt>
                <c:pt idx="19576">
                  <c:v>0.59995347547683187</c:v>
                </c:pt>
                <c:pt idx="19577">
                  <c:v>0.59394582591403555</c:v>
                </c:pt>
                <c:pt idx="19578">
                  <c:v>0.62814084894920252</c:v>
                </c:pt>
                <c:pt idx="19579">
                  <c:v>0.61847682220482336</c:v>
                </c:pt>
                <c:pt idx="19580">
                  <c:v>0.6281408489492033</c:v>
                </c:pt>
                <c:pt idx="19581">
                  <c:v>0.63334587953325117</c:v>
                </c:pt>
                <c:pt idx="19582">
                  <c:v>0.61459194350718083</c:v>
                </c:pt>
                <c:pt idx="19583">
                  <c:v>0.62251925988534695</c:v>
                </c:pt>
                <c:pt idx="19584">
                  <c:v>0.60173798751545238</c:v>
                </c:pt>
                <c:pt idx="19585">
                  <c:v>0.59052257320893453</c:v>
                </c:pt>
                <c:pt idx="19586">
                  <c:v>0.58964966935481089</c:v>
                </c:pt>
                <c:pt idx="19587">
                  <c:v>0.58443627952780464</c:v>
                </c:pt>
                <c:pt idx="19588">
                  <c:v>0.58546760841183842</c:v>
                </c:pt>
                <c:pt idx="19589">
                  <c:v>0.55885213858333471</c:v>
                </c:pt>
                <c:pt idx="19590">
                  <c:v>2.6552031753116783</c:v>
                </c:pt>
                <c:pt idx="19591">
                  <c:v>2.6554461442036188</c:v>
                </c:pt>
                <c:pt idx="19592">
                  <c:v>2.6554461442036192</c:v>
                </c:pt>
                <c:pt idx="19593">
                  <c:v>2.6565720344055106</c:v>
                </c:pt>
                <c:pt idx="19594">
                  <c:v>2.6509425512427827</c:v>
                </c:pt>
                <c:pt idx="19595">
                  <c:v>2.6502494630583753</c:v>
                </c:pt>
                <c:pt idx="19596">
                  <c:v>2.6490329553131398</c:v>
                </c:pt>
                <c:pt idx="19597">
                  <c:v>2.6431845387190065</c:v>
                </c:pt>
                <c:pt idx="19598">
                  <c:v>2.6421767486040157</c:v>
                </c:pt>
                <c:pt idx="19599">
                  <c:v>3.6229577906685111</c:v>
                </c:pt>
                <c:pt idx="19600">
                  <c:v>3.6229577906685115</c:v>
                </c:pt>
                <c:pt idx="19601">
                  <c:v>4.3347470692078733</c:v>
                </c:pt>
                <c:pt idx="19602">
                  <c:v>4.8147607113538102</c:v>
                </c:pt>
                <c:pt idx="19603">
                  <c:v>5.2218931783678908</c:v>
                </c:pt>
                <c:pt idx="19604">
                  <c:v>5.6381103800518373</c:v>
                </c:pt>
                <c:pt idx="19605">
                  <c:v>5.9810253037136398</c:v>
                </c:pt>
                <c:pt idx="19606">
                  <c:v>6.1925172990860258</c:v>
                </c:pt>
                <c:pt idx="19607">
                  <c:v>6.2056501435767801</c:v>
                </c:pt>
                <c:pt idx="19608">
                  <c:v>6.2027281223869322</c:v>
                </c:pt>
                <c:pt idx="19609">
                  <c:v>6.3732125485806659</c:v>
                </c:pt>
                <c:pt idx="19610">
                  <c:v>6.3828657784968295</c:v>
                </c:pt>
                <c:pt idx="19611">
                  <c:v>6.6079930787354808</c:v>
                </c:pt>
                <c:pt idx="19612">
                  <c:v>6.7194008601090722</c:v>
                </c:pt>
                <c:pt idx="19613">
                  <c:v>6.857270790563053</c:v>
                </c:pt>
                <c:pt idx="19614">
                  <c:v>6.8389588930549134</c:v>
                </c:pt>
                <c:pt idx="19615">
                  <c:v>6.9414470275749061</c:v>
                </c:pt>
                <c:pt idx="19616">
                  <c:v>6.973984050596993</c:v>
                </c:pt>
                <c:pt idx="19617">
                  <c:v>6.9415082837133886</c:v>
                </c:pt>
                <c:pt idx="19618">
                  <c:v>6.9306036993812601</c:v>
                </c:pt>
                <c:pt idx="19619">
                  <c:v>6.9104942101797739</c:v>
                </c:pt>
                <c:pt idx="19620">
                  <c:v>6.8939345371642107</c:v>
                </c:pt>
                <c:pt idx="19621">
                  <c:v>6.8291873411010107</c:v>
                </c:pt>
                <c:pt idx="19622">
                  <c:v>6.9055464934014159</c:v>
                </c:pt>
                <c:pt idx="19623">
                  <c:v>6.8736481066057138</c:v>
                </c:pt>
                <c:pt idx="19624">
                  <c:v>6.8846247055382923</c:v>
                </c:pt>
                <c:pt idx="19625">
                  <c:v>6.9020147490608776</c:v>
                </c:pt>
                <c:pt idx="19626">
                  <c:v>6.9152982995905905</c:v>
                </c:pt>
                <c:pt idx="19627">
                  <c:v>6.9637959555332873</c:v>
                </c:pt>
                <c:pt idx="19628">
                  <c:v>6.9704994468848396</c:v>
                </c:pt>
                <c:pt idx="19629">
                  <c:v>6.9704994468848396</c:v>
                </c:pt>
                <c:pt idx="19630">
                  <c:v>6.853001932282738</c:v>
                </c:pt>
                <c:pt idx="19631">
                  <c:v>6.8410140137798683</c:v>
                </c:pt>
                <c:pt idx="19632">
                  <c:v>6.6910664772917885</c:v>
                </c:pt>
                <c:pt idx="19633">
                  <c:v>6.5496592956166522</c:v>
                </c:pt>
                <c:pt idx="19634">
                  <c:v>6.4149640073347705</c:v>
                </c:pt>
                <c:pt idx="19635">
                  <c:v>6.1550186370535505</c:v>
                </c:pt>
                <c:pt idx="19636">
                  <c:v>6.0996892672600929</c:v>
                </c:pt>
                <c:pt idx="19637">
                  <c:v>6.1550186370535513</c:v>
                </c:pt>
                <c:pt idx="19638">
                  <c:v>6.1489170556559047</c:v>
                </c:pt>
                <c:pt idx="19639">
                  <c:v>6.1401466882117335</c:v>
                </c:pt>
                <c:pt idx="19640">
                  <c:v>6.3731500019166543</c:v>
                </c:pt>
                <c:pt idx="19641">
                  <c:v>6.3670012274691059</c:v>
                </c:pt>
                <c:pt idx="19642">
                  <c:v>6.0763821455853408</c:v>
                </c:pt>
                <c:pt idx="19643">
                  <c:v>5.8031059088548469</c:v>
                </c:pt>
                <c:pt idx="19644">
                  <c:v>5.4240262028994524</c:v>
                </c:pt>
                <c:pt idx="19645">
                  <c:v>5.4451452759281382</c:v>
                </c:pt>
                <c:pt idx="19646">
                  <c:v>4.9850706093523813</c:v>
                </c:pt>
                <c:pt idx="19647">
                  <c:v>5.3494324146781356</c:v>
                </c:pt>
                <c:pt idx="19648">
                  <c:v>5.9493570906345381</c:v>
                </c:pt>
                <c:pt idx="19649">
                  <c:v>5.9528608185542211</c:v>
                </c:pt>
                <c:pt idx="19650">
                  <c:v>6.2207638779981389</c:v>
                </c:pt>
                <c:pt idx="19651">
                  <c:v>6.2526333765477755</c:v>
                </c:pt>
                <c:pt idx="19652">
                  <c:v>6.2168240400256609</c:v>
                </c:pt>
                <c:pt idx="19653">
                  <c:v>5.9625401566502667</c:v>
                </c:pt>
                <c:pt idx="19654">
                  <c:v>5.9528608185542193</c:v>
                </c:pt>
                <c:pt idx="19655">
                  <c:v>5.9528608185542202</c:v>
                </c:pt>
                <c:pt idx="19656">
                  <c:v>5.939553675723908</c:v>
                </c:pt>
                <c:pt idx="19657">
                  <c:v>5.9395536757239089</c:v>
                </c:pt>
                <c:pt idx="19658">
                  <c:v>5.9112141305656083</c:v>
                </c:pt>
                <c:pt idx="19659">
                  <c:v>5.9206309383034714</c:v>
                </c:pt>
                <c:pt idx="19660">
                  <c:v>5.9277735904683722</c:v>
                </c:pt>
                <c:pt idx="19661">
                  <c:v>5.9255735857804916</c:v>
                </c:pt>
                <c:pt idx="19662">
                  <c:v>5.9557560148680384</c:v>
                </c:pt>
                <c:pt idx="19663">
                  <c:v>5.9501032485204908</c:v>
                </c:pt>
                <c:pt idx="19664">
                  <c:v>5.9501032485204899</c:v>
                </c:pt>
                <c:pt idx="19665">
                  <c:v>5.919766149900763</c:v>
                </c:pt>
                <c:pt idx="19666">
                  <c:v>5.9479407895334679</c:v>
                </c:pt>
                <c:pt idx="19667">
                  <c:v>5.6432172920052155</c:v>
                </c:pt>
                <c:pt idx="19668">
                  <c:v>5.211465792115817</c:v>
                </c:pt>
                <c:pt idx="19669">
                  <c:v>5.2174945197360323</c:v>
                </c:pt>
                <c:pt idx="19670">
                  <c:v>5.2149929289213102</c:v>
                </c:pt>
                <c:pt idx="19671">
                  <c:v>4.4126019221322235</c:v>
                </c:pt>
                <c:pt idx="19672">
                  <c:v>5.2149929289213093</c:v>
                </c:pt>
                <c:pt idx="19673">
                  <c:v>5.2245846192102432</c:v>
                </c:pt>
                <c:pt idx="19674">
                  <c:v>5.222119577567538</c:v>
                </c:pt>
                <c:pt idx="19675">
                  <c:v>5.2216403544935313</c:v>
                </c:pt>
                <c:pt idx="19676">
                  <c:v>5.2121395859546533</c:v>
                </c:pt>
                <c:pt idx="19677">
                  <c:v>5.2079919174951792</c:v>
                </c:pt>
                <c:pt idx="19678">
                  <c:v>4.7786628165477412</c:v>
                </c:pt>
                <c:pt idx="19679">
                  <c:v>3.8485884948517839</c:v>
                </c:pt>
                <c:pt idx="19680">
                  <c:v>3.8494733007293473</c:v>
                </c:pt>
                <c:pt idx="19681">
                  <c:v>3.1185612877933329</c:v>
                </c:pt>
                <c:pt idx="19682">
                  <c:v>3.1034536416262468</c:v>
                </c:pt>
                <c:pt idx="19683">
                  <c:v>3.1035665931851817</c:v>
                </c:pt>
                <c:pt idx="19684">
                  <c:v>3.1035665931851808</c:v>
                </c:pt>
                <c:pt idx="19685">
                  <c:v>3.1056523776731568</c:v>
                </c:pt>
                <c:pt idx="19686">
                  <c:v>3.1139056884942153</c:v>
                </c:pt>
                <c:pt idx="19687">
                  <c:v>3.1156461256755472</c:v>
                </c:pt>
                <c:pt idx="19688">
                  <c:v>3.1209152783787486</c:v>
                </c:pt>
                <c:pt idx="19689">
                  <c:v>3.1283700330164832</c:v>
                </c:pt>
                <c:pt idx="19690">
                  <c:v>3.1276580786959518</c:v>
                </c:pt>
                <c:pt idx="19691">
                  <c:v>3.1269415612664466</c:v>
                </c:pt>
                <c:pt idx="19692">
                  <c:v>3.1291322897213032</c:v>
                </c:pt>
                <c:pt idx="19693">
                  <c:v>3.1214621097161093</c:v>
                </c:pt>
                <c:pt idx="19694">
                  <c:v>3.1226515671098114</c:v>
                </c:pt>
                <c:pt idx="19695">
                  <c:v>3.1296775024770405</c:v>
                </c:pt>
                <c:pt idx="19696">
                  <c:v>3.1433601128676831</c:v>
                </c:pt>
                <c:pt idx="19697">
                  <c:v>3.1296775024770409</c:v>
                </c:pt>
                <c:pt idx="19698">
                  <c:v>3.1296775024770405</c:v>
                </c:pt>
                <c:pt idx="19699">
                  <c:v>3.1300733884804806</c:v>
                </c:pt>
                <c:pt idx="19700">
                  <c:v>3.1420740265540332</c:v>
                </c:pt>
                <c:pt idx="19701">
                  <c:v>3.1415862891333681</c:v>
                </c:pt>
                <c:pt idx="19702">
                  <c:v>3.1546755845418528</c:v>
                </c:pt>
                <c:pt idx="19703">
                  <c:v>0.60178186678605372</c:v>
                </c:pt>
                <c:pt idx="19704">
                  <c:v>0.60768226198372544</c:v>
                </c:pt>
                <c:pt idx="19705">
                  <c:v>0.61231542271860528</c:v>
                </c:pt>
                <c:pt idx="19706">
                  <c:v>0.6239615722979055</c:v>
                </c:pt>
                <c:pt idx="19707">
                  <c:v>0.62785957688247362</c:v>
                </c:pt>
                <c:pt idx="19708">
                  <c:v>0.63177001406871014</c:v>
                </c:pt>
                <c:pt idx="19709">
                  <c:v>0.62417183424763267</c:v>
                </c:pt>
                <c:pt idx="19710">
                  <c:v>0.60114134420517007</c:v>
                </c:pt>
                <c:pt idx="19711">
                  <c:v>0.59352160703961898</c:v>
                </c:pt>
                <c:pt idx="19712">
                  <c:v>0.58871612899690695</c:v>
                </c:pt>
                <c:pt idx="19713">
                  <c:v>0.60005670907865016</c:v>
                </c:pt>
                <c:pt idx="19714">
                  <c:v>0.61172012296878964</c:v>
                </c:pt>
                <c:pt idx="19715">
                  <c:v>2.4941376322520825</c:v>
                </c:pt>
                <c:pt idx="19716">
                  <c:v>2.4948143616853722</c:v>
                </c:pt>
                <c:pt idx="19717">
                  <c:v>2.4902891628210773</c:v>
                </c:pt>
                <c:pt idx="19718">
                  <c:v>2.4897782603356386</c:v>
                </c:pt>
                <c:pt idx="19719">
                  <c:v>2.4847742806553779</c:v>
                </c:pt>
                <c:pt idx="19720">
                  <c:v>2.4787694364007615</c:v>
                </c:pt>
                <c:pt idx="19721">
                  <c:v>2.4777489385103735</c:v>
                </c:pt>
                <c:pt idx="19722">
                  <c:v>2.4840498783492557</c:v>
                </c:pt>
                <c:pt idx="19723">
                  <c:v>2.483196336955015</c:v>
                </c:pt>
                <c:pt idx="19724">
                  <c:v>2.4766473616577396</c:v>
                </c:pt>
                <c:pt idx="19725">
                  <c:v>2.4773826547180842</c:v>
                </c:pt>
                <c:pt idx="19726">
                  <c:v>2.4698360395854144</c:v>
                </c:pt>
                <c:pt idx="19727">
                  <c:v>2.451345645449686</c:v>
                </c:pt>
                <c:pt idx="19728">
                  <c:v>2.469836039585414</c:v>
                </c:pt>
                <c:pt idx="19729">
                  <c:v>2.4696988972504572</c:v>
                </c:pt>
                <c:pt idx="19730">
                  <c:v>2.4862773324762935</c:v>
                </c:pt>
                <c:pt idx="19731">
                  <c:v>2.469282156912703</c:v>
                </c:pt>
                <c:pt idx="19732">
                  <c:v>2.4716934733964893</c:v>
                </c:pt>
                <c:pt idx="19733">
                  <c:v>2.4538632074748907</c:v>
                </c:pt>
                <c:pt idx="19734">
                  <c:v>2.4716934733964893</c:v>
                </c:pt>
                <c:pt idx="19735">
                  <c:v>2.4722256441910897</c:v>
                </c:pt>
                <c:pt idx="19736">
                  <c:v>2.4569163350043564</c:v>
                </c:pt>
                <c:pt idx="19737">
                  <c:v>2.4570794635327657</c:v>
                </c:pt>
                <c:pt idx="19738">
                  <c:v>3.8648762622330533</c:v>
                </c:pt>
                <c:pt idx="19739">
                  <c:v>3.8648762622330524</c:v>
                </c:pt>
                <c:pt idx="19740">
                  <c:v>3.8538614431363283</c:v>
                </c:pt>
                <c:pt idx="19741">
                  <c:v>3.8552983731879862</c:v>
                </c:pt>
                <c:pt idx="19742">
                  <c:v>3.849724485729463</c:v>
                </c:pt>
                <c:pt idx="19743">
                  <c:v>4.4239065622583045</c:v>
                </c:pt>
                <c:pt idx="19744">
                  <c:v>4.4239065622583045</c:v>
                </c:pt>
                <c:pt idx="19745">
                  <c:v>4.4269620716901503</c:v>
                </c:pt>
                <c:pt idx="19746">
                  <c:v>3.8471030562071049</c:v>
                </c:pt>
                <c:pt idx="19747">
                  <c:v>3.8420189110954936</c:v>
                </c:pt>
                <c:pt idx="19748">
                  <c:v>3.8631489651784339</c:v>
                </c:pt>
                <c:pt idx="19749">
                  <c:v>3.8664683326422971</c:v>
                </c:pt>
                <c:pt idx="19750">
                  <c:v>3.8625655317408816</c:v>
                </c:pt>
                <c:pt idx="19751">
                  <c:v>4.5352514222542624</c:v>
                </c:pt>
                <c:pt idx="19752">
                  <c:v>4.5397018712823938</c:v>
                </c:pt>
                <c:pt idx="19753">
                  <c:v>4.5310126574964826</c:v>
                </c:pt>
                <c:pt idx="19754">
                  <c:v>4.5327418522646532</c:v>
                </c:pt>
                <c:pt idx="19755">
                  <c:v>4.5500601189839642</c:v>
                </c:pt>
                <c:pt idx="19756">
                  <c:v>4.5428314102158938</c:v>
                </c:pt>
                <c:pt idx="19757">
                  <c:v>4.5500601189839642</c:v>
                </c:pt>
                <c:pt idx="19758">
                  <c:v>4.5542811901780018</c:v>
                </c:pt>
                <c:pt idx="19759">
                  <c:v>4.5456721879121886</c:v>
                </c:pt>
                <c:pt idx="19760">
                  <c:v>4.5440206506195615</c:v>
                </c:pt>
                <c:pt idx="19761">
                  <c:v>4.5221316962295237</c:v>
                </c:pt>
                <c:pt idx="19762">
                  <c:v>4.5428452568952578</c:v>
                </c:pt>
                <c:pt idx="19763">
                  <c:v>4.5351048056616152</c:v>
                </c:pt>
                <c:pt idx="19764">
                  <c:v>4.5567052170360531</c:v>
                </c:pt>
                <c:pt idx="19765">
                  <c:v>4.5351048056616143</c:v>
                </c:pt>
                <c:pt idx="19766">
                  <c:v>5.0030752509532928</c:v>
                </c:pt>
                <c:pt idx="19767">
                  <c:v>5.3884298089936751</c:v>
                </c:pt>
                <c:pt idx="19768">
                  <c:v>5.3950012320150886</c:v>
                </c:pt>
                <c:pt idx="19769">
                  <c:v>4.6569345984583475</c:v>
                </c:pt>
                <c:pt idx="19770">
                  <c:v>4.6569345984583475</c:v>
                </c:pt>
                <c:pt idx="19771">
                  <c:v>4.6569345984583475</c:v>
                </c:pt>
                <c:pt idx="19772">
                  <c:v>4.647442305095173</c:v>
                </c:pt>
                <c:pt idx="19773">
                  <c:v>4.6512057671586122</c:v>
                </c:pt>
                <c:pt idx="19774">
                  <c:v>4.7359218835839076</c:v>
                </c:pt>
                <c:pt idx="19775">
                  <c:v>4.7336473047124068</c:v>
                </c:pt>
                <c:pt idx="19776">
                  <c:v>4.7321302949085915</c:v>
                </c:pt>
                <c:pt idx="19777">
                  <c:v>4.7416558618456079</c:v>
                </c:pt>
                <c:pt idx="19778">
                  <c:v>4.7658017026400277</c:v>
                </c:pt>
                <c:pt idx="19779">
                  <c:v>4.7431387106328504</c:v>
                </c:pt>
                <c:pt idx="19780">
                  <c:v>4.7378726066272101</c:v>
                </c:pt>
                <c:pt idx="19781">
                  <c:v>4.7607223959741303</c:v>
                </c:pt>
                <c:pt idx="19782">
                  <c:v>4.1617059932428617</c:v>
                </c:pt>
                <c:pt idx="19783">
                  <c:v>4.1548848800279803</c:v>
                </c:pt>
                <c:pt idx="19784">
                  <c:v>4.6692510546157369</c:v>
                </c:pt>
                <c:pt idx="19785">
                  <c:v>4.6932322751325088</c:v>
                </c:pt>
                <c:pt idx="19786">
                  <c:v>4.6692510546157369</c:v>
                </c:pt>
                <c:pt idx="19787">
                  <c:v>4.6728667276881168</c:v>
                </c:pt>
                <c:pt idx="19788">
                  <c:v>4.6714216496617169</c:v>
                </c:pt>
                <c:pt idx="19789">
                  <c:v>4.6728667276881168</c:v>
                </c:pt>
                <c:pt idx="19790">
                  <c:v>4.6557206483489812</c:v>
                </c:pt>
                <c:pt idx="19791">
                  <c:v>4.65795863743487</c:v>
                </c:pt>
                <c:pt idx="19792">
                  <c:v>4.6822659762359118</c:v>
                </c:pt>
                <c:pt idx="19793">
                  <c:v>4.6651226237573882</c:v>
                </c:pt>
                <c:pt idx="19794">
                  <c:v>4.6651226237573891</c:v>
                </c:pt>
                <c:pt idx="19795">
                  <c:v>4.6403428021580542</c:v>
                </c:pt>
                <c:pt idx="19796">
                  <c:v>4.6476808187219474</c:v>
                </c:pt>
                <c:pt idx="19797">
                  <c:v>4.1521807266399833</c:v>
                </c:pt>
                <c:pt idx="19798">
                  <c:v>4.1521807266399833</c:v>
                </c:pt>
                <c:pt idx="19799">
                  <c:v>4.1505329447296475</c:v>
                </c:pt>
                <c:pt idx="19800">
                  <c:v>4.1474620450574964</c:v>
                </c:pt>
                <c:pt idx="19801">
                  <c:v>4.1295257643586103</c:v>
                </c:pt>
                <c:pt idx="19802">
                  <c:v>4.1351580567139434</c:v>
                </c:pt>
                <c:pt idx="19803">
                  <c:v>4.7409815476734156</c:v>
                </c:pt>
                <c:pt idx="19804">
                  <c:v>4.7447215482301326</c:v>
                </c:pt>
                <c:pt idx="19805">
                  <c:v>4.1456776947065128</c:v>
                </c:pt>
                <c:pt idx="19806">
                  <c:v>4.1528463528506592</c:v>
                </c:pt>
                <c:pt idx="19807">
                  <c:v>4.1568317136903357</c:v>
                </c:pt>
                <c:pt idx="19808">
                  <c:v>4.758982431961809</c:v>
                </c:pt>
                <c:pt idx="19809">
                  <c:v>4.7401113893399893</c:v>
                </c:pt>
                <c:pt idx="19810">
                  <c:v>4.7401113893399902</c:v>
                </c:pt>
                <c:pt idx="19811">
                  <c:v>5.2382435832699779</c:v>
                </c:pt>
                <c:pt idx="19812">
                  <c:v>5.2175407749027851</c:v>
                </c:pt>
                <c:pt idx="19813">
                  <c:v>5.2175407749027851</c:v>
                </c:pt>
                <c:pt idx="19814">
                  <c:v>5.2286433309421705</c:v>
                </c:pt>
                <c:pt idx="19815">
                  <c:v>5.3013621195482052</c:v>
                </c:pt>
                <c:pt idx="19816">
                  <c:v>5.2761786586784041</c:v>
                </c:pt>
                <c:pt idx="19817">
                  <c:v>5.2732933137204325</c:v>
                </c:pt>
                <c:pt idx="19818">
                  <c:v>5.2714558298516554</c:v>
                </c:pt>
                <c:pt idx="19819">
                  <c:v>5.2736814341488785</c:v>
                </c:pt>
                <c:pt idx="19820">
                  <c:v>5.2929397882932117</c:v>
                </c:pt>
                <c:pt idx="19821">
                  <c:v>5.2957574217608636</c:v>
                </c:pt>
                <c:pt idx="19822">
                  <c:v>5.3222664374510114</c:v>
                </c:pt>
                <c:pt idx="19823">
                  <c:v>5.2929397882932117</c:v>
                </c:pt>
                <c:pt idx="19824">
                  <c:v>5.2929397882932117</c:v>
                </c:pt>
                <c:pt idx="19825">
                  <c:v>5.3018778945914171</c:v>
                </c:pt>
                <c:pt idx="19826">
                  <c:v>5.7126281376730637</c:v>
                </c:pt>
                <c:pt idx="19827">
                  <c:v>5.7032889310110457</c:v>
                </c:pt>
                <c:pt idx="19828">
                  <c:v>5.6833022764822987</c:v>
                </c:pt>
                <c:pt idx="19829">
                  <c:v>5.3734150241584935</c:v>
                </c:pt>
                <c:pt idx="19830">
                  <c:v>5.3690705987808558</c:v>
                </c:pt>
                <c:pt idx="19831">
                  <c:v>5.3644462344873496</c:v>
                </c:pt>
                <c:pt idx="19832">
                  <c:v>5.3644462344873496</c:v>
                </c:pt>
                <c:pt idx="19833">
                  <c:v>5.3583722164080161</c:v>
                </c:pt>
                <c:pt idx="19834">
                  <c:v>5.358372216408017</c:v>
                </c:pt>
                <c:pt idx="19835">
                  <c:v>5.3790523866722095</c:v>
                </c:pt>
                <c:pt idx="19836">
                  <c:v>5.3790523866722095</c:v>
                </c:pt>
                <c:pt idx="19837">
                  <c:v>5.3679017404096578</c:v>
                </c:pt>
                <c:pt idx="19838">
                  <c:v>5.3634907803292045</c:v>
                </c:pt>
                <c:pt idx="19839">
                  <c:v>4.8902695492485897</c:v>
                </c:pt>
                <c:pt idx="19840">
                  <c:v>4.8902695492485897</c:v>
                </c:pt>
                <c:pt idx="19841">
                  <c:v>5.3634907803292045</c:v>
                </c:pt>
                <c:pt idx="19842">
                  <c:v>4.9131333530073134</c:v>
                </c:pt>
                <c:pt idx="19843">
                  <c:v>4.9150327973008663</c:v>
                </c:pt>
                <c:pt idx="19844">
                  <c:v>4.9079208262387963</c:v>
                </c:pt>
                <c:pt idx="19845">
                  <c:v>4.8984124400546767</c:v>
                </c:pt>
                <c:pt idx="19846">
                  <c:v>4.3266262483635094</c:v>
                </c:pt>
                <c:pt idx="19847">
                  <c:v>4.3297995329850636</c:v>
                </c:pt>
                <c:pt idx="19848">
                  <c:v>4.9059982664728654</c:v>
                </c:pt>
                <c:pt idx="19849">
                  <c:v>4.9112284068346792</c:v>
                </c:pt>
                <c:pt idx="19850">
                  <c:v>4.9112284068346783</c:v>
                </c:pt>
                <c:pt idx="19851">
                  <c:v>4.8883074780541387</c:v>
                </c:pt>
                <c:pt idx="19852">
                  <c:v>4.8956071062336708</c:v>
                </c:pt>
                <c:pt idx="19853">
                  <c:v>4.8956071062336708</c:v>
                </c:pt>
                <c:pt idx="19854">
                  <c:v>4.9050461975186215</c:v>
                </c:pt>
                <c:pt idx="19855">
                  <c:v>4.9031347667694209</c:v>
                </c:pt>
                <c:pt idx="19856">
                  <c:v>5.3743286733196509</c:v>
                </c:pt>
                <c:pt idx="19857">
                  <c:v>4.9050461975186215</c:v>
                </c:pt>
                <c:pt idx="19858">
                  <c:v>4.9065187849318033</c:v>
                </c:pt>
                <c:pt idx="19859">
                  <c:v>4.9065187849318033</c:v>
                </c:pt>
                <c:pt idx="19860">
                  <c:v>4.8874681483509059</c:v>
                </c:pt>
                <c:pt idx="19861">
                  <c:v>4.8859510314563943</c:v>
                </c:pt>
                <c:pt idx="19862">
                  <c:v>5.3648400674215297</c:v>
                </c:pt>
                <c:pt idx="19863">
                  <c:v>5.367017204486773</c:v>
                </c:pt>
                <c:pt idx="19864">
                  <c:v>5.365221739911437</c:v>
                </c:pt>
                <c:pt idx="19865">
                  <c:v>4.9128445763554938</c:v>
                </c:pt>
                <c:pt idx="19866">
                  <c:v>4.8939697173330297</c:v>
                </c:pt>
                <c:pt idx="19867">
                  <c:v>4.9109603363902607</c:v>
                </c:pt>
                <c:pt idx="19868">
                  <c:v>4.9200748653390534</c:v>
                </c:pt>
                <c:pt idx="19869">
                  <c:v>4.9186512611617621</c:v>
                </c:pt>
                <c:pt idx="19870">
                  <c:v>4.918651261161763</c:v>
                </c:pt>
                <c:pt idx="19871">
                  <c:v>4.9113937538767081</c:v>
                </c:pt>
                <c:pt idx="19872">
                  <c:v>4.3394559916941375</c:v>
                </c:pt>
                <c:pt idx="19873">
                  <c:v>4.3221863746525377</c:v>
                </c:pt>
                <c:pt idx="19874">
                  <c:v>4.3174056829797216</c:v>
                </c:pt>
                <c:pt idx="19875">
                  <c:v>4.3174056829797216</c:v>
                </c:pt>
                <c:pt idx="19876">
                  <c:v>4.8962192033233878</c:v>
                </c:pt>
                <c:pt idx="19877">
                  <c:v>4.8962192033233878</c:v>
                </c:pt>
                <c:pt idx="19878">
                  <c:v>4.8962192033233878</c:v>
                </c:pt>
                <c:pt idx="19879">
                  <c:v>4.324906133006035</c:v>
                </c:pt>
                <c:pt idx="19880">
                  <c:v>4.3218349200267401</c:v>
                </c:pt>
                <c:pt idx="19881">
                  <c:v>4.3170649450586591</c:v>
                </c:pt>
                <c:pt idx="19882">
                  <c:v>4.3218349200267401</c:v>
                </c:pt>
                <c:pt idx="19883">
                  <c:v>4.3218349200267401</c:v>
                </c:pt>
                <c:pt idx="19884">
                  <c:v>4.793397465387808</c:v>
                </c:pt>
                <c:pt idx="19885">
                  <c:v>4.7860010864586897</c:v>
                </c:pt>
                <c:pt idx="19886">
                  <c:v>4.8054819816499714</c:v>
                </c:pt>
                <c:pt idx="19887">
                  <c:v>4.2212386356550278</c:v>
                </c:pt>
                <c:pt idx="19888">
                  <c:v>4.2195621496372588</c:v>
                </c:pt>
                <c:pt idx="19889">
                  <c:v>4.2195621496372588</c:v>
                </c:pt>
                <c:pt idx="19890">
                  <c:v>4.2118820206752483</c:v>
                </c:pt>
                <c:pt idx="19891">
                  <c:v>4.2135954576277381</c:v>
                </c:pt>
                <c:pt idx="19892">
                  <c:v>4.2135954576277381</c:v>
                </c:pt>
                <c:pt idx="19893">
                  <c:v>3.4878324997490817</c:v>
                </c:pt>
                <c:pt idx="19894">
                  <c:v>3.4864655064072161</c:v>
                </c:pt>
                <c:pt idx="19895">
                  <c:v>4.2339467888756204</c:v>
                </c:pt>
                <c:pt idx="19896">
                  <c:v>4.8012415689629675</c:v>
                </c:pt>
                <c:pt idx="19897">
                  <c:v>4.8032010224885404</c:v>
                </c:pt>
                <c:pt idx="19898">
                  <c:v>4.7797012694064742</c:v>
                </c:pt>
                <c:pt idx="19899">
                  <c:v>5.2551227472295574</c:v>
                </c:pt>
                <c:pt idx="19900">
                  <c:v>5.2570010699770497</c:v>
                </c:pt>
                <c:pt idx="19901">
                  <c:v>5.2615453647564623</c:v>
                </c:pt>
                <c:pt idx="19902">
                  <c:v>5.2663327333027867</c:v>
                </c:pt>
                <c:pt idx="19903">
                  <c:v>5.2640929028171719</c:v>
                </c:pt>
                <c:pt idx="19904">
                  <c:v>5.2595693670831274</c:v>
                </c:pt>
                <c:pt idx="19905">
                  <c:v>5.2640929028171719</c:v>
                </c:pt>
                <c:pt idx="19906">
                  <c:v>5.2704300965581092</c:v>
                </c:pt>
                <c:pt idx="19907">
                  <c:v>4.790539649692481</c:v>
                </c:pt>
                <c:pt idx="19908">
                  <c:v>4.7958785635866708</c:v>
                </c:pt>
                <c:pt idx="19909">
                  <c:v>4.7920384566736676</c:v>
                </c:pt>
                <c:pt idx="19910">
                  <c:v>4.7861850546893345</c:v>
                </c:pt>
                <c:pt idx="19911">
                  <c:v>4.8094113695049874</c:v>
                </c:pt>
                <c:pt idx="19912">
                  <c:v>4.805659606753621</c:v>
                </c:pt>
                <c:pt idx="19913">
                  <c:v>4.7983612414592134</c:v>
                </c:pt>
                <c:pt idx="19914">
                  <c:v>4.8157213113072679</c:v>
                </c:pt>
                <c:pt idx="19915">
                  <c:v>4.3216473775854825</c:v>
                </c:pt>
                <c:pt idx="19916">
                  <c:v>4.3228151958511711</c:v>
                </c:pt>
                <c:pt idx="19917">
                  <c:v>4.3067338254756775</c:v>
                </c:pt>
                <c:pt idx="19918">
                  <c:v>4.3005315778677016</c:v>
                </c:pt>
                <c:pt idx="19919">
                  <c:v>4.297235686734731</c:v>
                </c:pt>
                <c:pt idx="19920">
                  <c:v>4.2941972801627708</c:v>
                </c:pt>
                <c:pt idx="19921">
                  <c:v>4.787044468673467</c:v>
                </c:pt>
                <c:pt idx="19922">
                  <c:v>4.7810772844621541</c:v>
                </c:pt>
                <c:pt idx="19923">
                  <c:v>4.7965899914737271</c:v>
                </c:pt>
                <c:pt idx="19924">
                  <c:v>4.7768399160707604</c:v>
                </c:pt>
                <c:pt idx="19925">
                  <c:v>4.7869218840325081</c:v>
                </c:pt>
                <c:pt idx="19926">
                  <c:v>4.203523359853806</c:v>
                </c:pt>
                <c:pt idx="19927">
                  <c:v>3.4619674502269375</c:v>
                </c:pt>
                <c:pt idx="19928">
                  <c:v>3.4685161101317528</c:v>
                </c:pt>
                <c:pt idx="19929">
                  <c:v>3.4787223679413404</c:v>
                </c:pt>
                <c:pt idx="19930">
                  <c:v>2.4355552115165593</c:v>
                </c:pt>
                <c:pt idx="19931">
                  <c:v>2.443463524556416</c:v>
                </c:pt>
                <c:pt idx="19932">
                  <c:v>2.4434635245564165</c:v>
                </c:pt>
                <c:pt idx="19933">
                  <c:v>2.4434635245564165</c:v>
                </c:pt>
                <c:pt idx="19934">
                  <c:v>2.4441808933329843</c:v>
                </c:pt>
                <c:pt idx="19935">
                  <c:v>3.8668307799743884</c:v>
                </c:pt>
                <c:pt idx="19936">
                  <c:v>3.864592155534142</c:v>
                </c:pt>
                <c:pt idx="19937">
                  <c:v>3.8623219981614412</c:v>
                </c:pt>
                <c:pt idx="19938">
                  <c:v>3.8600202522207869</c:v>
                </c:pt>
                <c:pt idx="19939">
                  <c:v>3.8566621210472816</c:v>
                </c:pt>
                <c:pt idx="19940">
                  <c:v>3.8663417048911013</c:v>
                </c:pt>
                <c:pt idx="19941">
                  <c:v>3.8685901300309311</c:v>
                </c:pt>
                <c:pt idx="19942">
                  <c:v>3.8541660365984614</c:v>
                </c:pt>
                <c:pt idx="19943">
                  <c:v>3.8557637572762511</c:v>
                </c:pt>
                <c:pt idx="19944">
                  <c:v>3.8565055581014027</c:v>
                </c:pt>
                <c:pt idx="19945">
                  <c:v>3.8384464466538213</c:v>
                </c:pt>
                <c:pt idx="19946">
                  <c:v>3.8416484616926896</c:v>
                </c:pt>
                <c:pt idx="19947">
                  <c:v>3.8450391907979444</c:v>
                </c:pt>
                <c:pt idx="19948">
                  <c:v>3.8436824865266974</c:v>
                </c:pt>
                <c:pt idx="19949">
                  <c:v>3.86209691227881</c:v>
                </c:pt>
                <c:pt idx="19950">
                  <c:v>3.8642751890532563</c:v>
                </c:pt>
                <c:pt idx="19951">
                  <c:v>3.8677601899001566</c:v>
                </c:pt>
                <c:pt idx="19952">
                  <c:v>3.1088785699250177</c:v>
                </c:pt>
                <c:pt idx="19953">
                  <c:v>3.9765183685062535</c:v>
                </c:pt>
                <c:pt idx="19954">
                  <c:v>3.9695428118708782</c:v>
                </c:pt>
                <c:pt idx="19955">
                  <c:v>4.9085655453298331</c:v>
                </c:pt>
                <c:pt idx="19956">
                  <c:v>4.9019734075412336</c:v>
                </c:pt>
                <c:pt idx="19957">
                  <c:v>5.4008866385835566</c:v>
                </c:pt>
                <c:pt idx="19958">
                  <c:v>5.8198309386103508</c:v>
                </c:pt>
                <c:pt idx="19959">
                  <c:v>5.8115455120211728</c:v>
                </c:pt>
                <c:pt idx="19960">
                  <c:v>6.0957195068286492</c:v>
                </c:pt>
                <c:pt idx="19961">
                  <c:v>6.0886577438502956</c:v>
                </c:pt>
                <c:pt idx="19962">
                  <c:v>6.0769568346704128</c:v>
                </c:pt>
                <c:pt idx="19963">
                  <c:v>6.0793997697860025</c:v>
                </c:pt>
                <c:pt idx="19964">
                  <c:v>6.3345497061107929</c:v>
                </c:pt>
                <c:pt idx="19965">
                  <c:v>6.3351821465830804</c:v>
                </c:pt>
                <c:pt idx="19966">
                  <c:v>5.816173237088913</c:v>
                </c:pt>
                <c:pt idx="19967">
                  <c:v>5.843465301734085</c:v>
                </c:pt>
                <c:pt idx="19968">
                  <c:v>5.8380529259935052</c:v>
                </c:pt>
                <c:pt idx="19969">
                  <c:v>5.8380529259935061</c:v>
                </c:pt>
                <c:pt idx="19970">
                  <c:v>5.8326025403193942</c:v>
                </c:pt>
                <c:pt idx="19971">
                  <c:v>5.8432030250618157</c:v>
                </c:pt>
                <c:pt idx="19972">
                  <c:v>5.8361755728711326</c:v>
                </c:pt>
                <c:pt idx="19973">
                  <c:v>5.8459874843360291</c:v>
                </c:pt>
                <c:pt idx="19974">
                  <c:v>5.8508998125096054</c:v>
                </c:pt>
                <c:pt idx="19975">
                  <c:v>5.8776149537227029</c:v>
                </c:pt>
                <c:pt idx="19976">
                  <c:v>5.8841676407238337</c:v>
                </c:pt>
                <c:pt idx="19977">
                  <c:v>5.8773934792815883</c:v>
                </c:pt>
                <c:pt idx="19978">
                  <c:v>5.8971473994273103</c:v>
                </c:pt>
                <c:pt idx="19979">
                  <c:v>5.8994539245340567</c:v>
                </c:pt>
                <c:pt idx="19980">
                  <c:v>5.8779515268437743</c:v>
                </c:pt>
                <c:pt idx="19981">
                  <c:v>5.8711306783487309</c:v>
                </c:pt>
                <c:pt idx="19982">
                  <c:v>5.8609596636540839</c:v>
                </c:pt>
                <c:pt idx="19983">
                  <c:v>5.8875624384987733</c:v>
                </c:pt>
                <c:pt idx="19984">
                  <c:v>5.4917388719483995</c:v>
                </c:pt>
                <c:pt idx="19985">
                  <c:v>5.4830108196394276</c:v>
                </c:pt>
                <c:pt idx="19986">
                  <c:v>4.7756370692582646</c:v>
                </c:pt>
                <c:pt idx="19987">
                  <c:v>4.783063322292235</c:v>
                </c:pt>
                <c:pt idx="19988">
                  <c:v>4.1785907250472105</c:v>
                </c:pt>
                <c:pt idx="19989">
                  <c:v>3.4074026043020469</c:v>
                </c:pt>
                <c:pt idx="19990">
                  <c:v>3.4061854887493892</c:v>
                </c:pt>
                <c:pt idx="19991">
                  <c:v>2.5038138443002258</c:v>
                </c:pt>
                <c:pt idx="19992">
                  <c:v>2.5038138443002254</c:v>
                </c:pt>
                <c:pt idx="19993">
                  <c:v>2.5045537091461867</c:v>
                </c:pt>
                <c:pt idx="19994">
                  <c:v>2.5031740204985886</c:v>
                </c:pt>
                <c:pt idx="19995">
                  <c:v>0.67742453915066725</c:v>
                </c:pt>
                <c:pt idx="19996">
                  <c:v>0.70263533215288276</c:v>
                </c:pt>
                <c:pt idx="19997">
                  <c:v>0.70263533215288343</c:v>
                </c:pt>
                <c:pt idx="19998">
                  <c:v>0.69516873733006734</c:v>
                </c:pt>
                <c:pt idx="19999">
                  <c:v>0.68213149897498482</c:v>
                </c:pt>
                <c:pt idx="20000">
                  <c:v>0.68424103651110024</c:v>
                </c:pt>
                <c:pt idx="20001">
                  <c:v>0.6876402136841222</c:v>
                </c:pt>
                <c:pt idx="20002">
                  <c:v>0.67420554858898785</c:v>
                </c:pt>
                <c:pt idx="20003">
                  <c:v>2.507741240445724</c:v>
                </c:pt>
                <c:pt idx="20004">
                  <c:v>2.5020723148795234</c:v>
                </c:pt>
                <c:pt idx="20005">
                  <c:v>2.5015974500884997</c:v>
                </c:pt>
                <c:pt idx="20006">
                  <c:v>2.4874393304112141</c:v>
                </c:pt>
                <c:pt idx="20007">
                  <c:v>2.4857683578370979</c:v>
                </c:pt>
                <c:pt idx="20008">
                  <c:v>2.5014016050195087</c:v>
                </c:pt>
                <c:pt idx="20009">
                  <c:v>3.3979835943989443</c:v>
                </c:pt>
                <c:pt idx="20010">
                  <c:v>3.4123201526441678</c:v>
                </c:pt>
                <c:pt idx="20011">
                  <c:v>3.4135535998399429</c:v>
                </c:pt>
                <c:pt idx="20012">
                  <c:v>3.4135535998399424</c:v>
                </c:pt>
                <c:pt idx="20013">
                  <c:v>3.4164277642084153</c:v>
                </c:pt>
                <c:pt idx="20014">
                  <c:v>3.4011459398965096</c:v>
                </c:pt>
                <c:pt idx="20015">
                  <c:v>3.4017204131131407</c:v>
                </c:pt>
                <c:pt idx="20016">
                  <c:v>3.4021607643974461</c:v>
                </c:pt>
                <c:pt idx="20017">
                  <c:v>3.4021607643974461</c:v>
                </c:pt>
                <c:pt idx="20018">
                  <c:v>3.3917724639855455</c:v>
                </c:pt>
                <c:pt idx="20019">
                  <c:v>3.4074551765851671</c:v>
                </c:pt>
                <c:pt idx="20020">
                  <c:v>3.4038884158495319</c:v>
                </c:pt>
                <c:pt idx="20021">
                  <c:v>3.4006279642896615</c:v>
                </c:pt>
                <c:pt idx="20022">
                  <c:v>3.3806827134087727</c:v>
                </c:pt>
                <c:pt idx="20023">
                  <c:v>3.3806827134087722</c:v>
                </c:pt>
                <c:pt idx="20024">
                  <c:v>3.3958368035366346</c:v>
                </c:pt>
                <c:pt idx="20025">
                  <c:v>3.3951537353375452</c:v>
                </c:pt>
                <c:pt idx="20026">
                  <c:v>3.4099714067418647</c:v>
                </c:pt>
                <c:pt idx="20027">
                  <c:v>3.3937905745787997</c:v>
                </c:pt>
                <c:pt idx="20028">
                  <c:v>3.3980667362817889</c:v>
                </c:pt>
                <c:pt idx="20029">
                  <c:v>3.3986700664529845</c:v>
                </c:pt>
                <c:pt idx="20030">
                  <c:v>3.397400020466161</c:v>
                </c:pt>
                <c:pt idx="20031">
                  <c:v>3.4060078294136455</c:v>
                </c:pt>
                <c:pt idx="20032">
                  <c:v>4.4629031850029719</c:v>
                </c:pt>
                <c:pt idx="20033">
                  <c:v>4.9407102361783171</c:v>
                </c:pt>
                <c:pt idx="20034">
                  <c:v>4.4629031850029728</c:v>
                </c:pt>
                <c:pt idx="20035">
                  <c:v>4.4841018390319345</c:v>
                </c:pt>
                <c:pt idx="20036">
                  <c:v>4.4851958938306575</c:v>
                </c:pt>
                <c:pt idx="20037">
                  <c:v>4.498733062489241</c:v>
                </c:pt>
                <c:pt idx="20038">
                  <c:v>4.5025691128537915</c:v>
                </c:pt>
                <c:pt idx="20039">
                  <c:v>4.4874200852886776</c:v>
                </c:pt>
                <c:pt idx="20040">
                  <c:v>3.9010010188426567</c:v>
                </c:pt>
                <c:pt idx="20041">
                  <c:v>3.8859147446522186</c:v>
                </c:pt>
                <c:pt idx="20042">
                  <c:v>3.8845964251201428</c:v>
                </c:pt>
                <c:pt idx="20043">
                  <c:v>3.8888757674489178</c:v>
                </c:pt>
                <c:pt idx="20044">
                  <c:v>3.8898495673493212</c:v>
                </c:pt>
                <c:pt idx="20045">
                  <c:v>3.8908195865589663</c:v>
                </c:pt>
                <c:pt idx="20046">
                  <c:v>3.8929992530416886</c:v>
                </c:pt>
                <c:pt idx="20047">
                  <c:v>3.8936825951693961</c:v>
                </c:pt>
                <c:pt idx="20048">
                  <c:v>3.8762993860486268</c:v>
                </c:pt>
                <c:pt idx="20049">
                  <c:v>3.8778516411379611</c:v>
                </c:pt>
                <c:pt idx="20050">
                  <c:v>3.8623441578062758</c:v>
                </c:pt>
                <c:pt idx="20051">
                  <c:v>3.8623441578062763</c:v>
                </c:pt>
                <c:pt idx="20052">
                  <c:v>3.8815541530526314</c:v>
                </c:pt>
                <c:pt idx="20053">
                  <c:v>3.8860351113411831</c:v>
                </c:pt>
                <c:pt idx="20054">
                  <c:v>3.8887633156146095</c:v>
                </c:pt>
                <c:pt idx="20055">
                  <c:v>3.8809870200426926</c:v>
                </c:pt>
                <c:pt idx="20056">
                  <c:v>3.8846424255256173</c:v>
                </c:pt>
                <c:pt idx="20057">
                  <c:v>4.8314769976880108</c:v>
                </c:pt>
                <c:pt idx="20058">
                  <c:v>4.8314769976880108</c:v>
                </c:pt>
                <c:pt idx="20059">
                  <c:v>4.831094572234008</c:v>
                </c:pt>
                <c:pt idx="20060">
                  <c:v>5.5798307722017881</c:v>
                </c:pt>
                <c:pt idx="20061">
                  <c:v>5.6047063154472392</c:v>
                </c:pt>
                <c:pt idx="20062">
                  <c:v>5.58208351312972</c:v>
                </c:pt>
                <c:pt idx="20063">
                  <c:v>4.831094572234008</c:v>
                </c:pt>
                <c:pt idx="20064">
                  <c:v>4.3096946107441552</c:v>
                </c:pt>
                <c:pt idx="20065">
                  <c:v>4.3194832185985428</c:v>
                </c:pt>
                <c:pt idx="20066">
                  <c:v>4.3020802750562543</c:v>
                </c:pt>
                <c:pt idx="20067">
                  <c:v>4.3056456476686797</c:v>
                </c:pt>
                <c:pt idx="20068">
                  <c:v>4.2962958236567523</c:v>
                </c:pt>
                <c:pt idx="20069">
                  <c:v>4.310971278155562</c:v>
                </c:pt>
                <c:pt idx="20070">
                  <c:v>4.3060361887342369</c:v>
                </c:pt>
                <c:pt idx="20071">
                  <c:v>4.306036188734236</c:v>
                </c:pt>
                <c:pt idx="20072">
                  <c:v>4.3019190717994888</c:v>
                </c:pt>
                <c:pt idx="20073">
                  <c:v>4.2976563138393766</c:v>
                </c:pt>
                <c:pt idx="20074">
                  <c:v>4.8133006570752084</c:v>
                </c:pt>
                <c:pt idx="20075">
                  <c:v>4.8120381368165503</c:v>
                </c:pt>
                <c:pt idx="20076">
                  <c:v>4.8120381368165512</c:v>
                </c:pt>
                <c:pt idx="20077">
                  <c:v>4.808847806038794</c:v>
                </c:pt>
                <c:pt idx="20078">
                  <c:v>4.8137018601420545</c:v>
                </c:pt>
                <c:pt idx="20079">
                  <c:v>4.8137018601420545</c:v>
                </c:pt>
                <c:pt idx="20080">
                  <c:v>4.8124891069784956</c:v>
                </c:pt>
                <c:pt idx="20081">
                  <c:v>4.8294004427916963</c:v>
                </c:pt>
                <c:pt idx="20082">
                  <c:v>4.8336259961390802</c:v>
                </c:pt>
                <c:pt idx="20083">
                  <c:v>4.8252563836063489</c:v>
                </c:pt>
                <c:pt idx="20084">
                  <c:v>4.8406310271383939</c:v>
                </c:pt>
                <c:pt idx="20085">
                  <c:v>4.8364695782429479</c:v>
                </c:pt>
                <c:pt idx="20086">
                  <c:v>4.8297923529626745</c:v>
                </c:pt>
                <c:pt idx="20087">
                  <c:v>4.8285611585235708</c:v>
                </c:pt>
                <c:pt idx="20088">
                  <c:v>3.8738803894276472</c:v>
                </c:pt>
                <c:pt idx="20089">
                  <c:v>3.8890196354976365</c:v>
                </c:pt>
                <c:pt idx="20090">
                  <c:v>3.8851730951385361</c:v>
                </c:pt>
                <c:pt idx="20091">
                  <c:v>2.4739301600984502</c:v>
                </c:pt>
                <c:pt idx="20092">
                  <c:v>2.456567552810069</c:v>
                </c:pt>
                <c:pt idx="20093">
                  <c:v>2.4590956054350821</c:v>
                </c:pt>
                <c:pt idx="20094">
                  <c:v>2.4584776132431827</c:v>
                </c:pt>
                <c:pt idx="20095">
                  <c:v>2.4563013001264968</c:v>
                </c:pt>
                <c:pt idx="20096">
                  <c:v>2.4655472741527804</c:v>
                </c:pt>
                <c:pt idx="20097">
                  <c:v>2.46554727415278</c:v>
                </c:pt>
                <c:pt idx="20098">
                  <c:v>2.4636059795504206</c:v>
                </c:pt>
                <c:pt idx="20099">
                  <c:v>2.4809440652168386</c:v>
                </c:pt>
                <c:pt idx="20100">
                  <c:v>2.4634550684129581</c:v>
                </c:pt>
                <c:pt idx="20101">
                  <c:v>2.4634550684129577</c:v>
                </c:pt>
                <c:pt idx="20102">
                  <c:v>2.4809440652168391</c:v>
                </c:pt>
                <c:pt idx="20103">
                  <c:v>2.4802421019923266</c:v>
                </c:pt>
                <c:pt idx="20104">
                  <c:v>2.4814855848052497</c:v>
                </c:pt>
                <c:pt idx="20105">
                  <c:v>0.65294207298686047</c:v>
                </c:pt>
                <c:pt idx="20106">
                  <c:v>0.68387465762851218</c:v>
                </c:pt>
                <c:pt idx="20107">
                  <c:v>0.68399181068662629</c:v>
                </c:pt>
                <c:pt idx="20108">
                  <c:v>0.68743418945256396</c:v>
                </c:pt>
                <c:pt idx="20109">
                  <c:v>0.70229447799262756</c:v>
                </c:pt>
                <c:pt idx="20110">
                  <c:v>2.4957211249261615</c:v>
                </c:pt>
                <c:pt idx="20111">
                  <c:v>2.502677390457587</c:v>
                </c:pt>
                <c:pt idx="20112">
                  <c:v>2.4879899864623112</c:v>
                </c:pt>
                <c:pt idx="20113">
                  <c:v>2.4889057686216329</c:v>
                </c:pt>
                <c:pt idx="20114">
                  <c:v>2.4821017159253951</c:v>
                </c:pt>
                <c:pt idx="20115">
                  <c:v>2.4671541783711688</c:v>
                </c:pt>
                <c:pt idx="20116">
                  <c:v>2.48425799247038</c:v>
                </c:pt>
                <c:pt idx="20117">
                  <c:v>2.4821017159253942</c:v>
                </c:pt>
                <c:pt idx="20118">
                  <c:v>2.4808929046975332</c:v>
                </c:pt>
                <c:pt idx="20119">
                  <c:v>3.3850875991782394</c:v>
                </c:pt>
                <c:pt idx="20120">
                  <c:v>3.3697126695827202</c:v>
                </c:pt>
                <c:pt idx="20121">
                  <c:v>3.3894218977944743</c:v>
                </c:pt>
                <c:pt idx="20122">
                  <c:v>3.3900470254182817</c:v>
                </c:pt>
                <c:pt idx="20123">
                  <c:v>3.3894218977944743</c:v>
                </c:pt>
                <c:pt idx="20124">
                  <c:v>3.3857912768272254</c:v>
                </c:pt>
                <c:pt idx="20125">
                  <c:v>4.0534478649876249</c:v>
                </c:pt>
                <c:pt idx="20126">
                  <c:v>4.0534478649876249</c:v>
                </c:pt>
                <c:pt idx="20127">
                  <c:v>4.0295542741453474</c:v>
                </c:pt>
                <c:pt idx="20128">
                  <c:v>4.0519512905742419</c:v>
                </c:pt>
                <c:pt idx="20129">
                  <c:v>4.0534478649876249</c:v>
                </c:pt>
                <c:pt idx="20130">
                  <c:v>4.0534478649876249</c:v>
                </c:pt>
                <c:pt idx="20131">
                  <c:v>4.0534478649876249</c:v>
                </c:pt>
                <c:pt idx="20132">
                  <c:v>4.0549244800639439</c:v>
                </c:pt>
                <c:pt idx="20133">
                  <c:v>4.0311773584030188</c:v>
                </c:pt>
                <c:pt idx="20134">
                  <c:v>4.0534478649876258</c:v>
                </c:pt>
                <c:pt idx="20135">
                  <c:v>4.04760121532928</c:v>
                </c:pt>
                <c:pt idx="20136">
                  <c:v>4.0534478649876249</c:v>
                </c:pt>
                <c:pt idx="20137">
                  <c:v>4.0311773584030188</c:v>
                </c:pt>
                <c:pt idx="20138">
                  <c:v>4.0311773584030188</c:v>
                </c:pt>
                <c:pt idx="20139">
                  <c:v>4.0534478649876249</c:v>
                </c:pt>
                <c:pt idx="20140">
                  <c:v>4.0534478649876249</c:v>
                </c:pt>
                <c:pt idx="20141">
                  <c:v>3.3851011171545649</c:v>
                </c:pt>
                <c:pt idx="20142">
                  <c:v>3.3938722554887777</c:v>
                </c:pt>
                <c:pt idx="20143">
                  <c:v>3.3908819709779068</c:v>
                </c:pt>
                <c:pt idx="20144">
                  <c:v>3.3908819709779068</c:v>
                </c:pt>
                <c:pt idx="20145">
                  <c:v>4.058342206766409</c:v>
                </c:pt>
                <c:pt idx="20146">
                  <c:v>4.0742154751280832</c:v>
                </c:pt>
                <c:pt idx="20147">
                  <c:v>4.0525059050298449</c:v>
                </c:pt>
                <c:pt idx="20148">
                  <c:v>4.0525059050298449</c:v>
                </c:pt>
                <c:pt idx="20149">
                  <c:v>4.0498225253698115</c:v>
                </c:pt>
                <c:pt idx="20150">
                  <c:v>3.4052086258612637</c:v>
                </c:pt>
                <c:pt idx="20151">
                  <c:v>3.4052086258612633</c:v>
                </c:pt>
                <c:pt idx="20152">
                  <c:v>3.3856578279855443</c:v>
                </c:pt>
                <c:pt idx="20153">
                  <c:v>3.3848788744646514</c:v>
                </c:pt>
                <c:pt idx="20154">
                  <c:v>3.4052086258612637</c:v>
                </c:pt>
                <c:pt idx="20155">
                  <c:v>3.4074094068316518</c:v>
                </c:pt>
                <c:pt idx="20156">
                  <c:v>2.5049977412490514</c:v>
                </c:pt>
                <c:pt idx="20157">
                  <c:v>2.5049977412490514</c:v>
                </c:pt>
                <c:pt idx="20158">
                  <c:v>2.5196581433220571</c:v>
                </c:pt>
                <c:pt idx="20159">
                  <c:v>2.5049977412490518</c:v>
                </c:pt>
                <c:pt idx="20160">
                  <c:v>2.5049977412490514</c:v>
                </c:pt>
                <c:pt idx="20161">
                  <c:v>2.4905174271927679</c:v>
                </c:pt>
                <c:pt idx="20162">
                  <c:v>2.4905174271927679</c:v>
                </c:pt>
                <c:pt idx="20163">
                  <c:v>2.4927345519140078</c:v>
                </c:pt>
                <c:pt idx="20164">
                  <c:v>2.4920128498273186</c:v>
                </c:pt>
                <c:pt idx="20165">
                  <c:v>2.4756440736916483</c:v>
                </c:pt>
                <c:pt idx="20166">
                  <c:v>2.4756440736916479</c:v>
                </c:pt>
                <c:pt idx="20167">
                  <c:v>2.4734585799066959</c:v>
                </c:pt>
                <c:pt idx="20168">
                  <c:v>2.4912250997046699</c:v>
                </c:pt>
                <c:pt idx="20169">
                  <c:v>2.5057524038222909</c:v>
                </c:pt>
                <c:pt idx="20170">
                  <c:v>2.4912250997046699</c:v>
                </c:pt>
                <c:pt idx="20171">
                  <c:v>2.4905834833245297</c:v>
                </c:pt>
                <c:pt idx="20172">
                  <c:v>2.4905834833245306</c:v>
                </c:pt>
                <c:pt idx="20173">
                  <c:v>2.473170026340354</c:v>
                </c:pt>
                <c:pt idx="20174">
                  <c:v>2.473641482758512</c:v>
                </c:pt>
                <c:pt idx="20175">
                  <c:v>2.4889186248079138</c:v>
                </c:pt>
                <c:pt idx="20176">
                  <c:v>0.72267510903268328</c:v>
                </c:pt>
                <c:pt idx="20177">
                  <c:v>0.68865165578664578</c:v>
                </c:pt>
                <c:pt idx="20178">
                  <c:v>2.4736414827585107</c:v>
                </c:pt>
                <c:pt idx="20179">
                  <c:v>2.4740810421491348</c:v>
                </c:pt>
                <c:pt idx="20180">
                  <c:v>2.4736414827585107</c:v>
                </c:pt>
                <c:pt idx="20181">
                  <c:v>2.4736414827585107</c:v>
                </c:pt>
                <c:pt idx="20182">
                  <c:v>2.4736414827585107</c:v>
                </c:pt>
                <c:pt idx="20183">
                  <c:v>2.4738142662563418</c:v>
                </c:pt>
                <c:pt idx="20184">
                  <c:v>2.4733249095540604</c:v>
                </c:pt>
                <c:pt idx="20185">
                  <c:v>2.4733249095540608</c:v>
                </c:pt>
                <c:pt idx="20186">
                  <c:v>2.4721627490212459</c:v>
                </c:pt>
                <c:pt idx="20187">
                  <c:v>2.4692246652442491</c:v>
                </c:pt>
                <c:pt idx="20188">
                  <c:v>2.4875926140603446</c:v>
                </c:pt>
                <c:pt idx="20189">
                  <c:v>2.4695520348560396</c:v>
                </c:pt>
                <c:pt idx="20190">
                  <c:v>2.4721627490212463</c:v>
                </c:pt>
                <c:pt idx="20191">
                  <c:v>2.4721627490212459</c:v>
                </c:pt>
                <c:pt idx="20192">
                  <c:v>2.4875926140603446</c:v>
                </c:pt>
                <c:pt idx="20193">
                  <c:v>2.4881090676596642</c:v>
                </c:pt>
                <c:pt idx="20194">
                  <c:v>2.4858023910953673</c:v>
                </c:pt>
                <c:pt idx="20195">
                  <c:v>2.503614411139826</c:v>
                </c:pt>
                <c:pt idx="20196">
                  <c:v>2.503033134005054</c:v>
                </c:pt>
                <c:pt idx="20197">
                  <c:v>2.5030331340050536</c:v>
                </c:pt>
                <c:pt idx="20198">
                  <c:v>2.5188032211773774</c:v>
                </c:pt>
                <c:pt idx="20199">
                  <c:v>2.5030331340050544</c:v>
                </c:pt>
                <c:pt idx="20200">
                  <c:v>2.4855879382035937</c:v>
                </c:pt>
                <c:pt idx="20201">
                  <c:v>2.4825799011634606</c:v>
                </c:pt>
                <c:pt idx="20202">
                  <c:v>2.5010714457389964</c:v>
                </c:pt>
                <c:pt idx="20203">
                  <c:v>2.5030331340050544</c:v>
                </c:pt>
                <c:pt idx="20204">
                  <c:v>2.5029351864054572</c:v>
                </c:pt>
                <c:pt idx="20205">
                  <c:v>2.5188301155267494</c:v>
                </c:pt>
                <c:pt idx="20206">
                  <c:v>2.5029351864054572</c:v>
                </c:pt>
                <c:pt idx="20207">
                  <c:v>3.4039163265216228</c:v>
                </c:pt>
                <c:pt idx="20208">
                  <c:v>3.4187490561989469</c:v>
                </c:pt>
                <c:pt idx="20209">
                  <c:v>2.5175559126170293</c:v>
                </c:pt>
                <c:pt idx="20210">
                  <c:v>2.5188301155267481</c:v>
                </c:pt>
                <c:pt idx="20211">
                  <c:v>2.5196104843240992</c:v>
                </c:pt>
                <c:pt idx="20212">
                  <c:v>2.5196104843240992</c:v>
                </c:pt>
                <c:pt idx="20213">
                  <c:v>2.5175559126170293</c:v>
                </c:pt>
                <c:pt idx="20214">
                  <c:v>2.5181734560253379</c:v>
                </c:pt>
                <c:pt idx="20215">
                  <c:v>2.5182327020605877</c:v>
                </c:pt>
                <c:pt idx="20216">
                  <c:v>2.501373774473818</c:v>
                </c:pt>
                <c:pt idx="20217">
                  <c:v>2.5009144113343789</c:v>
                </c:pt>
                <c:pt idx="20218">
                  <c:v>2.5182327020605881</c:v>
                </c:pt>
                <c:pt idx="20219">
                  <c:v>2.5034987692046009</c:v>
                </c:pt>
                <c:pt idx="20220">
                  <c:v>3.4039163265216223</c:v>
                </c:pt>
                <c:pt idx="20221">
                  <c:v>3.3995182296243667</c:v>
                </c:pt>
                <c:pt idx="20222">
                  <c:v>3.4187490561989464</c:v>
                </c:pt>
                <c:pt idx="20223">
                  <c:v>3.4039163265216223</c:v>
                </c:pt>
                <c:pt idx="20224">
                  <c:v>3.4039163265216228</c:v>
                </c:pt>
                <c:pt idx="20225">
                  <c:v>3.4233134647653443</c:v>
                </c:pt>
                <c:pt idx="20226">
                  <c:v>3.4045740946363447</c:v>
                </c:pt>
                <c:pt idx="20227">
                  <c:v>4.070282762780816</c:v>
                </c:pt>
                <c:pt idx="20228">
                  <c:v>4.0759367583239552</c:v>
                </c:pt>
                <c:pt idx="20229">
                  <c:v>4.0670335521940579</c:v>
                </c:pt>
                <c:pt idx="20230">
                  <c:v>4.0724712473329756</c:v>
                </c:pt>
                <c:pt idx="20231">
                  <c:v>4.0777523534397426</c:v>
                </c:pt>
                <c:pt idx="20232">
                  <c:v>4.0764051030283834</c:v>
                </c:pt>
                <c:pt idx="20233">
                  <c:v>4.0549978091301053</c:v>
                </c:pt>
                <c:pt idx="20234">
                  <c:v>4.0549978091301053</c:v>
                </c:pt>
                <c:pt idx="20235">
                  <c:v>4.0764051030283834</c:v>
                </c:pt>
                <c:pt idx="20236">
                  <c:v>4.0590962007202247</c:v>
                </c:pt>
                <c:pt idx="20237">
                  <c:v>4.0728914541252355</c:v>
                </c:pt>
                <c:pt idx="20238">
                  <c:v>3.4038072962936345</c:v>
                </c:pt>
                <c:pt idx="20239">
                  <c:v>3.3890193698593709</c:v>
                </c:pt>
                <c:pt idx="20240">
                  <c:v>3.3917610051300673</c:v>
                </c:pt>
                <c:pt idx="20241">
                  <c:v>3.3977526238412339</c:v>
                </c:pt>
                <c:pt idx="20242">
                  <c:v>3.4016716677650947</c:v>
                </c:pt>
                <c:pt idx="20243">
                  <c:v>3.386186044995394</c:v>
                </c:pt>
                <c:pt idx="20244">
                  <c:v>3.389762146367945</c:v>
                </c:pt>
                <c:pt idx="20245">
                  <c:v>3.3901981423404774</c:v>
                </c:pt>
                <c:pt idx="20246">
                  <c:v>3.4071860538296157</c:v>
                </c:pt>
                <c:pt idx="20247">
                  <c:v>3.4071860538296161</c:v>
                </c:pt>
                <c:pt idx="20248">
                  <c:v>3.4071860538296157</c:v>
                </c:pt>
                <c:pt idx="20249">
                  <c:v>3.389638132623491</c:v>
                </c:pt>
                <c:pt idx="20250">
                  <c:v>3.4036620191315499</c:v>
                </c:pt>
                <c:pt idx="20251">
                  <c:v>2.4960646028420168</c:v>
                </c:pt>
                <c:pt idx="20252">
                  <c:v>2.4960646028420164</c:v>
                </c:pt>
                <c:pt idx="20253">
                  <c:v>2.4832271997750017</c:v>
                </c:pt>
                <c:pt idx="20254">
                  <c:v>3.4036620191315516</c:v>
                </c:pt>
                <c:pt idx="20255">
                  <c:v>3.4044960402740099</c:v>
                </c:pt>
                <c:pt idx="20256">
                  <c:v>3.3906108729211732</c:v>
                </c:pt>
                <c:pt idx="20257">
                  <c:v>3.3901981423404783</c:v>
                </c:pt>
                <c:pt idx="20258">
                  <c:v>2.468175747237376</c:v>
                </c:pt>
                <c:pt idx="20259">
                  <c:v>2.4817400788435937</c:v>
                </c:pt>
                <c:pt idx="20260">
                  <c:v>2.4750891784352089</c:v>
                </c:pt>
                <c:pt idx="20261">
                  <c:v>2.4750891784352089</c:v>
                </c:pt>
                <c:pt idx="20262">
                  <c:v>2.4759611909193175</c:v>
                </c:pt>
                <c:pt idx="20263">
                  <c:v>2.475017915826641</c:v>
                </c:pt>
                <c:pt idx="20264">
                  <c:v>2.4896332511609338</c:v>
                </c:pt>
                <c:pt idx="20265">
                  <c:v>2.4894745338594353</c:v>
                </c:pt>
                <c:pt idx="20266">
                  <c:v>2.4741657903140726</c:v>
                </c:pt>
                <c:pt idx="20267">
                  <c:v>2.4732248387515621</c:v>
                </c:pt>
                <c:pt idx="20268">
                  <c:v>2.4656314610178214</c:v>
                </c:pt>
                <c:pt idx="20269">
                  <c:v>2.4644463974259287</c:v>
                </c:pt>
                <c:pt idx="20270">
                  <c:v>2.4629206328472053</c:v>
                </c:pt>
                <c:pt idx="20271">
                  <c:v>2.4614151027432345</c:v>
                </c:pt>
                <c:pt idx="20272">
                  <c:v>3.3593624587162751</c:v>
                </c:pt>
                <c:pt idx="20273">
                  <c:v>3.3753344151582856</c:v>
                </c:pt>
                <c:pt idx="20274">
                  <c:v>3.3721780046903476</c:v>
                </c:pt>
                <c:pt idx="20275">
                  <c:v>3.3669901367014967</c:v>
                </c:pt>
                <c:pt idx="20276">
                  <c:v>3.3783009756073845</c:v>
                </c:pt>
                <c:pt idx="20277">
                  <c:v>3.3611566130299995</c:v>
                </c:pt>
                <c:pt idx="20278">
                  <c:v>3.3663589114203907</c:v>
                </c:pt>
                <c:pt idx="20279">
                  <c:v>3.3705883564871248</c:v>
                </c:pt>
                <c:pt idx="20280">
                  <c:v>3.3813664814683895</c:v>
                </c:pt>
                <c:pt idx="20281">
                  <c:v>3.3647701323722665</c:v>
                </c:pt>
                <c:pt idx="20282">
                  <c:v>3.3451300119855389</c:v>
                </c:pt>
                <c:pt idx="20283">
                  <c:v>3.3495601230146486</c:v>
                </c:pt>
                <c:pt idx="20284">
                  <c:v>3.3480935526124043</c:v>
                </c:pt>
                <c:pt idx="20285">
                  <c:v>2.4382555794156429</c:v>
                </c:pt>
                <c:pt idx="20286">
                  <c:v>2.4469079960012601</c:v>
                </c:pt>
                <c:pt idx="20287">
                  <c:v>2.4447201810816148</c:v>
                </c:pt>
                <c:pt idx="20288">
                  <c:v>2.4442542683198476</c:v>
                </c:pt>
                <c:pt idx="20289">
                  <c:v>2.4619957873692502</c:v>
                </c:pt>
                <c:pt idx="20290">
                  <c:v>2.4458172688046291</c:v>
                </c:pt>
                <c:pt idx="20291">
                  <c:v>2.4459478371503254</c:v>
                </c:pt>
                <c:pt idx="20292">
                  <c:v>3.3579128982536259</c:v>
                </c:pt>
                <c:pt idx="20293">
                  <c:v>3.3540653575141595</c:v>
                </c:pt>
                <c:pt idx="20294">
                  <c:v>3.3650946368077399</c:v>
                </c:pt>
                <c:pt idx="20295">
                  <c:v>3.348214971646529</c:v>
                </c:pt>
                <c:pt idx="20296">
                  <c:v>3.3531888467916118</c:v>
                </c:pt>
                <c:pt idx="20297">
                  <c:v>3.3719270590526249</c:v>
                </c:pt>
                <c:pt idx="20298">
                  <c:v>3.3719270590526245</c:v>
                </c:pt>
                <c:pt idx="20299">
                  <c:v>3.3753999030815898</c:v>
                </c:pt>
                <c:pt idx="20300">
                  <c:v>3.3742059689526531</c:v>
                </c:pt>
                <c:pt idx="20301">
                  <c:v>3.3747724400101755</c:v>
                </c:pt>
                <c:pt idx="20302">
                  <c:v>3.3930917683108692</c:v>
                </c:pt>
                <c:pt idx="20303">
                  <c:v>2.4778511888424348</c:v>
                </c:pt>
                <c:pt idx="20304">
                  <c:v>2.4641605891152896</c:v>
                </c:pt>
                <c:pt idx="20305">
                  <c:v>2.4648567785178961</c:v>
                </c:pt>
                <c:pt idx="20306">
                  <c:v>2.4699527731016957</c:v>
                </c:pt>
                <c:pt idx="20307">
                  <c:v>2.4651368180565094</c:v>
                </c:pt>
                <c:pt idx="20308">
                  <c:v>2.4658996813117611</c:v>
                </c:pt>
                <c:pt idx="20309">
                  <c:v>2.4648424986566959</c:v>
                </c:pt>
                <c:pt idx="20310">
                  <c:v>2.4781065180238349</c:v>
                </c:pt>
                <c:pt idx="20311">
                  <c:v>2.4730814782208119</c:v>
                </c:pt>
                <c:pt idx="20312">
                  <c:v>2.4722919996492441</c:v>
                </c:pt>
                <c:pt idx="20313">
                  <c:v>2.4724061655922736</c:v>
                </c:pt>
                <c:pt idx="20314">
                  <c:v>2.4860114258734543</c:v>
                </c:pt>
                <c:pt idx="20315">
                  <c:v>2.486783891034281</c:v>
                </c:pt>
                <c:pt idx="20316">
                  <c:v>2.4923096806425895</c:v>
                </c:pt>
                <c:pt idx="20317">
                  <c:v>2.4867838910342801</c:v>
                </c:pt>
                <c:pt idx="20318">
                  <c:v>2.4865592595175792</c:v>
                </c:pt>
                <c:pt idx="20319">
                  <c:v>2.4868022397876142</c:v>
                </c:pt>
                <c:pt idx="20320">
                  <c:v>2.4733259403232646</c:v>
                </c:pt>
                <c:pt idx="20321">
                  <c:v>2.4788272944001277</c:v>
                </c:pt>
                <c:pt idx="20322">
                  <c:v>2.4793454584194641</c:v>
                </c:pt>
                <c:pt idx="20323">
                  <c:v>0.58042625801987824</c:v>
                </c:pt>
                <c:pt idx="20324">
                  <c:v>0.58559822930081351</c:v>
                </c:pt>
                <c:pt idx="20325">
                  <c:v>0.59078828800907801</c:v>
                </c:pt>
                <c:pt idx="20326">
                  <c:v>0.61216262555375622</c:v>
                </c:pt>
                <c:pt idx="20327">
                  <c:v>0.63957639141689349</c:v>
                </c:pt>
                <c:pt idx="20328">
                  <c:v>0.62177475837805396</c:v>
                </c:pt>
                <c:pt idx="20329">
                  <c:v>0.6320994699051089</c:v>
                </c:pt>
                <c:pt idx="20330">
                  <c:v>0.66015405921183412</c:v>
                </c:pt>
                <c:pt idx="20331">
                  <c:v>0.66015405921183345</c:v>
                </c:pt>
                <c:pt idx="20332">
                  <c:v>0.65600710162141662</c:v>
                </c:pt>
                <c:pt idx="20333">
                  <c:v>0.64635023511313283</c:v>
                </c:pt>
                <c:pt idx="20334">
                  <c:v>0.63748420233022551</c:v>
                </c:pt>
                <c:pt idx="20335">
                  <c:v>0.64461888489539887</c:v>
                </c:pt>
                <c:pt idx="20336">
                  <c:v>0.67514514568493733</c:v>
                </c:pt>
                <c:pt idx="20337">
                  <c:v>0.6820742908139743</c:v>
                </c:pt>
                <c:pt idx="20338">
                  <c:v>0.68467386677903419</c:v>
                </c:pt>
                <c:pt idx="20339">
                  <c:v>0.71457743856967515</c:v>
                </c:pt>
                <c:pt idx="20340">
                  <c:v>0.71457743856967615</c:v>
                </c:pt>
                <c:pt idx="20341">
                  <c:v>0.69773940017137348</c:v>
                </c:pt>
                <c:pt idx="20342">
                  <c:v>0.69773940017137381</c:v>
                </c:pt>
                <c:pt idx="20343">
                  <c:v>0.72592751678483081</c:v>
                </c:pt>
                <c:pt idx="20344">
                  <c:v>0.72592751678483047</c:v>
                </c:pt>
                <c:pt idx="20345">
                  <c:v>0.6953095792739924</c:v>
                </c:pt>
                <c:pt idx="20346">
                  <c:v>0.69987292588221617</c:v>
                </c:pt>
                <c:pt idx="20347">
                  <c:v>0.72158308877512101</c:v>
                </c:pt>
                <c:pt idx="20348">
                  <c:v>0.73380772503108516</c:v>
                </c:pt>
                <c:pt idx="20349">
                  <c:v>0.73515930869242696</c:v>
                </c:pt>
                <c:pt idx="20350">
                  <c:v>0.73919522006103588</c:v>
                </c:pt>
                <c:pt idx="20351">
                  <c:v>0.7709813063997708</c:v>
                </c:pt>
                <c:pt idx="20352">
                  <c:v>0.77099095659474803</c:v>
                </c:pt>
                <c:pt idx="20353">
                  <c:v>2.4974171881891589</c:v>
                </c:pt>
                <c:pt idx="20354">
                  <c:v>2.4816379782617135</c:v>
                </c:pt>
                <c:pt idx="20355">
                  <c:v>3.3785891002032913</c:v>
                </c:pt>
                <c:pt idx="20356">
                  <c:v>3.383364795009284</c:v>
                </c:pt>
                <c:pt idx="20357">
                  <c:v>3.3849421718492891</c:v>
                </c:pt>
                <c:pt idx="20358">
                  <c:v>3.3642953024985998</c:v>
                </c:pt>
                <c:pt idx="20359">
                  <c:v>3.3692088712803563</c:v>
                </c:pt>
                <c:pt idx="20360">
                  <c:v>3.3902191829173227</c:v>
                </c:pt>
                <c:pt idx="20361">
                  <c:v>3.3708718538607898</c:v>
                </c:pt>
                <c:pt idx="20362">
                  <c:v>3.3828114904032969</c:v>
                </c:pt>
                <c:pt idx="20363">
                  <c:v>3.3851365064844607</c:v>
                </c:pt>
                <c:pt idx="20364">
                  <c:v>3.3897536660874605</c:v>
                </c:pt>
                <c:pt idx="20365">
                  <c:v>3.384795216501034</c:v>
                </c:pt>
                <c:pt idx="20366">
                  <c:v>3.3891289065270489</c:v>
                </c:pt>
                <c:pt idx="20367">
                  <c:v>3.3891289065270498</c:v>
                </c:pt>
                <c:pt idx="20368">
                  <c:v>3.389753666087461</c:v>
                </c:pt>
                <c:pt idx="20369">
                  <c:v>3.3919490589208827</c:v>
                </c:pt>
                <c:pt idx="20370">
                  <c:v>3.3770017765703675</c:v>
                </c:pt>
                <c:pt idx="20371">
                  <c:v>3.3960285000808055</c:v>
                </c:pt>
                <c:pt idx="20372">
                  <c:v>3.396546679265998</c:v>
                </c:pt>
                <c:pt idx="20373">
                  <c:v>3.3970416140176027</c:v>
                </c:pt>
                <c:pt idx="20374">
                  <c:v>3.3970416140176027</c:v>
                </c:pt>
                <c:pt idx="20375">
                  <c:v>3.3970416140176023</c:v>
                </c:pt>
                <c:pt idx="20376">
                  <c:v>3.3938261875746103</c:v>
                </c:pt>
                <c:pt idx="20377">
                  <c:v>3.3978200760945132</c:v>
                </c:pt>
                <c:pt idx="20378">
                  <c:v>3.3978200760945136</c:v>
                </c:pt>
                <c:pt idx="20379">
                  <c:v>3.3983021943862552</c:v>
                </c:pt>
                <c:pt idx="20380">
                  <c:v>3.3972216796197841</c:v>
                </c:pt>
                <c:pt idx="20381">
                  <c:v>4.0697025090252845</c:v>
                </c:pt>
                <c:pt idx="20382">
                  <c:v>4.0483817439882355</c:v>
                </c:pt>
                <c:pt idx="20383">
                  <c:v>4.0710319444352008</c:v>
                </c:pt>
                <c:pt idx="20384">
                  <c:v>3.3972216796197845</c:v>
                </c:pt>
                <c:pt idx="20385">
                  <c:v>3.3972216796197849</c:v>
                </c:pt>
                <c:pt idx="20386">
                  <c:v>2.4986841282020054</c:v>
                </c:pt>
                <c:pt idx="20387">
                  <c:v>2.4971311114399106</c:v>
                </c:pt>
                <c:pt idx="20388">
                  <c:v>2.4981021099877161</c:v>
                </c:pt>
                <c:pt idx="20389">
                  <c:v>2.5048190598070215</c:v>
                </c:pt>
                <c:pt idx="20390">
                  <c:v>2.5040032256381473</c:v>
                </c:pt>
                <c:pt idx="20391">
                  <c:v>2.4894881812908216</c:v>
                </c:pt>
                <c:pt idx="20392">
                  <c:v>2.4964296878270593</c:v>
                </c:pt>
                <c:pt idx="20393">
                  <c:v>2.4904198856971815</c:v>
                </c:pt>
                <c:pt idx="20394">
                  <c:v>2.4964296878270589</c:v>
                </c:pt>
                <c:pt idx="20395">
                  <c:v>2.4966500448420854</c:v>
                </c:pt>
                <c:pt idx="20396">
                  <c:v>2.4962482671060937</c:v>
                </c:pt>
                <c:pt idx="20397">
                  <c:v>3.4120271986868098</c:v>
                </c:pt>
                <c:pt idx="20398">
                  <c:v>3.3935115216322118</c:v>
                </c:pt>
                <c:pt idx="20399">
                  <c:v>3.3935115216322118</c:v>
                </c:pt>
                <c:pt idx="20400">
                  <c:v>3.3948026092047026</c:v>
                </c:pt>
                <c:pt idx="20401">
                  <c:v>3.3913741885224757</c:v>
                </c:pt>
                <c:pt idx="20402">
                  <c:v>3.3751259351383767</c:v>
                </c:pt>
                <c:pt idx="20403">
                  <c:v>3.3856038568542397</c:v>
                </c:pt>
                <c:pt idx="20404">
                  <c:v>3.3896516401269312</c:v>
                </c:pt>
                <c:pt idx="20405">
                  <c:v>3.3706917235352836</c:v>
                </c:pt>
                <c:pt idx="20406">
                  <c:v>3.3700218228326602</c:v>
                </c:pt>
                <c:pt idx="20407">
                  <c:v>3.3896516401269308</c:v>
                </c:pt>
                <c:pt idx="20408">
                  <c:v>3.386238124650514</c:v>
                </c:pt>
                <c:pt idx="20409">
                  <c:v>4.0370676026422752</c:v>
                </c:pt>
                <c:pt idx="20410">
                  <c:v>4.0355500626324146</c:v>
                </c:pt>
                <c:pt idx="20411">
                  <c:v>4.0586847313112386</c:v>
                </c:pt>
                <c:pt idx="20412">
                  <c:v>3.3862381246505135</c:v>
                </c:pt>
                <c:pt idx="20413">
                  <c:v>3.4045110247108519</c:v>
                </c:pt>
                <c:pt idx="20414">
                  <c:v>3.3862381246505135</c:v>
                </c:pt>
                <c:pt idx="20415">
                  <c:v>3.3907438045931886</c:v>
                </c:pt>
                <c:pt idx="20416">
                  <c:v>3.3862381246505135</c:v>
                </c:pt>
                <c:pt idx="20417">
                  <c:v>3.3662975675384672</c:v>
                </c:pt>
                <c:pt idx="20418">
                  <c:v>3.385671036336094</c:v>
                </c:pt>
                <c:pt idx="20419">
                  <c:v>3.3862381246505135</c:v>
                </c:pt>
                <c:pt idx="20420">
                  <c:v>3.3751505920848599</c:v>
                </c:pt>
                <c:pt idx="20421">
                  <c:v>3.3721119527459691</c:v>
                </c:pt>
                <c:pt idx="20422">
                  <c:v>3.36822167822625</c:v>
                </c:pt>
                <c:pt idx="20423">
                  <c:v>3.3771867313671557</c:v>
                </c:pt>
                <c:pt idx="20424">
                  <c:v>3.3740373429580384</c:v>
                </c:pt>
                <c:pt idx="20425">
                  <c:v>3.363440739900446</c:v>
                </c:pt>
                <c:pt idx="20426">
                  <c:v>3.3575999105326946</c:v>
                </c:pt>
                <c:pt idx="20427">
                  <c:v>4.0147963004400431</c:v>
                </c:pt>
                <c:pt idx="20428">
                  <c:v>3.3540665442018955</c:v>
                </c:pt>
                <c:pt idx="20429">
                  <c:v>3.354066544201896</c:v>
                </c:pt>
                <c:pt idx="20430">
                  <c:v>3.3751173795443616</c:v>
                </c:pt>
                <c:pt idx="20431">
                  <c:v>3.3907100235938641</c:v>
                </c:pt>
                <c:pt idx="20432">
                  <c:v>3.3944729131281144</c:v>
                </c:pt>
                <c:pt idx="20433">
                  <c:v>3.3913816752193391</c:v>
                </c:pt>
                <c:pt idx="20434">
                  <c:v>3.3844936002718282</c:v>
                </c:pt>
                <c:pt idx="20435">
                  <c:v>3.3830470182945547</c:v>
                </c:pt>
                <c:pt idx="20436">
                  <c:v>3.3941290745665378</c:v>
                </c:pt>
                <c:pt idx="20437">
                  <c:v>3.3948342574853414</c:v>
                </c:pt>
                <c:pt idx="20438">
                  <c:v>3.3948342574853414</c:v>
                </c:pt>
                <c:pt idx="20439">
                  <c:v>3.394122950562926</c:v>
                </c:pt>
                <c:pt idx="20440">
                  <c:v>2.4924043300461678</c:v>
                </c:pt>
                <c:pt idx="20441">
                  <c:v>2.4924043300461682</c:v>
                </c:pt>
                <c:pt idx="20442">
                  <c:v>3.3731459315520747</c:v>
                </c:pt>
                <c:pt idx="20443">
                  <c:v>3.3731459315520738</c:v>
                </c:pt>
                <c:pt idx="20444">
                  <c:v>3.3639216451260197</c:v>
                </c:pt>
                <c:pt idx="20445">
                  <c:v>3.3688070942536088</c:v>
                </c:pt>
                <c:pt idx="20446">
                  <c:v>3.3684419847737739</c:v>
                </c:pt>
                <c:pt idx="20447">
                  <c:v>3.3805310633910035</c:v>
                </c:pt>
                <c:pt idx="20448">
                  <c:v>3.3842989904273675</c:v>
                </c:pt>
                <c:pt idx="20449">
                  <c:v>3.3643074193763507</c:v>
                </c:pt>
                <c:pt idx="20450">
                  <c:v>3.3842989904273675</c:v>
                </c:pt>
                <c:pt idx="20451">
                  <c:v>3.3892174313676553</c:v>
                </c:pt>
                <c:pt idx="20452">
                  <c:v>3.3898695793243001</c:v>
                </c:pt>
                <c:pt idx="20453">
                  <c:v>3.4004540539688182</c:v>
                </c:pt>
                <c:pt idx="20454">
                  <c:v>3.3859837802697372</c:v>
                </c:pt>
                <c:pt idx="20455">
                  <c:v>3.4042504114244689</c:v>
                </c:pt>
                <c:pt idx="20456">
                  <c:v>3.4036991109493231</c:v>
                </c:pt>
                <c:pt idx="20457">
                  <c:v>3.4036991109493231</c:v>
                </c:pt>
                <c:pt idx="20458">
                  <c:v>2.4867062682424175</c:v>
                </c:pt>
                <c:pt idx="20459">
                  <c:v>2.4876267060216182</c:v>
                </c:pt>
                <c:pt idx="20460">
                  <c:v>2.486706268242417</c:v>
                </c:pt>
                <c:pt idx="20461">
                  <c:v>2.486706268242417</c:v>
                </c:pt>
                <c:pt idx="20462">
                  <c:v>2.4715278254317621</c:v>
                </c:pt>
                <c:pt idx="20463">
                  <c:v>2.4692889626913881</c:v>
                </c:pt>
                <c:pt idx="20464">
                  <c:v>2.4858484482776442</c:v>
                </c:pt>
                <c:pt idx="20465">
                  <c:v>2.4851710359739241</c:v>
                </c:pt>
                <c:pt idx="20466">
                  <c:v>2.4841459944093587</c:v>
                </c:pt>
                <c:pt idx="20467">
                  <c:v>2.4783333852341753</c:v>
                </c:pt>
                <c:pt idx="20468">
                  <c:v>2.4804271580871884</c:v>
                </c:pt>
                <c:pt idx="20469">
                  <c:v>2.4634690606328125</c:v>
                </c:pt>
                <c:pt idx="20470">
                  <c:v>2.4804271580871884</c:v>
                </c:pt>
                <c:pt idx="20471">
                  <c:v>2.4804271580871888</c:v>
                </c:pt>
                <c:pt idx="20472">
                  <c:v>2.4796373429914205</c:v>
                </c:pt>
                <c:pt idx="20473">
                  <c:v>0.64578369171327876</c:v>
                </c:pt>
                <c:pt idx="20474">
                  <c:v>2.6524354249751019</c:v>
                </c:pt>
                <c:pt idx="20475">
                  <c:v>3.5092536360608131</c:v>
                </c:pt>
                <c:pt idx="20476">
                  <c:v>3.5236717337165095</c:v>
                </c:pt>
                <c:pt idx="20477">
                  <c:v>3.5199222658382983</c:v>
                </c:pt>
                <c:pt idx="20478">
                  <c:v>3.5282582450121693</c:v>
                </c:pt>
                <c:pt idx="20479">
                  <c:v>3.5254781300960634</c:v>
                </c:pt>
                <c:pt idx="20480">
                  <c:v>3.5248486067223048</c:v>
                </c:pt>
                <c:pt idx="20481">
                  <c:v>3.5057278239250462</c:v>
                </c:pt>
                <c:pt idx="20482">
                  <c:v>3.5057278239250462</c:v>
                </c:pt>
                <c:pt idx="20483">
                  <c:v>3.524178873520786</c:v>
                </c:pt>
                <c:pt idx="20484">
                  <c:v>3.5166819482401368</c:v>
                </c:pt>
                <c:pt idx="20485">
                  <c:v>3.5122828475577954</c:v>
                </c:pt>
                <c:pt idx="20486">
                  <c:v>3.5035718506688518</c:v>
                </c:pt>
                <c:pt idx="20487">
                  <c:v>3.5080786948174723</c:v>
                </c:pt>
                <c:pt idx="20488">
                  <c:v>3.5095337227461734</c:v>
                </c:pt>
                <c:pt idx="20489">
                  <c:v>3.5276241367169447</c:v>
                </c:pt>
                <c:pt idx="20490">
                  <c:v>3.5282036902532639</c:v>
                </c:pt>
                <c:pt idx="20491">
                  <c:v>3.5276241367169447</c:v>
                </c:pt>
                <c:pt idx="20492">
                  <c:v>3.5192632819763294</c:v>
                </c:pt>
                <c:pt idx="20493">
                  <c:v>3.5205319429441797</c:v>
                </c:pt>
                <c:pt idx="20494">
                  <c:v>3.5232790575510373</c:v>
                </c:pt>
                <c:pt idx="20495">
                  <c:v>3.5085812745087583</c:v>
                </c:pt>
                <c:pt idx="20496">
                  <c:v>3.5049696693315973</c:v>
                </c:pt>
                <c:pt idx="20497">
                  <c:v>3.5236717337165104</c:v>
                </c:pt>
                <c:pt idx="20498">
                  <c:v>3.5192901224054793</c:v>
                </c:pt>
                <c:pt idx="20499">
                  <c:v>4.1603086051285132</c:v>
                </c:pt>
                <c:pt idx="20500">
                  <c:v>4.1588143609276012</c:v>
                </c:pt>
                <c:pt idx="20501">
                  <c:v>4.1588143609276012</c:v>
                </c:pt>
                <c:pt idx="20502">
                  <c:v>4.1603086051285132</c:v>
                </c:pt>
                <c:pt idx="20503">
                  <c:v>4.1614005799346625</c:v>
                </c:pt>
                <c:pt idx="20504">
                  <c:v>4.181419152516554</c:v>
                </c:pt>
                <c:pt idx="20505">
                  <c:v>3.4136791224256116</c:v>
                </c:pt>
                <c:pt idx="20506">
                  <c:v>2.50146915208534</c:v>
                </c:pt>
                <c:pt idx="20507">
                  <c:v>2.4861007063601459</c:v>
                </c:pt>
                <c:pt idx="20508">
                  <c:v>2.5023447069215039</c:v>
                </c:pt>
                <c:pt idx="20509">
                  <c:v>2.4861007063601455</c:v>
                </c:pt>
                <c:pt idx="20510">
                  <c:v>2.4879954026945765</c:v>
                </c:pt>
                <c:pt idx="20511">
                  <c:v>2.4944046019878807</c:v>
                </c:pt>
                <c:pt idx="20512">
                  <c:v>2.4951659194652311</c:v>
                </c:pt>
                <c:pt idx="20513">
                  <c:v>2.5001973283205281</c:v>
                </c:pt>
                <c:pt idx="20514">
                  <c:v>2.4857977863767324</c:v>
                </c:pt>
                <c:pt idx="20515">
                  <c:v>2.4918340098349732</c:v>
                </c:pt>
                <c:pt idx="20516">
                  <c:v>2.4924948531806752</c:v>
                </c:pt>
                <c:pt idx="20517">
                  <c:v>2.4872206989752699</c:v>
                </c:pt>
                <c:pt idx="20518">
                  <c:v>2.4855654044528168</c:v>
                </c:pt>
                <c:pt idx="20519">
                  <c:v>2.500713259334431</c:v>
                </c:pt>
                <c:pt idx="20520">
                  <c:v>2.486477036714859</c:v>
                </c:pt>
                <c:pt idx="20521">
                  <c:v>2.4872957432649829</c:v>
                </c:pt>
                <c:pt idx="20522">
                  <c:v>2.4864770367148585</c:v>
                </c:pt>
                <c:pt idx="20523">
                  <c:v>2.4950986709409979</c:v>
                </c:pt>
                <c:pt idx="20524">
                  <c:v>2.4960211625947233</c:v>
                </c:pt>
                <c:pt idx="20525">
                  <c:v>2.5105495727286473</c:v>
                </c:pt>
                <c:pt idx="20526">
                  <c:v>2.509186306537583</c:v>
                </c:pt>
                <c:pt idx="20527">
                  <c:v>2.5097781926861256</c:v>
                </c:pt>
                <c:pt idx="20528">
                  <c:v>2.4944491758596596</c:v>
                </c:pt>
                <c:pt idx="20529">
                  <c:v>2.4944188586217155</c:v>
                </c:pt>
                <c:pt idx="20530">
                  <c:v>2.4944188586217142</c:v>
                </c:pt>
                <c:pt idx="20531">
                  <c:v>3.5341800412536766</c:v>
                </c:pt>
                <c:pt idx="20532">
                  <c:v>3.5168338225278366</c:v>
                </c:pt>
                <c:pt idx="20533">
                  <c:v>3.519560644170189</c:v>
                </c:pt>
                <c:pt idx="20534">
                  <c:v>3.5216206744647978</c:v>
                </c:pt>
                <c:pt idx="20535">
                  <c:v>3.5060911765368266</c:v>
                </c:pt>
                <c:pt idx="20536">
                  <c:v>3.5203692249121601</c:v>
                </c:pt>
                <c:pt idx="20537">
                  <c:v>3.5203692249121592</c:v>
                </c:pt>
                <c:pt idx="20538">
                  <c:v>3.5303791438121026</c:v>
                </c:pt>
                <c:pt idx="20539">
                  <c:v>3.5153335738270641</c:v>
                </c:pt>
                <c:pt idx="20540">
                  <c:v>3.5188437285938559</c:v>
                </c:pt>
                <c:pt idx="20541">
                  <c:v>3.5327917110513685</c:v>
                </c:pt>
                <c:pt idx="20542">
                  <c:v>3.5234748215217921</c:v>
                </c:pt>
                <c:pt idx="20543">
                  <c:v>3.5203692249121596</c:v>
                </c:pt>
                <c:pt idx="20544">
                  <c:v>3.5103620655746606</c:v>
                </c:pt>
                <c:pt idx="20545">
                  <c:v>3.5116684194908738</c:v>
                </c:pt>
                <c:pt idx="20546">
                  <c:v>3.5019950163718145</c:v>
                </c:pt>
                <c:pt idx="20547">
                  <c:v>3.5033423612761823</c:v>
                </c:pt>
                <c:pt idx="20548">
                  <c:v>3.4985819633706567</c:v>
                </c:pt>
                <c:pt idx="20549">
                  <c:v>3.517596290487468</c:v>
                </c:pt>
                <c:pt idx="20550">
                  <c:v>3.4985819633706559</c:v>
                </c:pt>
                <c:pt idx="20551">
                  <c:v>3.5000460529153923</c:v>
                </c:pt>
                <c:pt idx="20552">
                  <c:v>3.5050193902628597</c:v>
                </c:pt>
                <c:pt idx="20553">
                  <c:v>3.5233376535046346</c:v>
                </c:pt>
                <c:pt idx="20554">
                  <c:v>3.5091552698044377</c:v>
                </c:pt>
                <c:pt idx="20555">
                  <c:v>3.5097374653900451</c:v>
                </c:pt>
                <c:pt idx="20556">
                  <c:v>3.4902538079802601</c:v>
                </c:pt>
                <c:pt idx="20557">
                  <c:v>3.4909714008482031</c:v>
                </c:pt>
                <c:pt idx="20558">
                  <c:v>3.4909714008482022</c:v>
                </c:pt>
                <c:pt idx="20559">
                  <c:v>3.4895092740936269</c:v>
                </c:pt>
                <c:pt idx="20560">
                  <c:v>3.4863926133949183</c:v>
                </c:pt>
                <c:pt idx="20561">
                  <c:v>2.6400929807357691</c:v>
                </c:pt>
                <c:pt idx="20562">
                  <c:v>0.62050313578518534</c:v>
                </c:pt>
                <c:pt idx="20563">
                  <c:v>0.61831545010428712</c:v>
                </c:pt>
                <c:pt idx="20564">
                  <c:v>0.65212491860785504</c:v>
                </c:pt>
                <c:pt idx="20565">
                  <c:v>0.66745965671362373</c:v>
                </c:pt>
                <c:pt idx="20566">
                  <c:v>0.67032339563426413</c:v>
                </c:pt>
                <c:pt idx="20567">
                  <c:v>2.4659042493392693</c:v>
                </c:pt>
                <c:pt idx="20568">
                  <c:v>2.4740279521485777</c:v>
                </c:pt>
                <c:pt idx="20569">
                  <c:v>2.4672933811186635</c:v>
                </c:pt>
                <c:pt idx="20570">
                  <c:v>2.468059340751211</c:v>
                </c:pt>
                <c:pt idx="20571">
                  <c:v>2.4672933811186639</c:v>
                </c:pt>
                <c:pt idx="20572">
                  <c:v>2.4520641987002185</c:v>
                </c:pt>
                <c:pt idx="20573">
                  <c:v>2.4520641987002185</c:v>
                </c:pt>
                <c:pt idx="20574">
                  <c:v>2.4520641987002185</c:v>
                </c:pt>
                <c:pt idx="20575">
                  <c:v>2.4535723493863504</c:v>
                </c:pt>
                <c:pt idx="20576">
                  <c:v>2.459458160507765</c:v>
                </c:pt>
                <c:pt idx="20577">
                  <c:v>2.4606952098366022</c:v>
                </c:pt>
                <c:pt idx="20578">
                  <c:v>2.4596702485352897</c:v>
                </c:pt>
                <c:pt idx="20579">
                  <c:v>2.4667020790363314</c:v>
                </c:pt>
                <c:pt idx="20580">
                  <c:v>2.4578113492520046</c:v>
                </c:pt>
                <c:pt idx="20581">
                  <c:v>2.4588784741577565</c:v>
                </c:pt>
                <c:pt idx="20582">
                  <c:v>2.4608039831519197</c:v>
                </c:pt>
                <c:pt idx="20583">
                  <c:v>2.4588925770588435</c:v>
                </c:pt>
                <c:pt idx="20584">
                  <c:v>2.4588925770588439</c:v>
                </c:pt>
                <c:pt idx="20585">
                  <c:v>2.4575078744886603</c:v>
                </c:pt>
                <c:pt idx="20586">
                  <c:v>2.4739151123978913</c:v>
                </c:pt>
                <c:pt idx="20587">
                  <c:v>2.4739151123978913</c:v>
                </c:pt>
                <c:pt idx="20588">
                  <c:v>2.4739679209062624</c:v>
                </c:pt>
                <c:pt idx="20589">
                  <c:v>2.4720545702162298</c:v>
                </c:pt>
                <c:pt idx="20590">
                  <c:v>2.4720545702162298</c:v>
                </c:pt>
                <c:pt idx="20591">
                  <c:v>2.4877600680305578</c:v>
                </c:pt>
                <c:pt idx="20592">
                  <c:v>2.4720545702162298</c:v>
                </c:pt>
                <c:pt idx="20593">
                  <c:v>2.4877600680305587</c:v>
                </c:pt>
                <c:pt idx="20594">
                  <c:v>2.4877600680305587</c:v>
                </c:pt>
                <c:pt idx="20595">
                  <c:v>2.4739679209062628</c:v>
                </c:pt>
                <c:pt idx="20596">
                  <c:v>2.4739679209062628</c:v>
                </c:pt>
                <c:pt idx="20597">
                  <c:v>2.489366250438882</c:v>
                </c:pt>
                <c:pt idx="20598">
                  <c:v>0.64614924356001169</c:v>
                </c:pt>
                <c:pt idx="20599">
                  <c:v>0.66698695046572865</c:v>
                </c:pt>
                <c:pt idx="20600">
                  <c:v>0.67484896371658165</c:v>
                </c:pt>
                <c:pt idx="20601">
                  <c:v>0.68228502196418583</c:v>
                </c:pt>
                <c:pt idx="20602">
                  <c:v>0.70990582834603211</c:v>
                </c:pt>
                <c:pt idx="20603">
                  <c:v>0.70990582834603211</c:v>
                </c:pt>
                <c:pt idx="20604">
                  <c:v>0.72609736105534006</c:v>
                </c:pt>
                <c:pt idx="20605">
                  <c:v>0.71644456867170625</c:v>
                </c:pt>
                <c:pt idx="20606">
                  <c:v>3.1810220937418983</c:v>
                </c:pt>
                <c:pt idx="20607">
                  <c:v>3.1877924505206194</c:v>
                </c:pt>
                <c:pt idx="20608">
                  <c:v>3.1870725968783886</c:v>
                </c:pt>
                <c:pt idx="20609">
                  <c:v>3.1868565356106004</c:v>
                </c:pt>
                <c:pt idx="20610">
                  <c:v>3.1824822280971197</c:v>
                </c:pt>
                <c:pt idx="20611">
                  <c:v>4.3591666427126423</c:v>
                </c:pt>
                <c:pt idx="20612">
                  <c:v>4.8803443610267951</c:v>
                </c:pt>
                <c:pt idx="20613">
                  <c:v>4.8803443610267951</c:v>
                </c:pt>
                <c:pt idx="20614">
                  <c:v>4.878827524363512</c:v>
                </c:pt>
                <c:pt idx="20615">
                  <c:v>4.8585773837151534</c:v>
                </c:pt>
                <c:pt idx="20616">
                  <c:v>5.3712405336129896</c:v>
                </c:pt>
                <c:pt idx="20617">
                  <c:v>5.3623744973416247</c:v>
                </c:pt>
                <c:pt idx="20618">
                  <c:v>5.3696666107800501</c:v>
                </c:pt>
                <c:pt idx="20619">
                  <c:v>5.3760542803612221</c:v>
                </c:pt>
                <c:pt idx="20620">
                  <c:v>5.3985054489373292</c:v>
                </c:pt>
                <c:pt idx="20621">
                  <c:v>5.3985054489373292</c:v>
                </c:pt>
                <c:pt idx="20622">
                  <c:v>5.3760542803612221</c:v>
                </c:pt>
                <c:pt idx="20623">
                  <c:v>5.7433678985328829</c:v>
                </c:pt>
                <c:pt idx="20624">
                  <c:v>5.7237798185316473</c:v>
                </c:pt>
                <c:pt idx="20625">
                  <c:v>5.7318826460469436</c:v>
                </c:pt>
                <c:pt idx="20626">
                  <c:v>5.7492994641803232</c:v>
                </c:pt>
                <c:pt idx="20627">
                  <c:v>5.7596737608501405</c:v>
                </c:pt>
                <c:pt idx="20628">
                  <c:v>5.7345841623511324</c:v>
                </c:pt>
                <c:pt idx="20629">
                  <c:v>5.7318826460469436</c:v>
                </c:pt>
                <c:pt idx="20630">
                  <c:v>5.7078486409697824</c:v>
                </c:pt>
                <c:pt idx="20631">
                  <c:v>5.7241147705429123</c:v>
                </c:pt>
                <c:pt idx="20632">
                  <c:v>5.7300112865886117</c:v>
                </c:pt>
                <c:pt idx="20633">
                  <c:v>5.7118675041544513</c:v>
                </c:pt>
                <c:pt idx="20634">
                  <c:v>5.7200256188346632</c:v>
                </c:pt>
                <c:pt idx="20635">
                  <c:v>5.7001278168118015</c:v>
                </c:pt>
                <c:pt idx="20636">
                  <c:v>5.7259312435287892</c:v>
                </c:pt>
                <c:pt idx="20637">
                  <c:v>5.0412959163422482</c:v>
                </c:pt>
                <c:pt idx="20638">
                  <c:v>5.018023477963232</c:v>
                </c:pt>
                <c:pt idx="20639">
                  <c:v>5.0158297597685877</c:v>
                </c:pt>
                <c:pt idx="20640">
                  <c:v>5.0230948521663965</c:v>
                </c:pt>
                <c:pt idx="20641">
                  <c:v>5.030521195299543</c:v>
                </c:pt>
                <c:pt idx="20642">
                  <c:v>4.1600975284733401</c:v>
                </c:pt>
                <c:pt idx="20643">
                  <c:v>3.5084638111652211</c:v>
                </c:pt>
                <c:pt idx="20644">
                  <c:v>3.5071838568314542</c:v>
                </c:pt>
                <c:pt idx="20645">
                  <c:v>4.5624778761597797</c:v>
                </c:pt>
                <c:pt idx="20646">
                  <c:v>4.5624778761597797</c:v>
                </c:pt>
                <c:pt idx="20647">
                  <c:v>3.89913583371237</c:v>
                </c:pt>
                <c:pt idx="20648">
                  <c:v>3.8903096212270096</c:v>
                </c:pt>
                <c:pt idx="20649">
                  <c:v>3.8915399716148844</c:v>
                </c:pt>
                <c:pt idx="20650">
                  <c:v>3.8871525226895085</c:v>
                </c:pt>
                <c:pt idx="20651">
                  <c:v>3.8871525226895089</c:v>
                </c:pt>
                <c:pt idx="20652">
                  <c:v>3.8878562368773917</c:v>
                </c:pt>
                <c:pt idx="20653">
                  <c:v>3.8871525226895085</c:v>
                </c:pt>
                <c:pt idx="20654">
                  <c:v>3.1383223744068096</c:v>
                </c:pt>
                <c:pt idx="20655">
                  <c:v>3.137160850162434</c:v>
                </c:pt>
                <c:pt idx="20656">
                  <c:v>3.987164878320117</c:v>
                </c:pt>
                <c:pt idx="20657">
                  <c:v>4.5361145342283713</c:v>
                </c:pt>
                <c:pt idx="20658">
                  <c:v>4.5361145342283713</c:v>
                </c:pt>
                <c:pt idx="20659">
                  <c:v>4.5344494185795714</c:v>
                </c:pt>
                <c:pt idx="20660">
                  <c:v>4.5361145342283713</c:v>
                </c:pt>
                <c:pt idx="20661">
                  <c:v>4.5408511294942198</c:v>
                </c:pt>
                <c:pt idx="20662">
                  <c:v>4.5494313431797089</c:v>
                </c:pt>
                <c:pt idx="20663">
                  <c:v>4.5436122615089465</c:v>
                </c:pt>
                <c:pt idx="20664">
                  <c:v>4.5508228778721795</c:v>
                </c:pt>
                <c:pt idx="20665">
                  <c:v>4.5423659356599986</c:v>
                </c:pt>
                <c:pt idx="20666">
                  <c:v>4.5436122615089465</c:v>
                </c:pt>
                <c:pt idx="20667">
                  <c:v>4.5349315154868748</c:v>
                </c:pt>
                <c:pt idx="20668">
                  <c:v>4.5332658505311709</c:v>
                </c:pt>
                <c:pt idx="20669">
                  <c:v>4.5388201834450639</c:v>
                </c:pt>
                <c:pt idx="20670">
                  <c:v>4.5388201834450648</c:v>
                </c:pt>
                <c:pt idx="20671">
                  <c:v>4.5404630127826682</c:v>
                </c:pt>
                <c:pt idx="20672">
                  <c:v>4.5275616006705874</c:v>
                </c:pt>
                <c:pt idx="20673">
                  <c:v>4.544855217607207</c:v>
                </c:pt>
                <c:pt idx="20674">
                  <c:v>4.5506791182245259</c:v>
                </c:pt>
                <c:pt idx="20675">
                  <c:v>4.5589885886118005</c:v>
                </c:pt>
                <c:pt idx="20676">
                  <c:v>3.5078704581105176</c:v>
                </c:pt>
                <c:pt idx="20677">
                  <c:v>3.5260756397550059</c:v>
                </c:pt>
                <c:pt idx="20678">
                  <c:v>3.5072296151465596</c:v>
                </c:pt>
                <c:pt idx="20679">
                  <c:v>3.5065519171337858</c:v>
                </c:pt>
                <c:pt idx="20680">
                  <c:v>3.5015182153881632</c:v>
                </c:pt>
                <c:pt idx="20681">
                  <c:v>3.5065519171337862</c:v>
                </c:pt>
                <c:pt idx="20682">
                  <c:v>3.5065519171337862</c:v>
                </c:pt>
                <c:pt idx="20683">
                  <c:v>3.5065519171337858</c:v>
                </c:pt>
                <c:pt idx="20684">
                  <c:v>3.5110107168594884</c:v>
                </c:pt>
                <c:pt idx="20685">
                  <c:v>3.5169728863098304</c:v>
                </c:pt>
                <c:pt idx="20686">
                  <c:v>3.5190383938629868</c:v>
                </c:pt>
                <c:pt idx="20687">
                  <c:v>2.4770713381232934</c:v>
                </c:pt>
                <c:pt idx="20688">
                  <c:v>0.6156907324653369</c:v>
                </c:pt>
                <c:pt idx="20689">
                  <c:v>0.64476612898182328</c:v>
                </c:pt>
                <c:pt idx="20690">
                  <c:v>0.62396332338383464</c:v>
                </c:pt>
                <c:pt idx="20691">
                  <c:v>0.62396332338383342</c:v>
                </c:pt>
                <c:pt idx="20692">
                  <c:v>0.64476612898182295</c:v>
                </c:pt>
                <c:pt idx="20693">
                  <c:v>0.64476612898182251</c:v>
                </c:pt>
                <c:pt idx="20694">
                  <c:v>0.62396332338383387</c:v>
                </c:pt>
                <c:pt idx="20695">
                  <c:v>0.63722501771744189</c:v>
                </c:pt>
                <c:pt idx="20696">
                  <c:v>0.64573397969180357</c:v>
                </c:pt>
                <c:pt idx="20697">
                  <c:v>0.65010641088475885</c:v>
                </c:pt>
                <c:pt idx="20698">
                  <c:v>0.64129178295413525</c:v>
                </c:pt>
                <c:pt idx="20699">
                  <c:v>0.65010641088475818</c:v>
                </c:pt>
                <c:pt idx="20700">
                  <c:v>0.65773608186102406</c:v>
                </c:pt>
                <c:pt idx="20701">
                  <c:v>0.66861848342591534</c:v>
                </c:pt>
                <c:pt idx="20702">
                  <c:v>0.66861848342591534</c:v>
                </c:pt>
                <c:pt idx="20703">
                  <c:v>2.5021570506959701</c:v>
                </c:pt>
                <c:pt idx="20704">
                  <c:v>2.4876370694669383</c:v>
                </c:pt>
                <c:pt idx="20705">
                  <c:v>2.4876370694669383</c:v>
                </c:pt>
                <c:pt idx="20706">
                  <c:v>2.4807653395948748</c:v>
                </c:pt>
                <c:pt idx="20707">
                  <c:v>2.4957878667792541</c:v>
                </c:pt>
                <c:pt idx="20708">
                  <c:v>2.4807653395948748</c:v>
                </c:pt>
                <c:pt idx="20709">
                  <c:v>2.4947023995729358</c:v>
                </c:pt>
                <c:pt idx="20710">
                  <c:v>2.4947023995729358</c:v>
                </c:pt>
                <c:pt idx="20711">
                  <c:v>2.4946489663157978</c:v>
                </c:pt>
                <c:pt idx="20712">
                  <c:v>2.4935849014561402</c:v>
                </c:pt>
                <c:pt idx="20713">
                  <c:v>2.4935849014561402</c:v>
                </c:pt>
                <c:pt idx="20714">
                  <c:v>2.4935849014561402</c:v>
                </c:pt>
                <c:pt idx="20715">
                  <c:v>2.506397599783361</c:v>
                </c:pt>
                <c:pt idx="20716">
                  <c:v>2.5018338747272111</c:v>
                </c:pt>
                <c:pt idx="20717">
                  <c:v>2.5013049455836547</c:v>
                </c:pt>
                <c:pt idx="20718">
                  <c:v>2.5020963946991102</c:v>
                </c:pt>
                <c:pt idx="20719">
                  <c:v>2.496302604042012</c:v>
                </c:pt>
                <c:pt idx="20720">
                  <c:v>2.4963026040420115</c:v>
                </c:pt>
                <c:pt idx="20721">
                  <c:v>2.4955873439868261</c:v>
                </c:pt>
                <c:pt idx="20722">
                  <c:v>2.4955227129445365</c:v>
                </c:pt>
                <c:pt idx="20723">
                  <c:v>3.4095575100226601</c:v>
                </c:pt>
                <c:pt idx="20724">
                  <c:v>3.3906830476552372</c:v>
                </c:pt>
                <c:pt idx="20725">
                  <c:v>3.3864663929519709</c:v>
                </c:pt>
                <c:pt idx="20726">
                  <c:v>3.4057436031084998</c:v>
                </c:pt>
                <c:pt idx="20727">
                  <c:v>3.4234468363646586</c:v>
                </c:pt>
                <c:pt idx="20728">
                  <c:v>3.4229412719315837</c:v>
                </c:pt>
                <c:pt idx="20729">
                  <c:v>3.4205205407994876</c:v>
                </c:pt>
                <c:pt idx="20730">
                  <c:v>3.4286330754207111</c:v>
                </c:pt>
                <c:pt idx="20731">
                  <c:v>3.4321246790720044</c:v>
                </c:pt>
                <c:pt idx="20732">
                  <c:v>3.4321246790720044</c:v>
                </c:pt>
                <c:pt idx="20733">
                  <c:v>3.4286330754207106</c:v>
                </c:pt>
                <c:pt idx="20734">
                  <c:v>2.5158361285263262</c:v>
                </c:pt>
                <c:pt idx="20735">
                  <c:v>3.4281219241968643</c:v>
                </c:pt>
                <c:pt idx="20736">
                  <c:v>3.4269319805282881</c:v>
                </c:pt>
                <c:pt idx="20737">
                  <c:v>3.4355735487311136</c:v>
                </c:pt>
                <c:pt idx="20738">
                  <c:v>4.1910020619224833</c:v>
                </c:pt>
                <c:pt idx="20739">
                  <c:v>4.2109508579407189</c:v>
                </c:pt>
                <c:pt idx="20740">
                  <c:v>4.1962418707301765</c:v>
                </c:pt>
                <c:pt idx="20741">
                  <c:v>4.1962418707301765</c:v>
                </c:pt>
                <c:pt idx="20742">
                  <c:v>4.1896861060243564</c:v>
                </c:pt>
                <c:pt idx="20743">
                  <c:v>4.1906867159076091</c:v>
                </c:pt>
                <c:pt idx="20744">
                  <c:v>4.173875199756524</c:v>
                </c:pt>
                <c:pt idx="20745">
                  <c:v>4.1859559930130956</c:v>
                </c:pt>
                <c:pt idx="20746">
                  <c:v>4.1691195353830022</c:v>
                </c:pt>
                <c:pt idx="20747">
                  <c:v>4.1743975557167277</c:v>
                </c:pt>
                <c:pt idx="20748">
                  <c:v>4.1743975557167268</c:v>
                </c:pt>
                <c:pt idx="20749">
                  <c:v>4.1894862149262693</c:v>
                </c:pt>
                <c:pt idx="20750">
                  <c:v>4.1909896350035991</c:v>
                </c:pt>
                <c:pt idx="20751">
                  <c:v>5.0432855033255972</c:v>
                </c:pt>
                <c:pt idx="20752">
                  <c:v>5.0520604846417525</c:v>
                </c:pt>
                <c:pt idx="20753">
                  <c:v>5.0573008290330312</c:v>
                </c:pt>
                <c:pt idx="20754">
                  <c:v>4.6027242928197216</c:v>
                </c:pt>
                <c:pt idx="20755">
                  <c:v>4.6040188411989007</c:v>
                </c:pt>
                <c:pt idx="20756">
                  <c:v>4.6049742536968914</c:v>
                </c:pt>
                <c:pt idx="20757">
                  <c:v>4.5865939280213066</c:v>
                </c:pt>
                <c:pt idx="20758">
                  <c:v>4.5665503389231166</c:v>
                </c:pt>
                <c:pt idx="20759">
                  <c:v>4.5865939280213057</c:v>
                </c:pt>
                <c:pt idx="20760">
                  <c:v>4.585209896164347</c:v>
                </c:pt>
                <c:pt idx="20761">
                  <c:v>4.5635436499677855</c:v>
                </c:pt>
                <c:pt idx="20762">
                  <c:v>4.578415643242681</c:v>
                </c:pt>
                <c:pt idx="20763">
                  <c:v>4.5578837657926936</c:v>
                </c:pt>
                <c:pt idx="20764">
                  <c:v>4.5578837657926936</c:v>
                </c:pt>
                <c:pt idx="20765">
                  <c:v>4.5784156432426792</c:v>
                </c:pt>
                <c:pt idx="20766">
                  <c:v>4.0060074555111376</c:v>
                </c:pt>
                <c:pt idx="20767">
                  <c:v>4.0204956505080842</c:v>
                </c:pt>
                <c:pt idx="20768">
                  <c:v>4.0109047897014394</c:v>
                </c:pt>
                <c:pt idx="20769">
                  <c:v>3.1570997735625861</c:v>
                </c:pt>
                <c:pt idx="20770">
                  <c:v>3.1570997735625856</c:v>
                </c:pt>
                <c:pt idx="20771">
                  <c:v>3.1552429733070544</c:v>
                </c:pt>
                <c:pt idx="20772">
                  <c:v>3.1552429733070544</c:v>
                </c:pt>
                <c:pt idx="20773">
                  <c:v>4.33934278268495</c:v>
                </c:pt>
                <c:pt idx="20774">
                  <c:v>4.3556140588147203</c:v>
                </c:pt>
                <c:pt idx="20775">
                  <c:v>4.3519993312247012</c:v>
                </c:pt>
                <c:pt idx="20776">
                  <c:v>4.3422397379379438</c:v>
                </c:pt>
                <c:pt idx="20777">
                  <c:v>4.3399800694383099</c:v>
                </c:pt>
                <c:pt idx="20778">
                  <c:v>4.3369067305620232</c:v>
                </c:pt>
                <c:pt idx="20779">
                  <c:v>4.3369067305620232</c:v>
                </c:pt>
                <c:pt idx="20780">
                  <c:v>4.3219982575893789</c:v>
                </c:pt>
                <c:pt idx="20781">
                  <c:v>4.3216671579303059</c:v>
                </c:pt>
                <c:pt idx="20782">
                  <c:v>3.9935879994387484</c:v>
                </c:pt>
                <c:pt idx="20783">
                  <c:v>3.9898291543048687</c:v>
                </c:pt>
                <c:pt idx="20784">
                  <c:v>3.9841538361115392</c:v>
                </c:pt>
                <c:pt idx="20785">
                  <c:v>3.9694548820151372</c:v>
                </c:pt>
                <c:pt idx="20786">
                  <c:v>3.9694548820151363</c:v>
                </c:pt>
                <c:pt idx="20787">
                  <c:v>3.9880338247965152</c:v>
                </c:pt>
                <c:pt idx="20788">
                  <c:v>3.9872022183050371</c:v>
                </c:pt>
                <c:pt idx="20789">
                  <c:v>3.9904727003863361</c:v>
                </c:pt>
                <c:pt idx="20790">
                  <c:v>3.9760170853057311</c:v>
                </c:pt>
                <c:pt idx="20791">
                  <c:v>3.9778954532834145</c:v>
                </c:pt>
                <c:pt idx="20792">
                  <c:v>3.9831899901208008</c:v>
                </c:pt>
                <c:pt idx="20793">
                  <c:v>3.9639613774971725</c:v>
                </c:pt>
                <c:pt idx="20794">
                  <c:v>3.9648340642614528</c:v>
                </c:pt>
                <c:pt idx="20795">
                  <c:v>3.9682174249576816</c:v>
                </c:pt>
                <c:pt idx="20796">
                  <c:v>3.9534821517023881</c:v>
                </c:pt>
                <c:pt idx="20797">
                  <c:v>3.9738951369951252</c:v>
                </c:pt>
                <c:pt idx="20798">
                  <c:v>3.9534821517023886</c:v>
                </c:pt>
                <c:pt idx="20799">
                  <c:v>4.5167714980801161</c:v>
                </c:pt>
                <c:pt idx="20800">
                  <c:v>4.5238965459409766</c:v>
                </c:pt>
                <c:pt idx="20801">
                  <c:v>4.5060205418783159</c:v>
                </c:pt>
                <c:pt idx="20802">
                  <c:v>4.514126209117534</c:v>
                </c:pt>
                <c:pt idx="20803">
                  <c:v>4.514126209117534</c:v>
                </c:pt>
                <c:pt idx="20804">
                  <c:v>3.4868332462865137</c:v>
                </c:pt>
                <c:pt idx="20805">
                  <c:v>3.4675401216593551</c:v>
                </c:pt>
                <c:pt idx="20806">
                  <c:v>3.4675401216593551</c:v>
                </c:pt>
                <c:pt idx="20807">
                  <c:v>3.4683570497210399</c:v>
                </c:pt>
                <c:pt idx="20808">
                  <c:v>3.4875758227839313</c:v>
                </c:pt>
                <c:pt idx="20809">
                  <c:v>3.4875758227839313</c:v>
                </c:pt>
                <c:pt idx="20810">
                  <c:v>3.4906337289014493</c:v>
                </c:pt>
                <c:pt idx="20811">
                  <c:v>3.4919984200541636</c:v>
                </c:pt>
                <c:pt idx="20812">
                  <c:v>3.488652468473413</c:v>
                </c:pt>
                <c:pt idx="20813">
                  <c:v>2.4662095389715906</c:v>
                </c:pt>
                <c:pt idx="20814">
                  <c:v>2.4661990749351999</c:v>
                </c:pt>
                <c:pt idx="20815">
                  <c:v>2.4671308752198495</c:v>
                </c:pt>
                <c:pt idx="20816">
                  <c:v>2.4724512728395838</c:v>
                </c:pt>
                <c:pt idx="20817">
                  <c:v>2.4738551415121837</c:v>
                </c:pt>
                <c:pt idx="20818">
                  <c:v>2.4597477197780213</c:v>
                </c:pt>
                <c:pt idx="20819">
                  <c:v>2.460627516133429</c:v>
                </c:pt>
                <c:pt idx="20820">
                  <c:v>2.4666860591619884</c:v>
                </c:pt>
                <c:pt idx="20821">
                  <c:v>2.4658424167293256</c:v>
                </c:pt>
                <c:pt idx="20822">
                  <c:v>2.4724568178071213</c:v>
                </c:pt>
                <c:pt idx="20823">
                  <c:v>2.4718798219813234</c:v>
                </c:pt>
                <c:pt idx="20824">
                  <c:v>2.4723655504784299</c:v>
                </c:pt>
                <c:pt idx="20825">
                  <c:v>2.4783853018597632</c:v>
                </c:pt>
                <c:pt idx="20826">
                  <c:v>2.4835954497382335</c:v>
                </c:pt>
                <c:pt idx="20827">
                  <c:v>2.4829392366430558</c:v>
                </c:pt>
                <c:pt idx="20828">
                  <c:v>2.4750258199811492</c:v>
                </c:pt>
                <c:pt idx="20829">
                  <c:v>2.4738869831524291</c:v>
                </c:pt>
                <c:pt idx="20830">
                  <c:v>0.50564076244420719</c:v>
                </c:pt>
                <c:pt idx="20831">
                  <c:v>0.5058876560062292</c:v>
                </c:pt>
                <c:pt idx="20832">
                  <c:v>0.530782558935319</c:v>
                </c:pt>
                <c:pt idx="20833">
                  <c:v>0.56211970610879347</c:v>
                </c:pt>
                <c:pt idx="20834">
                  <c:v>0.56211970610879347</c:v>
                </c:pt>
                <c:pt idx="20835">
                  <c:v>0.53078255893532078</c:v>
                </c:pt>
                <c:pt idx="20836">
                  <c:v>0.53078255893532034</c:v>
                </c:pt>
                <c:pt idx="20837">
                  <c:v>0.53078255893532034</c:v>
                </c:pt>
                <c:pt idx="20838">
                  <c:v>0.55479515020308634</c:v>
                </c:pt>
                <c:pt idx="20839">
                  <c:v>0.52400746076616622</c:v>
                </c:pt>
                <c:pt idx="20840">
                  <c:v>0.52400746076616811</c:v>
                </c:pt>
                <c:pt idx="20841">
                  <c:v>0.5233502397679215</c:v>
                </c:pt>
                <c:pt idx="20842">
                  <c:v>2.645744300423948</c:v>
                </c:pt>
                <c:pt idx="20843">
                  <c:v>2.6457443004239476</c:v>
                </c:pt>
                <c:pt idx="20844">
                  <c:v>2.645744300423948</c:v>
                </c:pt>
                <c:pt idx="20845">
                  <c:v>2.645744300423948</c:v>
                </c:pt>
                <c:pt idx="20846">
                  <c:v>3.5237263734050903</c:v>
                </c:pt>
                <c:pt idx="20847">
                  <c:v>3.5145051443965185</c:v>
                </c:pt>
                <c:pt idx="20848">
                  <c:v>3.5148051887819394</c:v>
                </c:pt>
                <c:pt idx="20849">
                  <c:v>4.1655542358215998</c:v>
                </c:pt>
                <c:pt idx="20850">
                  <c:v>4.1819855166657973</c:v>
                </c:pt>
                <c:pt idx="20851">
                  <c:v>4.17555025441668</c:v>
                </c:pt>
                <c:pt idx="20852">
                  <c:v>4.1718296704404807</c:v>
                </c:pt>
                <c:pt idx="20853">
                  <c:v>4.1584467466150006</c:v>
                </c:pt>
                <c:pt idx="20854">
                  <c:v>4.1555368890948987</c:v>
                </c:pt>
                <c:pt idx="20855">
                  <c:v>4.1515214229087061</c:v>
                </c:pt>
                <c:pt idx="20856">
                  <c:v>4.1603088802621784</c:v>
                </c:pt>
                <c:pt idx="20857">
                  <c:v>4.1534852346159532</c:v>
                </c:pt>
                <c:pt idx="20858">
                  <c:v>4.1479080958092496</c:v>
                </c:pt>
                <c:pt idx="20859">
                  <c:v>4.1392306324881449</c:v>
                </c:pt>
                <c:pt idx="20860">
                  <c:v>4.1479080958092496</c:v>
                </c:pt>
                <c:pt idx="20861">
                  <c:v>4.147509050205926</c:v>
                </c:pt>
                <c:pt idx="20862">
                  <c:v>4.146394940060512</c:v>
                </c:pt>
                <c:pt idx="20863">
                  <c:v>4.1463949400605129</c:v>
                </c:pt>
                <c:pt idx="20864">
                  <c:v>4.1225503747184913</c:v>
                </c:pt>
                <c:pt idx="20865">
                  <c:v>4.1448628862090802</c:v>
                </c:pt>
                <c:pt idx="20866">
                  <c:v>4.1389402168461471</c:v>
                </c:pt>
                <c:pt idx="20867">
                  <c:v>4.6560307250256558</c:v>
                </c:pt>
                <c:pt idx="20868">
                  <c:v>4.6648912366463442</c:v>
                </c:pt>
                <c:pt idx="20869">
                  <c:v>4.6417592772940601</c:v>
                </c:pt>
                <c:pt idx="20870">
                  <c:v>4.6397869840138064</c:v>
                </c:pt>
                <c:pt idx="20871">
                  <c:v>4.6374998085720422</c:v>
                </c:pt>
                <c:pt idx="20872">
                  <c:v>4.6300672665545566</c:v>
                </c:pt>
                <c:pt idx="20873">
                  <c:v>4.0358453720138252</c:v>
                </c:pt>
                <c:pt idx="20874">
                  <c:v>4.033098763972732</c:v>
                </c:pt>
                <c:pt idx="20875">
                  <c:v>4.0163819197489374</c:v>
                </c:pt>
                <c:pt idx="20876">
                  <c:v>4.0391115047964421</c:v>
                </c:pt>
                <c:pt idx="20877">
                  <c:v>3.3728958754886968</c:v>
                </c:pt>
                <c:pt idx="20878">
                  <c:v>3.3728958754886964</c:v>
                </c:pt>
                <c:pt idx="20879">
                  <c:v>3.3881131270833738</c:v>
                </c:pt>
                <c:pt idx="20880">
                  <c:v>2.4807120256100359</c:v>
                </c:pt>
                <c:pt idx="20881">
                  <c:v>2.465412151337488</c:v>
                </c:pt>
                <c:pt idx="20882">
                  <c:v>2.462574190582024</c:v>
                </c:pt>
                <c:pt idx="20883">
                  <c:v>2.4629489190260383</c:v>
                </c:pt>
                <c:pt idx="20884">
                  <c:v>2.465412151337488</c:v>
                </c:pt>
                <c:pt idx="20885">
                  <c:v>2.465412151337488</c:v>
                </c:pt>
                <c:pt idx="20886">
                  <c:v>3.3721415536196404</c:v>
                </c:pt>
                <c:pt idx="20887">
                  <c:v>3.3506383522137542</c:v>
                </c:pt>
                <c:pt idx="20888">
                  <c:v>3.3455721043664699</c:v>
                </c:pt>
                <c:pt idx="20889">
                  <c:v>3.3674913468134831</c:v>
                </c:pt>
                <c:pt idx="20890">
                  <c:v>3.3844211859323488</c:v>
                </c:pt>
                <c:pt idx="20891">
                  <c:v>3.3724806297939014</c:v>
                </c:pt>
                <c:pt idx="20892">
                  <c:v>3.3680227218875598</c:v>
                </c:pt>
                <c:pt idx="20893">
                  <c:v>3.3884167934723024</c:v>
                </c:pt>
                <c:pt idx="20894">
                  <c:v>3.3891535613841812</c:v>
                </c:pt>
                <c:pt idx="20895">
                  <c:v>3.3891535613841817</c:v>
                </c:pt>
                <c:pt idx="20896">
                  <c:v>3.369711519285441</c:v>
                </c:pt>
                <c:pt idx="20897">
                  <c:v>3.3697115192854405</c:v>
                </c:pt>
                <c:pt idx="20898">
                  <c:v>2.4863709455083449</c:v>
                </c:pt>
                <c:pt idx="20899">
                  <c:v>2.4840036516718844</c:v>
                </c:pt>
                <c:pt idx="20900">
                  <c:v>2.5014798845689792</c:v>
                </c:pt>
                <c:pt idx="20901">
                  <c:v>2.5001342211628059</c:v>
                </c:pt>
                <c:pt idx="20902">
                  <c:v>2.5018283532770971</c:v>
                </c:pt>
                <c:pt idx="20903">
                  <c:v>2.5179192865973574</c:v>
                </c:pt>
                <c:pt idx="20904">
                  <c:v>2.5024905284442496</c:v>
                </c:pt>
                <c:pt idx="20905">
                  <c:v>2.5039397157072183</c:v>
                </c:pt>
                <c:pt idx="20906">
                  <c:v>2.5024905284442491</c:v>
                </c:pt>
                <c:pt idx="20907">
                  <c:v>2.4849474939859015</c:v>
                </c:pt>
                <c:pt idx="20908">
                  <c:v>2.5024202748639071</c:v>
                </c:pt>
                <c:pt idx="20909">
                  <c:v>3.4052502998426659</c:v>
                </c:pt>
                <c:pt idx="20910">
                  <c:v>3.3856383342408201</c:v>
                </c:pt>
                <c:pt idx="20911">
                  <c:v>3.3908819709779072</c:v>
                </c:pt>
                <c:pt idx="20912">
                  <c:v>3.3856383342408205</c:v>
                </c:pt>
                <c:pt idx="20913">
                  <c:v>3.4052502998426659</c:v>
                </c:pt>
                <c:pt idx="20914">
                  <c:v>4.4827835476484514</c:v>
                </c:pt>
                <c:pt idx="20915">
                  <c:v>4.4811817475213411</c:v>
                </c:pt>
                <c:pt idx="20916">
                  <c:v>5.0384248401585952</c:v>
                </c:pt>
                <c:pt idx="20917">
                  <c:v>4.5707250373792681</c:v>
                </c:pt>
                <c:pt idx="20918">
                  <c:v>4.5707250373792681</c:v>
                </c:pt>
                <c:pt idx="20919">
                  <c:v>4.5707250373792681</c:v>
                </c:pt>
                <c:pt idx="20920">
                  <c:v>4.5707250373792681</c:v>
                </c:pt>
                <c:pt idx="20921">
                  <c:v>4.5493111621374034</c:v>
                </c:pt>
                <c:pt idx="20922">
                  <c:v>4.5723099766280644</c:v>
                </c:pt>
                <c:pt idx="20923">
                  <c:v>4.5707250373792681</c:v>
                </c:pt>
                <c:pt idx="20924">
                  <c:v>4.5505061524512156</c:v>
                </c:pt>
                <c:pt idx="20925">
                  <c:v>4.5564777618433228</c:v>
                </c:pt>
                <c:pt idx="20926">
                  <c:v>4.5790901154180919</c:v>
                </c:pt>
                <c:pt idx="20927">
                  <c:v>4.5779934851019393</c:v>
                </c:pt>
                <c:pt idx="20928">
                  <c:v>4.5983018174733337</c:v>
                </c:pt>
                <c:pt idx="20929">
                  <c:v>4.5779934851019384</c:v>
                </c:pt>
                <c:pt idx="20930">
                  <c:v>4.5764505328593508</c:v>
                </c:pt>
                <c:pt idx="20931">
                  <c:v>4.5595690620076672</c:v>
                </c:pt>
                <c:pt idx="20932">
                  <c:v>4.557928838471053</c:v>
                </c:pt>
                <c:pt idx="20933">
                  <c:v>4.5519679109856526</c:v>
                </c:pt>
                <c:pt idx="20934">
                  <c:v>4.5280968154436829</c:v>
                </c:pt>
                <c:pt idx="20935">
                  <c:v>4.5519679109856526</c:v>
                </c:pt>
                <c:pt idx="20936">
                  <c:v>4.5459054085353205</c:v>
                </c:pt>
                <c:pt idx="20937">
                  <c:v>4.5691091447557861</c:v>
                </c:pt>
                <c:pt idx="20938">
                  <c:v>4.5674964680262038</c:v>
                </c:pt>
                <c:pt idx="20939">
                  <c:v>4.5674964680262038</c:v>
                </c:pt>
                <c:pt idx="20940">
                  <c:v>4.0032498439661994</c:v>
                </c:pt>
                <c:pt idx="20941">
                  <c:v>4.0214247569689201</c:v>
                </c:pt>
                <c:pt idx="20942">
                  <c:v>4.0163156712688712</c:v>
                </c:pt>
                <c:pt idx="20943">
                  <c:v>4.0214247569689201</c:v>
                </c:pt>
                <c:pt idx="20944">
                  <c:v>4.0023211852532725</c:v>
                </c:pt>
                <c:pt idx="20945">
                  <c:v>2.6878258605050278</c:v>
                </c:pt>
                <c:pt idx="20946">
                  <c:v>2.686558353291431</c:v>
                </c:pt>
                <c:pt idx="20947">
                  <c:v>0.79632660145914214</c:v>
                </c:pt>
                <c:pt idx="20948">
                  <c:v>0.81835549928194007</c:v>
                </c:pt>
                <c:pt idx="20949">
                  <c:v>0.81835549928194007</c:v>
                </c:pt>
                <c:pt idx="20950">
                  <c:v>0.81558167288167904</c:v>
                </c:pt>
                <c:pt idx="20951">
                  <c:v>0.80063053975367737</c:v>
                </c:pt>
                <c:pt idx="20952">
                  <c:v>0.82279690389380489</c:v>
                </c:pt>
                <c:pt idx="20953">
                  <c:v>0.80729191704985392</c:v>
                </c:pt>
                <c:pt idx="20954">
                  <c:v>0.80063053975367737</c:v>
                </c:pt>
                <c:pt idx="20955">
                  <c:v>0.8073800462123476</c:v>
                </c:pt>
                <c:pt idx="20956">
                  <c:v>0.80699330194621599</c:v>
                </c:pt>
                <c:pt idx="20957">
                  <c:v>0.78257818524731093</c:v>
                </c:pt>
                <c:pt idx="20958">
                  <c:v>0.77838074673559232</c:v>
                </c:pt>
                <c:pt idx="20959">
                  <c:v>0.74736679615278356</c:v>
                </c:pt>
                <c:pt idx="20960">
                  <c:v>0.74736679615278356</c:v>
                </c:pt>
                <c:pt idx="20961">
                  <c:v>0.74736679615278323</c:v>
                </c:pt>
                <c:pt idx="20962">
                  <c:v>0.74878340452273418</c:v>
                </c:pt>
                <c:pt idx="20963">
                  <c:v>0.76927577872001585</c:v>
                </c:pt>
                <c:pt idx="20964">
                  <c:v>0.77628739032843685</c:v>
                </c:pt>
                <c:pt idx="20965">
                  <c:v>0.79183860520370419</c:v>
                </c:pt>
                <c:pt idx="20966">
                  <c:v>0.76927577872001496</c:v>
                </c:pt>
                <c:pt idx="20967">
                  <c:v>0.77628739032843597</c:v>
                </c:pt>
                <c:pt idx="20968">
                  <c:v>0.77628739032843563</c:v>
                </c:pt>
                <c:pt idx="20969">
                  <c:v>0.76927577872001618</c:v>
                </c:pt>
                <c:pt idx="20970">
                  <c:v>0.74878340452273573</c:v>
                </c:pt>
                <c:pt idx="20971">
                  <c:v>0.7762873903284363</c:v>
                </c:pt>
                <c:pt idx="20972">
                  <c:v>0.74586937450826041</c:v>
                </c:pt>
                <c:pt idx="20973">
                  <c:v>0.7364605145492289</c:v>
                </c:pt>
                <c:pt idx="20974">
                  <c:v>3.1487895118947731</c:v>
                </c:pt>
                <c:pt idx="20975">
                  <c:v>3.8890592556376098</c:v>
                </c:pt>
                <c:pt idx="20976">
                  <c:v>3.868837854906126</c:v>
                </c:pt>
                <c:pt idx="20977">
                  <c:v>3.8736340817066628</c:v>
                </c:pt>
                <c:pt idx="20978">
                  <c:v>3.8736340817066623</c:v>
                </c:pt>
                <c:pt idx="20979">
                  <c:v>3.858769813620103</c:v>
                </c:pt>
                <c:pt idx="20980">
                  <c:v>3.8792440556490178</c:v>
                </c:pt>
                <c:pt idx="20981">
                  <c:v>3.8784454723507351</c:v>
                </c:pt>
                <c:pt idx="20982">
                  <c:v>3.8784454723507356</c:v>
                </c:pt>
                <c:pt idx="20983">
                  <c:v>3.8578858856585936</c:v>
                </c:pt>
                <c:pt idx="20984">
                  <c:v>3.8784454723507356</c:v>
                </c:pt>
                <c:pt idx="20985">
                  <c:v>3.8784454723507356</c:v>
                </c:pt>
                <c:pt idx="20986">
                  <c:v>3.8722281886067877</c:v>
                </c:pt>
                <c:pt idx="20987">
                  <c:v>3.8678859977475137</c:v>
                </c:pt>
                <c:pt idx="20988">
                  <c:v>3.8687401251683231</c:v>
                </c:pt>
                <c:pt idx="20989">
                  <c:v>3.8701699177823969</c:v>
                </c:pt>
                <c:pt idx="20990">
                  <c:v>3.8656882613075285</c:v>
                </c:pt>
                <c:pt idx="20991">
                  <c:v>3.8851067051371664</c:v>
                </c:pt>
                <c:pt idx="20992">
                  <c:v>3.8860195602818082</c:v>
                </c:pt>
                <c:pt idx="20993">
                  <c:v>3.8852308799651474</c:v>
                </c:pt>
                <c:pt idx="20994">
                  <c:v>3.8648144709547374</c:v>
                </c:pt>
                <c:pt idx="20995">
                  <c:v>3.8706770724202006</c:v>
                </c:pt>
                <c:pt idx="20996">
                  <c:v>3.8706770724202006</c:v>
                </c:pt>
                <c:pt idx="20997">
                  <c:v>3.8897321075990021</c:v>
                </c:pt>
                <c:pt idx="20998">
                  <c:v>3.8949265674285529</c:v>
                </c:pt>
                <c:pt idx="20999">
                  <c:v>3.876306063673455</c:v>
                </c:pt>
                <c:pt idx="21000">
                  <c:v>3.8949265674285529</c:v>
                </c:pt>
                <c:pt idx="21001">
                  <c:v>3.8957140861997548</c:v>
                </c:pt>
                <c:pt idx="21002">
                  <c:v>3.8763060636734541</c:v>
                </c:pt>
                <c:pt idx="21003">
                  <c:v>3.876306063673455</c:v>
                </c:pt>
                <c:pt idx="21004">
                  <c:v>3.87455802588395</c:v>
                </c:pt>
                <c:pt idx="21005">
                  <c:v>2.4745891617096327</c:v>
                </c:pt>
                <c:pt idx="21006">
                  <c:v>0.72221923565468304</c:v>
                </c:pt>
                <c:pt idx="21007">
                  <c:v>0.71196098877097036</c:v>
                </c:pt>
                <c:pt idx="21008">
                  <c:v>2.4893647873995994</c:v>
                </c:pt>
                <c:pt idx="21009">
                  <c:v>2.4893647873995999</c:v>
                </c:pt>
                <c:pt idx="21010">
                  <c:v>2.5039284431235327</c:v>
                </c:pt>
                <c:pt idx="21011">
                  <c:v>2.5039284431235327</c:v>
                </c:pt>
                <c:pt idx="21012">
                  <c:v>2.5039284431235331</c:v>
                </c:pt>
                <c:pt idx="21013">
                  <c:v>2.5187393407824903</c:v>
                </c:pt>
                <c:pt idx="21014">
                  <c:v>2.531917338901525</c:v>
                </c:pt>
                <c:pt idx="21015">
                  <c:v>2.5191589077502434</c:v>
                </c:pt>
                <c:pt idx="21016">
                  <c:v>2.518987313657687</c:v>
                </c:pt>
                <c:pt idx="21017">
                  <c:v>2.5176438988166501</c:v>
                </c:pt>
                <c:pt idx="21018">
                  <c:v>2.5176438988166501</c:v>
                </c:pt>
                <c:pt idx="21019">
                  <c:v>2.5239535287307704</c:v>
                </c:pt>
                <c:pt idx="21020">
                  <c:v>2.5227077973069205</c:v>
                </c:pt>
                <c:pt idx="21021">
                  <c:v>2.5237290616646924</c:v>
                </c:pt>
                <c:pt idx="21022">
                  <c:v>2.5237290616646924</c:v>
                </c:pt>
                <c:pt idx="21023">
                  <c:v>2.5235833437435709</c:v>
                </c:pt>
                <c:pt idx="21024">
                  <c:v>2.5235833437435717</c:v>
                </c:pt>
                <c:pt idx="21025">
                  <c:v>2.5235833437435717</c:v>
                </c:pt>
                <c:pt idx="21026">
                  <c:v>2.5364225464277559</c:v>
                </c:pt>
                <c:pt idx="21027">
                  <c:v>2.5364225464277559</c:v>
                </c:pt>
                <c:pt idx="21028">
                  <c:v>2.5230720583967972</c:v>
                </c:pt>
                <c:pt idx="21029">
                  <c:v>2.536298666584563</c:v>
                </c:pt>
                <c:pt idx="21030">
                  <c:v>2.5362986665845626</c:v>
                </c:pt>
                <c:pt idx="21031">
                  <c:v>2.5230720583967967</c:v>
                </c:pt>
                <c:pt idx="21032">
                  <c:v>2.5239758331338087</c:v>
                </c:pt>
                <c:pt idx="21033">
                  <c:v>2.5239758331338082</c:v>
                </c:pt>
                <c:pt idx="21034">
                  <c:v>2.5373133328407533</c:v>
                </c:pt>
                <c:pt idx="21035">
                  <c:v>2.536298666584563</c:v>
                </c:pt>
                <c:pt idx="21036">
                  <c:v>2.5361368177558359</c:v>
                </c:pt>
                <c:pt idx="21037">
                  <c:v>2.5221765929190791</c:v>
                </c:pt>
                <c:pt idx="21038">
                  <c:v>2.5222152816837848</c:v>
                </c:pt>
                <c:pt idx="21039">
                  <c:v>0.81232957870120837</c:v>
                </c:pt>
                <c:pt idx="21040">
                  <c:v>0.81232957870120814</c:v>
                </c:pt>
                <c:pt idx="21041">
                  <c:v>0.78750868386272965</c:v>
                </c:pt>
                <c:pt idx="21042">
                  <c:v>0.77219708978567403</c:v>
                </c:pt>
                <c:pt idx="21043">
                  <c:v>0.76961634157247438</c:v>
                </c:pt>
                <c:pt idx="21044">
                  <c:v>0.74251870485204019</c:v>
                </c:pt>
                <c:pt idx="21045">
                  <c:v>0.74251870485204052</c:v>
                </c:pt>
                <c:pt idx="21046">
                  <c:v>0.74291621716261047</c:v>
                </c:pt>
                <c:pt idx="21047">
                  <c:v>0.75148555615062695</c:v>
                </c:pt>
                <c:pt idx="21048">
                  <c:v>0.74914675710681822</c:v>
                </c:pt>
                <c:pt idx="21049">
                  <c:v>0.74251870485204019</c:v>
                </c:pt>
                <c:pt idx="21050">
                  <c:v>0.74009990325996622</c:v>
                </c:pt>
                <c:pt idx="21051">
                  <c:v>0.77050522636134988</c:v>
                </c:pt>
                <c:pt idx="21052">
                  <c:v>0.78911827268353074</c:v>
                </c:pt>
                <c:pt idx="21053">
                  <c:v>0.77050522636135044</c:v>
                </c:pt>
                <c:pt idx="21054">
                  <c:v>0.77050522636135066</c:v>
                </c:pt>
                <c:pt idx="21055">
                  <c:v>0.77050522636135044</c:v>
                </c:pt>
                <c:pt idx="21056">
                  <c:v>0.76032353866938329</c:v>
                </c:pt>
                <c:pt idx="21057">
                  <c:v>0.73166389137907362</c:v>
                </c:pt>
                <c:pt idx="21058">
                  <c:v>0.69640361262369677</c:v>
                </c:pt>
                <c:pt idx="21059">
                  <c:v>0.72192370050056676</c:v>
                </c:pt>
                <c:pt idx="21060">
                  <c:v>0.69640361262369699</c:v>
                </c:pt>
                <c:pt idx="21061">
                  <c:v>2.4698067368475876</c:v>
                </c:pt>
                <c:pt idx="21062">
                  <c:v>2.4669002148719508</c:v>
                </c:pt>
                <c:pt idx="21063">
                  <c:v>2.4855773778228349</c:v>
                </c:pt>
                <c:pt idx="21064">
                  <c:v>2.4851162462839089</c:v>
                </c:pt>
                <c:pt idx="21065">
                  <c:v>2.4851162462839089</c:v>
                </c:pt>
                <c:pt idx="21066">
                  <c:v>2.4851162462839085</c:v>
                </c:pt>
                <c:pt idx="21067">
                  <c:v>2.4875926140603442</c:v>
                </c:pt>
                <c:pt idx="21068">
                  <c:v>2.4871536853871037</c:v>
                </c:pt>
                <c:pt idx="21069">
                  <c:v>2.4871536853871037</c:v>
                </c:pt>
                <c:pt idx="21070">
                  <c:v>2.4871536853871037</c:v>
                </c:pt>
                <c:pt idx="21071">
                  <c:v>2.4877196931310599</c:v>
                </c:pt>
                <c:pt idx="21072">
                  <c:v>3.3871346004032232</c:v>
                </c:pt>
                <c:pt idx="21073">
                  <c:v>3.3985705432980429</c:v>
                </c:pt>
                <c:pt idx="21074">
                  <c:v>3.4166345311213462</c:v>
                </c:pt>
                <c:pt idx="21075">
                  <c:v>3.4166345311213462</c:v>
                </c:pt>
                <c:pt idx="21076">
                  <c:v>3.3972438253297184</c:v>
                </c:pt>
                <c:pt idx="21077">
                  <c:v>3.3994984709981</c:v>
                </c:pt>
                <c:pt idx="21078">
                  <c:v>3.4039374351528502</c:v>
                </c:pt>
                <c:pt idx="21079">
                  <c:v>4.0675339219280504</c:v>
                </c:pt>
                <c:pt idx="21080">
                  <c:v>4.0660928521377917</c:v>
                </c:pt>
                <c:pt idx="21081">
                  <c:v>4.0885980324516797</c:v>
                </c:pt>
                <c:pt idx="21082">
                  <c:v>4.0675339219280504</c:v>
                </c:pt>
                <c:pt idx="21083">
                  <c:v>4.0440804943454154</c:v>
                </c:pt>
                <c:pt idx="21084">
                  <c:v>4.0675339219280504</c:v>
                </c:pt>
                <c:pt idx="21085">
                  <c:v>4.0664597759305554</c:v>
                </c:pt>
                <c:pt idx="21086">
                  <c:v>4.0650074139851728</c:v>
                </c:pt>
                <c:pt idx="21087">
                  <c:v>4.059224172732435</c:v>
                </c:pt>
                <c:pt idx="21088">
                  <c:v>4.0577046932633634</c:v>
                </c:pt>
                <c:pt idx="21089">
                  <c:v>4.0737506336011631</c:v>
                </c:pt>
                <c:pt idx="21090">
                  <c:v>4.0501737093564945</c:v>
                </c:pt>
                <c:pt idx="21091">
                  <c:v>4.0517606365607719</c:v>
                </c:pt>
                <c:pt idx="21092">
                  <c:v>3.3880594330921077</c:v>
                </c:pt>
                <c:pt idx="21093">
                  <c:v>3.4085005140710303</c:v>
                </c:pt>
                <c:pt idx="21094">
                  <c:v>3.3888562327246938</c:v>
                </c:pt>
                <c:pt idx="21095">
                  <c:v>3.3997920913355881</c:v>
                </c:pt>
                <c:pt idx="21096">
                  <c:v>3.3798357732763313</c:v>
                </c:pt>
                <c:pt idx="21097">
                  <c:v>3.3789936559501101</c:v>
                </c:pt>
                <c:pt idx="21098">
                  <c:v>3.3789936559501101</c:v>
                </c:pt>
                <c:pt idx="21099">
                  <c:v>3.3983756602223476</c:v>
                </c:pt>
                <c:pt idx="21100">
                  <c:v>3.3983756602223476</c:v>
                </c:pt>
                <c:pt idx="21101">
                  <c:v>3.398375660222348</c:v>
                </c:pt>
                <c:pt idx="21102">
                  <c:v>3.4181645219725154</c:v>
                </c:pt>
                <c:pt idx="21103">
                  <c:v>2.5151183867722242</c:v>
                </c:pt>
                <c:pt idx="21104">
                  <c:v>2.5078781799881704</c:v>
                </c:pt>
                <c:pt idx="21105">
                  <c:v>2.4987070746178039</c:v>
                </c:pt>
                <c:pt idx="21106">
                  <c:v>2.5001666957952606</c:v>
                </c:pt>
                <c:pt idx="21107">
                  <c:v>2.4995846168961631</c:v>
                </c:pt>
                <c:pt idx="21108">
                  <c:v>2.4987070746178035</c:v>
                </c:pt>
                <c:pt idx="21109">
                  <c:v>2.5138729132423161</c:v>
                </c:pt>
                <c:pt idx="21110">
                  <c:v>0.81798075026517048</c:v>
                </c:pt>
                <c:pt idx="21111">
                  <c:v>0.81798075026516959</c:v>
                </c:pt>
                <c:pt idx="21112">
                  <c:v>0.7950158212811913</c:v>
                </c:pt>
                <c:pt idx="21113">
                  <c:v>0.81798075026516937</c:v>
                </c:pt>
                <c:pt idx="21114">
                  <c:v>0.80537050114882269</c:v>
                </c:pt>
                <c:pt idx="21115">
                  <c:v>0.78405988032912666</c:v>
                </c:pt>
                <c:pt idx="21116">
                  <c:v>0.79108153157191741</c:v>
                </c:pt>
                <c:pt idx="21117">
                  <c:v>0.78405988032912721</c:v>
                </c:pt>
                <c:pt idx="21118">
                  <c:v>0.80537050114882358</c:v>
                </c:pt>
                <c:pt idx="21119">
                  <c:v>0.79777894726501186</c:v>
                </c:pt>
                <c:pt idx="21120">
                  <c:v>0.78405988032912755</c:v>
                </c:pt>
                <c:pt idx="21121">
                  <c:v>0.7977789472650112</c:v>
                </c:pt>
                <c:pt idx="21122">
                  <c:v>0.80537050114882269</c:v>
                </c:pt>
                <c:pt idx="21123">
                  <c:v>0.79145964943953062</c:v>
                </c:pt>
                <c:pt idx="21124">
                  <c:v>0.77182072533065971</c:v>
                </c:pt>
                <c:pt idx="21125">
                  <c:v>0.79145964943953062</c:v>
                </c:pt>
                <c:pt idx="21126">
                  <c:v>2.525012430296723</c:v>
                </c:pt>
                <c:pt idx="21127">
                  <c:v>2.5265957548093447</c:v>
                </c:pt>
                <c:pt idx="21128">
                  <c:v>2.5265957548093447</c:v>
                </c:pt>
                <c:pt idx="21129">
                  <c:v>2.5265957548093443</c:v>
                </c:pt>
                <c:pt idx="21130">
                  <c:v>2.5111691706330697</c:v>
                </c:pt>
                <c:pt idx="21131">
                  <c:v>2.5264738231749688</c:v>
                </c:pt>
                <c:pt idx="21132">
                  <c:v>2.5111691706330697</c:v>
                </c:pt>
                <c:pt idx="21133">
                  <c:v>2.4946963409414713</c:v>
                </c:pt>
                <c:pt idx="21134">
                  <c:v>3.8944075608158748</c:v>
                </c:pt>
                <c:pt idx="21135">
                  <c:v>3.9131506516990653</c:v>
                </c:pt>
                <c:pt idx="21136">
                  <c:v>3.9032452345557545</c:v>
                </c:pt>
                <c:pt idx="21137">
                  <c:v>3.9181586851210866</c:v>
                </c:pt>
                <c:pt idx="21138">
                  <c:v>3.9174585881413337</c:v>
                </c:pt>
                <c:pt idx="21139">
                  <c:v>3.9181586851210861</c:v>
                </c:pt>
                <c:pt idx="21140">
                  <c:v>3.8994500199202964</c:v>
                </c:pt>
                <c:pt idx="21141">
                  <c:v>3.8994500199202959</c:v>
                </c:pt>
                <c:pt idx="21142">
                  <c:v>3.9002755112268086</c:v>
                </c:pt>
                <c:pt idx="21143">
                  <c:v>3.9032452345557545</c:v>
                </c:pt>
                <c:pt idx="21144">
                  <c:v>3.8952355900213527</c:v>
                </c:pt>
                <c:pt idx="21145">
                  <c:v>3.9011414789404495</c:v>
                </c:pt>
                <c:pt idx="21146">
                  <c:v>3.9050053394781363</c:v>
                </c:pt>
                <c:pt idx="21147">
                  <c:v>3.9085151245285026</c:v>
                </c:pt>
                <c:pt idx="21148">
                  <c:v>4.868464577925371</c:v>
                </c:pt>
                <c:pt idx="21149">
                  <c:v>4.8522677417113815</c:v>
                </c:pt>
                <c:pt idx="21150">
                  <c:v>4.8643636174432441</c:v>
                </c:pt>
                <c:pt idx="21151">
                  <c:v>4.8698206884834345</c:v>
                </c:pt>
                <c:pt idx="21152">
                  <c:v>4.8538160481139174</c:v>
                </c:pt>
                <c:pt idx="21153">
                  <c:v>4.8593521298366706</c:v>
                </c:pt>
                <c:pt idx="21154">
                  <c:v>4.8589820546797995</c:v>
                </c:pt>
                <c:pt idx="21155">
                  <c:v>4.8706973061009142</c:v>
                </c:pt>
                <c:pt idx="21156">
                  <c:v>4.8548743702473391</c:v>
                </c:pt>
                <c:pt idx="21157">
                  <c:v>4.3449649894591102</c:v>
                </c:pt>
                <c:pt idx="21158">
                  <c:v>4.8692059674429364</c:v>
                </c:pt>
                <c:pt idx="21159">
                  <c:v>4.8755517471061358</c:v>
                </c:pt>
                <c:pt idx="21160">
                  <c:v>4.8740852713150158</c:v>
                </c:pt>
                <c:pt idx="21161">
                  <c:v>4.8843573339874524</c:v>
                </c:pt>
                <c:pt idx="21162">
                  <c:v>4.8689755753100341</c:v>
                </c:pt>
                <c:pt idx="21163">
                  <c:v>5.6217785734431205</c:v>
                </c:pt>
                <c:pt idx="21164">
                  <c:v>5.6204041416895389</c:v>
                </c:pt>
                <c:pt idx="21165">
                  <c:v>4.8717215503026914</c:v>
                </c:pt>
                <c:pt idx="21166">
                  <c:v>4.8717215503026923</c:v>
                </c:pt>
                <c:pt idx="21167">
                  <c:v>4.870307202596023</c:v>
                </c:pt>
                <c:pt idx="21168">
                  <c:v>4.8491259122013881</c:v>
                </c:pt>
                <c:pt idx="21169">
                  <c:v>4.870307202596023</c:v>
                </c:pt>
                <c:pt idx="21170">
                  <c:v>4.870307202596023</c:v>
                </c:pt>
                <c:pt idx="21171">
                  <c:v>4.8717215503026914</c:v>
                </c:pt>
                <c:pt idx="21172">
                  <c:v>4.8717215503026914</c:v>
                </c:pt>
                <c:pt idx="21173">
                  <c:v>4.870307202596023</c:v>
                </c:pt>
                <c:pt idx="21174">
                  <c:v>4.8675407352762203</c:v>
                </c:pt>
                <c:pt idx="21175">
                  <c:v>4.8612732998396231</c:v>
                </c:pt>
                <c:pt idx="21176">
                  <c:v>5.2906195431995009</c:v>
                </c:pt>
                <c:pt idx="21177">
                  <c:v>5.3068907946506254</c:v>
                </c:pt>
                <c:pt idx="21178">
                  <c:v>5.2999614148557175</c:v>
                </c:pt>
                <c:pt idx="21179">
                  <c:v>4.4849342322533428</c:v>
                </c:pt>
                <c:pt idx="21180">
                  <c:v>4.4810478116300505</c:v>
                </c:pt>
                <c:pt idx="21181">
                  <c:v>4.4893628701887005</c:v>
                </c:pt>
                <c:pt idx="21182">
                  <c:v>4.5054368763095543</c:v>
                </c:pt>
                <c:pt idx="21183">
                  <c:v>4.5017035103744201</c:v>
                </c:pt>
                <c:pt idx="21184">
                  <c:v>4.5175482159524023</c:v>
                </c:pt>
                <c:pt idx="21185">
                  <c:v>4.5127894507090405</c:v>
                </c:pt>
                <c:pt idx="21186">
                  <c:v>4.4997757546161594</c:v>
                </c:pt>
                <c:pt idx="21187">
                  <c:v>4.5077116314073464</c:v>
                </c:pt>
                <c:pt idx="21188">
                  <c:v>4.4914592960084052</c:v>
                </c:pt>
                <c:pt idx="21189">
                  <c:v>3.9060243699664903</c:v>
                </c:pt>
                <c:pt idx="21190">
                  <c:v>3.9060243699664903</c:v>
                </c:pt>
                <c:pt idx="21191">
                  <c:v>3.9024511494681691</c:v>
                </c:pt>
                <c:pt idx="21192">
                  <c:v>3.8922575899755358</c:v>
                </c:pt>
                <c:pt idx="21193">
                  <c:v>3.9074773965537615</c:v>
                </c:pt>
                <c:pt idx="21194">
                  <c:v>2.5091793083095322</c:v>
                </c:pt>
                <c:pt idx="21195">
                  <c:v>2.5099883296924932</c:v>
                </c:pt>
                <c:pt idx="21196">
                  <c:v>2.5089429433584374</c:v>
                </c:pt>
                <c:pt idx="21197">
                  <c:v>2.5089429433584374</c:v>
                </c:pt>
                <c:pt idx="21198">
                  <c:v>2.5081894896775716</c:v>
                </c:pt>
                <c:pt idx="21199">
                  <c:v>2.508189489677572</c:v>
                </c:pt>
                <c:pt idx="21200">
                  <c:v>2.5081894896775725</c:v>
                </c:pt>
                <c:pt idx="21201">
                  <c:v>2.5236804178018808</c:v>
                </c:pt>
                <c:pt idx="21202">
                  <c:v>2.5251195250967782</c:v>
                </c:pt>
                <c:pt idx="21203">
                  <c:v>2.5109051023251396</c:v>
                </c:pt>
                <c:pt idx="21204">
                  <c:v>2.5100792758125561</c:v>
                </c:pt>
                <c:pt idx="21205">
                  <c:v>2.5109285483298609</c:v>
                </c:pt>
                <c:pt idx="21206">
                  <c:v>2.5089252646004985</c:v>
                </c:pt>
                <c:pt idx="21207">
                  <c:v>0.78735519290335776</c:v>
                </c:pt>
                <c:pt idx="21208">
                  <c:v>0.78735519290335743</c:v>
                </c:pt>
                <c:pt idx="21209">
                  <c:v>0.78735519290335743</c:v>
                </c:pt>
                <c:pt idx="21210">
                  <c:v>0.78735519290335831</c:v>
                </c:pt>
                <c:pt idx="21211">
                  <c:v>0.78735519290335831</c:v>
                </c:pt>
                <c:pt idx="21212">
                  <c:v>0.78735519290335709</c:v>
                </c:pt>
                <c:pt idx="21213">
                  <c:v>0.77241960743366167</c:v>
                </c:pt>
                <c:pt idx="21214">
                  <c:v>0.77241960743366223</c:v>
                </c:pt>
                <c:pt idx="21215">
                  <c:v>0.75199948524347593</c:v>
                </c:pt>
                <c:pt idx="21216">
                  <c:v>0.74910241120729815</c:v>
                </c:pt>
                <c:pt idx="21217">
                  <c:v>0.76791879231601889</c:v>
                </c:pt>
                <c:pt idx="21218">
                  <c:v>0.75905011426291269</c:v>
                </c:pt>
                <c:pt idx="21219">
                  <c:v>0.78733252682991051</c:v>
                </c:pt>
                <c:pt idx="21220">
                  <c:v>0.79011876898014133</c:v>
                </c:pt>
                <c:pt idx="21221">
                  <c:v>0.80207564368293127</c:v>
                </c:pt>
                <c:pt idx="21222">
                  <c:v>0.79027224987860945</c:v>
                </c:pt>
                <c:pt idx="21223">
                  <c:v>0.79027224987861033</c:v>
                </c:pt>
                <c:pt idx="21224">
                  <c:v>0.79027224987861</c:v>
                </c:pt>
                <c:pt idx="21225">
                  <c:v>0.79027224987860911</c:v>
                </c:pt>
                <c:pt idx="21226">
                  <c:v>0.79027224987860967</c:v>
                </c:pt>
                <c:pt idx="21227">
                  <c:v>0.79027224987861033</c:v>
                </c:pt>
                <c:pt idx="21228">
                  <c:v>0.79027224987861067</c:v>
                </c:pt>
                <c:pt idx="21229">
                  <c:v>0.79027224987860945</c:v>
                </c:pt>
                <c:pt idx="21230">
                  <c:v>0.80191157543578218</c:v>
                </c:pt>
                <c:pt idx="21231">
                  <c:v>0.78285597369267423</c:v>
                </c:pt>
                <c:pt idx="21232">
                  <c:v>0.78285597369267457</c:v>
                </c:pt>
                <c:pt idx="21233">
                  <c:v>0.79509889829159963</c:v>
                </c:pt>
                <c:pt idx="21234">
                  <c:v>0.78796052553556839</c:v>
                </c:pt>
                <c:pt idx="21235">
                  <c:v>0.78285597369267479</c:v>
                </c:pt>
                <c:pt idx="21236">
                  <c:v>0.79390498151039035</c:v>
                </c:pt>
                <c:pt idx="21237">
                  <c:v>0.79257923378765394</c:v>
                </c:pt>
                <c:pt idx="21238">
                  <c:v>0.76967126785525319</c:v>
                </c:pt>
                <c:pt idx="21239">
                  <c:v>0.74411761850993474</c:v>
                </c:pt>
                <c:pt idx="21240">
                  <c:v>0.75343245075879151</c:v>
                </c:pt>
                <c:pt idx="21241">
                  <c:v>0.7534324507587925</c:v>
                </c:pt>
                <c:pt idx="21242">
                  <c:v>0.76691379162701223</c:v>
                </c:pt>
                <c:pt idx="21243">
                  <c:v>0.76218744980276187</c:v>
                </c:pt>
                <c:pt idx="21244">
                  <c:v>0.7534324507587925</c:v>
                </c:pt>
                <c:pt idx="21245">
                  <c:v>0.74502365716791374</c:v>
                </c:pt>
                <c:pt idx="21246">
                  <c:v>0.74739081349434233</c:v>
                </c:pt>
                <c:pt idx="21247">
                  <c:v>0.75748083225801444</c:v>
                </c:pt>
                <c:pt idx="21248">
                  <c:v>0.74446881663277575</c:v>
                </c:pt>
                <c:pt idx="21249">
                  <c:v>0.76688261749204312</c:v>
                </c:pt>
                <c:pt idx="21250">
                  <c:v>0.7444688166327762</c:v>
                </c:pt>
                <c:pt idx="21251">
                  <c:v>0.75343245075879151</c:v>
                </c:pt>
                <c:pt idx="21252">
                  <c:v>0.74121676268281755</c:v>
                </c:pt>
                <c:pt idx="21253">
                  <c:v>0.75945777935737135</c:v>
                </c:pt>
                <c:pt idx="21254">
                  <c:v>0.75945777935737135</c:v>
                </c:pt>
                <c:pt idx="21255">
                  <c:v>0.7358845824084308</c:v>
                </c:pt>
                <c:pt idx="21256">
                  <c:v>0.73583929584034069</c:v>
                </c:pt>
                <c:pt idx="21257">
                  <c:v>0.7186026734498564</c:v>
                </c:pt>
                <c:pt idx="21258">
                  <c:v>0.7322047372936723</c:v>
                </c:pt>
                <c:pt idx="21259">
                  <c:v>0.7186026734498564</c:v>
                </c:pt>
                <c:pt idx="21260">
                  <c:v>0.72786328632484576</c:v>
                </c:pt>
                <c:pt idx="21261">
                  <c:v>0.70603474959655943</c:v>
                </c:pt>
                <c:pt idx="21262">
                  <c:v>0.70603474959655976</c:v>
                </c:pt>
                <c:pt idx="21263">
                  <c:v>0.67712505127756106</c:v>
                </c:pt>
                <c:pt idx="21264">
                  <c:v>2.4901345616805037</c:v>
                </c:pt>
                <c:pt idx="21265">
                  <c:v>2.4901345616805042</c:v>
                </c:pt>
                <c:pt idx="21266">
                  <c:v>2.5035905745205831</c:v>
                </c:pt>
                <c:pt idx="21267">
                  <c:v>2.4901345616805037</c:v>
                </c:pt>
                <c:pt idx="21268">
                  <c:v>2.4837682634820308</c:v>
                </c:pt>
                <c:pt idx="21269">
                  <c:v>2.4987520714693208</c:v>
                </c:pt>
                <c:pt idx="21270">
                  <c:v>2.4971844707504767</c:v>
                </c:pt>
                <c:pt idx="21271">
                  <c:v>2.481240374918753</c:v>
                </c:pt>
                <c:pt idx="21272">
                  <c:v>2.4979842029211694</c:v>
                </c:pt>
                <c:pt idx="21273">
                  <c:v>2.481240374918753</c:v>
                </c:pt>
                <c:pt idx="21274">
                  <c:v>2.4828841252874811</c:v>
                </c:pt>
                <c:pt idx="21275">
                  <c:v>2.4829162807118443</c:v>
                </c:pt>
                <c:pt idx="21276">
                  <c:v>3.3897615477606058</c:v>
                </c:pt>
                <c:pt idx="21277">
                  <c:v>3.3743024869850147</c:v>
                </c:pt>
                <c:pt idx="21278">
                  <c:v>3.3773376457442161</c:v>
                </c:pt>
                <c:pt idx="21279">
                  <c:v>3.3878477508492684</c:v>
                </c:pt>
                <c:pt idx="21280">
                  <c:v>3.3684919446644832</c:v>
                </c:pt>
                <c:pt idx="21281">
                  <c:v>3.3836501972940822</c:v>
                </c:pt>
                <c:pt idx="21282">
                  <c:v>3.402875138637492</c:v>
                </c:pt>
                <c:pt idx="21283">
                  <c:v>3.3922960248922092</c:v>
                </c:pt>
                <c:pt idx="21284">
                  <c:v>3.3928721269023576</c:v>
                </c:pt>
                <c:pt idx="21285">
                  <c:v>3.4111704394400282</c:v>
                </c:pt>
                <c:pt idx="21286">
                  <c:v>3.4081341839817538</c:v>
                </c:pt>
                <c:pt idx="21287">
                  <c:v>3.4225736599606447</c:v>
                </c:pt>
                <c:pt idx="21288">
                  <c:v>3.4188288168125727</c:v>
                </c:pt>
                <c:pt idx="21289">
                  <c:v>3.4188288168125727</c:v>
                </c:pt>
                <c:pt idx="21290">
                  <c:v>3.4183675918069318</c:v>
                </c:pt>
                <c:pt idx="21291">
                  <c:v>3.4188288168125727</c:v>
                </c:pt>
                <c:pt idx="21292">
                  <c:v>3.4177829390589407</c:v>
                </c:pt>
                <c:pt idx="21293">
                  <c:v>3.4172855652923517</c:v>
                </c:pt>
                <c:pt idx="21294">
                  <c:v>3.4172855652923517</c:v>
                </c:pt>
                <c:pt idx="21295">
                  <c:v>2.5262586626046479</c:v>
                </c:pt>
                <c:pt idx="21296">
                  <c:v>2.5262586626046479</c:v>
                </c:pt>
                <c:pt idx="21297">
                  <c:v>2.5117051059035296</c:v>
                </c:pt>
                <c:pt idx="21298">
                  <c:v>2.5117051059035291</c:v>
                </c:pt>
                <c:pt idx="21299">
                  <c:v>2.5109285483298609</c:v>
                </c:pt>
                <c:pt idx="21300">
                  <c:v>2.4966364365597897</c:v>
                </c:pt>
                <c:pt idx="21301">
                  <c:v>2.5127606175112898</c:v>
                </c:pt>
                <c:pt idx="21302">
                  <c:v>2.5118801491024083</c:v>
                </c:pt>
                <c:pt idx="21303">
                  <c:v>2.4966364365597897</c:v>
                </c:pt>
                <c:pt idx="21304">
                  <c:v>2.4987521859905835</c:v>
                </c:pt>
                <c:pt idx="21305">
                  <c:v>2.5127606175112889</c:v>
                </c:pt>
                <c:pt idx="21306">
                  <c:v>2.5128151771397955</c:v>
                </c:pt>
                <c:pt idx="21307">
                  <c:v>0.76570409267825135</c:v>
                </c:pt>
                <c:pt idx="21308">
                  <c:v>0.76810065487862567</c:v>
                </c:pt>
                <c:pt idx="21309">
                  <c:v>2.5108553189864229</c:v>
                </c:pt>
                <c:pt idx="21310">
                  <c:v>2.5030331340050531</c:v>
                </c:pt>
                <c:pt idx="21311">
                  <c:v>2.5031210902606778</c:v>
                </c:pt>
                <c:pt idx="21312">
                  <c:v>3.3856144144866236</c:v>
                </c:pt>
                <c:pt idx="21313">
                  <c:v>3.3658111586158634</c:v>
                </c:pt>
                <c:pt idx="21314">
                  <c:v>3.3658111586158634</c:v>
                </c:pt>
                <c:pt idx="21315">
                  <c:v>3.3658111586158626</c:v>
                </c:pt>
                <c:pt idx="21316">
                  <c:v>3.3658111586158626</c:v>
                </c:pt>
                <c:pt idx="21317">
                  <c:v>3.3871346004032232</c:v>
                </c:pt>
                <c:pt idx="21318">
                  <c:v>3.3667198965168601</c:v>
                </c:pt>
                <c:pt idx="21319">
                  <c:v>3.3871346004032228</c:v>
                </c:pt>
                <c:pt idx="21320">
                  <c:v>3.3667198965168597</c:v>
                </c:pt>
                <c:pt idx="21321">
                  <c:v>3.3676050213177575</c:v>
                </c:pt>
                <c:pt idx="21322">
                  <c:v>3.3667198965168597</c:v>
                </c:pt>
                <c:pt idx="21323">
                  <c:v>3.387873758807896</c:v>
                </c:pt>
                <c:pt idx="21324">
                  <c:v>3.3885895328074529</c:v>
                </c:pt>
                <c:pt idx="21325">
                  <c:v>3.3833268651401052</c:v>
                </c:pt>
                <c:pt idx="21326">
                  <c:v>3.3833268651401052</c:v>
                </c:pt>
                <c:pt idx="21327">
                  <c:v>3.3833268651401047</c:v>
                </c:pt>
                <c:pt idx="21328">
                  <c:v>3.3833268651401047</c:v>
                </c:pt>
                <c:pt idx="21329">
                  <c:v>3.3986543290983962</c:v>
                </c:pt>
                <c:pt idx="21330">
                  <c:v>3.4176999190585131</c:v>
                </c:pt>
                <c:pt idx="21331">
                  <c:v>3.4129773606193017</c:v>
                </c:pt>
                <c:pt idx="21332">
                  <c:v>3.3934381344778659</c:v>
                </c:pt>
                <c:pt idx="21333">
                  <c:v>3.4129773606193012</c:v>
                </c:pt>
                <c:pt idx="21334">
                  <c:v>3.417699919058514</c:v>
                </c:pt>
                <c:pt idx="21335">
                  <c:v>3.4129773606193021</c:v>
                </c:pt>
                <c:pt idx="21336">
                  <c:v>3.3965552727909252</c:v>
                </c:pt>
                <c:pt idx="21337">
                  <c:v>3.4072389119522803</c:v>
                </c:pt>
                <c:pt idx="21338">
                  <c:v>3.4119749942052939</c:v>
                </c:pt>
                <c:pt idx="21339">
                  <c:v>3.4119749942052939</c:v>
                </c:pt>
                <c:pt idx="21340">
                  <c:v>3.9062995228910733</c:v>
                </c:pt>
                <c:pt idx="21341">
                  <c:v>3.9097578906868038</c:v>
                </c:pt>
                <c:pt idx="21342">
                  <c:v>3.9083190576512035</c:v>
                </c:pt>
                <c:pt idx="21343">
                  <c:v>3.9083190576512021</c:v>
                </c:pt>
                <c:pt idx="21344">
                  <c:v>3.9068304469888697</c:v>
                </c:pt>
                <c:pt idx="21345">
                  <c:v>3.9174805687129446</c:v>
                </c:pt>
                <c:pt idx="21346">
                  <c:v>3.9174805687129441</c:v>
                </c:pt>
                <c:pt idx="21347">
                  <c:v>3.8988023054873748</c:v>
                </c:pt>
                <c:pt idx="21348">
                  <c:v>3.8988023054873748</c:v>
                </c:pt>
                <c:pt idx="21349">
                  <c:v>3.9167850994263715</c:v>
                </c:pt>
                <c:pt idx="21350">
                  <c:v>3.8988023054873753</c:v>
                </c:pt>
                <c:pt idx="21351">
                  <c:v>3.8988023054873753</c:v>
                </c:pt>
                <c:pt idx="21352">
                  <c:v>3.9167850994263711</c:v>
                </c:pt>
                <c:pt idx="21353">
                  <c:v>3.9345238252588652</c:v>
                </c:pt>
                <c:pt idx="21354">
                  <c:v>3.9174805687129437</c:v>
                </c:pt>
                <c:pt idx="21355">
                  <c:v>3.9174805687129437</c:v>
                </c:pt>
                <c:pt idx="21356">
                  <c:v>3.9220581212352723</c:v>
                </c:pt>
                <c:pt idx="21357">
                  <c:v>3.907466218364362</c:v>
                </c:pt>
                <c:pt idx="21358">
                  <c:v>3.9074662183643616</c:v>
                </c:pt>
                <c:pt idx="21359">
                  <c:v>3.9081622476563376</c:v>
                </c:pt>
                <c:pt idx="21360">
                  <c:v>3.8894470207152949</c:v>
                </c:pt>
                <c:pt idx="21361">
                  <c:v>3.8894470207152954</c:v>
                </c:pt>
                <c:pt idx="21362">
                  <c:v>3.8894470207152954</c:v>
                </c:pt>
                <c:pt idx="21363">
                  <c:v>3.8894470207152954</c:v>
                </c:pt>
                <c:pt idx="21364">
                  <c:v>3.8894470207152958</c:v>
                </c:pt>
                <c:pt idx="21365">
                  <c:v>3.8841349243173524</c:v>
                </c:pt>
                <c:pt idx="21366">
                  <c:v>3.9033488716936287</c:v>
                </c:pt>
                <c:pt idx="21367">
                  <c:v>3.9046276808042011</c:v>
                </c:pt>
                <c:pt idx="21368">
                  <c:v>3.8944953681750261</c:v>
                </c:pt>
                <c:pt idx="21369">
                  <c:v>3.8891950634308881</c:v>
                </c:pt>
                <c:pt idx="21370">
                  <c:v>3.8928974520683819</c:v>
                </c:pt>
                <c:pt idx="21371">
                  <c:v>2.4945227408212793</c:v>
                </c:pt>
                <c:pt idx="21372">
                  <c:v>2.4925333451303899</c:v>
                </c:pt>
                <c:pt idx="21373">
                  <c:v>2.4945227408212793</c:v>
                </c:pt>
                <c:pt idx="21374">
                  <c:v>0.76346783989886124</c:v>
                </c:pt>
                <c:pt idx="21375">
                  <c:v>0.755934344086998</c:v>
                </c:pt>
                <c:pt idx="21376">
                  <c:v>0.77505483005666931</c:v>
                </c:pt>
                <c:pt idx="21377">
                  <c:v>0.77505483005666898</c:v>
                </c:pt>
                <c:pt idx="21378">
                  <c:v>0.7611903638586196</c:v>
                </c:pt>
                <c:pt idx="21379">
                  <c:v>0.76119036385861938</c:v>
                </c:pt>
                <c:pt idx="21380">
                  <c:v>0.73962582294053081</c:v>
                </c:pt>
                <c:pt idx="21381">
                  <c:v>0.73417168599458305</c:v>
                </c:pt>
                <c:pt idx="21382">
                  <c:v>0.75442347967208689</c:v>
                </c:pt>
                <c:pt idx="21383">
                  <c:v>0.7311005844041758</c:v>
                </c:pt>
                <c:pt idx="21384">
                  <c:v>2.661615258755472</c:v>
                </c:pt>
                <c:pt idx="21385">
                  <c:v>2.6616152587554711</c:v>
                </c:pt>
                <c:pt idx="21386">
                  <c:v>2.6621366493969529</c:v>
                </c:pt>
                <c:pt idx="21387">
                  <c:v>2.6760291571557979</c:v>
                </c:pt>
                <c:pt idx="21388">
                  <c:v>2.6769602015935363</c:v>
                </c:pt>
                <c:pt idx="21389">
                  <c:v>2.6770023771687845</c:v>
                </c:pt>
                <c:pt idx="21390">
                  <c:v>3.5376182926063611</c:v>
                </c:pt>
                <c:pt idx="21391">
                  <c:v>4.2838789472331431</c:v>
                </c:pt>
                <c:pt idx="21392">
                  <c:v>4.2614220999868087</c:v>
                </c:pt>
                <c:pt idx="21393">
                  <c:v>4.283878947233144</c:v>
                </c:pt>
                <c:pt idx="21394">
                  <c:v>4.283878947233144</c:v>
                </c:pt>
                <c:pt idx="21395">
                  <c:v>4.7696186395456559</c:v>
                </c:pt>
                <c:pt idx="21396">
                  <c:v>4.7950662458165256</c:v>
                </c:pt>
                <c:pt idx="21397">
                  <c:v>4.7717366444029556</c:v>
                </c:pt>
                <c:pt idx="21398">
                  <c:v>4.7626391076283445</c:v>
                </c:pt>
                <c:pt idx="21399">
                  <c:v>4.7863442804796135</c:v>
                </c:pt>
                <c:pt idx="21400">
                  <c:v>4.7883936324830874</c:v>
                </c:pt>
                <c:pt idx="21401">
                  <c:v>4.7816225710600326</c:v>
                </c:pt>
                <c:pt idx="21402">
                  <c:v>4.7883936324830874</c:v>
                </c:pt>
                <c:pt idx="21403">
                  <c:v>4.7883936324830874</c:v>
                </c:pt>
                <c:pt idx="21404">
                  <c:v>4.8047653461139461</c:v>
                </c:pt>
                <c:pt idx="21405">
                  <c:v>4.7816225710600317</c:v>
                </c:pt>
                <c:pt idx="21406">
                  <c:v>4.7795319978661537</c:v>
                </c:pt>
                <c:pt idx="21407">
                  <c:v>4.7626391076283445</c:v>
                </c:pt>
                <c:pt idx="21408">
                  <c:v>4.7626391076283445</c:v>
                </c:pt>
                <c:pt idx="21409">
                  <c:v>4.7795319978661537</c:v>
                </c:pt>
                <c:pt idx="21410">
                  <c:v>4.7555597070114768</c:v>
                </c:pt>
                <c:pt idx="21411">
                  <c:v>4.7626391076283436</c:v>
                </c:pt>
                <c:pt idx="21412">
                  <c:v>4.7555597070114759</c:v>
                </c:pt>
                <c:pt idx="21413">
                  <c:v>4.7555597070114759</c:v>
                </c:pt>
                <c:pt idx="21414">
                  <c:v>4.7540851429382194</c:v>
                </c:pt>
                <c:pt idx="21415">
                  <c:v>4.1579527312985167</c:v>
                </c:pt>
                <c:pt idx="21416">
                  <c:v>4.1637252003734302</c:v>
                </c:pt>
                <c:pt idx="21417">
                  <c:v>4.1861612168681246</c:v>
                </c:pt>
                <c:pt idx="21418">
                  <c:v>4.1651974156006233</c:v>
                </c:pt>
                <c:pt idx="21419">
                  <c:v>4.1720256685428279</c:v>
                </c:pt>
                <c:pt idx="21420">
                  <c:v>4.183194668895676</c:v>
                </c:pt>
                <c:pt idx="21421">
                  <c:v>3.5378146381844138</c:v>
                </c:pt>
                <c:pt idx="21422">
                  <c:v>2.5032941356653646</c:v>
                </c:pt>
                <c:pt idx="21423">
                  <c:v>3.913642571694588</c:v>
                </c:pt>
                <c:pt idx="21424">
                  <c:v>3.9059810257031411</c:v>
                </c:pt>
                <c:pt idx="21425">
                  <c:v>3.9059810257031411</c:v>
                </c:pt>
                <c:pt idx="21426">
                  <c:v>3.1688916348698939</c:v>
                </c:pt>
                <c:pt idx="21427">
                  <c:v>3.1572463189333697</c:v>
                </c:pt>
                <c:pt idx="21428">
                  <c:v>3.1705504106302356</c:v>
                </c:pt>
                <c:pt idx="21429">
                  <c:v>3.1699415774708788</c:v>
                </c:pt>
                <c:pt idx="21430">
                  <c:v>3.1572463189333702</c:v>
                </c:pt>
                <c:pt idx="21431">
                  <c:v>3.1572463189333706</c:v>
                </c:pt>
                <c:pt idx="21432">
                  <c:v>3.170550410630236</c:v>
                </c:pt>
                <c:pt idx="21433">
                  <c:v>3.1815889131826882</c:v>
                </c:pt>
                <c:pt idx="21434">
                  <c:v>3.1821365181241346</c:v>
                </c:pt>
                <c:pt idx="21435">
                  <c:v>3.170550410630236</c:v>
                </c:pt>
                <c:pt idx="21436">
                  <c:v>3.170550410630236</c:v>
                </c:pt>
                <c:pt idx="21437">
                  <c:v>3.1699415774708801</c:v>
                </c:pt>
                <c:pt idx="21438">
                  <c:v>3.1688916348698943</c:v>
                </c:pt>
                <c:pt idx="21439">
                  <c:v>3.1697998046010265</c:v>
                </c:pt>
                <c:pt idx="21440">
                  <c:v>3.1697998046010265</c:v>
                </c:pt>
                <c:pt idx="21441">
                  <c:v>3.1713552088282251</c:v>
                </c:pt>
                <c:pt idx="21442">
                  <c:v>3.1698064194415045</c:v>
                </c:pt>
                <c:pt idx="21443">
                  <c:v>3.1706106024063527</c:v>
                </c:pt>
                <c:pt idx="21444">
                  <c:v>3.1576371255166751</c:v>
                </c:pt>
                <c:pt idx="21445">
                  <c:v>3.1591809041952388</c:v>
                </c:pt>
                <c:pt idx="21446">
                  <c:v>3.1591809041952383</c:v>
                </c:pt>
                <c:pt idx="21447">
                  <c:v>3.1574822933600779</c:v>
                </c:pt>
                <c:pt idx="21448">
                  <c:v>3.1574822933600784</c:v>
                </c:pt>
                <c:pt idx="21449">
                  <c:v>3.1579875110055484</c:v>
                </c:pt>
                <c:pt idx="21450">
                  <c:v>3.1513946584717587</c:v>
                </c:pt>
                <c:pt idx="21451">
                  <c:v>3.1446186380501078</c:v>
                </c:pt>
                <c:pt idx="21452">
                  <c:v>3.1431184349874517</c:v>
                </c:pt>
                <c:pt idx="21453">
                  <c:v>3.1559206453374293</c:v>
                </c:pt>
                <c:pt idx="21454">
                  <c:v>0.69800932194890808</c:v>
                </c:pt>
                <c:pt idx="21455">
                  <c:v>2.4908172457064857</c:v>
                </c:pt>
                <c:pt idx="21456">
                  <c:v>2.5064017203486975</c:v>
                </c:pt>
                <c:pt idx="21457">
                  <c:v>2.4908172457064861</c:v>
                </c:pt>
                <c:pt idx="21458">
                  <c:v>2.4962041630694567</c:v>
                </c:pt>
                <c:pt idx="21459">
                  <c:v>2.4874828891530782</c:v>
                </c:pt>
                <c:pt idx="21460">
                  <c:v>2.4884758215968703</c:v>
                </c:pt>
                <c:pt idx="21461">
                  <c:v>2.4884758215968703</c:v>
                </c:pt>
                <c:pt idx="21462">
                  <c:v>2.4884758215968699</c:v>
                </c:pt>
                <c:pt idx="21463">
                  <c:v>2.4884758215968699</c:v>
                </c:pt>
                <c:pt idx="21464">
                  <c:v>2.4741854943722221</c:v>
                </c:pt>
                <c:pt idx="21465">
                  <c:v>2.473199888789086</c:v>
                </c:pt>
                <c:pt idx="21466">
                  <c:v>2.4735635737498023</c:v>
                </c:pt>
                <c:pt idx="21467">
                  <c:v>3.389505549015285</c:v>
                </c:pt>
                <c:pt idx="21468">
                  <c:v>3.3931291750145709</c:v>
                </c:pt>
                <c:pt idx="21469">
                  <c:v>3.3961284500930957</c:v>
                </c:pt>
                <c:pt idx="21470">
                  <c:v>3.4030979642705663</c:v>
                </c:pt>
                <c:pt idx="21471">
                  <c:v>3.3847034247734693</c:v>
                </c:pt>
                <c:pt idx="21472">
                  <c:v>3.3843842056735962</c:v>
                </c:pt>
                <c:pt idx="21473">
                  <c:v>3.3877325516975838</c:v>
                </c:pt>
                <c:pt idx="21474">
                  <c:v>3.3877325516975842</c:v>
                </c:pt>
                <c:pt idx="21475">
                  <c:v>4.4743273813041942</c:v>
                </c:pt>
                <c:pt idx="21476">
                  <c:v>4.4743273813041942</c:v>
                </c:pt>
                <c:pt idx="21477">
                  <c:v>4.4808508104412308</c:v>
                </c:pt>
                <c:pt idx="21478">
                  <c:v>4.4836704410950681</c:v>
                </c:pt>
                <c:pt idx="21479">
                  <c:v>5.2768801877746885</c:v>
                </c:pt>
                <c:pt idx="21480">
                  <c:v>5.2854310391406036</c:v>
                </c:pt>
                <c:pt idx="21481">
                  <c:v>5.3079146282049594</c:v>
                </c:pt>
                <c:pt idx="21482">
                  <c:v>5.3163916314722668</c:v>
                </c:pt>
                <c:pt idx="21483">
                  <c:v>5.3163916314722668</c:v>
                </c:pt>
                <c:pt idx="21484">
                  <c:v>5.2921502153836517</c:v>
                </c:pt>
                <c:pt idx="21485">
                  <c:v>5.2903593232398345</c:v>
                </c:pt>
                <c:pt idx="21486">
                  <c:v>4.8681755455776079</c:v>
                </c:pt>
                <c:pt idx="21487">
                  <c:v>4.8484848572549106</c:v>
                </c:pt>
                <c:pt idx="21488">
                  <c:v>4.846943290485898</c:v>
                </c:pt>
                <c:pt idx="21489">
                  <c:v>4.8404604252066425</c:v>
                </c:pt>
                <c:pt idx="21490">
                  <c:v>4.8293042891034919</c:v>
                </c:pt>
                <c:pt idx="21491">
                  <c:v>5.5712617971593295</c:v>
                </c:pt>
                <c:pt idx="21492">
                  <c:v>5.5750617650087841</c:v>
                </c:pt>
                <c:pt idx="21493">
                  <c:v>5.5727592007246445</c:v>
                </c:pt>
                <c:pt idx="21494">
                  <c:v>5.5491148481839039</c:v>
                </c:pt>
                <c:pt idx="21495">
                  <c:v>5.541770515588909</c:v>
                </c:pt>
                <c:pt idx="21496">
                  <c:v>5.5437134620226756</c:v>
                </c:pt>
                <c:pt idx="21497">
                  <c:v>5.5622574518317522</c:v>
                </c:pt>
                <c:pt idx="21498">
                  <c:v>5.1602732969756264</c:v>
                </c:pt>
                <c:pt idx="21499">
                  <c:v>5.1545171838440096</c:v>
                </c:pt>
                <c:pt idx="21500">
                  <c:v>5.5476505278155459</c:v>
                </c:pt>
                <c:pt idx="21501">
                  <c:v>5.5567362022723481</c:v>
                </c:pt>
                <c:pt idx="21502">
                  <c:v>5.5591401192778749</c:v>
                </c:pt>
                <c:pt idx="21503">
                  <c:v>5.5595993237821508</c:v>
                </c:pt>
                <c:pt idx="21504">
                  <c:v>5.5671460218233753</c:v>
                </c:pt>
                <c:pt idx="21505">
                  <c:v>5.5671460218233761</c:v>
                </c:pt>
                <c:pt idx="21506">
                  <c:v>4.8290117600357938</c:v>
                </c:pt>
                <c:pt idx="21507">
                  <c:v>4.8277773920663032</c:v>
                </c:pt>
                <c:pt idx="21508">
                  <c:v>4.8193534352461569</c:v>
                </c:pt>
                <c:pt idx="21509">
                  <c:v>4.8206064682946703</c:v>
                </c:pt>
                <c:pt idx="21510">
                  <c:v>3.8626147376955218</c:v>
                </c:pt>
                <c:pt idx="21511">
                  <c:v>3.8772108123834141</c:v>
                </c:pt>
                <c:pt idx="21512">
                  <c:v>3.8591508746698593</c:v>
                </c:pt>
                <c:pt idx="21513">
                  <c:v>4.436034147683861</c:v>
                </c:pt>
                <c:pt idx="21514">
                  <c:v>4.4343211261878741</c:v>
                </c:pt>
                <c:pt idx="21515">
                  <c:v>4.436034147683861</c:v>
                </c:pt>
                <c:pt idx="21516">
                  <c:v>4.4534992380216387</c:v>
                </c:pt>
                <c:pt idx="21517">
                  <c:v>4.9085777031272393</c:v>
                </c:pt>
                <c:pt idx="21518">
                  <c:v>4.9329320727684207</c:v>
                </c:pt>
                <c:pt idx="21519">
                  <c:v>4.9351435050252093</c:v>
                </c:pt>
                <c:pt idx="21520">
                  <c:v>4.9351435050252093</c:v>
                </c:pt>
                <c:pt idx="21521">
                  <c:v>4.9336812594685542</c:v>
                </c:pt>
                <c:pt idx="21522">
                  <c:v>4.0636137055033448</c:v>
                </c:pt>
                <c:pt idx="21523">
                  <c:v>4.0625681007659518</c:v>
                </c:pt>
                <c:pt idx="21524">
                  <c:v>4.0625681007659527</c:v>
                </c:pt>
                <c:pt idx="21525">
                  <c:v>4.0834074993087608</c:v>
                </c:pt>
                <c:pt idx="21526">
                  <c:v>4.0821301135936388</c:v>
                </c:pt>
                <c:pt idx="21527">
                  <c:v>4.0972149369216684</c:v>
                </c:pt>
                <c:pt idx="21528">
                  <c:v>4.0821301135936388</c:v>
                </c:pt>
                <c:pt idx="21529">
                  <c:v>4.0834074993087617</c:v>
                </c:pt>
                <c:pt idx="21530">
                  <c:v>4.0834074993087608</c:v>
                </c:pt>
                <c:pt idx="21531">
                  <c:v>3.409376386747883</c:v>
                </c:pt>
                <c:pt idx="21532">
                  <c:v>3.409376386747883</c:v>
                </c:pt>
                <c:pt idx="21533">
                  <c:v>3.4131237961531378</c:v>
                </c:pt>
                <c:pt idx="21534">
                  <c:v>3.4268990724650181</c:v>
                </c:pt>
                <c:pt idx="21535">
                  <c:v>3.4212631771565496</c:v>
                </c:pt>
                <c:pt idx="21536">
                  <c:v>3.4188352922396041</c:v>
                </c:pt>
                <c:pt idx="21537">
                  <c:v>3.4191358496521738</c:v>
                </c:pt>
                <c:pt idx="21538">
                  <c:v>3.4161975533046967</c:v>
                </c:pt>
                <c:pt idx="21539">
                  <c:v>3.4313678053523704</c:v>
                </c:pt>
                <c:pt idx="21540">
                  <c:v>3.428032537179678</c:v>
                </c:pt>
                <c:pt idx="21541">
                  <c:v>3.4280325371796776</c:v>
                </c:pt>
                <c:pt idx="21542">
                  <c:v>3.4280325371796772</c:v>
                </c:pt>
                <c:pt idx="21543">
                  <c:v>3.4447449307426541</c:v>
                </c:pt>
                <c:pt idx="21544">
                  <c:v>2.5345639593626155</c:v>
                </c:pt>
                <c:pt idx="21545">
                  <c:v>2.5345639593626155</c:v>
                </c:pt>
                <c:pt idx="21546">
                  <c:v>2.5345639593626159</c:v>
                </c:pt>
                <c:pt idx="21547">
                  <c:v>2.5203397975489863</c:v>
                </c:pt>
                <c:pt idx="21548">
                  <c:v>0.76616706187446637</c:v>
                </c:pt>
                <c:pt idx="21549">
                  <c:v>0.76616706187446659</c:v>
                </c:pt>
                <c:pt idx="21550">
                  <c:v>0.76616706187446659</c:v>
                </c:pt>
                <c:pt idx="21551">
                  <c:v>0.76616706187446659</c:v>
                </c:pt>
                <c:pt idx="21552">
                  <c:v>0.75941821480261174</c:v>
                </c:pt>
                <c:pt idx="21553">
                  <c:v>0.75941821480261218</c:v>
                </c:pt>
                <c:pt idx="21554">
                  <c:v>0.76769879927611551</c:v>
                </c:pt>
                <c:pt idx="21555">
                  <c:v>0.75941821480261118</c:v>
                </c:pt>
                <c:pt idx="21556">
                  <c:v>0.73631758067058251</c:v>
                </c:pt>
                <c:pt idx="21557">
                  <c:v>0.72816548530222935</c:v>
                </c:pt>
                <c:pt idx="21558">
                  <c:v>0.71196098877097003</c:v>
                </c:pt>
                <c:pt idx="21559">
                  <c:v>0.74192201951317049</c:v>
                </c:pt>
                <c:pt idx="21560">
                  <c:v>0.73631758067058184</c:v>
                </c:pt>
                <c:pt idx="21561">
                  <c:v>0.73321477220881315</c:v>
                </c:pt>
                <c:pt idx="21562">
                  <c:v>0.72496661087849845</c:v>
                </c:pt>
                <c:pt idx="21563">
                  <c:v>0.72496661087849812</c:v>
                </c:pt>
                <c:pt idx="21564">
                  <c:v>0.75144352930312031</c:v>
                </c:pt>
                <c:pt idx="21565">
                  <c:v>0.73898244717452444</c:v>
                </c:pt>
                <c:pt idx="21566">
                  <c:v>0.74413289600008181</c:v>
                </c:pt>
                <c:pt idx="21567">
                  <c:v>0.76624912471325457</c:v>
                </c:pt>
                <c:pt idx="21568">
                  <c:v>0.77210211457953504</c:v>
                </c:pt>
                <c:pt idx="21569">
                  <c:v>0.75821505025616809</c:v>
                </c:pt>
                <c:pt idx="21570">
                  <c:v>0.7365045973055685</c:v>
                </c:pt>
                <c:pt idx="21571">
                  <c:v>0.74413289600008148</c:v>
                </c:pt>
                <c:pt idx="21572">
                  <c:v>0.76624912471325457</c:v>
                </c:pt>
                <c:pt idx="21573">
                  <c:v>0.74130762353824475</c:v>
                </c:pt>
                <c:pt idx="21574">
                  <c:v>3.1459374641934681</c:v>
                </c:pt>
                <c:pt idx="21575">
                  <c:v>3.1588875496777096</c:v>
                </c:pt>
                <c:pt idx="21576">
                  <c:v>3.15888754967771</c:v>
                </c:pt>
                <c:pt idx="21577">
                  <c:v>3.15888754967771</c:v>
                </c:pt>
                <c:pt idx="21578">
                  <c:v>3.1611418414768235</c:v>
                </c:pt>
                <c:pt idx="21579">
                  <c:v>3.1679482801856667</c:v>
                </c:pt>
                <c:pt idx="21580">
                  <c:v>3.1532791101838993</c:v>
                </c:pt>
                <c:pt idx="21581">
                  <c:v>3.1534914581604543</c:v>
                </c:pt>
                <c:pt idx="21582">
                  <c:v>3.166073783883566</c:v>
                </c:pt>
                <c:pt idx="21583">
                  <c:v>3.1651554383649865</c:v>
                </c:pt>
                <c:pt idx="21584">
                  <c:v>3.1525186980443514</c:v>
                </c:pt>
                <c:pt idx="21585">
                  <c:v>3.1525378591182345</c:v>
                </c:pt>
                <c:pt idx="21586">
                  <c:v>3.1672077271124075</c:v>
                </c:pt>
                <c:pt idx="21587">
                  <c:v>3.1670755737598602</c:v>
                </c:pt>
                <c:pt idx="21588">
                  <c:v>3.1672077271124075</c:v>
                </c:pt>
                <c:pt idx="21589">
                  <c:v>3.1803678803431561</c:v>
                </c:pt>
                <c:pt idx="21590">
                  <c:v>3.1672077271124075</c:v>
                </c:pt>
                <c:pt idx="21591">
                  <c:v>3.165029618659629</c:v>
                </c:pt>
                <c:pt idx="21592">
                  <c:v>3.1670755737598602</c:v>
                </c:pt>
                <c:pt idx="21593">
                  <c:v>3.1670755737598602</c:v>
                </c:pt>
                <c:pt idx="21594">
                  <c:v>3.1670755737598606</c:v>
                </c:pt>
                <c:pt idx="21595">
                  <c:v>3.1525186980443518</c:v>
                </c:pt>
                <c:pt idx="21596">
                  <c:v>3.1596545554014774</c:v>
                </c:pt>
                <c:pt idx="21597">
                  <c:v>3.1665338672703696</c:v>
                </c:pt>
                <c:pt idx="21598">
                  <c:v>3.1535274915494838</c:v>
                </c:pt>
                <c:pt idx="21599">
                  <c:v>3.1548449683294351</c:v>
                </c:pt>
                <c:pt idx="21600">
                  <c:v>3.1668325677191564</c:v>
                </c:pt>
                <c:pt idx="21601">
                  <c:v>3.1672698879609529</c:v>
                </c:pt>
                <c:pt idx="21602">
                  <c:v>3.1669145657572475</c:v>
                </c:pt>
                <c:pt idx="21603">
                  <c:v>3.1527846733752911</c:v>
                </c:pt>
                <c:pt idx="21604">
                  <c:v>3.152905305054861</c:v>
                </c:pt>
                <c:pt idx="21605">
                  <c:v>0.72290041887436896</c:v>
                </c:pt>
                <c:pt idx="21606">
                  <c:v>0.6971410324652535</c:v>
                </c:pt>
                <c:pt idx="21607">
                  <c:v>0.68229272389657247</c:v>
                </c:pt>
                <c:pt idx="21608">
                  <c:v>0.68229272389657314</c:v>
                </c:pt>
                <c:pt idx="21609">
                  <c:v>0.68525612915100709</c:v>
                </c:pt>
                <c:pt idx="21610">
                  <c:v>0.6758183461883398</c:v>
                </c:pt>
                <c:pt idx="21611">
                  <c:v>0.69948940795542436</c:v>
                </c:pt>
                <c:pt idx="21612">
                  <c:v>0.69948940795542469</c:v>
                </c:pt>
                <c:pt idx="21613">
                  <c:v>0.67581834618834047</c:v>
                </c:pt>
                <c:pt idx="21614">
                  <c:v>2.484745457706719</c:v>
                </c:pt>
                <c:pt idx="21615">
                  <c:v>2.4989369852382168</c:v>
                </c:pt>
                <c:pt idx="21616">
                  <c:v>2.4989760337950004</c:v>
                </c:pt>
                <c:pt idx="21617">
                  <c:v>2.482552048239159</c:v>
                </c:pt>
                <c:pt idx="21618">
                  <c:v>2.4826108449977236</c:v>
                </c:pt>
                <c:pt idx="21619">
                  <c:v>2.484745457706719</c:v>
                </c:pt>
                <c:pt idx="21620">
                  <c:v>2.467546724305036</c:v>
                </c:pt>
                <c:pt idx="21621">
                  <c:v>2.4675467243050364</c:v>
                </c:pt>
                <c:pt idx="21622">
                  <c:v>2.4676728748506509</c:v>
                </c:pt>
                <c:pt idx="21623">
                  <c:v>3.4967861043125321</c:v>
                </c:pt>
                <c:pt idx="21624">
                  <c:v>3.5013026340600373</c:v>
                </c:pt>
                <c:pt idx="21625">
                  <c:v>3.5013026340600373</c:v>
                </c:pt>
                <c:pt idx="21626">
                  <c:v>3.5013026340600373</c:v>
                </c:pt>
                <c:pt idx="21627">
                  <c:v>3.4903112142799837</c:v>
                </c:pt>
                <c:pt idx="21628">
                  <c:v>3.4797262905625272</c:v>
                </c:pt>
                <c:pt idx="21629">
                  <c:v>4.2150596726149043</c:v>
                </c:pt>
                <c:pt idx="21630">
                  <c:v>4.2168225297798214</c:v>
                </c:pt>
                <c:pt idx="21631">
                  <c:v>4.2168225297798214</c:v>
                </c:pt>
                <c:pt idx="21632">
                  <c:v>4.2197872854743999</c:v>
                </c:pt>
                <c:pt idx="21633">
                  <c:v>4.2247686364128247</c:v>
                </c:pt>
                <c:pt idx="21634">
                  <c:v>4.22307596468948</c:v>
                </c:pt>
                <c:pt idx="21635">
                  <c:v>4.2259685699018306</c:v>
                </c:pt>
                <c:pt idx="21636">
                  <c:v>4.2013095859806464</c:v>
                </c:pt>
                <c:pt idx="21637">
                  <c:v>4.2064687932560298</c:v>
                </c:pt>
                <c:pt idx="21638">
                  <c:v>4.2000059028252466</c:v>
                </c:pt>
                <c:pt idx="21639">
                  <c:v>4.2000059028252466</c:v>
                </c:pt>
                <c:pt idx="21640">
                  <c:v>4.2218832133072342</c:v>
                </c:pt>
                <c:pt idx="21641">
                  <c:v>4.2218832133072342</c:v>
                </c:pt>
                <c:pt idx="21642">
                  <c:v>4.1968587244468534</c:v>
                </c:pt>
                <c:pt idx="21643">
                  <c:v>4.2000059028252466</c:v>
                </c:pt>
                <c:pt idx="21644">
                  <c:v>4.1981624925979206</c:v>
                </c:pt>
                <c:pt idx="21645">
                  <c:v>3.5810532098212793</c:v>
                </c:pt>
                <c:pt idx="21646">
                  <c:v>3.559185702039513</c:v>
                </c:pt>
                <c:pt idx="21647">
                  <c:v>3.5579022789321813</c:v>
                </c:pt>
                <c:pt idx="21648">
                  <c:v>3.5789565692908223</c:v>
                </c:pt>
                <c:pt idx="21649">
                  <c:v>3.5768049081095246</c:v>
                </c:pt>
                <c:pt idx="21650">
                  <c:v>3.5768049081095246</c:v>
                </c:pt>
                <c:pt idx="21651">
                  <c:v>3.577779018541404</c:v>
                </c:pt>
                <c:pt idx="21652">
                  <c:v>4.5876722677877204</c:v>
                </c:pt>
                <c:pt idx="21653">
                  <c:v>4.5843461536633239</c:v>
                </c:pt>
                <c:pt idx="21654">
                  <c:v>3.9588231389089978</c:v>
                </c:pt>
                <c:pt idx="21655">
                  <c:v>3.953655258915167</c:v>
                </c:pt>
                <c:pt idx="21656">
                  <c:v>3.93815598073718</c:v>
                </c:pt>
                <c:pt idx="21657">
                  <c:v>3.9513774386726461</c:v>
                </c:pt>
                <c:pt idx="21658">
                  <c:v>3.9501772507287338</c:v>
                </c:pt>
                <c:pt idx="21659">
                  <c:v>3.9492196439354683</c:v>
                </c:pt>
                <c:pt idx="21660">
                  <c:v>3.1099742697290429</c:v>
                </c:pt>
                <c:pt idx="21661">
                  <c:v>3.1063992726639436</c:v>
                </c:pt>
                <c:pt idx="21662">
                  <c:v>3.087103431414941</c:v>
                </c:pt>
                <c:pt idx="21663">
                  <c:v>3.1056155877668172</c:v>
                </c:pt>
                <c:pt idx="21664">
                  <c:v>3.1014340276871506</c:v>
                </c:pt>
                <c:pt idx="21665">
                  <c:v>3.1202563330224833</c:v>
                </c:pt>
                <c:pt idx="21666">
                  <c:v>3.1202563330224833</c:v>
                </c:pt>
                <c:pt idx="21667">
                  <c:v>3.1238214510205933</c:v>
                </c:pt>
                <c:pt idx="21668">
                  <c:v>3.1202563330224842</c:v>
                </c:pt>
                <c:pt idx="21669">
                  <c:v>3.1204480020681045</c:v>
                </c:pt>
                <c:pt idx="21670">
                  <c:v>3.1204480020681045</c:v>
                </c:pt>
                <c:pt idx="21671">
                  <c:v>3.1018058417168284</c:v>
                </c:pt>
                <c:pt idx="21672">
                  <c:v>3.1018058417168284</c:v>
                </c:pt>
                <c:pt idx="21673">
                  <c:v>3.1026827873097274</c:v>
                </c:pt>
                <c:pt idx="21674">
                  <c:v>3.102152243714706</c:v>
                </c:pt>
                <c:pt idx="21675">
                  <c:v>3.1061642499318403</c:v>
                </c:pt>
                <c:pt idx="21676">
                  <c:v>3.1097138182182427</c:v>
                </c:pt>
                <c:pt idx="21677">
                  <c:v>3.1095113645263668</c:v>
                </c:pt>
                <c:pt idx="21678">
                  <c:v>3.1131224308579526</c:v>
                </c:pt>
                <c:pt idx="21679">
                  <c:v>3.0947818776009335</c:v>
                </c:pt>
                <c:pt idx="21680">
                  <c:v>3.0950800641563352</c:v>
                </c:pt>
                <c:pt idx="21681">
                  <c:v>3.1097138182182436</c:v>
                </c:pt>
                <c:pt idx="21682">
                  <c:v>3.1090403493458503</c:v>
                </c:pt>
                <c:pt idx="21683">
                  <c:v>0.63972508078097767</c:v>
                </c:pt>
                <c:pt idx="21684">
                  <c:v>0.63290289697798097</c:v>
                </c:pt>
                <c:pt idx="21685">
                  <c:v>0.59519442166721115</c:v>
                </c:pt>
                <c:pt idx="21686">
                  <c:v>0.59519442166721115</c:v>
                </c:pt>
                <c:pt idx="21687">
                  <c:v>0.64027658890652028</c:v>
                </c:pt>
                <c:pt idx="21688">
                  <c:v>0.62440598202212538</c:v>
                </c:pt>
                <c:pt idx="21689">
                  <c:v>0.62440598202212649</c:v>
                </c:pt>
                <c:pt idx="21690">
                  <c:v>0.66732681501922664</c:v>
                </c:pt>
                <c:pt idx="21691">
                  <c:v>0.66732681501922664</c:v>
                </c:pt>
                <c:pt idx="21692">
                  <c:v>2.6286614818694907</c:v>
                </c:pt>
                <c:pt idx="21693">
                  <c:v>2.6285526180323702</c:v>
                </c:pt>
                <c:pt idx="21694">
                  <c:v>2.612530509060139</c:v>
                </c:pt>
                <c:pt idx="21695">
                  <c:v>2.6125031254804565</c:v>
                </c:pt>
                <c:pt idx="21696">
                  <c:v>2.6125031254804574</c:v>
                </c:pt>
                <c:pt idx="21697">
                  <c:v>2.6155834919041951</c:v>
                </c:pt>
                <c:pt idx="21698">
                  <c:v>2.6312789628294686</c:v>
                </c:pt>
                <c:pt idx="21699">
                  <c:v>2.631278962829469</c:v>
                </c:pt>
                <c:pt idx="21700">
                  <c:v>2.6312789628294686</c:v>
                </c:pt>
                <c:pt idx="21701">
                  <c:v>2.6492198702477889</c:v>
                </c:pt>
                <c:pt idx="21702">
                  <c:v>2.6513394902599439</c:v>
                </c:pt>
                <c:pt idx="21703">
                  <c:v>2.6492198702477889</c:v>
                </c:pt>
                <c:pt idx="21704">
                  <c:v>3.5063209682757561</c:v>
                </c:pt>
                <c:pt idx="21705">
                  <c:v>3.5104409674056556</c:v>
                </c:pt>
                <c:pt idx="21706">
                  <c:v>4.149038898023889</c:v>
                </c:pt>
                <c:pt idx="21707">
                  <c:v>4.143065134616811</c:v>
                </c:pt>
                <c:pt idx="21708">
                  <c:v>4.1664676907051499</c:v>
                </c:pt>
                <c:pt idx="21709">
                  <c:v>4.1820198357190446</c:v>
                </c:pt>
                <c:pt idx="21710">
                  <c:v>4.1834035292390244</c:v>
                </c:pt>
                <c:pt idx="21711">
                  <c:v>4.1820198357190446</c:v>
                </c:pt>
                <c:pt idx="21712">
                  <c:v>4.6796218118314838</c:v>
                </c:pt>
                <c:pt idx="21713">
                  <c:v>4.6831817063724035</c:v>
                </c:pt>
                <c:pt idx="21714">
                  <c:v>4.690780039367815</c:v>
                </c:pt>
                <c:pt idx="21715">
                  <c:v>4.6957476944560801</c:v>
                </c:pt>
                <c:pt idx="21716">
                  <c:v>4.7040399534288326</c:v>
                </c:pt>
                <c:pt idx="21717">
                  <c:v>4.7268130162216675</c:v>
                </c:pt>
                <c:pt idx="21718">
                  <c:v>4.7040399534288326</c:v>
                </c:pt>
                <c:pt idx="21719">
                  <c:v>4.7020393432458469</c:v>
                </c:pt>
                <c:pt idx="21720">
                  <c:v>4.7268130162216675</c:v>
                </c:pt>
                <c:pt idx="21721">
                  <c:v>4.7040399534288326</c:v>
                </c:pt>
                <c:pt idx="21722">
                  <c:v>4.6953040281491232</c:v>
                </c:pt>
                <c:pt idx="21723">
                  <c:v>4.0730827541001648</c:v>
                </c:pt>
                <c:pt idx="21724">
                  <c:v>4.0938114953956433</c:v>
                </c:pt>
                <c:pt idx="21725">
                  <c:v>4.0895215901898014</c:v>
                </c:pt>
                <c:pt idx="21726">
                  <c:v>4.0947782221831943</c:v>
                </c:pt>
                <c:pt idx="21727">
                  <c:v>4.0947782221831952</c:v>
                </c:pt>
                <c:pt idx="21728">
                  <c:v>4.0895215901898005</c:v>
                </c:pt>
                <c:pt idx="21729">
                  <c:v>4.0895215901898005</c:v>
                </c:pt>
                <c:pt idx="21730">
                  <c:v>4.0908019142668088</c:v>
                </c:pt>
                <c:pt idx="21731">
                  <c:v>4.0895215901898005</c:v>
                </c:pt>
                <c:pt idx="21732">
                  <c:v>4.0696224005219923</c:v>
                </c:pt>
                <c:pt idx="21733">
                  <c:v>4.0625213358921037</c:v>
                </c:pt>
                <c:pt idx="21734">
                  <c:v>4.0639809235440909</c:v>
                </c:pt>
                <c:pt idx="21735">
                  <c:v>3.3965186084648913</c:v>
                </c:pt>
                <c:pt idx="21736">
                  <c:v>3.3968520730587457</c:v>
                </c:pt>
                <c:pt idx="21737">
                  <c:v>2.4909256227066279</c:v>
                </c:pt>
                <c:pt idx="21738">
                  <c:v>2.507376764950811</c:v>
                </c:pt>
                <c:pt idx="21739">
                  <c:v>2.4909256227066279</c:v>
                </c:pt>
                <c:pt idx="21740">
                  <c:v>2.4758956587900469</c:v>
                </c:pt>
                <c:pt idx="21741">
                  <c:v>2.4763977963537362</c:v>
                </c:pt>
                <c:pt idx="21742">
                  <c:v>2.4931584116868368</c:v>
                </c:pt>
                <c:pt idx="21743">
                  <c:v>0.71217036480884577</c:v>
                </c:pt>
                <c:pt idx="21744">
                  <c:v>2.6647134289992351</c:v>
                </c:pt>
                <c:pt idx="21745">
                  <c:v>2.6567611312718413</c:v>
                </c:pt>
                <c:pt idx="21746">
                  <c:v>2.6555638389633134</c:v>
                </c:pt>
                <c:pt idx="21747">
                  <c:v>2.6703510566719286</c:v>
                </c:pt>
                <c:pt idx="21748">
                  <c:v>2.6532869980197322</c:v>
                </c:pt>
                <c:pt idx="21749">
                  <c:v>2.6532869980197322</c:v>
                </c:pt>
                <c:pt idx="21750">
                  <c:v>2.6703510566719286</c:v>
                </c:pt>
                <c:pt idx="21751">
                  <c:v>2.6616022397853487</c:v>
                </c:pt>
                <c:pt idx="21752">
                  <c:v>2.678130618700675</c:v>
                </c:pt>
                <c:pt idx="21753">
                  <c:v>2.6775353939098472</c:v>
                </c:pt>
                <c:pt idx="21754">
                  <c:v>2.6795629875728704</c:v>
                </c:pt>
                <c:pt idx="21755">
                  <c:v>2.6637540794986658</c:v>
                </c:pt>
                <c:pt idx="21756">
                  <c:v>2.6659329592441332</c:v>
                </c:pt>
                <c:pt idx="21757">
                  <c:v>2.6637540794986658</c:v>
                </c:pt>
                <c:pt idx="21758">
                  <c:v>2.6637540794986658</c:v>
                </c:pt>
                <c:pt idx="21759">
                  <c:v>2.6638600398997725</c:v>
                </c:pt>
                <c:pt idx="21760">
                  <c:v>2.6469545750489423</c:v>
                </c:pt>
                <c:pt idx="21761">
                  <c:v>2.6472994210640151</c:v>
                </c:pt>
                <c:pt idx="21762">
                  <c:v>2.6471532134116744</c:v>
                </c:pt>
                <c:pt idx="21763">
                  <c:v>2.6496038519598546</c:v>
                </c:pt>
                <c:pt idx="21764">
                  <c:v>2.6493032382653063</c:v>
                </c:pt>
                <c:pt idx="21765">
                  <c:v>2.6494365627234679</c:v>
                </c:pt>
                <c:pt idx="21766">
                  <c:v>2.6495604449623049</c:v>
                </c:pt>
                <c:pt idx="21767">
                  <c:v>2.6472508465850111</c:v>
                </c:pt>
                <c:pt idx="21768">
                  <c:v>2.6473949361534377</c:v>
                </c:pt>
                <c:pt idx="21769">
                  <c:v>2.6302161692100889</c:v>
                </c:pt>
                <c:pt idx="21770">
                  <c:v>2.6319109017588511</c:v>
                </c:pt>
                <c:pt idx="21771">
                  <c:v>2.6319109017588507</c:v>
                </c:pt>
                <c:pt idx="21772">
                  <c:v>2.6317119828085018</c:v>
                </c:pt>
                <c:pt idx="21773">
                  <c:v>2.6140755534145175</c:v>
                </c:pt>
                <c:pt idx="21774">
                  <c:v>2.616789582890422</c:v>
                </c:pt>
                <c:pt idx="21775">
                  <c:v>0.56942012784754581</c:v>
                </c:pt>
                <c:pt idx="21776">
                  <c:v>0.60563289794722996</c:v>
                </c:pt>
                <c:pt idx="21777">
                  <c:v>0.59670300360038553</c:v>
                </c:pt>
                <c:pt idx="21778">
                  <c:v>0.5694201278475467</c:v>
                </c:pt>
                <c:pt idx="21779">
                  <c:v>0.5607632861192966</c:v>
                </c:pt>
                <c:pt idx="21780">
                  <c:v>0.55769309847941506</c:v>
                </c:pt>
                <c:pt idx="21781">
                  <c:v>0.55769309847941551</c:v>
                </c:pt>
                <c:pt idx="21782">
                  <c:v>0.54603070585615598</c:v>
                </c:pt>
                <c:pt idx="21783">
                  <c:v>0.54603070585615565</c:v>
                </c:pt>
                <c:pt idx="21784">
                  <c:v>0.55440150629025053</c:v>
                </c:pt>
                <c:pt idx="21785">
                  <c:v>2.6049877616398591</c:v>
                </c:pt>
                <c:pt idx="21786">
                  <c:v>2.6232843459345747</c:v>
                </c:pt>
                <c:pt idx="21787">
                  <c:v>2.6203085721967123</c:v>
                </c:pt>
                <c:pt idx="21788">
                  <c:v>2.6203085721967123</c:v>
                </c:pt>
                <c:pt idx="21789">
                  <c:v>2.6016045537133778</c:v>
                </c:pt>
                <c:pt idx="21790">
                  <c:v>2.6016045537133778</c:v>
                </c:pt>
                <c:pt idx="21791">
                  <c:v>2.6016045537133778</c:v>
                </c:pt>
                <c:pt idx="21792">
                  <c:v>2.6016045537133778</c:v>
                </c:pt>
                <c:pt idx="21793">
                  <c:v>2.6203085721967128</c:v>
                </c:pt>
                <c:pt idx="21794">
                  <c:v>2.6174796143881953</c:v>
                </c:pt>
                <c:pt idx="21795">
                  <c:v>3.4749077724531272</c:v>
                </c:pt>
                <c:pt idx="21796">
                  <c:v>3.4740598860081962</c:v>
                </c:pt>
                <c:pt idx="21797">
                  <c:v>3.478128017443177</c:v>
                </c:pt>
                <c:pt idx="21798">
                  <c:v>3.4763509490435101</c:v>
                </c:pt>
                <c:pt idx="21799">
                  <c:v>3.4958853619791221</c:v>
                </c:pt>
                <c:pt idx="21800">
                  <c:v>3.4958853619791221</c:v>
                </c:pt>
                <c:pt idx="21801">
                  <c:v>4.536121886478651</c:v>
                </c:pt>
                <c:pt idx="21802">
                  <c:v>4.9942233539830099</c:v>
                </c:pt>
                <c:pt idx="21803">
                  <c:v>5.0170988586369436</c:v>
                </c:pt>
                <c:pt idx="21804">
                  <c:v>5.0133280324010183</c:v>
                </c:pt>
                <c:pt idx="21805">
                  <c:v>5.0133280324010174</c:v>
                </c:pt>
                <c:pt idx="21806">
                  <c:v>5.0118214986820302</c:v>
                </c:pt>
                <c:pt idx="21807">
                  <c:v>4.9887375446381217</c:v>
                </c:pt>
                <c:pt idx="21808">
                  <c:v>5.6719546280633768</c:v>
                </c:pt>
                <c:pt idx="21809">
                  <c:v>6.0438895880680628</c:v>
                </c:pt>
                <c:pt idx="21810">
                  <c:v>6.3047628792508608</c:v>
                </c:pt>
                <c:pt idx="21811">
                  <c:v>6.2985115596310051</c:v>
                </c:pt>
                <c:pt idx="21812">
                  <c:v>6.298511559631006</c:v>
                </c:pt>
                <c:pt idx="21813">
                  <c:v>6.2985115596310051</c:v>
                </c:pt>
                <c:pt idx="21814">
                  <c:v>6.2663127427713432</c:v>
                </c:pt>
                <c:pt idx="21815">
                  <c:v>6.302404645722004</c:v>
                </c:pt>
                <c:pt idx="21816">
                  <c:v>5.9912649257923949</c:v>
                </c:pt>
                <c:pt idx="21817">
                  <c:v>5.9582628684868855</c:v>
                </c:pt>
                <c:pt idx="21818">
                  <c:v>5.9604125174128262</c:v>
                </c:pt>
                <c:pt idx="21819">
                  <c:v>5.9582628684868855</c:v>
                </c:pt>
                <c:pt idx="21820">
                  <c:v>6.2193559555279387</c:v>
                </c:pt>
                <c:pt idx="21821">
                  <c:v>6.2169497591674707</c:v>
                </c:pt>
                <c:pt idx="21822">
                  <c:v>6.2490314046544793</c:v>
                </c:pt>
                <c:pt idx="21823">
                  <c:v>6.2732016920630551</c:v>
                </c:pt>
                <c:pt idx="21824">
                  <c:v>6.2515265939979043</c:v>
                </c:pt>
                <c:pt idx="21825">
                  <c:v>6.2570019383906148</c:v>
                </c:pt>
                <c:pt idx="21826">
                  <c:v>5.9997983837093454</c:v>
                </c:pt>
                <c:pt idx="21827">
                  <c:v>6.0018605986111728</c:v>
                </c:pt>
                <c:pt idx="21828">
                  <c:v>6.0018605986111746</c:v>
                </c:pt>
                <c:pt idx="21829">
                  <c:v>6.0336690906205028</c:v>
                </c:pt>
                <c:pt idx="21830">
                  <c:v>6.0051897863803969</c:v>
                </c:pt>
                <c:pt idx="21831">
                  <c:v>6.0051897863803969</c:v>
                </c:pt>
                <c:pt idx="21832">
                  <c:v>5.4270105295863758</c:v>
                </c:pt>
                <c:pt idx="21833">
                  <c:v>5.0279146526589393</c:v>
                </c:pt>
                <c:pt idx="21834">
                  <c:v>5.0039758386255597</c:v>
                </c:pt>
                <c:pt idx="21835">
                  <c:v>5.0077528135297547</c:v>
                </c:pt>
                <c:pt idx="21836">
                  <c:v>5.0077528135297547</c:v>
                </c:pt>
                <c:pt idx="21837">
                  <c:v>5.0315255928876521</c:v>
                </c:pt>
                <c:pt idx="21838">
                  <c:v>5.0300920069453054</c:v>
                </c:pt>
                <c:pt idx="21839">
                  <c:v>4.1590718642639954</c:v>
                </c:pt>
                <c:pt idx="21840">
                  <c:v>3.4066861936580466</c:v>
                </c:pt>
                <c:pt idx="21841">
                  <c:v>2.5086128329165236</c:v>
                </c:pt>
                <c:pt idx="21842">
                  <c:v>2.5075523177853745</c:v>
                </c:pt>
                <c:pt idx="21843">
                  <c:v>2.4943015596658538</c:v>
                </c:pt>
                <c:pt idx="21844">
                  <c:v>2.4952501600204755</c:v>
                </c:pt>
                <c:pt idx="21845">
                  <c:v>2.5098615800247828</c:v>
                </c:pt>
                <c:pt idx="21846">
                  <c:v>2.495150290861341</c:v>
                </c:pt>
                <c:pt idx="21847">
                  <c:v>2.5084475902867505</c:v>
                </c:pt>
                <c:pt idx="21848">
                  <c:v>2.507369315536768</c:v>
                </c:pt>
                <c:pt idx="21849">
                  <c:v>2.508728591681884</c:v>
                </c:pt>
                <c:pt idx="21850">
                  <c:v>2.5085045252448284</c:v>
                </c:pt>
                <c:pt idx="21851">
                  <c:v>0.70575193662205882</c:v>
                </c:pt>
                <c:pt idx="21852">
                  <c:v>0.70575193662205771</c:v>
                </c:pt>
                <c:pt idx="21853">
                  <c:v>0.70042580330204984</c:v>
                </c:pt>
                <c:pt idx="21854">
                  <c:v>0.69322742010349669</c:v>
                </c:pt>
                <c:pt idx="21855">
                  <c:v>0.71892526592217498</c:v>
                </c:pt>
                <c:pt idx="21856">
                  <c:v>0.72698309641736991</c:v>
                </c:pt>
                <c:pt idx="21857">
                  <c:v>0.74337906545959487</c:v>
                </c:pt>
                <c:pt idx="21858">
                  <c:v>0.74337906545959465</c:v>
                </c:pt>
                <c:pt idx="21859">
                  <c:v>2.5159210728783155</c:v>
                </c:pt>
                <c:pt idx="21860">
                  <c:v>2.5011741987571785</c:v>
                </c:pt>
                <c:pt idx="21861">
                  <c:v>2.5011741987571794</c:v>
                </c:pt>
                <c:pt idx="21862">
                  <c:v>2.5011741987571789</c:v>
                </c:pt>
                <c:pt idx="21863">
                  <c:v>2.4856098542519964</c:v>
                </c:pt>
                <c:pt idx="21864">
                  <c:v>2.4869357610739842</c:v>
                </c:pt>
                <c:pt idx="21865">
                  <c:v>2.4889821626591417</c:v>
                </c:pt>
                <c:pt idx="21866">
                  <c:v>2.4909046620414466</c:v>
                </c:pt>
                <c:pt idx="21867">
                  <c:v>2.4889896148456647</c:v>
                </c:pt>
                <c:pt idx="21868">
                  <c:v>2.4889896148456647</c:v>
                </c:pt>
                <c:pt idx="21869">
                  <c:v>2.4897442814250339</c:v>
                </c:pt>
                <c:pt idx="21870">
                  <c:v>2.4897442814250339</c:v>
                </c:pt>
                <c:pt idx="21871">
                  <c:v>2.4897442814250343</c:v>
                </c:pt>
                <c:pt idx="21872">
                  <c:v>2.4897442814250343</c:v>
                </c:pt>
                <c:pt idx="21873">
                  <c:v>2.4904671214112399</c:v>
                </c:pt>
                <c:pt idx="21874">
                  <c:v>2.4882332556758837</c:v>
                </c:pt>
                <c:pt idx="21875">
                  <c:v>2.4875833903267139</c:v>
                </c:pt>
                <c:pt idx="21876">
                  <c:v>2.4875833903267139</c:v>
                </c:pt>
                <c:pt idx="21877">
                  <c:v>2.4881535242942427</c:v>
                </c:pt>
                <c:pt idx="21878">
                  <c:v>2.470490805062433</c:v>
                </c:pt>
                <c:pt idx="21879">
                  <c:v>2.4706696842892146</c:v>
                </c:pt>
                <c:pt idx="21880">
                  <c:v>2.4859372009182925</c:v>
                </c:pt>
                <c:pt idx="21881">
                  <c:v>2.4863709455083449</c:v>
                </c:pt>
                <c:pt idx="21882">
                  <c:v>2.4679728439301551</c:v>
                </c:pt>
                <c:pt idx="21883">
                  <c:v>2.4682116989097107</c:v>
                </c:pt>
                <c:pt idx="21884">
                  <c:v>2.4695417324609621</c:v>
                </c:pt>
                <c:pt idx="21885">
                  <c:v>2.4756049723629876</c:v>
                </c:pt>
                <c:pt idx="21886">
                  <c:v>2.4596875938446368</c:v>
                </c:pt>
                <c:pt idx="21887">
                  <c:v>2.4625437555866867</c:v>
                </c:pt>
                <c:pt idx="21888">
                  <c:v>2.462223938264839</c:v>
                </c:pt>
                <c:pt idx="21889">
                  <c:v>2.4646751869800814</c:v>
                </c:pt>
                <c:pt idx="21890">
                  <c:v>0.63630097296781707</c:v>
                </c:pt>
                <c:pt idx="21891">
                  <c:v>0.65796587654150196</c:v>
                </c:pt>
                <c:pt idx="21892">
                  <c:v>0.66647651641320405</c:v>
                </c:pt>
                <c:pt idx="21893">
                  <c:v>0.66647651641320371</c:v>
                </c:pt>
                <c:pt idx="21894">
                  <c:v>0.67215574108278631</c:v>
                </c:pt>
                <c:pt idx="21895">
                  <c:v>0.68464153179247667</c:v>
                </c:pt>
                <c:pt idx="21896">
                  <c:v>0.71704235569059427</c:v>
                </c:pt>
                <c:pt idx="21897">
                  <c:v>0.746578146077014</c:v>
                </c:pt>
                <c:pt idx="21898">
                  <c:v>0.74657814607701445</c:v>
                </c:pt>
                <c:pt idx="21899">
                  <c:v>0.71871905217723309</c:v>
                </c:pt>
                <c:pt idx="21900">
                  <c:v>0.71116822885998887</c:v>
                </c:pt>
                <c:pt idx="21901">
                  <c:v>0.71116822885998954</c:v>
                </c:pt>
                <c:pt idx="21902">
                  <c:v>0.67815674152588246</c:v>
                </c:pt>
                <c:pt idx="21903">
                  <c:v>0.67815674152588212</c:v>
                </c:pt>
                <c:pt idx="21904">
                  <c:v>0.67815674152588312</c:v>
                </c:pt>
                <c:pt idx="21905">
                  <c:v>0.70633847967302787</c:v>
                </c:pt>
                <c:pt idx="21906">
                  <c:v>0.70633847967302898</c:v>
                </c:pt>
                <c:pt idx="21907">
                  <c:v>0.67815674152588246</c:v>
                </c:pt>
                <c:pt idx="21908">
                  <c:v>0.69827899036638386</c:v>
                </c:pt>
                <c:pt idx="21909">
                  <c:v>0.70927804011500695</c:v>
                </c:pt>
                <c:pt idx="21910">
                  <c:v>0.71217036480884777</c:v>
                </c:pt>
                <c:pt idx="21911">
                  <c:v>0.71217036480884754</c:v>
                </c:pt>
                <c:pt idx="21912">
                  <c:v>0.70131558401842009</c:v>
                </c:pt>
                <c:pt idx="21913">
                  <c:v>2.4924482508245784</c:v>
                </c:pt>
                <c:pt idx="21914">
                  <c:v>2.4924476037084613</c:v>
                </c:pt>
                <c:pt idx="21915">
                  <c:v>3.8949963966967873</c:v>
                </c:pt>
                <c:pt idx="21916">
                  <c:v>3.8846332241487427</c:v>
                </c:pt>
                <c:pt idx="21917">
                  <c:v>3.8794980539864303</c:v>
                </c:pt>
                <c:pt idx="21918">
                  <c:v>3.8938531764607549</c:v>
                </c:pt>
                <c:pt idx="21919">
                  <c:v>3.9113773119691349</c:v>
                </c:pt>
                <c:pt idx="21920">
                  <c:v>3.9071524437270644</c:v>
                </c:pt>
                <c:pt idx="21921">
                  <c:v>4.4892967230556149</c:v>
                </c:pt>
                <c:pt idx="21922">
                  <c:v>4.4664196075046245</c:v>
                </c:pt>
                <c:pt idx="21923">
                  <c:v>4.4892967230556149</c:v>
                </c:pt>
                <c:pt idx="21924">
                  <c:v>4.488193246287973</c:v>
                </c:pt>
                <c:pt idx="21925">
                  <c:v>4.488193246287973</c:v>
                </c:pt>
                <c:pt idx="21926">
                  <c:v>4.5101610509509618</c:v>
                </c:pt>
                <c:pt idx="21927">
                  <c:v>4.4881932462879739</c:v>
                </c:pt>
                <c:pt idx="21928">
                  <c:v>4.4711686055517514</c:v>
                </c:pt>
                <c:pt idx="21929">
                  <c:v>4.4695404380503518</c:v>
                </c:pt>
                <c:pt idx="21930">
                  <c:v>4.4896357291242381</c:v>
                </c:pt>
                <c:pt idx="21931">
                  <c:v>4.4952578377770216</c:v>
                </c:pt>
                <c:pt idx="21932">
                  <c:v>4.4952578377770207</c:v>
                </c:pt>
                <c:pt idx="21933">
                  <c:v>4.4896357291242381</c:v>
                </c:pt>
                <c:pt idx="21934">
                  <c:v>4.4742708089242988</c:v>
                </c:pt>
                <c:pt idx="21935">
                  <c:v>4.4967398758351722</c:v>
                </c:pt>
                <c:pt idx="21936">
                  <c:v>4.4742708089242988</c:v>
                </c:pt>
                <c:pt idx="21937">
                  <c:v>4.4754124964663955</c:v>
                </c:pt>
                <c:pt idx="21938">
                  <c:v>4.4754124964663955</c:v>
                </c:pt>
                <c:pt idx="21939">
                  <c:v>4.4754124964663955</c:v>
                </c:pt>
                <c:pt idx="21940">
                  <c:v>4.4754124964663955</c:v>
                </c:pt>
                <c:pt idx="21941">
                  <c:v>4.9535594524240123</c:v>
                </c:pt>
                <c:pt idx="21942">
                  <c:v>4.9294141994395027</c:v>
                </c:pt>
                <c:pt idx="21943">
                  <c:v>4.9351411856574599</c:v>
                </c:pt>
                <c:pt idx="21944">
                  <c:v>4.4569226631601113</c:v>
                </c:pt>
                <c:pt idx="21945">
                  <c:v>4.4552192790188814</c:v>
                </c:pt>
                <c:pt idx="21946">
                  <c:v>3.4025488777921811</c:v>
                </c:pt>
                <c:pt idx="21947">
                  <c:v>3.4068472781577617</c:v>
                </c:pt>
                <c:pt idx="21948">
                  <c:v>3.4074633303316166</c:v>
                </c:pt>
                <c:pt idx="21949">
                  <c:v>3.3872752487540865</c:v>
                </c:pt>
                <c:pt idx="21950">
                  <c:v>3.3667327464555594</c:v>
                </c:pt>
                <c:pt idx="21951">
                  <c:v>3.3675657474614429</c:v>
                </c:pt>
                <c:pt idx="21952">
                  <c:v>2.4680656334189504</c:v>
                </c:pt>
                <c:pt idx="21953">
                  <c:v>2.4863646468545184</c:v>
                </c:pt>
                <c:pt idx="21954">
                  <c:v>2.4677734343340751</c:v>
                </c:pt>
                <c:pt idx="21955">
                  <c:v>2.4863646468545184</c:v>
                </c:pt>
                <c:pt idx="21956">
                  <c:v>2.4868462595058656</c:v>
                </c:pt>
                <c:pt idx="21957">
                  <c:v>2.486846259505866</c:v>
                </c:pt>
                <c:pt idx="21958">
                  <c:v>2.4863646468545184</c:v>
                </c:pt>
                <c:pt idx="21959">
                  <c:v>2.4851941699663964</c:v>
                </c:pt>
                <c:pt idx="21960">
                  <c:v>2.5024202748639075</c:v>
                </c:pt>
                <c:pt idx="21961">
                  <c:v>2.4847686689487598</c:v>
                </c:pt>
                <c:pt idx="21962">
                  <c:v>2.5000226117603854</c:v>
                </c:pt>
                <c:pt idx="21963">
                  <c:v>2.5000226117603854</c:v>
                </c:pt>
                <c:pt idx="21964">
                  <c:v>2.5005628190610945</c:v>
                </c:pt>
                <c:pt idx="21965">
                  <c:v>2.500562819061094</c:v>
                </c:pt>
                <c:pt idx="21966">
                  <c:v>2.4822594374223299</c:v>
                </c:pt>
                <c:pt idx="21967">
                  <c:v>2.4819072254107954</c:v>
                </c:pt>
                <c:pt idx="21968">
                  <c:v>2.4999009969991</c:v>
                </c:pt>
                <c:pt idx="21969">
                  <c:v>2.5023400286824984</c:v>
                </c:pt>
                <c:pt idx="21970">
                  <c:v>2.4847686689487598</c:v>
                </c:pt>
                <c:pt idx="21971">
                  <c:v>2.486925080890146</c:v>
                </c:pt>
                <c:pt idx="21972">
                  <c:v>0.74691401185345174</c:v>
                </c:pt>
                <c:pt idx="21973">
                  <c:v>0.74691401185345008</c:v>
                </c:pt>
                <c:pt idx="21974">
                  <c:v>0.75838164265817654</c:v>
                </c:pt>
                <c:pt idx="21975">
                  <c:v>0.7749961901151684</c:v>
                </c:pt>
                <c:pt idx="21976">
                  <c:v>0.76436921822440551</c:v>
                </c:pt>
                <c:pt idx="21977">
                  <c:v>0.76436921822440507</c:v>
                </c:pt>
                <c:pt idx="21978">
                  <c:v>0.7699208373161559</c:v>
                </c:pt>
                <c:pt idx="21979">
                  <c:v>0.76705177029601734</c:v>
                </c:pt>
                <c:pt idx="21980">
                  <c:v>0.76705177029601801</c:v>
                </c:pt>
                <c:pt idx="21981">
                  <c:v>0.76705177029601868</c:v>
                </c:pt>
                <c:pt idx="21982">
                  <c:v>0.76436921822440729</c:v>
                </c:pt>
                <c:pt idx="21983">
                  <c:v>0.76134366270215525</c:v>
                </c:pt>
                <c:pt idx="21984">
                  <c:v>0.73578767777381759</c:v>
                </c:pt>
                <c:pt idx="21985">
                  <c:v>0.73294234050552909</c:v>
                </c:pt>
                <c:pt idx="21986">
                  <c:v>0.71317546983925117</c:v>
                </c:pt>
                <c:pt idx="21987">
                  <c:v>0.73294234050553009</c:v>
                </c:pt>
                <c:pt idx="21988">
                  <c:v>0.70595862162186851</c:v>
                </c:pt>
                <c:pt idx="21989">
                  <c:v>0.70130638465744044</c:v>
                </c:pt>
                <c:pt idx="21990">
                  <c:v>0.68889621255696909</c:v>
                </c:pt>
                <c:pt idx="21991">
                  <c:v>0.66704049959184109</c:v>
                </c:pt>
                <c:pt idx="21992">
                  <c:v>0.66704049959184109</c:v>
                </c:pt>
                <c:pt idx="21993">
                  <c:v>0.62889630458023182</c:v>
                </c:pt>
                <c:pt idx="21994">
                  <c:v>0.66439722550370572</c:v>
                </c:pt>
                <c:pt idx="21995">
                  <c:v>0.68588106139841354</c:v>
                </c:pt>
                <c:pt idx="21996">
                  <c:v>0.68791258549772072</c:v>
                </c:pt>
                <c:pt idx="21997">
                  <c:v>0.68791258549772072</c:v>
                </c:pt>
                <c:pt idx="21998">
                  <c:v>0.69575904245743758</c:v>
                </c:pt>
                <c:pt idx="21999">
                  <c:v>0.66502360829053775</c:v>
                </c:pt>
                <c:pt idx="22000">
                  <c:v>0.67467500944253489</c:v>
                </c:pt>
                <c:pt idx="22001">
                  <c:v>0.70977887837795484</c:v>
                </c:pt>
                <c:pt idx="22002">
                  <c:v>0.71283111589764592</c:v>
                </c:pt>
                <c:pt idx="22003">
                  <c:v>0.71283111589764658</c:v>
                </c:pt>
                <c:pt idx="22004">
                  <c:v>0.70977887837795572</c:v>
                </c:pt>
                <c:pt idx="22005">
                  <c:v>0.70977887837795484</c:v>
                </c:pt>
                <c:pt idx="22006">
                  <c:v>0.68365806180682531</c:v>
                </c:pt>
                <c:pt idx="22007">
                  <c:v>0.68579689247730669</c:v>
                </c:pt>
                <c:pt idx="22008">
                  <c:v>0.64601818094730523</c:v>
                </c:pt>
                <c:pt idx="22009">
                  <c:v>2.4492758491488305</c:v>
                </c:pt>
                <c:pt idx="22010">
                  <c:v>2.4489380038118655</c:v>
                </c:pt>
                <c:pt idx="22011">
                  <c:v>2.448938003811866</c:v>
                </c:pt>
                <c:pt idx="22012">
                  <c:v>2.4523091434963402</c:v>
                </c:pt>
                <c:pt idx="22013">
                  <c:v>2.4685135099916806</c:v>
                </c:pt>
                <c:pt idx="22014">
                  <c:v>2.4712148343566214</c:v>
                </c:pt>
                <c:pt idx="22015">
                  <c:v>2.4710102118812953</c:v>
                </c:pt>
                <c:pt idx="22016">
                  <c:v>2.4889186248079129</c:v>
                </c:pt>
                <c:pt idx="22017">
                  <c:v>3.3938722554887781</c:v>
                </c:pt>
                <c:pt idx="22018">
                  <c:v>3.3938722554887781</c:v>
                </c:pt>
                <c:pt idx="22019">
                  <c:v>3.3938722554887772</c:v>
                </c:pt>
                <c:pt idx="22020">
                  <c:v>3.3952284875734628</c:v>
                </c:pt>
                <c:pt idx="22021">
                  <c:v>3.4099989166952303</c:v>
                </c:pt>
                <c:pt idx="22022">
                  <c:v>3.4144857907744504</c:v>
                </c:pt>
                <c:pt idx="22023">
                  <c:v>3.4144857907744495</c:v>
                </c:pt>
                <c:pt idx="22024">
                  <c:v>3.4316625423212068</c:v>
                </c:pt>
                <c:pt idx="22025">
                  <c:v>3.4177426281416281</c:v>
                </c:pt>
                <c:pt idx="22026">
                  <c:v>3.399382855479351</c:v>
                </c:pt>
                <c:pt idx="22027">
                  <c:v>3.3981321688911481</c:v>
                </c:pt>
                <c:pt idx="22028">
                  <c:v>3.3975047387062962</c:v>
                </c:pt>
                <c:pt idx="22029">
                  <c:v>3.398132168891149</c:v>
                </c:pt>
                <c:pt idx="22030">
                  <c:v>3.4167167166372132</c:v>
                </c:pt>
                <c:pt idx="22031">
                  <c:v>3.434681225334749</c:v>
                </c:pt>
                <c:pt idx="22032">
                  <c:v>3.4171781644655739</c:v>
                </c:pt>
                <c:pt idx="22033">
                  <c:v>3.434681225334749</c:v>
                </c:pt>
                <c:pt idx="22034">
                  <c:v>4.0885157235921641</c:v>
                </c:pt>
                <c:pt idx="22035">
                  <c:v>4.103587470113184</c:v>
                </c:pt>
                <c:pt idx="22036">
                  <c:v>4.1047895110810435</c:v>
                </c:pt>
                <c:pt idx="22037">
                  <c:v>4.1059720344340658</c:v>
                </c:pt>
                <c:pt idx="22038">
                  <c:v>4.1253639892383394</c:v>
                </c:pt>
                <c:pt idx="22039">
                  <c:v>4.1194651449095758</c:v>
                </c:pt>
                <c:pt idx="22040">
                  <c:v>3.4450095034220221</c:v>
                </c:pt>
                <c:pt idx="22041">
                  <c:v>3.4612082484331754</c:v>
                </c:pt>
                <c:pt idx="22042">
                  <c:v>3.4641902817271006</c:v>
                </c:pt>
                <c:pt idx="22043">
                  <c:v>3.4613111790250386</c:v>
                </c:pt>
                <c:pt idx="22044">
                  <c:v>3.4450095034220234</c:v>
                </c:pt>
                <c:pt idx="22045">
                  <c:v>3.4450095034220234</c:v>
                </c:pt>
                <c:pt idx="22046">
                  <c:v>3.4612082484331763</c:v>
                </c:pt>
                <c:pt idx="22047">
                  <c:v>3.444744930742655</c:v>
                </c:pt>
                <c:pt idx="22048">
                  <c:v>2.546792968122181</c:v>
                </c:pt>
                <c:pt idx="22049">
                  <c:v>2.5334719712142468</c:v>
                </c:pt>
                <c:pt idx="22050">
                  <c:v>2.534563959362615</c:v>
                </c:pt>
                <c:pt idx="22051">
                  <c:v>2.5467929681221806</c:v>
                </c:pt>
                <c:pt idx="22052">
                  <c:v>2.5345526895506088</c:v>
                </c:pt>
                <c:pt idx="22053">
                  <c:v>2.5345526895506079</c:v>
                </c:pt>
                <c:pt idx="22054">
                  <c:v>2.5345526895506079</c:v>
                </c:pt>
                <c:pt idx="22055">
                  <c:v>2.5206998185905136</c:v>
                </c:pt>
                <c:pt idx="22056">
                  <c:v>2.5341976648182851</c:v>
                </c:pt>
                <c:pt idx="22057">
                  <c:v>2.5341976648182851</c:v>
                </c:pt>
                <c:pt idx="22058">
                  <c:v>2.5330797618955612</c:v>
                </c:pt>
                <c:pt idx="22059">
                  <c:v>2.5332733325315093</c:v>
                </c:pt>
                <c:pt idx="22060">
                  <c:v>2.5332733325315089</c:v>
                </c:pt>
                <c:pt idx="22061">
                  <c:v>2.5332733325315093</c:v>
                </c:pt>
                <c:pt idx="22062">
                  <c:v>2.5203397975489854</c:v>
                </c:pt>
                <c:pt idx="22063">
                  <c:v>2.5213274050497168</c:v>
                </c:pt>
                <c:pt idx="22064">
                  <c:v>2.5059290981911864</c:v>
                </c:pt>
                <c:pt idx="22065">
                  <c:v>0.7523813737258892</c:v>
                </c:pt>
                <c:pt idx="22066">
                  <c:v>0.72221923565468304</c:v>
                </c:pt>
                <c:pt idx="22067">
                  <c:v>0.74723876025558456</c:v>
                </c:pt>
                <c:pt idx="22068">
                  <c:v>0.74427467852021356</c:v>
                </c:pt>
                <c:pt idx="22069">
                  <c:v>0.71952536673969547</c:v>
                </c:pt>
                <c:pt idx="22070">
                  <c:v>0.73631758067058184</c:v>
                </c:pt>
                <c:pt idx="22071">
                  <c:v>0.75608812368694012</c:v>
                </c:pt>
                <c:pt idx="22072">
                  <c:v>0.73631758067058217</c:v>
                </c:pt>
                <c:pt idx="22073">
                  <c:v>0.74957535671913866</c:v>
                </c:pt>
                <c:pt idx="22074">
                  <c:v>0.74957535671913988</c:v>
                </c:pt>
                <c:pt idx="22075">
                  <c:v>0.73631758067058217</c:v>
                </c:pt>
                <c:pt idx="22076">
                  <c:v>0.76300173271147198</c:v>
                </c:pt>
                <c:pt idx="22077">
                  <c:v>0.74192201951317049</c:v>
                </c:pt>
                <c:pt idx="22078">
                  <c:v>0.72816548530222935</c:v>
                </c:pt>
                <c:pt idx="22079">
                  <c:v>0.72816548530223002</c:v>
                </c:pt>
                <c:pt idx="22080">
                  <c:v>0.73631758067058117</c:v>
                </c:pt>
                <c:pt idx="22081">
                  <c:v>0.74192201951317049</c:v>
                </c:pt>
                <c:pt idx="22082">
                  <c:v>0.74192201951317116</c:v>
                </c:pt>
                <c:pt idx="22083">
                  <c:v>0.72816548530223002</c:v>
                </c:pt>
                <c:pt idx="22084">
                  <c:v>0.72798218694974182</c:v>
                </c:pt>
                <c:pt idx="22085">
                  <c:v>0.72148491229411971</c:v>
                </c:pt>
                <c:pt idx="22086">
                  <c:v>0.70950907094143412</c:v>
                </c:pt>
                <c:pt idx="22087">
                  <c:v>0.69510822340672873</c:v>
                </c:pt>
                <c:pt idx="22088">
                  <c:v>0.69202924396713295</c:v>
                </c:pt>
                <c:pt idx="22089">
                  <c:v>0.68905589243022825</c:v>
                </c:pt>
                <c:pt idx="22090">
                  <c:v>0.69465335833163089</c:v>
                </c:pt>
                <c:pt idx="22091">
                  <c:v>0.71810168584781942</c:v>
                </c:pt>
                <c:pt idx="22092">
                  <c:v>0.70265669483841575</c:v>
                </c:pt>
                <c:pt idx="22093">
                  <c:v>0.70450375890120509</c:v>
                </c:pt>
                <c:pt idx="22094">
                  <c:v>0.69115129636288597</c:v>
                </c:pt>
                <c:pt idx="22095">
                  <c:v>0.68808859961178737</c:v>
                </c:pt>
                <c:pt idx="22096">
                  <c:v>0.67651379565593361</c:v>
                </c:pt>
                <c:pt idx="22097">
                  <c:v>0.67651379565593217</c:v>
                </c:pt>
                <c:pt idx="22098">
                  <c:v>0.67651379565593328</c:v>
                </c:pt>
                <c:pt idx="22099">
                  <c:v>0.6797306958925744</c:v>
                </c:pt>
                <c:pt idx="22100">
                  <c:v>0.6880885996117877</c:v>
                </c:pt>
                <c:pt idx="22101">
                  <c:v>3.1343472900180172</c:v>
                </c:pt>
                <c:pt idx="22102">
                  <c:v>3.8595102480546295</c:v>
                </c:pt>
                <c:pt idx="22103">
                  <c:v>3.878606743477806</c:v>
                </c:pt>
                <c:pt idx="22104">
                  <c:v>3.8794628558536259</c:v>
                </c:pt>
                <c:pt idx="22105">
                  <c:v>3.8786067434778055</c:v>
                </c:pt>
                <c:pt idx="22106">
                  <c:v>4.4561635167755478</c:v>
                </c:pt>
                <c:pt idx="22107">
                  <c:v>4.43245735453731</c:v>
                </c:pt>
                <c:pt idx="22108">
                  <c:v>4.4306822397076946</c:v>
                </c:pt>
                <c:pt idx="22109">
                  <c:v>4.4243451751562288</c:v>
                </c:pt>
                <c:pt idx="22110">
                  <c:v>4.872642422006435</c:v>
                </c:pt>
                <c:pt idx="22111">
                  <c:v>4.882875724221269</c:v>
                </c:pt>
                <c:pt idx="22112">
                  <c:v>4.8844819631017993</c:v>
                </c:pt>
                <c:pt idx="22113">
                  <c:v>5.2544541434361625</c:v>
                </c:pt>
                <c:pt idx="22114">
                  <c:v>5.2544541434361625</c:v>
                </c:pt>
                <c:pt idx="22115">
                  <c:v>5.2762044948018962</c:v>
                </c:pt>
                <c:pt idx="22116">
                  <c:v>5.2696758939288797</c:v>
                </c:pt>
                <c:pt idx="22117">
                  <c:v>5.2696758939288806</c:v>
                </c:pt>
                <c:pt idx="22118">
                  <c:v>5.2727032421433151</c:v>
                </c:pt>
                <c:pt idx="22119">
                  <c:v>5.2986683580279186</c:v>
                </c:pt>
                <c:pt idx="22120">
                  <c:v>5.2941569159378261</c:v>
                </c:pt>
                <c:pt idx="22121">
                  <c:v>5.2941569159378261</c:v>
                </c:pt>
                <c:pt idx="22122">
                  <c:v>5.2941569159378261</c:v>
                </c:pt>
                <c:pt idx="22123">
                  <c:v>5.2941569159378261</c:v>
                </c:pt>
                <c:pt idx="22124">
                  <c:v>5.2893312849780596</c:v>
                </c:pt>
                <c:pt idx="22125">
                  <c:v>5.2828700605828942</c:v>
                </c:pt>
                <c:pt idx="22126">
                  <c:v>5.3087099763410706</c:v>
                </c:pt>
                <c:pt idx="22127">
                  <c:v>5.3068683432796036</c:v>
                </c:pt>
                <c:pt idx="22128">
                  <c:v>5.3068683432796036</c:v>
                </c:pt>
                <c:pt idx="22129">
                  <c:v>5.3068683432796036</c:v>
                </c:pt>
                <c:pt idx="22130">
                  <c:v>5.3153799581869894</c:v>
                </c:pt>
                <c:pt idx="22131">
                  <c:v>5.3153799581869894</c:v>
                </c:pt>
                <c:pt idx="22132">
                  <c:v>4.5606037262137376</c:v>
                </c:pt>
                <c:pt idx="22133">
                  <c:v>4.0290430602401743</c:v>
                </c:pt>
                <c:pt idx="22134">
                  <c:v>4.012042149085099</c:v>
                </c:pt>
                <c:pt idx="22135">
                  <c:v>4.03522771291897</c:v>
                </c:pt>
                <c:pt idx="22136">
                  <c:v>4.03684461728463</c:v>
                </c:pt>
                <c:pt idx="22137">
                  <c:v>3.3922889159813785</c:v>
                </c:pt>
                <c:pt idx="22138">
                  <c:v>3.3929497816212275</c:v>
                </c:pt>
                <c:pt idx="22139">
                  <c:v>3.3964461288133694</c:v>
                </c:pt>
                <c:pt idx="22140">
                  <c:v>3.4002012243814512</c:v>
                </c:pt>
                <c:pt idx="22141">
                  <c:v>2.4897442814250343</c:v>
                </c:pt>
                <c:pt idx="22142">
                  <c:v>2.4875833903267139</c:v>
                </c:pt>
                <c:pt idx="22143">
                  <c:v>3.8905154221182383</c:v>
                </c:pt>
                <c:pt idx="22144">
                  <c:v>3.1495177190552641</c:v>
                </c:pt>
                <c:pt idx="22145">
                  <c:v>3.1471104051471128</c:v>
                </c:pt>
                <c:pt idx="22146">
                  <c:v>3.1308830658637485</c:v>
                </c:pt>
                <c:pt idx="22147">
                  <c:v>3.1312307790176086</c:v>
                </c:pt>
                <c:pt idx="22148">
                  <c:v>3.1471104051471133</c:v>
                </c:pt>
                <c:pt idx="22149">
                  <c:v>3.1471104051471128</c:v>
                </c:pt>
                <c:pt idx="22150">
                  <c:v>3.1471104051471128</c:v>
                </c:pt>
                <c:pt idx="22151">
                  <c:v>3.1468418421656623</c:v>
                </c:pt>
                <c:pt idx="22152">
                  <c:v>3.1469518724329024</c:v>
                </c:pt>
                <c:pt idx="22153">
                  <c:v>3.1304857365799137</c:v>
                </c:pt>
                <c:pt idx="22154">
                  <c:v>3.1468418421656623</c:v>
                </c:pt>
                <c:pt idx="22155">
                  <c:v>3.1492962231826906</c:v>
                </c:pt>
                <c:pt idx="22156">
                  <c:v>3.1495177190552655</c:v>
                </c:pt>
                <c:pt idx="22157">
                  <c:v>3.1355752342987997</c:v>
                </c:pt>
                <c:pt idx="22158">
                  <c:v>3.1355752342987997</c:v>
                </c:pt>
                <c:pt idx="22159">
                  <c:v>3.1328001175438618</c:v>
                </c:pt>
                <c:pt idx="22160">
                  <c:v>3.1190920928807109</c:v>
                </c:pt>
                <c:pt idx="22161">
                  <c:v>3.1328001175438618</c:v>
                </c:pt>
                <c:pt idx="22162">
                  <c:v>3.1327576426290267</c:v>
                </c:pt>
                <c:pt idx="22163">
                  <c:v>3.1324698277308474</c:v>
                </c:pt>
                <c:pt idx="22164">
                  <c:v>3.1342583726147946</c:v>
                </c:pt>
                <c:pt idx="22165">
                  <c:v>3.872740454307622</c:v>
                </c:pt>
                <c:pt idx="22166">
                  <c:v>3.8520901525255336</c:v>
                </c:pt>
                <c:pt idx="22167">
                  <c:v>3.8717893617296002</c:v>
                </c:pt>
                <c:pt idx="22168">
                  <c:v>3.8570203031805175</c:v>
                </c:pt>
                <c:pt idx="22169">
                  <c:v>3.857020303180517</c:v>
                </c:pt>
                <c:pt idx="22170">
                  <c:v>3.853563792411542</c:v>
                </c:pt>
                <c:pt idx="22171">
                  <c:v>3.8688298531833132</c:v>
                </c:pt>
                <c:pt idx="22172">
                  <c:v>3.8730815801011254</c:v>
                </c:pt>
                <c:pt idx="22173">
                  <c:v>3.8730815801011249</c:v>
                </c:pt>
                <c:pt idx="22174">
                  <c:v>2.4879697539073824</c:v>
                </c:pt>
                <c:pt idx="22175">
                  <c:v>2.4856532671336264</c:v>
                </c:pt>
                <c:pt idx="22176">
                  <c:v>2.4872807032110544</c:v>
                </c:pt>
                <c:pt idx="22177">
                  <c:v>2.4893508989338748</c:v>
                </c:pt>
                <c:pt idx="22178">
                  <c:v>2.4893508989338748</c:v>
                </c:pt>
                <c:pt idx="22179">
                  <c:v>2.4893508989338753</c:v>
                </c:pt>
                <c:pt idx="22180">
                  <c:v>2.4893508989338748</c:v>
                </c:pt>
                <c:pt idx="22181">
                  <c:v>2.4724960530949764</c:v>
                </c:pt>
                <c:pt idx="22182">
                  <c:v>2.473070622495475</c:v>
                </c:pt>
                <c:pt idx="22183">
                  <c:v>2.4893508989338748</c:v>
                </c:pt>
                <c:pt idx="22184">
                  <c:v>2.4893508989338753</c:v>
                </c:pt>
                <c:pt idx="22185">
                  <c:v>2.4893508989338753</c:v>
                </c:pt>
                <c:pt idx="22186">
                  <c:v>2.4873105322140319</c:v>
                </c:pt>
                <c:pt idx="22187">
                  <c:v>2.4879697539073828</c:v>
                </c:pt>
                <c:pt idx="22188">
                  <c:v>2.5032678953894276</c:v>
                </c:pt>
                <c:pt idx="22189">
                  <c:v>2.5032395451900999</c:v>
                </c:pt>
                <c:pt idx="22190">
                  <c:v>2.5024026124002008</c:v>
                </c:pt>
                <c:pt idx="22191">
                  <c:v>2.5005269996051678</c:v>
                </c:pt>
                <c:pt idx="22192">
                  <c:v>2.5005269996051682</c:v>
                </c:pt>
                <c:pt idx="22193">
                  <c:v>2.5005121639788195</c:v>
                </c:pt>
                <c:pt idx="22194">
                  <c:v>3.4102155402873713</c:v>
                </c:pt>
                <c:pt idx="22195">
                  <c:v>3.4255479217193621</c:v>
                </c:pt>
                <c:pt idx="22196">
                  <c:v>2.5142468559911939</c:v>
                </c:pt>
                <c:pt idx="22197">
                  <c:v>2.5273923666138383</c:v>
                </c:pt>
                <c:pt idx="22198">
                  <c:v>2.5132724065222334</c:v>
                </c:pt>
                <c:pt idx="22199">
                  <c:v>2.5126358713216366</c:v>
                </c:pt>
                <c:pt idx="22200">
                  <c:v>2.5126358713216366</c:v>
                </c:pt>
                <c:pt idx="22201">
                  <c:v>2.5135063978575354</c:v>
                </c:pt>
                <c:pt idx="22202">
                  <c:v>2.5135063978575358</c:v>
                </c:pt>
                <c:pt idx="22203">
                  <c:v>2.5278496761935525</c:v>
                </c:pt>
                <c:pt idx="22204">
                  <c:v>2.5278496761935525</c:v>
                </c:pt>
                <c:pt idx="22205">
                  <c:v>2.5278496761935525</c:v>
                </c:pt>
                <c:pt idx="22206">
                  <c:v>2.5418988862602045</c:v>
                </c:pt>
                <c:pt idx="22207">
                  <c:v>2.5408100505152236</c:v>
                </c:pt>
                <c:pt idx="22208">
                  <c:v>3.4467029443026149</c:v>
                </c:pt>
                <c:pt idx="22209">
                  <c:v>3.4458486235951482</c:v>
                </c:pt>
                <c:pt idx="22210">
                  <c:v>3.4458486235951482</c:v>
                </c:pt>
                <c:pt idx="22211">
                  <c:v>3.4458486235951478</c:v>
                </c:pt>
                <c:pt idx="22212">
                  <c:v>3.4454724095354372</c:v>
                </c:pt>
                <c:pt idx="22213">
                  <c:v>3.4627164785801026</c:v>
                </c:pt>
                <c:pt idx="22214">
                  <c:v>3.4493749301792369</c:v>
                </c:pt>
                <c:pt idx="22215">
                  <c:v>3.4493749301792365</c:v>
                </c:pt>
                <c:pt idx="22216">
                  <c:v>4.1006995608868557</c:v>
                </c:pt>
                <c:pt idx="22217">
                  <c:v>4.1049790140164051</c:v>
                </c:pt>
                <c:pt idx="22218">
                  <c:v>4.1049790140164051</c:v>
                </c:pt>
                <c:pt idx="22219">
                  <c:v>4.6188550144078686</c:v>
                </c:pt>
                <c:pt idx="22220">
                  <c:v>4.6174789622370085</c:v>
                </c:pt>
                <c:pt idx="22221">
                  <c:v>4.615436491410482</c:v>
                </c:pt>
                <c:pt idx="22222">
                  <c:v>4.6387734247941541</c:v>
                </c:pt>
                <c:pt idx="22223">
                  <c:v>4.6387734247941541</c:v>
                </c:pt>
                <c:pt idx="22224">
                  <c:v>4.6374462364812281</c:v>
                </c:pt>
                <c:pt idx="22225">
                  <c:v>4.1070057148398718</c:v>
                </c:pt>
                <c:pt idx="22226">
                  <c:v>4.0873953986176819</c:v>
                </c:pt>
                <c:pt idx="22227">
                  <c:v>4.092814227869396</c:v>
                </c:pt>
                <c:pt idx="22228">
                  <c:v>4.0717293776563697</c:v>
                </c:pt>
                <c:pt idx="22229">
                  <c:v>4.092814227869396</c:v>
                </c:pt>
                <c:pt idx="22230">
                  <c:v>4.0941172867860605</c:v>
                </c:pt>
                <c:pt idx="22231">
                  <c:v>4.1142705507066575</c:v>
                </c:pt>
                <c:pt idx="22232">
                  <c:v>4.1203524570657111</c:v>
                </c:pt>
                <c:pt idx="22233">
                  <c:v>4.0993785854298128</c:v>
                </c:pt>
                <c:pt idx="22234">
                  <c:v>4.077336450259657</c:v>
                </c:pt>
                <c:pt idx="22235">
                  <c:v>4.077336450259657</c:v>
                </c:pt>
                <c:pt idx="22236">
                  <c:v>4.077336450259657</c:v>
                </c:pt>
                <c:pt idx="22237">
                  <c:v>4.0557332975240312</c:v>
                </c:pt>
                <c:pt idx="22238">
                  <c:v>4.077336450259657</c:v>
                </c:pt>
                <c:pt idx="22239">
                  <c:v>3.4087869102940256</c:v>
                </c:pt>
                <c:pt idx="22240">
                  <c:v>3.4093669404221196</c:v>
                </c:pt>
                <c:pt idx="22241">
                  <c:v>3.3894433346239068</c:v>
                </c:pt>
                <c:pt idx="22242">
                  <c:v>3.4087869102940247</c:v>
                </c:pt>
                <c:pt idx="22243">
                  <c:v>3.4133953239959194</c:v>
                </c:pt>
                <c:pt idx="22244">
                  <c:v>3.3938760727354746</c:v>
                </c:pt>
                <c:pt idx="22245">
                  <c:v>3.3894433346239068</c:v>
                </c:pt>
                <c:pt idx="22246">
                  <c:v>3.3938760727354746</c:v>
                </c:pt>
                <c:pt idx="22247">
                  <c:v>2.5067009258660624</c:v>
                </c:pt>
                <c:pt idx="22248">
                  <c:v>2.5046065156281445</c:v>
                </c:pt>
                <c:pt idx="22249">
                  <c:v>2.5046065156281445</c:v>
                </c:pt>
                <c:pt idx="22250">
                  <c:v>0.75692618719502647</c:v>
                </c:pt>
                <c:pt idx="22251">
                  <c:v>0.75238137372588765</c:v>
                </c:pt>
                <c:pt idx="22252">
                  <c:v>0.75238137372588854</c:v>
                </c:pt>
                <c:pt idx="22253">
                  <c:v>0.75238137372588831</c:v>
                </c:pt>
                <c:pt idx="22254">
                  <c:v>0.72601301720054512</c:v>
                </c:pt>
                <c:pt idx="22255">
                  <c:v>0.72347597181233403</c:v>
                </c:pt>
                <c:pt idx="22256">
                  <c:v>0.72681893538095355</c:v>
                </c:pt>
                <c:pt idx="22257">
                  <c:v>0.72920280620019395</c:v>
                </c:pt>
                <c:pt idx="22258">
                  <c:v>0.7382475664049355</c:v>
                </c:pt>
                <c:pt idx="22259">
                  <c:v>0.76771126937941581</c:v>
                </c:pt>
                <c:pt idx="22260">
                  <c:v>0.73592551821925856</c:v>
                </c:pt>
                <c:pt idx="22261">
                  <c:v>0.73592551821925856</c:v>
                </c:pt>
                <c:pt idx="22262">
                  <c:v>0.70058426634915461</c:v>
                </c:pt>
                <c:pt idx="22263">
                  <c:v>0.69918147476274317</c:v>
                </c:pt>
                <c:pt idx="22264">
                  <c:v>0.69918147476274251</c:v>
                </c:pt>
                <c:pt idx="22265">
                  <c:v>0.69278795521031844</c:v>
                </c:pt>
                <c:pt idx="22266">
                  <c:v>0.69103136660776354</c:v>
                </c:pt>
                <c:pt idx="22267">
                  <c:v>0.69103136660776454</c:v>
                </c:pt>
                <c:pt idx="22268">
                  <c:v>0.68875424801007412</c:v>
                </c:pt>
                <c:pt idx="22269">
                  <c:v>0.65788810095782446</c:v>
                </c:pt>
                <c:pt idx="22270">
                  <c:v>0.68875424801007479</c:v>
                </c:pt>
                <c:pt idx="22271">
                  <c:v>0.68875424801007545</c:v>
                </c:pt>
                <c:pt idx="22272">
                  <c:v>0.67940400520550492</c:v>
                </c:pt>
                <c:pt idx="22273">
                  <c:v>0.64273827254389826</c:v>
                </c:pt>
                <c:pt idx="22274">
                  <c:v>0.68176226933107309</c:v>
                </c:pt>
                <c:pt idx="22275">
                  <c:v>0.68176226933107198</c:v>
                </c:pt>
                <c:pt idx="22276">
                  <c:v>0.67946714294001509</c:v>
                </c:pt>
                <c:pt idx="22277">
                  <c:v>0.71473472954014328</c:v>
                </c:pt>
                <c:pt idx="22278">
                  <c:v>0.68135130011818157</c:v>
                </c:pt>
                <c:pt idx="22279">
                  <c:v>0.68789273145570839</c:v>
                </c:pt>
                <c:pt idx="22280">
                  <c:v>0.71473472954014328</c:v>
                </c:pt>
                <c:pt idx="22281">
                  <c:v>0.71473472954014361</c:v>
                </c:pt>
                <c:pt idx="22282">
                  <c:v>0.74687973893584969</c:v>
                </c:pt>
                <c:pt idx="22283">
                  <c:v>0.74687973893584969</c:v>
                </c:pt>
                <c:pt idx="22284">
                  <c:v>0.72409834850954868</c:v>
                </c:pt>
                <c:pt idx="22285">
                  <c:v>0.7538737973914077</c:v>
                </c:pt>
                <c:pt idx="22286">
                  <c:v>0.75262758588727163</c:v>
                </c:pt>
                <c:pt idx="22287">
                  <c:v>0.7526275858872723</c:v>
                </c:pt>
                <c:pt idx="22288">
                  <c:v>0.77653429743215563</c:v>
                </c:pt>
                <c:pt idx="22289">
                  <c:v>0.77653429743215496</c:v>
                </c:pt>
                <c:pt idx="22290">
                  <c:v>0.7596478317640688</c:v>
                </c:pt>
                <c:pt idx="22291">
                  <c:v>0.76306797648215474</c:v>
                </c:pt>
                <c:pt idx="22292">
                  <c:v>0.75964783176406847</c:v>
                </c:pt>
                <c:pt idx="22293">
                  <c:v>0.78668709592102526</c:v>
                </c:pt>
                <c:pt idx="22294">
                  <c:v>0.78911827268353041</c:v>
                </c:pt>
                <c:pt idx="22295">
                  <c:v>0.7768056070167173</c:v>
                </c:pt>
                <c:pt idx="22296">
                  <c:v>0.77109197271467822</c:v>
                </c:pt>
                <c:pt idx="22297">
                  <c:v>0.78427180114072281</c:v>
                </c:pt>
                <c:pt idx="22298">
                  <c:v>0.75777897848180453</c:v>
                </c:pt>
                <c:pt idx="22299">
                  <c:v>0.75619556846965852</c:v>
                </c:pt>
                <c:pt idx="22300">
                  <c:v>0.74884114424436787</c:v>
                </c:pt>
                <c:pt idx="22301">
                  <c:v>0.7288961477280117</c:v>
                </c:pt>
                <c:pt idx="22302">
                  <c:v>0.72889614772801203</c:v>
                </c:pt>
                <c:pt idx="22303">
                  <c:v>0.72806826788805579</c:v>
                </c:pt>
                <c:pt idx="22304">
                  <c:v>0.75428439807129444</c:v>
                </c:pt>
                <c:pt idx="22305">
                  <c:v>0.73506418416265418</c:v>
                </c:pt>
                <c:pt idx="22306">
                  <c:v>2.4906532351937849</c:v>
                </c:pt>
                <c:pt idx="22307">
                  <c:v>2.4906532351937853</c:v>
                </c:pt>
                <c:pt idx="22308">
                  <c:v>3.3746627919567422</c:v>
                </c:pt>
                <c:pt idx="22309">
                  <c:v>3.3738282893031761</c:v>
                </c:pt>
                <c:pt idx="22310">
                  <c:v>4.0385373623448313</c:v>
                </c:pt>
                <c:pt idx="22311">
                  <c:v>4.0167059114120001</c:v>
                </c:pt>
                <c:pt idx="22312">
                  <c:v>4.5454451650172816</c:v>
                </c:pt>
                <c:pt idx="22313">
                  <c:v>4.5271583293520727</c:v>
                </c:pt>
                <c:pt idx="22314">
                  <c:v>4.5295697686736203</c:v>
                </c:pt>
                <c:pt idx="22315">
                  <c:v>4.5295697686736212</c:v>
                </c:pt>
                <c:pt idx="22316">
                  <c:v>4.5194531775352429</c:v>
                </c:pt>
                <c:pt idx="22317">
                  <c:v>4.5116313317549839</c:v>
                </c:pt>
                <c:pt idx="22318">
                  <c:v>4.5091373182504331</c:v>
                </c:pt>
                <c:pt idx="22319">
                  <c:v>4.4793904162911353</c:v>
                </c:pt>
                <c:pt idx="22320">
                  <c:v>4.9151010588099053</c:v>
                </c:pt>
                <c:pt idx="22321">
                  <c:v>4.9151010588099053</c:v>
                </c:pt>
                <c:pt idx="22322">
                  <c:v>4.9151010588099053</c:v>
                </c:pt>
                <c:pt idx="22323">
                  <c:v>4.9151010588099053</c:v>
                </c:pt>
                <c:pt idx="22324">
                  <c:v>4.9151010588099053</c:v>
                </c:pt>
                <c:pt idx="22325">
                  <c:v>5.2773766610387574</c:v>
                </c:pt>
                <c:pt idx="22326">
                  <c:v>5.2633386175226748</c:v>
                </c:pt>
                <c:pt idx="22327">
                  <c:v>5.2551752303184669</c:v>
                </c:pt>
                <c:pt idx="22328">
                  <c:v>5.5663631810613587</c:v>
                </c:pt>
                <c:pt idx="22329">
                  <c:v>5.5752255755729161</c:v>
                </c:pt>
                <c:pt idx="22330">
                  <c:v>5.5595987154839897</c:v>
                </c:pt>
                <c:pt idx="22331">
                  <c:v>5.5553738830279382</c:v>
                </c:pt>
                <c:pt idx="22332">
                  <c:v>5.5941298019812846</c:v>
                </c:pt>
                <c:pt idx="22333">
                  <c:v>5.5900163021286886</c:v>
                </c:pt>
                <c:pt idx="22334">
                  <c:v>5.5786839039235705</c:v>
                </c:pt>
                <c:pt idx="22335">
                  <c:v>5.5786839039235705</c:v>
                </c:pt>
                <c:pt idx="22336">
                  <c:v>5.5828385583291098</c:v>
                </c:pt>
                <c:pt idx="22337">
                  <c:v>5.2711250766189437</c:v>
                </c:pt>
                <c:pt idx="22338">
                  <c:v>5.2792069198311706</c:v>
                </c:pt>
                <c:pt idx="22339">
                  <c:v>4.912762928757374</c:v>
                </c:pt>
                <c:pt idx="22340">
                  <c:v>4.9159512816058033</c:v>
                </c:pt>
                <c:pt idx="22341">
                  <c:v>4.5116742717810876</c:v>
                </c:pt>
                <c:pt idx="22342">
                  <c:v>4.5116742717810876</c:v>
                </c:pt>
                <c:pt idx="22343">
                  <c:v>3.9855302212680566</c:v>
                </c:pt>
                <c:pt idx="22344">
                  <c:v>3.9785611669820136</c:v>
                </c:pt>
                <c:pt idx="22345">
                  <c:v>4.0033258545892689</c:v>
                </c:pt>
                <c:pt idx="22346">
                  <c:v>4.0099528815664334</c:v>
                </c:pt>
                <c:pt idx="22347">
                  <c:v>3.9968409677048489</c:v>
                </c:pt>
                <c:pt idx="22348">
                  <c:v>4.003091690197075</c:v>
                </c:pt>
                <c:pt idx="22349">
                  <c:v>4.0049237840599456</c:v>
                </c:pt>
                <c:pt idx="22350">
                  <c:v>4.0302158893121467</c:v>
                </c:pt>
                <c:pt idx="22351">
                  <c:v>3.3671164602704091</c:v>
                </c:pt>
                <c:pt idx="22352">
                  <c:v>3.388416793472302</c:v>
                </c:pt>
                <c:pt idx="22353">
                  <c:v>3.388416793472302</c:v>
                </c:pt>
                <c:pt idx="22354">
                  <c:v>3.388416793472302</c:v>
                </c:pt>
                <c:pt idx="22355">
                  <c:v>3.3671164602704091</c:v>
                </c:pt>
                <c:pt idx="22356">
                  <c:v>2.4683041526964478</c:v>
                </c:pt>
                <c:pt idx="22357">
                  <c:v>2.4867272433731955</c:v>
                </c:pt>
                <c:pt idx="22358">
                  <c:v>2.4891969397351197</c:v>
                </c:pt>
                <c:pt idx="22359">
                  <c:v>0.72941843183406752</c:v>
                </c:pt>
                <c:pt idx="22360">
                  <c:v>0.73889235662051289</c:v>
                </c:pt>
                <c:pt idx="22361">
                  <c:v>0.7606209468361157</c:v>
                </c:pt>
                <c:pt idx="22362">
                  <c:v>0.75349774050966756</c:v>
                </c:pt>
                <c:pt idx="22363">
                  <c:v>0.73231607699716117</c:v>
                </c:pt>
                <c:pt idx="22364">
                  <c:v>0.75349774050966722</c:v>
                </c:pt>
                <c:pt idx="22365">
                  <c:v>0.75349774050966722</c:v>
                </c:pt>
                <c:pt idx="22366">
                  <c:v>0.72155150646563737</c:v>
                </c:pt>
                <c:pt idx="22367">
                  <c:v>2.4875844570187464</c:v>
                </c:pt>
                <c:pt idx="22368">
                  <c:v>2.4893770142014544</c:v>
                </c:pt>
                <c:pt idx="22369">
                  <c:v>2.487118540969977</c:v>
                </c:pt>
                <c:pt idx="22370">
                  <c:v>2.486503485573047</c:v>
                </c:pt>
                <c:pt idx="22371">
                  <c:v>2.5030009979697705</c:v>
                </c:pt>
                <c:pt idx="22372">
                  <c:v>2.5030009979697709</c:v>
                </c:pt>
                <c:pt idx="22373">
                  <c:v>2.5048543089890849</c:v>
                </c:pt>
                <c:pt idx="22374">
                  <c:v>2.5039664891887483</c:v>
                </c:pt>
                <c:pt idx="22375">
                  <c:v>2.5047208289151199</c:v>
                </c:pt>
                <c:pt idx="22376">
                  <c:v>2.4898630279641671</c:v>
                </c:pt>
                <c:pt idx="22377">
                  <c:v>2.4893770142014544</c:v>
                </c:pt>
                <c:pt idx="22378">
                  <c:v>2.5057499952113265</c:v>
                </c:pt>
                <c:pt idx="22379">
                  <c:v>2.5047941752890424</c:v>
                </c:pt>
                <c:pt idx="22380">
                  <c:v>2.5205946827347296</c:v>
                </c:pt>
                <c:pt idx="22381">
                  <c:v>2.5047941752890424</c:v>
                </c:pt>
                <c:pt idx="22382">
                  <c:v>2.5040560437289088</c:v>
                </c:pt>
                <c:pt idx="22383">
                  <c:v>2.4877340508173811</c:v>
                </c:pt>
                <c:pt idx="22384">
                  <c:v>2.4882539251961213</c:v>
                </c:pt>
                <c:pt idx="22385">
                  <c:v>2.4855438648010537</c:v>
                </c:pt>
                <c:pt idx="22386">
                  <c:v>2.5026183374985855</c:v>
                </c:pt>
                <c:pt idx="22387">
                  <c:v>2.5032522965841459</c:v>
                </c:pt>
                <c:pt idx="22388">
                  <c:v>2.5032522965841459</c:v>
                </c:pt>
                <c:pt idx="22389">
                  <c:v>2.5032522965841459</c:v>
                </c:pt>
                <c:pt idx="22390">
                  <c:v>2.5032522965841459</c:v>
                </c:pt>
                <c:pt idx="22391">
                  <c:v>3.4061323622394206</c:v>
                </c:pt>
                <c:pt idx="22392">
                  <c:v>3.4061323622394206</c:v>
                </c:pt>
                <c:pt idx="22393">
                  <c:v>3.4061323622394197</c:v>
                </c:pt>
                <c:pt idx="22394">
                  <c:v>3.4061323622394206</c:v>
                </c:pt>
                <c:pt idx="22395">
                  <c:v>3.3866201507971985</c:v>
                </c:pt>
                <c:pt idx="22396">
                  <c:v>3.4061323622394206</c:v>
                </c:pt>
                <c:pt idx="22397">
                  <c:v>3.4025488777921811</c:v>
                </c:pt>
                <c:pt idx="22398">
                  <c:v>2.5018882255264923</c:v>
                </c:pt>
                <c:pt idx="22399">
                  <c:v>2.5018882255264918</c:v>
                </c:pt>
                <c:pt idx="22400">
                  <c:v>2.5018882255264918</c:v>
                </c:pt>
                <c:pt idx="22401">
                  <c:v>3.5259358282788527</c:v>
                </c:pt>
                <c:pt idx="22402">
                  <c:v>3.5062132304641414</c:v>
                </c:pt>
                <c:pt idx="22403">
                  <c:v>3.4845177565679979</c:v>
                </c:pt>
                <c:pt idx="22404">
                  <c:v>3.5004610295437995</c:v>
                </c:pt>
                <c:pt idx="22405">
                  <c:v>3.4994929839393882</c:v>
                </c:pt>
                <c:pt idx="22406">
                  <c:v>3.5009948861013505</c:v>
                </c:pt>
                <c:pt idx="22407">
                  <c:v>3.5019502593764411</c:v>
                </c:pt>
                <c:pt idx="22408">
                  <c:v>3.5037054044074663</c:v>
                </c:pt>
                <c:pt idx="22409">
                  <c:v>3.4828621896736118</c:v>
                </c:pt>
                <c:pt idx="22410">
                  <c:v>3.5046024741132729</c:v>
                </c:pt>
                <c:pt idx="22411">
                  <c:v>3.4828621896736118</c:v>
                </c:pt>
                <c:pt idx="22412">
                  <c:v>3.4828621896736118</c:v>
                </c:pt>
                <c:pt idx="22413">
                  <c:v>3.4879543274272558</c:v>
                </c:pt>
                <c:pt idx="22414">
                  <c:v>3.5092949269754059</c:v>
                </c:pt>
                <c:pt idx="22415">
                  <c:v>4.1516396971338807</c:v>
                </c:pt>
                <c:pt idx="22416">
                  <c:v>4.1733670468584911</c:v>
                </c:pt>
                <c:pt idx="22417">
                  <c:v>4.1516396971338807</c:v>
                </c:pt>
                <c:pt idx="22418">
                  <c:v>4.1516396971338807</c:v>
                </c:pt>
                <c:pt idx="22419">
                  <c:v>4.6439387896256559</c:v>
                </c:pt>
                <c:pt idx="22420">
                  <c:v>4.661621117852671</c:v>
                </c:pt>
                <c:pt idx="22421">
                  <c:v>4.661621117852671</c:v>
                </c:pt>
                <c:pt idx="22422">
                  <c:v>4.1676502786286145</c:v>
                </c:pt>
                <c:pt idx="22423">
                  <c:v>4.145625504319022</c:v>
                </c:pt>
                <c:pt idx="22424">
                  <c:v>4.1439864784290377</c:v>
                </c:pt>
                <c:pt idx="22425">
                  <c:v>4.1467999146013508</c:v>
                </c:pt>
                <c:pt idx="22426">
                  <c:v>4.1598319962773571</c:v>
                </c:pt>
                <c:pt idx="22427">
                  <c:v>4.1419979896801076</c:v>
                </c:pt>
                <c:pt idx="22428">
                  <c:v>4.1436094873632721</c:v>
                </c:pt>
                <c:pt idx="22429">
                  <c:v>4.1419979896801076</c:v>
                </c:pt>
                <c:pt idx="22430">
                  <c:v>4.1581752343926972</c:v>
                </c:pt>
                <c:pt idx="22431">
                  <c:v>4.1628799539412773</c:v>
                </c:pt>
                <c:pt idx="22432">
                  <c:v>3.4147578426338443</c:v>
                </c:pt>
                <c:pt idx="22433">
                  <c:v>3.4186785773746888</c:v>
                </c:pt>
                <c:pt idx="22434">
                  <c:v>3.4186785773746893</c:v>
                </c:pt>
                <c:pt idx="22435">
                  <c:v>3.4001225876168149</c:v>
                </c:pt>
                <c:pt idx="22436">
                  <c:v>3.4001225876168144</c:v>
                </c:pt>
                <c:pt idx="22437">
                  <c:v>3.4147578426338452</c:v>
                </c:pt>
                <c:pt idx="22438">
                  <c:v>3.4147578426338447</c:v>
                </c:pt>
                <c:pt idx="22439">
                  <c:v>4.082544145671025</c:v>
                </c:pt>
                <c:pt idx="22440">
                  <c:v>4.082544145671025</c:v>
                </c:pt>
                <c:pt idx="22441">
                  <c:v>4.082544145671025</c:v>
                </c:pt>
                <c:pt idx="22442">
                  <c:v>4.0838967282477547</c:v>
                </c:pt>
                <c:pt idx="22443">
                  <c:v>4.1043787941855765</c:v>
                </c:pt>
                <c:pt idx="22444">
                  <c:v>4.1043787941855774</c:v>
                </c:pt>
                <c:pt idx="22445">
                  <c:v>4.082544145671025</c:v>
                </c:pt>
                <c:pt idx="22446">
                  <c:v>3.4141439905700337</c:v>
                </c:pt>
                <c:pt idx="22447">
                  <c:v>3.4141439905700337</c:v>
                </c:pt>
                <c:pt idx="22448">
                  <c:v>3.4141439905700333</c:v>
                </c:pt>
                <c:pt idx="22449">
                  <c:v>3.4141439905700337</c:v>
                </c:pt>
                <c:pt idx="22450">
                  <c:v>2.5103571100501201</c:v>
                </c:pt>
                <c:pt idx="22451">
                  <c:v>2.5103571100501201</c:v>
                </c:pt>
                <c:pt idx="22452">
                  <c:v>3.418095629371662</c:v>
                </c:pt>
                <c:pt idx="22453">
                  <c:v>3.4036267154166633</c:v>
                </c:pt>
                <c:pt idx="22454">
                  <c:v>3.4030440251099652</c:v>
                </c:pt>
                <c:pt idx="22455">
                  <c:v>3.4076657935087686</c:v>
                </c:pt>
                <c:pt idx="22456">
                  <c:v>4.0769505459868505</c:v>
                </c:pt>
                <c:pt idx="22457">
                  <c:v>4.0630738544508604</c:v>
                </c:pt>
                <c:pt idx="22458">
                  <c:v>4.0589468180295363</c:v>
                </c:pt>
                <c:pt idx="22459">
                  <c:v>4.0647050583330513</c:v>
                </c:pt>
                <c:pt idx="22460">
                  <c:v>4.0647050583330513</c:v>
                </c:pt>
                <c:pt idx="22461">
                  <c:v>4.0647050583330513</c:v>
                </c:pt>
                <c:pt idx="22462">
                  <c:v>4.5916381210582644</c:v>
                </c:pt>
                <c:pt idx="22463">
                  <c:v>4.5647117192792006</c:v>
                </c:pt>
                <c:pt idx="22464">
                  <c:v>4.5647117192792006</c:v>
                </c:pt>
                <c:pt idx="22465">
                  <c:v>4.5669736288871974</c:v>
                </c:pt>
                <c:pt idx="22466">
                  <c:v>4.5916381210582653</c:v>
                </c:pt>
                <c:pt idx="22467">
                  <c:v>4.5916381210582653</c:v>
                </c:pt>
                <c:pt idx="22468">
                  <c:v>4.574232067948282</c:v>
                </c:pt>
                <c:pt idx="22469">
                  <c:v>4.5742320679482811</c:v>
                </c:pt>
                <c:pt idx="22470">
                  <c:v>4.0426851440320348</c:v>
                </c:pt>
                <c:pt idx="22471">
                  <c:v>4.0486351228482489</c:v>
                </c:pt>
                <c:pt idx="22472">
                  <c:v>4.0244195230366504</c:v>
                </c:pt>
                <c:pt idx="22473">
                  <c:v>4.0470954050382595</c:v>
                </c:pt>
                <c:pt idx="22474">
                  <c:v>4.0306112701720922</c:v>
                </c:pt>
                <c:pt idx="22475">
                  <c:v>4.0227325358704737</c:v>
                </c:pt>
                <c:pt idx="22476">
                  <c:v>4.0244195230366504</c:v>
                </c:pt>
                <c:pt idx="22477">
                  <c:v>4.0470954050382595</c:v>
                </c:pt>
                <c:pt idx="22478">
                  <c:v>4.0227325358704737</c:v>
                </c:pt>
                <c:pt idx="22479">
                  <c:v>4.0227325358704729</c:v>
                </c:pt>
                <c:pt idx="22480">
                  <c:v>4.0306112701720931</c:v>
                </c:pt>
                <c:pt idx="22481">
                  <c:v>4.0227325358704737</c:v>
                </c:pt>
                <c:pt idx="22482">
                  <c:v>4.0227325358704737</c:v>
                </c:pt>
                <c:pt idx="22483">
                  <c:v>3.359341271338073</c:v>
                </c:pt>
                <c:pt idx="22484">
                  <c:v>3.3551426506238728</c:v>
                </c:pt>
                <c:pt idx="22485">
                  <c:v>3.3611109790555229</c:v>
                </c:pt>
                <c:pt idx="22486">
                  <c:v>3.3769878178880681</c:v>
                </c:pt>
                <c:pt idx="22487">
                  <c:v>2.4754349201109034</c:v>
                </c:pt>
                <c:pt idx="22488">
                  <c:v>2.4752189068518016</c:v>
                </c:pt>
                <c:pt idx="22489">
                  <c:v>2.4752189068518016</c:v>
                </c:pt>
                <c:pt idx="22490">
                  <c:v>2.4752189068518016</c:v>
                </c:pt>
                <c:pt idx="22491">
                  <c:v>2.475218906851802</c:v>
                </c:pt>
                <c:pt idx="22492">
                  <c:v>2.4564177872408974</c:v>
                </c:pt>
                <c:pt idx="22493">
                  <c:v>0.66732681501922453</c:v>
                </c:pt>
                <c:pt idx="22494">
                  <c:v>0.69673327239453742</c:v>
                </c:pt>
                <c:pt idx="22495">
                  <c:v>0.69673327239453742</c:v>
                </c:pt>
                <c:pt idx="22496">
                  <c:v>0.69673327239453708</c:v>
                </c:pt>
                <c:pt idx="22497">
                  <c:v>0.66732681501922386</c:v>
                </c:pt>
                <c:pt idx="22498">
                  <c:v>0.69673327239453708</c:v>
                </c:pt>
                <c:pt idx="22499">
                  <c:v>0.69896638420134038</c:v>
                </c:pt>
                <c:pt idx="22500">
                  <c:v>0.70551281708246627</c:v>
                </c:pt>
                <c:pt idx="22501">
                  <c:v>0.70551281708246727</c:v>
                </c:pt>
                <c:pt idx="22502">
                  <c:v>0.70685667427029286</c:v>
                </c:pt>
                <c:pt idx="22503">
                  <c:v>0.70685667427029319</c:v>
                </c:pt>
                <c:pt idx="22504">
                  <c:v>0.66748647131313288</c:v>
                </c:pt>
                <c:pt idx="22505">
                  <c:v>0.70759588430393749</c:v>
                </c:pt>
                <c:pt idx="22506">
                  <c:v>0.70759588430393783</c:v>
                </c:pt>
                <c:pt idx="22507">
                  <c:v>0.70759588430393716</c:v>
                </c:pt>
                <c:pt idx="22508">
                  <c:v>0.66660788849452035</c:v>
                </c:pt>
                <c:pt idx="22509">
                  <c:v>0.66660788849452035</c:v>
                </c:pt>
                <c:pt idx="22510">
                  <c:v>0.70759588430393783</c:v>
                </c:pt>
                <c:pt idx="22511">
                  <c:v>0.70773234180576994</c:v>
                </c:pt>
                <c:pt idx="22512">
                  <c:v>2.4626489718140281</c:v>
                </c:pt>
                <c:pt idx="22513">
                  <c:v>2.4442097476122178</c:v>
                </c:pt>
                <c:pt idx="22514">
                  <c:v>2.4475268581006069</c:v>
                </c:pt>
                <c:pt idx="22515">
                  <c:v>2.4471456009178474</c:v>
                </c:pt>
                <c:pt idx="22516">
                  <c:v>2.463944579900283</c:v>
                </c:pt>
                <c:pt idx="22517">
                  <c:v>2.4471456009178474</c:v>
                </c:pt>
                <c:pt idx="22518">
                  <c:v>2.4472233623483834</c:v>
                </c:pt>
                <c:pt idx="22519">
                  <c:v>2.4468411966924681</c:v>
                </c:pt>
                <c:pt idx="22520">
                  <c:v>2.4468411966924681</c:v>
                </c:pt>
                <c:pt idx="22521">
                  <c:v>2.463947451701245</c:v>
                </c:pt>
                <c:pt idx="22522">
                  <c:v>2.4671681390677045</c:v>
                </c:pt>
                <c:pt idx="22523">
                  <c:v>2.466915853721896</c:v>
                </c:pt>
                <c:pt idx="22524">
                  <c:v>2.4671681390677045</c:v>
                </c:pt>
                <c:pt idx="22525">
                  <c:v>2.447223362348383</c:v>
                </c:pt>
                <c:pt idx="22526">
                  <c:v>2.4641408471238204</c:v>
                </c:pt>
                <c:pt idx="22527">
                  <c:v>2.4662216063132711</c:v>
                </c:pt>
                <c:pt idx="22528">
                  <c:v>2.4690845809842381</c:v>
                </c:pt>
                <c:pt idx="22529">
                  <c:v>2.4495318629392502</c:v>
                </c:pt>
                <c:pt idx="22530">
                  <c:v>2.4694113897572114</c:v>
                </c:pt>
                <c:pt idx="22531">
                  <c:v>2.4694113897572114</c:v>
                </c:pt>
                <c:pt idx="22532">
                  <c:v>2.4694113897572114</c:v>
                </c:pt>
                <c:pt idx="22533">
                  <c:v>2.4879729534851611</c:v>
                </c:pt>
                <c:pt idx="22534">
                  <c:v>2.4956406216406508</c:v>
                </c:pt>
                <c:pt idx="22535">
                  <c:v>2.4968324886918003</c:v>
                </c:pt>
                <c:pt idx="22536">
                  <c:v>2.4796791608784594</c:v>
                </c:pt>
                <c:pt idx="22537">
                  <c:v>2.4960983081176358</c:v>
                </c:pt>
                <c:pt idx="22538">
                  <c:v>2.4968324886918007</c:v>
                </c:pt>
                <c:pt idx="22539">
                  <c:v>2.4975349449504614</c:v>
                </c:pt>
                <c:pt idx="22540">
                  <c:v>2.4968324886918007</c:v>
                </c:pt>
                <c:pt idx="22541">
                  <c:v>2.4968324886918012</c:v>
                </c:pt>
                <c:pt idx="22542">
                  <c:v>2.4968324886918007</c:v>
                </c:pt>
                <c:pt idx="22543">
                  <c:v>0.74884638993107044</c:v>
                </c:pt>
                <c:pt idx="22544">
                  <c:v>0.74900061754183056</c:v>
                </c:pt>
                <c:pt idx="22545">
                  <c:v>0.7550031182960999</c:v>
                </c:pt>
                <c:pt idx="22546">
                  <c:v>0.76268465122305784</c:v>
                </c:pt>
                <c:pt idx="22547">
                  <c:v>0.76268465122305751</c:v>
                </c:pt>
                <c:pt idx="22548">
                  <c:v>0.78913953587180075</c:v>
                </c:pt>
                <c:pt idx="22549">
                  <c:v>0.78913953587180152</c:v>
                </c:pt>
                <c:pt idx="22550">
                  <c:v>0.78134269689400226</c:v>
                </c:pt>
                <c:pt idx="22551">
                  <c:v>2.5256581858185183</c:v>
                </c:pt>
                <c:pt idx="22552">
                  <c:v>2.5110086961650371</c:v>
                </c:pt>
                <c:pt idx="22553">
                  <c:v>2.5249512415316824</c:v>
                </c:pt>
                <c:pt idx="22554">
                  <c:v>2.5249512415316819</c:v>
                </c:pt>
                <c:pt idx="22555">
                  <c:v>2.5240755924206986</c:v>
                </c:pt>
                <c:pt idx="22556">
                  <c:v>2.5388823054805445</c:v>
                </c:pt>
                <c:pt idx="22557">
                  <c:v>2.525005218362439</c:v>
                </c:pt>
                <c:pt idx="22558">
                  <c:v>2.5240620083215548</c:v>
                </c:pt>
                <c:pt idx="22559">
                  <c:v>2.5240620083215539</c:v>
                </c:pt>
                <c:pt idx="22560">
                  <c:v>2.5240620083215544</c:v>
                </c:pt>
                <c:pt idx="22561">
                  <c:v>2.5240620083215548</c:v>
                </c:pt>
                <c:pt idx="22562">
                  <c:v>2.5232189296431402</c:v>
                </c:pt>
                <c:pt idx="22563">
                  <c:v>3.4279879831911932</c:v>
                </c:pt>
                <c:pt idx="22564">
                  <c:v>3.4094597925482453</c:v>
                </c:pt>
                <c:pt idx="22565">
                  <c:v>3.3981196137671938</c:v>
                </c:pt>
                <c:pt idx="22566">
                  <c:v>3.4145699860137668</c:v>
                </c:pt>
                <c:pt idx="22567">
                  <c:v>3.4152390171443008</c:v>
                </c:pt>
                <c:pt idx="22568">
                  <c:v>3.3949633840105138</c:v>
                </c:pt>
                <c:pt idx="22569">
                  <c:v>3.4152390171443008</c:v>
                </c:pt>
                <c:pt idx="22570">
                  <c:v>3.4199431402007314</c:v>
                </c:pt>
                <c:pt idx="22571">
                  <c:v>3.4199431402007314</c:v>
                </c:pt>
                <c:pt idx="22572">
                  <c:v>3.4016380564695075</c:v>
                </c:pt>
                <c:pt idx="22573">
                  <c:v>3.4023304891712431</c:v>
                </c:pt>
                <c:pt idx="22574">
                  <c:v>3.3833008991198872</c:v>
                </c:pt>
                <c:pt idx="22575">
                  <c:v>3.3833008991198872</c:v>
                </c:pt>
                <c:pt idx="22576">
                  <c:v>3.3833008991198863</c:v>
                </c:pt>
                <c:pt idx="22577">
                  <c:v>3.4036519378526151</c:v>
                </c:pt>
                <c:pt idx="22578">
                  <c:v>3.388597325063218</c:v>
                </c:pt>
                <c:pt idx="22579">
                  <c:v>3.3675409268278482</c:v>
                </c:pt>
                <c:pt idx="22580">
                  <c:v>3.3885973250632189</c:v>
                </c:pt>
                <c:pt idx="22581">
                  <c:v>3.3885973250632184</c:v>
                </c:pt>
                <c:pt idx="22582">
                  <c:v>2.4847642193589419</c:v>
                </c:pt>
                <c:pt idx="22583">
                  <c:v>2.5011741987571789</c:v>
                </c:pt>
                <c:pt idx="22584">
                  <c:v>2.4842217284803509</c:v>
                </c:pt>
                <c:pt idx="22585">
                  <c:v>2.4847642193589423</c:v>
                </c:pt>
                <c:pt idx="22586">
                  <c:v>2.4847642193589423</c:v>
                </c:pt>
                <c:pt idx="22587">
                  <c:v>2.4847642193589428</c:v>
                </c:pt>
                <c:pt idx="22588">
                  <c:v>2.5011741987571798</c:v>
                </c:pt>
                <c:pt idx="22589">
                  <c:v>2.5019034585116997</c:v>
                </c:pt>
                <c:pt idx="22590">
                  <c:v>2.5019034585116997</c:v>
                </c:pt>
                <c:pt idx="22591">
                  <c:v>2.5011741987571794</c:v>
                </c:pt>
                <c:pt idx="22592">
                  <c:v>2.4856098542519973</c:v>
                </c:pt>
                <c:pt idx="22593">
                  <c:v>2.4934387051786198</c:v>
                </c:pt>
                <c:pt idx="22594">
                  <c:v>0.71238563169214453</c:v>
                </c:pt>
                <c:pt idx="22595">
                  <c:v>0.73599879399756418</c:v>
                </c:pt>
                <c:pt idx="22596">
                  <c:v>0.73599879399756418</c:v>
                </c:pt>
                <c:pt idx="22597">
                  <c:v>0.70948622791161664</c:v>
                </c:pt>
                <c:pt idx="22598">
                  <c:v>2.4934387051786198</c:v>
                </c:pt>
                <c:pt idx="22599">
                  <c:v>2.5083719031631979</c:v>
                </c:pt>
                <c:pt idx="22600">
                  <c:v>2.4926954890737658</c:v>
                </c:pt>
                <c:pt idx="22601">
                  <c:v>2.491256959507278</c:v>
                </c:pt>
                <c:pt idx="22602">
                  <c:v>2.491256959507278</c:v>
                </c:pt>
                <c:pt idx="22603">
                  <c:v>2.4918100918446697</c:v>
                </c:pt>
                <c:pt idx="22604">
                  <c:v>2.5084334237557901</c:v>
                </c:pt>
                <c:pt idx="22605">
                  <c:v>2.5094497782155467</c:v>
                </c:pt>
                <c:pt idx="22606">
                  <c:v>2.5094497782155467</c:v>
                </c:pt>
                <c:pt idx="22607">
                  <c:v>2.5094497782155467</c:v>
                </c:pt>
                <c:pt idx="22608">
                  <c:v>2.5094497782155467</c:v>
                </c:pt>
                <c:pt idx="22609">
                  <c:v>2.5094497782155467</c:v>
                </c:pt>
                <c:pt idx="22610">
                  <c:v>2.5094497782155467</c:v>
                </c:pt>
                <c:pt idx="22611">
                  <c:v>2.5094497782155472</c:v>
                </c:pt>
                <c:pt idx="22612">
                  <c:v>2.5102450328344301</c:v>
                </c:pt>
                <c:pt idx="22613">
                  <c:v>2.5102450328344301</c:v>
                </c:pt>
                <c:pt idx="22614">
                  <c:v>2.4936715844039457</c:v>
                </c:pt>
                <c:pt idx="22615">
                  <c:v>2.5102289695780025</c:v>
                </c:pt>
                <c:pt idx="22616">
                  <c:v>2.5094160345680718</c:v>
                </c:pt>
                <c:pt idx="22617">
                  <c:v>2.5111656691046704</c:v>
                </c:pt>
                <c:pt idx="22618">
                  <c:v>2.5111656691046709</c:v>
                </c:pt>
                <c:pt idx="22619">
                  <c:v>2.4952499098052154</c:v>
                </c:pt>
                <c:pt idx="22620">
                  <c:v>2.4964782895423072</c:v>
                </c:pt>
                <c:pt idx="22621">
                  <c:v>2.51024873255054</c:v>
                </c:pt>
                <c:pt idx="22622">
                  <c:v>2.51024873255054</c:v>
                </c:pt>
                <c:pt idx="22623">
                  <c:v>2.5103137409582303</c:v>
                </c:pt>
                <c:pt idx="22624">
                  <c:v>2.5029867174646316</c:v>
                </c:pt>
                <c:pt idx="22625">
                  <c:v>2.5029867174646312</c:v>
                </c:pt>
                <c:pt idx="22626">
                  <c:v>2.4865115729248641</c:v>
                </c:pt>
                <c:pt idx="22627">
                  <c:v>2.5029867174646316</c:v>
                </c:pt>
                <c:pt idx="22628">
                  <c:v>2.5049871173034801</c:v>
                </c:pt>
                <c:pt idx="22629">
                  <c:v>0.76298025253923063</c:v>
                </c:pt>
                <c:pt idx="22630">
                  <c:v>0.741549548992394</c:v>
                </c:pt>
                <c:pt idx="22631">
                  <c:v>0.74914939624751953</c:v>
                </c:pt>
                <c:pt idx="22632">
                  <c:v>0.73607799998393819</c:v>
                </c:pt>
                <c:pt idx="22633">
                  <c:v>0.75619856142947872</c:v>
                </c:pt>
                <c:pt idx="22634">
                  <c:v>0.74768348459234735</c:v>
                </c:pt>
                <c:pt idx="22635">
                  <c:v>0.72156387276289502</c:v>
                </c:pt>
                <c:pt idx="22636">
                  <c:v>0.72816548530223002</c:v>
                </c:pt>
                <c:pt idx="22637">
                  <c:v>0.75474923649487347</c:v>
                </c:pt>
                <c:pt idx="22638">
                  <c:v>0.76300173271147165</c:v>
                </c:pt>
                <c:pt idx="22639">
                  <c:v>0.73631758067058184</c:v>
                </c:pt>
                <c:pt idx="22640">
                  <c:v>0.74192201951317116</c:v>
                </c:pt>
                <c:pt idx="22641">
                  <c:v>0.74192201951317083</c:v>
                </c:pt>
                <c:pt idx="22642">
                  <c:v>0.71196098877097003</c:v>
                </c:pt>
                <c:pt idx="22643">
                  <c:v>0.72816548530222935</c:v>
                </c:pt>
                <c:pt idx="22644">
                  <c:v>0.72816548530223002</c:v>
                </c:pt>
                <c:pt idx="22645">
                  <c:v>0.75094155258623441</c:v>
                </c:pt>
                <c:pt idx="22646">
                  <c:v>0.73131618406965893</c:v>
                </c:pt>
                <c:pt idx="22647">
                  <c:v>0.7393735571576342</c:v>
                </c:pt>
                <c:pt idx="22648">
                  <c:v>0.76616706187446693</c:v>
                </c:pt>
                <c:pt idx="22649">
                  <c:v>0.7523813737258892</c:v>
                </c:pt>
                <c:pt idx="22650">
                  <c:v>0.75238137372588954</c:v>
                </c:pt>
                <c:pt idx="22651">
                  <c:v>0.77997968836116693</c:v>
                </c:pt>
                <c:pt idx="22652">
                  <c:v>0.75238137372588854</c:v>
                </c:pt>
                <c:pt idx="22653">
                  <c:v>0.75238137372588887</c:v>
                </c:pt>
                <c:pt idx="22654">
                  <c:v>0.74481642627223998</c:v>
                </c:pt>
                <c:pt idx="22655">
                  <c:v>0.75514385891609237</c:v>
                </c:pt>
                <c:pt idx="22656">
                  <c:v>0.77716968283696908</c:v>
                </c:pt>
                <c:pt idx="22657">
                  <c:v>0.78665773053826227</c:v>
                </c:pt>
                <c:pt idx="22658">
                  <c:v>0.76928687060289713</c:v>
                </c:pt>
                <c:pt idx="22659">
                  <c:v>0.78285597369267512</c:v>
                </c:pt>
                <c:pt idx="22660">
                  <c:v>0.75514385891609326</c:v>
                </c:pt>
                <c:pt idx="22661">
                  <c:v>0.7523813737258892</c:v>
                </c:pt>
                <c:pt idx="22662">
                  <c:v>0.74192201951317016</c:v>
                </c:pt>
                <c:pt idx="22663">
                  <c:v>0.74413289600008181</c:v>
                </c:pt>
                <c:pt idx="22664">
                  <c:v>0.71477316428274695</c:v>
                </c:pt>
                <c:pt idx="22665">
                  <c:v>0.71477316428274762</c:v>
                </c:pt>
                <c:pt idx="22666">
                  <c:v>0.71566226433066071</c:v>
                </c:pt>
                <c:pt idx="22667">
                  <c:v>0.74329629762039795</c:v>
                </c:pt>
                <c:pt idx="22668">
                  <c:v>0.71566226433066038</c:v>
                </c:pt>
                <c:pt idx="22669">
                  <c:v>0.73578767777381726</c:v>
                </c:pt>
                <c:pt idx="22670">
                  <c:v>0.74033540645295692</c:v>
                </c:pt>
                <c:pt idx="22671">
                  <c:v>0.74755341496150085</c:v>
                </c:pt>
                <c:pt idx="22672">
                  <c:v>0.74033540645295759</c:v>
                </c:pt>
                <c:pt idx="22673">
                  <c:v>0.74174857393208371</c:v>
                </c:pt>
                <c:pt idx="22674">
                  <c:v>0.70928086427936388</c:v>
                </c:pt>
                <c:pt idx="22675">
                  <c:v>0.73764756720449132</c:v>
                </c:pt>
                <c:pt idx="22676">
                  <c:v>0.71620858320143266</c:v>
                </c:pt>
                <c:pt idx="22677">
                  <c:v>0.71317546983925051</c:v>
                </c:pt>
                <c:pt idx="22678">
                  <c:v>0.71317546983925117</c:v>
                </c:pt>
                <c:pt idx="22679">
                  <c:v>0.67830652352333831</c:v>
                </c:pt>
                <c:pt idx="22680">
                  <c:v>0.671151766017266</c:v>
                </c:pt>
                <c:pt idx="22681">
                  <c:v>0.67830652352333798</c:v>
                </c:pt>
                <c:pt idx="22682">
                  <c:v>0.63983881132243314</c:v>
                </c:pt>
                <c:pt idx="22683">
                  <c:v>0.67830652352333831</c:v>
                </c:pt>
                <c:pt idx="22684">
                  <c:v>0.70952894341250272</c:v>
                </c:pt>
                <c:pt idx="22685">
                  <c:v>0.70952894341250172</c:v>
                </c:pt>
                <c:pt idx="22686">
                  <c:v>2.4867086534532361</c:v>
                </c:pt>
                <c:pt idx="22687">
                  <c:v>2.4867086534532366</c:v>
                </c:pt>
                <c:pt idx="22688">
                  <c:v>2.4692169637664336</c:v>
                </c:pt>
                <c:pt idx="22689">
                  <c:v>2.4693773202238241</c:v>
                </c:pt>
                <c:pt idx="22690">
                  <c:v>2.4693773202238245</c:v>
                </c:pt>
                <c:pt idx="22691">
                  <c:v>2.4666208712269775</c:v>
                </c:pt>
                <c:pt idx="22692">
                  <c:v>2.466620871226977</c:v>
                </c:pt>
                <c:pt idx="22693">
                  <c:v>2.4692169637664336</c:v>
                </c:pt>
                <c:pt idx="22694">
                  <c:v>3.3746991155816537</c:v>
                </c:pt>
                <c:pt idx="22695">
                  <c:v>3.3936287783314878</c:v>
                </c:pt>
                <c:pt idx="22696">
                  <c:v>3.3936287783314874</c:v>
                </c:pt>
                <c:pt idx="22697">
                  <c:v>3.3929497816212271</c:v>
                </c:pt>
                <c:pt idx="22698">
                  <c:v>3.3723755356398097</c:v>
                </c:pt>
                <c:pt idx="22699">
                  <c:v>3.3755868954387247</c:v>
                </c:pt>
                <c:pt idx="22700">
                  <c:v>3.3558040639633298</c:v>
                </c:pt>
                <c:pt idx="22701">
                  <c:v>3.376338652313962</c:v>
                </c:pt>
                <c:pt idx="22702">
                  <c:v>3.3770890709503285</c:v>
                </c:pt>
                <c:pt idx="22703">
                  <c:v>3.3763386523139616</c:v>
                </c:pt>
                <c:pt idx="22704">
                  <c:v>3.3801235130657004</c:v>
                </c:pt>
                <c:pt idx="22705">
                  <c:v>3.3763386523139625</c:v>
                </c:pt>
                <c:pt idx="22706">
                  <c:v>3.3763386523139625</c:v>
                </c:pt>
                <c:pt idx="22707">
                  <c:v>3.377089070950329</c:v>
                </c:pt>
                <c:pt idx="22708">
                  <c:v>3.3717011472594667</c:v>
                </c:pt>
                <c:pt idx="22709">
                  <c:v>3.3725069028207129</c:v>
                </c:pt>
                <c:pt idx="22710">
                  <c:v>3.3879163754918311</c:v>
                </c:pt>
                <c:pt idx="22711">
                  <c:v>3.4070753873533914</c:v>
                </c:pt>
                <c:pt idx="22712">
                  <c:v>3.4256915948791726</c:v>
                </c:pt>
                <c:pt idx="22713">
                  <c:v>3.421951136963663</c:v>
                </c:pt>
                <c:pt idx="22714">
                  <c:v>3.4029348216832411</c:v>
                </c:pt>
                <c:pt idx="22715">
                  <c:v>3.3879163754918311</c:v>
                </c:pt>
                <c:pt idx="22716">
                  <c:v>3.3886266053596854</c:v>
                </c:pt>
                <c:pt idx="22717">
                  <c:v>3.8842755254951293</c:v>
                </c:pt>
                <c:pt idx="22718">
                  <c:v>4.444313317452278</c:v>
                </c:pt>
                <c:pt idx="22719">
                  <c:v>4.4430984784821188</c:v>
                </c:pt>
                <c:pt idx="22720">
                  <c:v>4.4401266317215784</c:v>
                </c:pt>
                <c:pt idx="22721">
                  <c:v>4.4637739745347345</c:v>
                </c:pt>
                <c:pt idx="22722">
                  <c:v>4.4696238088586302</c:v>
                </c:pt>
                <c:pt idx="22723">
                  <c:v>4.4742593431913713</c:v>
                </c:pt>
                <c:pt idx="22724">
                  <c:v>4.4894247399101577</c:v>
                </c:pt>
                <c:pt idx="22725">
                  <c:v>3.9047134395170482</c:v>
                </c:pt>
                <c:pt idx="22726">
                  <c:v>3.8855529995591276</c:v>
                </c:pt>
                <c:pt idx="22727">
                  <c:v>3.8863299939737952</c:v>
                </c:pt>
                <c:pt idx="22728">
                  <c:v>3.8854378336564803</c:v>
                </c:pt>
                <c:pt idx="22729">
                  <c:v>3.8863299939737947</c:v>
                </c:pt>
                <c:pt idx="22730">
                  <c:v>3.9017327456290829</c:v>
                </c:pt>
                <c:pt idx="22731">
                  <c:v>3.9052423276766342</c:v>
                </c:pt>
                <c:pt idx="22732">
                  <c:v>3.8876824548729751</c:v>
                </c:pt>
                <c:pt idx="22733">
                  <c:v>3.8868016485474133</c:v>
                </c:pt>
                <c:pt idx="22734">
                  <c:v>3.8920807493978735</c:v>
                </c:pt>
                <c:pt idx="22735">
                  <c:v>3.9059404582870525</c:v>
                </c:pt>
                <c:pt idx="22736">
                  <c:v>3.9052423276766342</c:v>
                </c:pt>
                <c:pt idx="22737">
                  <c:v>3.8876824548729751</c:v>
                </c:pt>
                <c:pt idx="22738">
                  <c:v>4.4696627465210268</c:v>
                </c:pt>
                <c:pt idx="22739">
                  <c:v>4.4712451096294208</c:v>
                </c:pt>
                <c:pt idx="22740">
                  <c:v>4.4696627465210259</c:v>
                </c:pt>
                <c:pt idx="22741">
                  <c:v>4.4696627465210259</c:v>
                </c:pt>
                <c:pt idx="22742">
                  <c:v>4.4540385572312697</c:v>
                </c:pt>
                <c:pt idx="22743">
                  <c:v>4.4331368981280317</c:v>
                </c:pt>
                <c:pt idx="22744">
                  <c:v>4.4331368981280317</c:v>
                </c:pt>
                <c:pt idx="22745">
                  <c:v>4.4331368981280317</c:v>
                </c:pt>
                <c:pt idx="22746">
                  <c:v>4.4280998889400411</c:v>
                </c:pt>
                <c:pt idx="22747">
                  <c:v>4.4250173577088914</c:v>
                </c:pt>
                <c:pt idx="22748">
                  <c:v>3.3513806541904487</c:v>
                </c:pt>
                <c:pt idx="22749">
                  <c:v>2.469688068790874</c:v>
                </c:pt>
                <c:pt idx="22750">
                  <c:v>2.4725421056273031</c:v>
                </c:pt>
                <c:pt idx="22751">
                  <c:v>2.4725421056273036</c:v>
                </c:pt>
                <c:pt idx="22752">
                  <c:v>2.4538419514265071</c:v>
                </c:pt>
                <c:pt idx="22753">
                  <c:v>2.4507455596464833</c:v>
                </c:pt>
                <c:pt idx="22754">
                  <c:v>2.4475845512005834</c:v>
                </c:pt>
                <c:pt idx="22755">
                  <c:v>2.4475845512005834</c:v>
                </c:pt>
                <c:pt idx="22756">
                  <c:v>2.4475845512005829</c:v>
                </c:pt>
                <c:pt idx="22757">
                  <c:v>2.4475845512005829</c:v>
                </c:pt>
                <c:pt idx="22758">
                  <c:v>2.4472062688650773</c:v>
                </c:pt>
                <c:pt idx="22759">
                  <c:v>2.4472062688650773</c:v>
                </c:pt>
                <c:pt idx="22760">
                  <c:v>2.4672239177995015</c:v>
                </c:pt>
                <c:pt idx="22761">
                  <c:v>2.4472892901999073</c:v>
                </c:pt>
                <c:pt idx="22762">
                  <c:v>2.4434956238314958</c:v>
                </c:pt>
                <c:pt idx="22763">
                  <c:v>2.4638500619947803</c:v>
                </c:pt>
                <c:pt idx="22764">
                  <c:v>2.4669473736650493</c:v>
                </c:pt>
                <c:pt idx="22765">
                  <c:v>2.4657135876573264</c:v>
                </c:pt>
                <c:pt idx="22766">
                  <c:v>2.4455148905956134</c:v>
                </c:pt>
                <c:pt idx="22767">
                  <c:v>2.4492143402518529</c:v>
                </c:pt>
                <c:pt idx="22768">
                  <c:v>2.4492143402518534</c:v>
                </c:pt>
                <c:pt idx="22769">
                  <c:v>0.69940884805138803</c:v>
                </c:pt>
                <c:pt idx="22770">
                  <c:v>0.69940884805138692</c:v>
                </c:pt>
                <c:pt idx="22771">
                  <c:v>0.69099966794710965</c:v>
                </c:pt>
                <c:pt idx="22772">
                  <c:v>0.65189597811699829</c:v>
                </c:pt>
                <c:pt idx="22773">
                  <c:v>2.6219352854330631</c:v>
                </c:pt>
                <c:pt idx="22774">
                  <c:v>2.6406797598672838</c:v>
                </c:pt>
                <c:pt idx="22775">
                  <c:v>2.6406797598672838</c:v>
                </c:pt>
                <c:pt idx="22776">
                  <c:v>2.6406797598672838</c:v>
                </c:pt>
                <c:pt idx="22777">
                  <c:v>2.6406797598672838</c:v>
                </c:pt>
                <c:pt idx="22778">
                  <c:v>3.4948374219152383</c:v>
                </c:pt>
                <c:pt idx="22779">
                  <c:v>3.4948374219152378</c:v>
                </c:pt>
                <c:pt idx="22780">
                  <c:v>3.4749331363019045</c:v>
                </c:pt>
                <c:pt idx="22781">
                  <c:v>3.4686789281747865</c:v>
                </c:pt>
                <c:pt idx="22782">
                  <c:v>3.4697681477239102</c:v>
                </c:pt>
                <c:pt idx="22783">
                  <c:v>3.4899900488544389</c:v>
                </c:pt>
                <c:pt idx="22784">
                  <c:v>3.4899900488544398</c:v>
                </c:pt>
                <c:pt idx="22785">
                  <c:v>3.4891442095872973</c:v>
                </c:pt>
                <c:pt idx="22786">
                  <c:v>3.4731459168646377</c:v>
                </c:pt>
                <c:pt idx="22787">
                  <c:v>3.4940222997893984</c:v>
                </c:pt>
                <c:pt idx="22788">
                  <c:v>3.4957199860119714</c:v>
                </c:pt>
                <c:pt idx="22789">
                  <c:v>3.495719986011971</c:v>
                </c:pt>
                <c:pt idx="22790">
                  <c:v>3.4957199860119714</c:v>
                </c:pt>
                <c:pt idx="22791">
                  <c:v>3.4957199860119714</c:v>
                </c:pt>
                <c:pt idx="22792">
                  <c:v>3.5011917251641558</c:v>
                </c:pt>
                <c:pt idx="22793">
                  <c:v>3.5003853437344001</c:v>
                </c:pt>
                <c:pt idx="22794">
                  <c:v>3.480079881748503</c:v>
                </c:pt>
                <c:pt idx="22795">
                  <c:v>3.4957199860119714</c:v>
                </c:pt>
                <c:pt idx="22796">
                  <c:v>3.4971639245377748</c:v>
                </c:pt>
                <c:pt idx="22797">
                  <c:v>3.4987859125134388</c:v>
                </c:pt>
                <c:pt idx="22798">
                  <c:v>3.4932190965651873</c:v>
                </c:pt>
                <c:pt idx="22799">
                  <c:v>3.4914772626420332</c:v>
                </c:pt>
                <c:pt idx="22800">
                  <c:v>3.4713319226743118</c:v>
                </c:pt>
                <c:pt idx="22801">
                  <c:v>3.4713319226743113</c:v>
                </c:pt>
                <c:pt idx="22802">
                  <c:v>3.464936569670769</c:v>
                </c:pt>
                <c:pt idx="22803">
                  <c:v>3.4693289016891637</c:v>
                </c:pt>
                <c:pt idx="22804">
                  <c:v>2.4472062688650764</c:v>
                </c:pt>
                <c:pt idx="22805">
                  <c:v>2.4472062688650769</c:v>
                </c:pt>
                <c:pt idx="22806">
                  <c:v>2.4472062688650764</c:v>
                </c:pt>
                <c:pt idx="22807">
                  <c:v>2.4472062688650773</c:v>
                </c:pt>
                <c:pt idx="22808">
                  <c:v>2.4472062688650773</c:v>
                </c:pt>
                <c:pt idx="22809">
                  <c:v>0.65416420052514146</c:v>
                </c:pt>
                <c:pt idx="22810">
                  <c:v>3.1126357230875894</c:v>
                </c:pt>
                <c:pt idx="22811">
                  <c:v>3.1121636259945555</c:v>
                </c:pt>
                <c:pt idx="22812">
                  <c:v>3.1158281511723129</c:v>
                </c:pt>
                <c:pt idx="22813">
                  <c:v>3.1329327036663894</c:v>
                </c:pt>
                <c:pt idx="22814">
                  <c:v>3.1156678847987456</c:v>
                </c:pt>
                <c:pt idx="22815">
                  <c:v>3.1162523351014078</c:v>
                </c:pt>
                <c:pt idx="22816">
                  <c:v>3.8543720327583157</c:v>
                </c:pt>
                <c:pt idx="22817">
                  <c:v>3.8482260464367877</c:v>
                </c:pt>
                <c:pt idx="22818">
                  <c:v>3.8482260464367877</c:v>
                </c:pt>
                <c:pt idx="22819">
                  <c:v>3.8523863977197452</c:v>
                </c:pt>
                <c:pt idx="22820">
                  <c:v>3.8523863977197448</c:v>
                </c:pt>
                <c:pt idx="22821">
                  <c:v>3.8534837475608898</c:v>
                </c:pt>
                <c:pt idx="22822">
                  <c:v>3.8534837475608903</c:v>
                </c:pt>
                <c:pt idx="22823">
                  <c:v>3.847297982869359</c:v>
                </c:pt>
                <c:pt idx="22824">
                  <c:v>3.847297982869359</c:v>
                </c:pt>
                <c:pt idx="22825">
                  <c:v>3.8523863977197452</c:v>
                </c:pt>
                <c:pt idx="22826">
                  <c:v>3.8370131585894192</c:v>
                </c:pt>
                <c:pt idx="22827">
                  <c:v>3.835475575834109</c:v>
                </c:pt>
                <c:pt idx="22828">
                  <c:v>3.8550101122643992</c:v>
                </c:pt>
                <c:pt idx="22829">
                  <c:v>3.8560818551572869</c:v>
                </c:pt>
                <c:pt idx="22830">
                  <c:v>3.8560818551572869</c:v>
                </c:pt>
                <c:pt idx="22831">
                  <c:v>3.8560818551572869</c:v>
                </c:pt>
                <c:pt idx="22832">
                  <c:v>4.4346433279814059</c:v>
                </c:pt>
                <c:pt idx="22833">
                  <c:v>4.4583288108482941</c:v>
                </c:pt>
                <c:pt idx="22834">
                  <c:v>4.4523654167611229</c:v>
                </c:pt>
                <c:pt idx="22835">
                  <c:v>4.4726994795934445</c:v>
                </c:pt>
                <c:pt idx="22836">
                  <c:v>4.4494852383816816</c:v>
                </c:pt>
                <c:pt idx="22837">
                  <c:v>4.4494852383816808</c:v>
                </c:pt>
                <c:pt idx="22838">
                  <c:v>4.4726994795934436</c:v>
                </c:pt>
                <c:pt idx="22839">
                  <c:v>4.4699835589954811</c:v>
                </c:pt>
                <c:pt idx="22840">
                  <c:v>4.4641013757095465</c:v>
                </c:pt>
                <c:pt idx="22841">
                  <c:v>3.4081157729379115</c:v>
                </c:pt>
                <c:pt idx="22842">
                  <c:v>3.408115772937911</c:v>
                </c:pt>
                <c:pt idx="22843">
                  <c:v>3.4032456275221601</c:v>
                </c:pt>
                <c:pt idx="22844">
                  <c:v>3.3834044160058161</c:v>
                </c:pt>
                <c:pt idx="22845">
                  <c:v>3.4039031049009942</c:v>
                </c:pt>
                <c:pt idx="22846">
                  <c:v>3.4025488777921811</c:v>
                </c:pt>
                <c:pt idx="22847">
                  <c:v>3.4025488777921815</c:v>
                </c:pt>
                <c:pt idx="22848">
                  <c:v>3.4025488777921824</c:v>
                </c:pt>
                <c:pt idx="22849">
                  <c:v>3.3826241898841789</c:v>
                </c:pt>
                <c:pt idx="22850">
                  <c:v>3.3981196137671947</c:v>
                </c:pt>
                <c:pt idx="22851">
                  <c:v>3.4025488777921824</c:v>
                </c:pt>
                <c:pt idx="22852">
                  <c:v>3.4215145568363567</c:v>
                </c:pt>
                <c:pt idx="22853">
                  <c:v>3.4025488777921824</c:v>
                </c:pt>
                <c:pt idx="22854">
                  <c:v>3.4032195230029143</c:v>
                </c:pt>
                <c:pt idx="22855">
                  <c:v>3.4032195230029143</c:v>
                </c:pt>
                <c:pt idx="22856">
                  <c:v>3.4032195230029143</c:v>
                </c:pt>
                <c:pt idx="22857">
                  <c:v>3.418016270254618</c:v>
                </c:pt>
                <c:pt idx="22858">
                  <c:v>3.433680603520473</c:v>
                </c:pt>
                <c:pt idx="22859">
                  <c:v>3.4145699860137677</c:v>
                </c:pt>
                <c:pt idx="22860">
                  <c:v>3.4187490561989464</c:v>
                </c:pt>
                <c:pt idx="22861">
                  <c:v>3.4193181906131009</c:v>
                </c:pt>
                <c:pt idx="22862">
                  <c:v>3.4369097071450163</c:v>
                </c:pt>
                <c:pt idx="22863">
                  <c:v>2.5326243519757532</c:v>
                </c:pt>
                <c:pt idx="22864">
                  <c:v>2.5168236427487867</c:v>
                </c:pt>
                <c:pt idx="22865">
                  <c:v>2.5188470844327693</c:v>
                </c:pt>
                <c:pt idx="22866">
                  <c:v>2.5188470844327693</c:v>
                </c:pt>
                <c:pt idx="22867">
                  <c:v>2.5198334806155773</c:v>
                </c:pt>
                <c:pt idx="22868">
                  <c:v>2.5206998185905136</c:v>
                </c:pt>
                <c:pt idx="22869">
                  <c:v>2.5046065156281436</c:v>
                </c:pt>
                <c:pt idx="22870">
                  <c:v>3.4093669404221201</c:v>
                </c:pt>
                <c:pt idx="22871">
                  <c:v>3.4099989166952303</c:v>
                </c:pt>
                <c:pt idx="22872">
                  <c:v>4.0568488486317991</c:v>
                </c:pt>
                <c:pt idx="22873">
                  <c:v>4.6759354375826456</c:v>
                </c:pt>
                <c:pt idx="22874">
                  <c:v>4.6759354375826456</c:v>
                </c:pt>
                <c:pt idx="22875">
                  <c:v>4.6759354375826456</c:v>
                </c:pt>
                <c:pt idx="22876">
                  <c:v>4.6513212460576234</c:v>
                </c:pt>
                <c:pt idx="22877">
                  <c:v>4.6780900464645168</c:v>
                </c:pt>
                <c:pt idx="22878">
                  <c:v>4.1590693685591482</c:v>
                </c:pt>
                <c:pt idx="22879">
                  <c:v>4.1662766886525899</c:v>
                </c:pt>
                <c:pt idx="22880">
                  <c:v>5.0364346243435101</c:v>
                </c:pt>
                <c:pt idx="22881">
                  <c:v>5.0197784100655518</c:v>
                </c:pt>
                <c:pt idx="22882">
                  <c:v>5.0126695725427934</c:v>
                </c:pt>
                <c:pt idx="22883">
                  <c:v>5.0126695725427926</c:v>
                </c:pt>
                <c:pt idx="22884">
                  <c:v>5.0197784100655518</c:v>
                </c:pt>
                <c:pt idx="22885">
                  <c:v>5.0212443319359537</c:v>
                </c:pt>
                <c:pt idx="22886">
                  <c:v>5.0249032533487714</c:v>
                </c:pt>
                <c:pt idx="22887">
                  <c:v>5.0156413205491051</c:v>
                </c:pt>
                <c:pt idx="22888">
                  <c:v>4.9913069540212787</c:v>
                </c:pt>
                <c:pt idx="22889">
                  <c:v>4.9662725361407407</c:v>
                </c:pt>
                <c:pt idx="22890">
                  <c:v>4.9703153839176775</c:v>
                </c:pt>
                <c:pt idx="22891">
                  <c:v>4.9602192885212757</c:v>
                </c:pt>
                <c:pt idx="22892">
                  <c:v>4.9602192885212748</c:v>
                </c:pt>
                <c:pt idx="22893">
                  <c:v>4.9602192885212757</c:v>
                </c:pt>
                <c:pt idx="22894">
                  <c:v>4.9577191938005676</c:v>
                </c:pt>
                <c:pt idx="22895">
                  <c:v>4.9830608382175834</c:v>
                </c:pt>
                <c:pt idx="22896">
                  <c:v>4.9755308022147453</c:v>
                </c:pt>
                <c:pt idx="22897">
                  <c:v>4.9755308022147462</c:v>
                </c:pt>
                <c:pt idx="22898">
                  <c:v>4.9679035583260154</c:v>
                </c:pt>
                <c:pt idx="22899">
                  <c:v>4.9679035583260163</c:v>
                </c:pt>
                <c:pt idx="22900">
                  <c:v>4.966285815082168</c:v>
                </c:pt>
                <c:pt idx="22901">
                  <c:v>4.5118912259676174</c:v>
                </c:pt>
                <c:pt idx="22902">
                  <c:v>4.533181940046183</c:v>
                </c:pt>
                <c:pt idx="22903">
                  <c:v>3.9714693742536591</c:v>
                </c:pt>
                <c:pt idx="22904">
                  <c:v>3.1281032042769477</c:v>
                </c:pt>
                <c:pt idx="22905">
                  <c:v>3.1281356796636905</c:v>
                </c:pt>
                <c:pt idx="22906">
                  <c:v>3.1444075027235558</c:v>
                </c:pt>
                <c:pt idx="22907">
                  <c:v>3.1446711446032509</c:v>
                </c:pt>
                <c:pt idx="22908">
                  <c:v>3.1284865337212731</c:v>
                </c:pt>
                <c:pt idx="22909">
                  <c:v>3.1314493989508105</c:v>
                </c:pt>
                <c:pt idx="22910">
                  <c:v>3.1446711446032509</c:v>
                </c:pt>
                <c:pt idx="22911">
                  <c:v>0.72534738170170476</c:v>
                </c:pt>
                <c:pt idx="22912">
                  <c:v>0.73806708915635333</c:v>
                </c:pt>
                <c:pt idx="22913">
                  <c:v>0.73806708915635288</c:v>
                </c:pt>
                <c:pt idx="22914">
                  <c:v>0.70666869547284228</c:v>
                </c:pt>
                <c:pt idx="22915">
                  <c:v>0.70765713168523403</c:v>
                </c:pt>
                <c:pt idx="22916">
                  <c:v>0.71714752479562893</c:v>
                </c:pt>
                <c:pt idx="22917">
                  <c:v>0.71951748486758549</c:v>
                </c:pt>
                <c:pt idx="22918">
                  <c:v>0.74079259800366803</c:v>
                </c:pt>
                <c:pt idx="22919">
                  <c:v>0.73608485632622422</c:v>
                </c:pt>
                <c:pt idx="22920">
                  <c:v>0.74365974255374889</c:v>
                </c:pt>
                <c:pt idx="22921">
                  <c:v>0.74365974255374923</c:v>
                </c:pt>
                <c:pt idx="22922">
                  <c:v>2.673423894068752</c:v>
                </c:pt>
                <c:pt idx="22923">
                  <c:v>2.6805646604891802</c:v>
                </c:pt>
                <c:pt idx="22924">
                  <c:v>2.6661968455361134</c:v>
                </c:pt>
                <c:pt idx="22925">
                  <c:v>2.6673214163241119</c:v>
                </c:pt>
                <c:pt idx="22926">
                  <c:v>2.652745912086095</c:v>
                </c:pt>
                <c:pt idx="22927">
                  <c:v>2.6539459950106141</c:v>
                </c:pt>
                <c:pt idx="22928">
                  <c:v>2.6389792728434598</c:v>
                </c:pt>
                <c:pt idx="22929">
                  <c:v>2.6403179005614024</c:v>
                </c:pt>
                <c:pt idx="22930">
                  <c:v>2.6409328811672554</c:v>
                </c:pt>
                <c:pt idx="22931">
                  <c:v>2.6420283275663126</c:v>
                </c:pt>
                <c:pt idx="22932">
                  <c:v>2.6411168825132991</c:v>
                </c:pt>
                <c:pt idx="22933">
                  <c:v>2.6262725868257029</c:v>
                </c:pt>
                <c:pt idx="22934">
                  <c:v>2.6275361862378959</c:v>
                </c:pt>
                <c:pt idx="22935">
                  <c:v>2.6275361862378954</c:v>
                </c:pt>
                <c:pt idx="22936">
                  <c:v>2.6287041354709024</c:v>
                </c:pt>
                <c:pt idx="22937">
                  <c:v>2.6136981267971415</c:v>
                </c:pt>
                <c:pt idx="22938">
                  <c:v>2.6149228654190853</c:v>
                </c:pt>
                <c:pt idx="22939">
                  <c:v>2.6161646610675957</c:v>
                </c:pt>
                <c:pt idx="22940">
                  <c:v>2.6298863445448952</c:v>
                </c:pt>
                <c:pt idx="22941">
                  <c:v>2.6144736021695065</c:v>
                </c:pt>
                <c:pt idx="22942">
                  <c:v>2.614473602169507</c:v>
                </c:pt>
                <c:pt idx="22943">
                  <c:v>2.6139312095704188</c:v>
                </c:pt>
                <c:pt idx="22944">
                  <c:v>2.6144736021695065</c:v>
                </c:pt>
                <c:pt idx="22945">
                  <c:v>2.6120054212232162</c:v>
                </c:pt>
                <c:pt idx="22946">
                  <c:v>2.6122726439414992</c:v>
                </c:pt>
                <c:pt idx="22947">
                  <c:v>2.6120054212232167</c:v>
                </c:pt>
                <c:pt idx="22948">
                  <c:v>3.4814364104071505</c:v>
                </c:pt>
                <c:pt idx="22949">
                  <c:v>3.4662826862173288</c:v>
                </c:pt>
                <c:pt idx="22950">
                  <c:v>3.4623923177356231</c:v>
                </c:pt>
                <c:pt idx="22951">
                  <c:v>3.463237291757792</c:v>
                </c:pt>
                <c:pt idx="22952">
                  <c:v>3.461595415408794</c:v>
                </c:pt>
                <c:pt idx="22953">
                  <c:v>2.4205113687318738</c:v>
                </c:pt>
                <c:pt idx="22954">
                  <c:v>2.4142309720207606</c:v>
                </c:pt>
                <c:pt idx="22955">
                  <c:v>2.431178045916615</c:v>
                </c:pt>
                <c:pt idx="22956">
                  <c:v>2.428776397011577</c:v>
                </c:pt>
                <c:pt idx="22957">
                  <c:v>2.4453376925899719</c:v>
                </c:pt>
                <c:pt idx="22958">
                  <c:v>2.4463881189017918</c:v>
                </c:pt>
                <c:pt idx="22959">
                  <c:v>2.4621730966689679</c:v>
                </c:pt>
                <c:pt idx="22960">
                  <c:v>2.4617171870149814</c:v>
                </c:pt>
                <c:pt idx="22961">
                  <c:v>2.460411947437382</c:v>
                </c:pt>
                <c:pt idx="22962">
                  <c:v>2.4614515019309153</c:v>
                </c:pt>
                <c:pt idx="22963">
                  <c:v>3.3721444002888692</c:v>
                </c:pt>
                <c:pt idx="22964">
                  <c:v>3.3721444002888701</c:v>
                </c:pt>
                <c:pt idx="22965">
                  <c:v>3.3731817008101621</c:v>
                </c:pt>
                <c:pt idx="22966">
                  <c:v>3.3808392350720702</c:v>
                </c:pt>
                <c:pt idx="22967">
                  <c:v>3.3808392350720711</c:v>
                </c:pt>
                <c:pt idx="22968">
                  <c:v>3.3818462684076223</c:v>
                </c:pt>
                <c:pt idx="22969">
                  <c:v>3.3828489338824013</c:v>
                </c:pt>
                <c:pt idx="22970">
                  <c:v>3.3806352576190815</c:v>
                </c:pt>
                <c:pt idx="22971">
                  <c:v>3.3609569830379296</c:v>
                </c:pt>
                <c:pt idx="22972">
                  <c:v>3.36095698303793</c:v>
                </c:pt>
                <c:pt idx="22973">
                  <c:v>3.36095698303793</c:v>
                </c:pt>
                <c:pt idx="22974">
                  <c:v>3.36095698303793</c:v>
                </c:pt>
                <c:pt idx="22975">
                  <c:v>3.3617155170361732</c:v>
                </c:pt>
                <c:pt idx="22976">
                  <c:v>3.3812484686985012</c:v>
                </c:pt>
                <c:pt idx="22977">
                  <c:v>3.3859112364538784</c:v>
                </c:pt>
                <c:pt idx="22978">
                  <c:v>3.3847467884703506</c:v>
                </c:pt>
                <c:pt idx="22979">
                  <c:v>3.5092060878959082</c:v>
                </c:pt>
                <c:pt idx="22980">
                  <c:v>3.5078943673976251</c:v>
                </c:pt>
                <c:pt idx="22981">
                  <c:v>3.5078943673976251</c:v>
                </c:pt>
                <c:pt idx="22982">
                  <c:v>3.5179427106922598</c:v>
                </c:pt>
                <c:pt idx="22983">
                  <c:v>3.5219919158270208</c:v>
                </c:pt>
                <c:pt idx="22984">
                  <c:v>3.5219919158270212</c:v>
                </c:pt>
                <c:pt idx="22985">
                  <c:v>3.520768528343905</c:v>
                </c:pt>
                <c:pt idx="22986">
                  <c:v>3.5063669455902642</c:v>
                </c:pt>
                <c:pt idx="22987">
                  <c:v>3.5161376664587691</c:v>
                </c:pt>
                <c:pt idx="22988">
                  <c:v>3.5017469625605862</c:v>
                </c:pt>
                <c:pt idx="22989">
                  <c:v>3.5004667817173116</c:v>
                </c:pt>
                <c:pt idx="22990">
                  <c:v>3.4920819383725825</c:v>
                </c:pt>
                <c:pt idx="22991">
                  <c:v>3.4963955053249638</c:v>
                </c:pt>
                <c:pt idx="22992">
                  <c:v>3.4990566515237105</c:v>
                </c:pt>
                <c:pt idx="22993">
                  <c:v>3.4951231892768244</c:v>
                </c:pt>
                <c:pt idx="22994">
                  <c:v>2.6347476071103619</c:v>
                </c:pt>
                <c:pt idx="22995">
                  <c:v>2.6347249469927463</c:v>
                </c:pt>
                <c:pt idx="22996">
                  <c:v>2.6330984288682067</c:v>
                </c:pt>
                <c:pt idx="22997">
                  <c:v>2.6413861633020765</c:v>
                </c:pt>
                <c:pt idx="22998">
                  <c:v>2.6404092148870322</c:v>
                </c:pt>
                <c:pt idx="22999">
                  <c:v>2.6392766466366866</c:v>
                </c:pt>
                <c:pt idx="23000">
                  <c:v>2.6395232301334559</c:v>
                </c:pt>
                <c:pt idx="23001">
                  <c:v>2.6549615559709454</c:v>
                </c:pt>
                <c:pt idx="23002">
                  <c:v>2.6549615559709454</c:v>
                </c:pt>
                <c:pt idx="23003">
                  <c:v>2.6549615559709454</c:v>
                </c:pt>
                <c:pt idx="23004">
                  <c:v>2.6549615559709459</c:v>
                </c:pt>
                <c:pt idx="23005">
                  <c:v>2.6566278708394049</c:v>
                </c:pt>
                <c:pt idx="23006">
                  <c:v>2.656550764939634</c:v>
                </c:pt>
                <c:pt idx="23007">
                  <c:v>2.6415800008980694</c:v>
                </c:pt>
                <c:pt idx="23008">
                  <c:v>3.5080478827933446</c:v>
                </c:pt>
                <c:pt idx="23009">
                  <c:v>3.5122896987862195</c:v>
                </c:pt>
                <c:pt idx="23010">
                  <c:v>2.4682623423442562</c:v>
                </c:pt>
                <c:pt idx="23011">
                  <c:v>2.4825247294353519</c:v>
                </c:pt>
                <c:pt idx="23012">
                  <c:v>2.4826959202161807</c:v>
                </c:pt>
                <c:pt idx="23013">
                  <c:v>2.4774817595466936</c:v>
                </c:pt>
                <c:pt idx="23014">
                  <c:v>2.4774817595466931</c:v>
                </c:pt>
                <c:pt idx="23015">
                  <c:v>2.4780857008777777</c:v>
                </c:pt>
                <c:pt idx="23016">
                  <c:v>2.4786839430411698</c:v>
                </c:pt>
                <c:pt idx="23017">
                  <c:v>2.4786839430411693</c:v>
                </c:pt>
                <c:pt idx="23018">
                  <c:v>2.4727611406459928</c:v>
                </c:pt>
                <c:pt idx="23019">
                  <c:v>2.4780857008777777</c:v>
                </c:pt>
                <c:pt idx="23020">
                  <c:v>2.4786839430411698</c:v>
                </c:pt>
                <c:pt idx="23021">
                  <c:v>2.4727611406459924</c:v>
                </c:pt>
                <c:pt idx="23022">
                  <c:v>2.4780857008777772</c:v>
                </c:pt>
                <c:pt idx="23023">
                  <c:v>2.4786839430411698</c:v>
                </c:pt>
                <c:pt idx="23024">
                  <c:v>2.4796956423456606</c:v>
                </c:pt>
                <c:pt idx="23025">
                  <c:v>3.3830539620735842</c:v>
                </c:pt>
                <c:pt idx="23026">
                  <c:v>3.3835555220601425</c:v>
                </c:pt>
                <c:pt idx="23027">
                  <c:v>3.4014455517957995</c:v>
                </c:pt>
                <c:pt idx="23028">
                  <c:v>3.3874219352371369</c:v>
                </c:pt>
                <c:pt idx="23029">
                  <c:v>3.386975020853189</c:v>
                </c:pt>
                <c:pt idx="23030">
                  <c:v>4.0644123130622862</c:v>
                </c:pt>
                <c:pt idx="23031">
                  <c:v>4.0577163038459707</c:v>
                </c:pt>
                <c:pt idx="23032">
                  <c:v>4.0363107633783599</c:v>
                </c:pt>
                <c:pt idx="23033">
                  <c:v>4.0577163038459707</c:v>
                </c:pt>
                <c:pt idx="23034">
                  <c:v>4.0644123130622862</c:v>
                </c:pt>
                <c:pt idx="23035">
                  <c:v>4.5821052136966536</c:v>
                </c:pt>
                <c:pt idx="23036">
                  <c:v>4.5989167728793454</c:v>
                </c:pt>
                <c:pt idx="23037">
                  <c:v>4.5975629940079088</c:v>
                </c:pt>
                <c:pt idx="23038">
                  <c:v>4.603767979012253</c:v>
                </c:pt>
                <c:pt idx="23039">
                  <c:v>4.0832988311453375</c:v>
                </c:pt>
                <c:pt idx="23040">
                  <c:v>4.0785705551274898</c:v>
                </c:pt>
                <c:pt idx="23041">
                  <c:v>4.0724748245594018</c:v>
                </c:pt>
                <c:pt idx="23042">
                  <c:v>4.0515342926933151</c:v>
                </c:pt>
                <c:pt idx="23043">
                  <c:v>4.0724748245594018</c:v>
                </c:pt>
                <c:pt idx="23044">
                  <c:v>4.0728480461559036</c:v>
                </c:pt>
                <c:pt idx="23045">
                  <c:v>4.0732209206049834</c:v>
                </c:pt>
                <c:pt idx="23046">
                  <c:v>4.0886380282581412</c:v>
                </c:pt>
                <c:pt idx="23047">
                  <c:v>4.0826134039405906</c:v>
                </c:pt>
                <c:pt idx="23048">
                  <c:v>4.0776936667629133</c:v>
                </c:pt>
                <c:pt idx="23049">
                  <c:v>4.0748737140726163</c:v>
                </c:pt>
                <c:pt idx="23050">
                  <c:v>4.0665483654742012</c:v>
                </c:pt>
                <c:pt idx="23051">
                  <c:v>4.0613603852625815</c:v>
                </c:pt>
                <c:pt idx="23052">
                  <c:v>4.0785532569938665</c:v>
                </c:pt>
                <c:pt idx="23053">
                  <c:v>4.0662405712075671</c:v>
                </c:pt>
                <c:pt idx="23054">
                  <c:v>4.0822271828148393</c:v>
                </c:pt>
                <c:pt idx="23055">
                  <c:v>4.095423170678492</c:v>
                </c:pt>
                <c:pt idx="23056">
                  <c:v>3.4248464422460851</c:v>
                </c:pt>
                <c:pt idx="23057">
                  <c:v>3.4248464422460847</c:v>
                </c:pt>
                <c:pt idx="23058">
                  <c:v>3.4248464422460851</c:v>
                </c:pt>
                <c:pt idx="23059">
                  <c:v>3.4208129575179318</c:v>
                </c:pt>
                <c:pt idx="23060">
                  <c:v>3.4236624267107243</c:v>
                </c:pt>
                <c:pt idx="23061">
                  <c:v>2.5160045254554659</c:v>
                </c:pt>
                <c:pt idx="23062">
                  <c:v>2.5156496441583451</c:v>
                </c:pt>
                <c:pt idx="23063">
                  <c:v>2.5156496441583451</c:v>
                </c:pt>
                <c:pt idx="23064">
                  <c:v>2.5022676292198271</c:v>
                </c:pt>
                <c:pt idx="23065">
                  <c:v>2.5070197388260995</c:v>
                </c:pt>
                <c:pt idx="23066">
                  <c:v>0.67832347499741563</c:v>
                </c:pt>
                <c:pt idx="23067">
                  <c:v>0.65984767895118968</c:v>
                </c:pt>
                <c:pt idx="23068">
                  <c:v>0.67832347499741596</c:v>
                </c:pt>
                <c:pt idx="23069">
                  <c:v>0.69690108611577251</c:v>
                </c:pt>
                <c:pt idx="23070">
                  <c:v>2.4935806449526381</c:v>
                </c:pt>
                <c:pt idx="23071">
                  <c:v>2.5000285222098251</c:v>
                </c:pt>
                <c:pt idx="23072">
                  <c:v>2.4993486144109549</c:v>
                </c:pt>
                <c:pt idx="23073">
                  <c:v>2.5001608168879397</c:v>
                </c:pt>
                <c:pt idx="23074">
                  <c:v>2.4871595218225782</c:v>
                </c:pt>
                <c:pt idx="23075">
                  <c:v>2.4921210808846754</c:v>
                </c:pt>
                <c:pt idx="23076">
                  <c:v>2.4913342943244294</c:v>
                </c:pt>
                <c:pt idx="23077">
                  <c:v>2.4913342943244294</c:v>
                </c:pt>
                <c:pt idx="23078">
                  <c:v>2.4913342943244299</c:v>
                </c:pt>
                <c:pt idx="23079">
                  <c:v>2.4913342943244294</c:v>
                </c:pt>
                <c:pt idx="23080">
                  <c:v>2.4927924092947786</c:v>
                </c:pt>
                <c:pt idx="23081">
                  <c:v>2.5062201391849426</c:v>
                </c:pt>
                <c:pt idx="23082">
                  <c:v>2.507437573337199</c:v>
                </c:pt>
                <c:pt idx="23083">
                  <c:v>2.4933192629365144</c:v>
                </c:pt>
                <c:pt idx="23084">
                  <c:v>2.4943204371708623</c:v>
                </c:pt>
                <c:pt idx="23085">
                  <c:v>2.4787718397437808</c:v>
                </c:pt>
                <c:pt idx="23086">
                  <c:v>2.472295114292387</c:v>
                </c:pt>
                <c:pt idx="23087">
                  <c:v>2.4722951142923875</c:v>
                </c:pt>
                <c:pt idx="23088">
                  <c:v>2.4723166431035706</c:v>
                </c:pt>
                <c:pt idx="23089">
                  <c:v>3.3676063422833269</c:v>
                </c:pt>
                <c:pt idx="23090">
                  <c:v>3.3726197063503691</c:v>
                </c:pt>
                <c:pt idx="23091">
                  <c:v>3.3726197063503696</c:v>
                </c:pt>
                <c:pt idx="23092">
                  <c:v>3.3625973714088992</c:v>
                </c:pt>
                <c:pt idx="23093">
                  <c:v>4.0274311108642875</c:v>
                </c:pt>
                <c:pt idx="23094">
                  <c:v>4.0274311108642866</c:v>
                </c:pt>
                <c:pt idx="23095">
                  <c:v>4.0453274005097901</c:v>
                </c:pt>
                <c:pt idx="23096">
                  <c:v>4.0366077056100753</c:v>
                </c:pt>
                <c:pt idx="23097">
                  <c:v>4.0370140145912607</c:v>
                </c:pt>
                <c:pt idx="23098">
                  <c:v>4.0354829813567523</c:v>
                </c:pt>
                <c:pt idx="23099">
                  <c:v>4.0140263831183844</c:v>
                </c:pt>
                <c:pt idx="23100">
                  <c:v>4.5483350317312921</c:v>
                </c:pt>
                <c:pt idx="23101">
                  <c:v>4.0289862467994428</c:v>
                </c:pt>
                <c:pt idx="23102">
                  <c:v>4.0200615608686618</c:v>
                </c:pt>
                <c:pt idx="23103">
                  <c:v>4.0289862467994428</c:v>
                </c:pt>
                <c:pt idx="23104">
                  <c:v>4.0277057593204173</c:v>
                </c:pt>
                <c:pt idx="23105">
                  <c:v>4.0292535968025787</c:v>
                </c:pt>
                <c:pt idx="23106">
                  <c:v>4.0383800558573375</c:v>
                </c:pt>
                <c:pt idx="23107">
                  <c:v>4.0400357183593254</c:v>
                </c:pt>
                <c:pt idx="23108">
                  <c:v>4.0160950056856262</c:v>
                </c:pt>
                <c:pt idx="23109">
                  <c:v>4.0188927593861488</c:v>
                </c:pt>
                <c:pt idx="23110">
                  <c:v>4.0320565691591019</c:v>
                </c:pt>
                <c:pt idx="23111">
                  <c:v>4.0303838805709162</c:v>
                </c:pt>
                <c:pt idx="23112">
                  <c:v>4.0061310258210217</c:v>
                </c:pt>
                <c:pt idx="23113">
                  <c:v>4.0077950126826183</c:v>
                </c:pt>
                <c:pt idx="23114">
                  <c:v>4.0303838805709153</c:v>
                </c:pt>
                <c:pt idx="23115">
                  <c:v>4.0376912106022704</c:v>
                </c:pt>
                <c:pt idx="23116">
                  <c:v>4.0417547973413024</c:v>
                </c:pt>
                <c:pt idx="23117">
                  <c:v>4.0376912106022695</c:v>
                </c:pt>
                <c:pt idx="23118">
                  <c:v>4.05511409360758</c:v>
                </c:pt>
                <c:pt idx="23119">
                  <c:v>4.0579928772075524</c:v>
                </c:pt>
                <c:pt idx="23120">
                  <c:v>3.3859451882595546</c:v>
                </c:pt>
                <c:pt idx="23121">
                  <c:v>3.3918562336392477</c:v>
                </c:pt>
                <c:pt idx="23122">
                  <c:v>3.3918562336392486</c:v>
                </c:pt>
                <c:pt idx="23123">
                  <c:v>3.4088404914806394</c:v>
                </c:pt>
                <c:pt idx="23124">
                  <c:v>2.4867192194911927</c:v>
                </c:pt>
                <c:pt idx="23125">
                  <c:v>2.4867192194911922</c:v>
                </c:pt>
                <c:pt idx="23126">
                  <c:v>2.4731779784753458</c:v>
                </c:pt>
                <c:pt idx="23127">
                  <c:v>2.4732503985280054</c:v>
                </c:pt>
                <c:pt idx="23128">
                  <c:v>2.487029370242646</c:v>
                </c:pt>
                <c:pt idx="23129">
                  <c:v>2.4874121803269178</c:v>
                </c:pt>
                <c:pt idx="23130">
                  <c:v>2.4875830347626002</c:v>
                </c:pt>
                <c:pt idx="23131">
                  <c:v>3.1515827416260702</c:v>
                </c:pt>
                <c:pt idx="23132">
                  <c:v>3.146149232760119</c:v>
                </c:pt>
                <c:pt idx="23133">
                  <c:v>3.1453204757069106</c:v>
                </c:pt>
                <c:pt idx="23134">
                  <c:v>3.138126582777014</c:v>
                </c:pt>
                <c:pt idx="23135">
                  <c:v>3.151460358840052</c:v>
                </c:pt>
                <c:pt idx="23136">
                  <c:v>3.1518072050251247</c:v>
                </c:pt>
                <c:pt idx="23137">
                  <c:v>3.1368084949226569</c:v>
                </c:pt>
                <c:pt idx="23138">
                  <c:v>3.1495201226729366</c:v>
                </c:pt>
                <c:pt idx="23139">
                  <c:v>3.1493986509559382</c:v>
                </c:pt>
                <c:pt idx="23140">
                  <c:v>3.1493986509559382</c:v>
                </c:pt>
                <c:pt idx="23141">
                  <c:v>3.1420362307488108</c:v>
                </c:pt>
                <c:pt idx="23142">
                  <c:v>3.1406019227283086</c:v>
                </c:pt>
                <c:pt idx="23143">
                  <c:v>3.1404479322861936</c:v>
                </c:pt>
                <c:pt idx="23144">
                  <c:v>3.1555336657879156</c:v>
                </c:pt>
                <c:pt idx="23145">
                  <c:v>3.1406923916983014</c:v>
                </c:pt>
                <c:pt idx="23146">
                  <c:v>3.1381463291144427</c:v>
                </c:pt>
                <c:pt idx="23147">
                  <c:v>3.8777458734828434</c:v>
                </c:pt>
                <c:pt idx="23148">
                  <c:v>3.8963283698719353</c:v>
                </c:pt>
                <c:pt idx="23149">
                  <c:v>3.8777458734828434</c:v>
                </c:pt>
                <c:pt idx="23150">
                  <c:v>3.8735496161159433</c:v>
                </c:pt>
                <c:pt idx="23151">
                  <c:v>3.8702152427189356</c:v>
                </c:pt>
                <c:pt idx="23152">
                  <c:v>3.8786289039837136</c:v>
                </c:pt>
                <c:pt idx="23153">
                  <c:v>3.8753015323586566</c:v>
                </c:pt>
                <c:pt idx="23154">
                  <c:v>3.875301532358657</c:v>
                </c:pt>
                <c:pt idx="23155">
                  <c:v>3.875301532358657</c:v>
                </c:pt>
                <c:pt idx="23156">
                  <c:v>3.8742805313756064</c:v>
                </c:pt>
                <c:pt idx="23157">
                  <c:v>3.8800331282042615</c:v>
                </c:pt>
                <c:pt idx="23158">
                  <c:v>3.8809851498828003</c:v>
                </c:pt>
                <c:pt idx="23159">
                  <c:v>3.8623164009787589</c:v>
                </c:pt>
                <c:pt idx="23160">
                  <c:v>4.433850379562382</c:v>
                </c:pt>
                <c:pt idx="23161">
                  <c:v>4.4401266317215784</c:v>
                </c:pt>
                <c:pt idx="23162">
                  <c:v>3.369452352701845</c:v>
                </c:pt>
                <c:pt idx="23163">
                  <c:v>3.3775271033741623</c:v>
                </c:pt>
                <c:pt idx="23164">
                  <c:v>3.3775271033741627</c:v>
                </c:pt>
                <c:pt idx="23165">
                  <c:v>3.3775271033741623</c:v>
                </c:pt>
                <c:pt idx="23166">
                  <c:v>3.3576972080732683</c:v>
                </c:pt>
                <c:pt idx="23167">
                  <c:v>3.3594251604923446</c:v>
                </c:pt>
                <c:pt idx="23168">
                  <c:v>3.3602383732524168</c:v>
                </c:pt>
                <c:pt idx="23169">
                  <c:v>3.3398706957467708</c:v>
                </c:pt>
                <c:pt idx="23170">
                  <c:v>3.3398706957467708</c:v>
                </c:pt>
                <c:pt idx="23171">
                  <c:v>3.3398706957467708</c:v>
                </c:pt>
                <c:pt idx="23172">
                  <c:v>3.3407540881081381</c:v>
                </c:pt>
                <c:pt idx="23173">
                  <c:v>3.3425938758602736</c:v>
                </c:pt>
                <c:pt idx="23174">
                  <c:v>3.3434483280236904</c:v>
                </c:pt>
                <c:pt idx="23175">
                  <c:v>3.322613623387856</c:v>
                </c:pt>
                <c:pt idx="23176">
                  <c:v>3.3226136233878569</c:v>
                </c:pt>
                <c:pt idx="23177">
                  <c:v>3.3452083861431055</c:v>
                </c:pt>
                <c:pt idx="23178">
                  <c:v>2.4368596840333283</c:v>
                </c:pt>
                <c:pt idx="23179">
                  <c:v>2.4166578946579711</c:v>
                </c:pt>
                <c:pt idx="23180">
                  <c:v>2.4371362158162788</c:v>
                </c:pt>
                <c:pt idx="23181">
                  <c:v>2.4399650293462987</c:v>
                </c:pt>
                <c:pt idx="23182">
                  <c:v>2.4417364729064746</c:v>
                </c:pt>
                <c:pt idx="23183">
                  <c:v>2.4226104761704437</c:v>
                </c:pt>
                <c:pt idx="23184">
                  <c:v>2.4226104761704437</c:v>
                </c:pt>
                <c:pt idx="23185">
                  <c:v>2.4019695135918715</c:v>
                </c:pt>
                <c:pt idx="23186">
                  <c:v>2.4193599892418303</c:v>
                </c:pt>
                <c:pt idx="23187">
                  <c:v>2.4193599892418307</c:v>
                </c:pt>
                <c:pt idx="23188">
                  <c:v>2.4156947691051105</c:v>
                </c:pt>
                <c:pt idx="23189">
                  <c:v>2.4180270442409335</c:v>
                </c:pt>
                <c:pt idx="23190">
                  <c:v>2.4176471392464101</c:v>
                </c:pt>
                <c:pt idx="23191">
                  <c:v>0.57965358882568874</c:v>
                </c:pt>
                <c:pt idx="23192">
                  <c:v>0.58814922504932199</c:v>
                </c:pt>
                <c:pt idx="23193">
                  <c:v>0.59037303680016229</c:v>
                </c:pt>
                <c:pt idx="23194">
                  <c:v>0.6197855944942251</c:v>
                </c:pt>
                <c:pt idx="23195">
                  <c:v>0.61978559449422543</c:v>
                </c:pt>
                <c:pt idx="23196">
                  <c:v>0.61978559449422466</c:v>
                </c:pt>
                <c:pt idx="23197">
                  <c:v>0.6615408258815284</c:v>
                </c:pt>
                <c:pt idx="23198">
                  <c:v>0.66384326253358861</c:v>
                </c:pt>
                <c:pt idx="23199">
                  <c:v>0.67283460046564714</c:v>
                </c:pt>
                <c:pt idx="23200">
                  <c:v>0.67495874156097435</c:v>
                </c:pt>
                <c:pt idx="23201">
                  <c:v>2.4613061767552633</c:v>
                </c:pt>
                <c:pt idx="23202">
                  <c:v>2.4610135662269244</c:v>
                </c:pt>
                <c:pt idx="23203">
                  <c:v>2.4609235658765125</c:v>
                </c:pt>
                <c:pt idx="23204">
                  <c:v>2.4605925637594499</c:v>
                </c:pt>
                <c:pt idx="23205">
                  <c:v>2.4797899549364137</c:v>
                </c:pt>
                <c:pt idx="23206">
                  <c:v>2.4798675424497452</c:v>
                </c:pt>
                <c:pt idx="23207">
                  <c:v>2.4814800600128581</c:v>
                </c:pt>
                <c:pt idx="23208">
                  <c:v>2.4814800600128586</c:v>
                </c:pt>
                <c:pt idx="23209">
                  <c:v>2.4814800600128581</c:v>
                </c:pt>
                <c:pt idx="23210">
                  <c:v>2.4814800600128581</c:v>
                </c:pt>
                <c:pt idx="23211">
                  <c:v>2.4814800600128586</c:v>
                </c:pt>
                <c:pt idx="23212">
                  <c:v>2.4814800600128581</c:v>
                </c:pt>
                <c:pt idx="23213">
                  <c:v>2.4798675424497447</c:v>
                </c:pt>
                <c:pt idx="23214">
                  <c:v>2.4798675424497447</c:v>
                </c:pt>
                <c:pt idx="23215">
                  <c:v>2.4830009054283417</c:v>
                </c:pt>
                <c:pt idx="23216">
                  <c:v>2.5008314642308456</c:v>
                </c:pt>
                <c:pt idx="23217">
                  <c:v>2.4826591723547158</c:v>
                </c:pt>
                <c:pt idx="23218">
                  <c:v>2.482285690177239</c:v>
                </c:pt>
                <c:pt idx="23219">
                  <c:v>2.4826591723547162</c:v>
                </c:pt>
                <c:pt idx="23220">
                  <c:v>2.4993355100256829</c:v>
                </c:pt>
                <c:pt idx="23221">
                  <c:v>2.4993355100256833</c:v>
                </c:pt>
                <c:pt idx="23222">
                  <c:v>2.4826591723547167</c:v>
                </c:pt>
                <c:pt idx="23223">
                  <c:v>2.482285690177239</c:v>
                </c:pt>
                <c:pt idx="23224">
                  <c:v>2.485097120901349</c:v>
                </c:pt>
                <c:pt idx="23225">
                  <c:v>2.485097120901349</c:v>
                </c:pt>
                <c:pt idx="23226">
                  <c:v>2.4850971209013495</c:v>
                </c:pt>
                <c:pt idx="23227">
                  <c:v>2.4855438648010542</c:v>
                </c:pt>
                <c:pt idx="23228">
                  <c:v>2.4665390912064495</c:v>
                </c:pt>
                <c:pt idx="23229">
                  <c:v>2.4855438648010533</c:v>
                </c:pt>
                <c:pt idx="23230">
                  <c:v>2.4855438648010542</c:v>
                </c:pt>
                <c:pt idx="23231">
                  <c:v>2.5032522965841459</c:v>
                </c:pt>
                <c:pt idx="23232">
                  <c:v>0.76272414866129157</c:v>
                </c:pt>
                <c:pt idx="23233">
                  <c:v>0.76767175743230687</c:v>
                </c:pt>
                <c:pt idx="23234">
                  <c:v>0.75472500522161157</c:v>
                </c:pt>
                <c:pt idx="23235">
                  <c:v>0.75472500522161212</c:v>
                </c:pt>
                <c:pt idx="23236">
                  <c:v>0.73735292365803762</c:v>
                </c:pt>
                <c:pt idx="23237">
                  <c:v>0.75472500522161279</c:v>
                </c:pt>
                <c:pt idx="23238">
                  <c:v>0.78134269689400349</c:v>
                </c:pt>
                <c:pt idx="23239">
                  <c:v>0.76767175743230898</c:v>
                </c:pt>
                <c:pt idx="23240">
                  <c:v>0.76767175743230898</c:v>
                </c:pt>
                <c:pt idx="23241">
                  <c:v>0.78134269689400349</c:v>
                </c:pt>
                <c:pt idx="23242">
                  <c:v>0.76028155554667609</c:v>
                </c:pt>
                <c:pt idx="23243">
                  <c:v>0.77207482262911042</c:v>
                </c:pt>
                <c:pt idx="23244">
                  <c:v>0.770366853161226</c:v>
                </c:pt>
                <c:pt idx="23245">
                  <c:v>0.77036685316122633</c:v>
                </c:pt>
                <c:pt idx="23246">
                  <c:v>2.508849239337271</c:v>
                </c:pt>
                <c:pt idx="23247">
                  <c:v>2.4929674447415273</c:v>
                </c:pt>
                <c:pt idx="23248">
                  <c:v>2.5100368657925878</c:v>
                </c:pt>
                <c:pt idx="23249">
                  <c:v>2.5100368657925878</c:v>
                </c:pt>
                <c:pt idx="23250">
                  <c:v>2.5100368657925882</c:v>
                </c:pt>
                <c:pt idx="23251">
                  <c:v>2.5100368657925882</c:v>
                </c:pt>
                <c:pt idx="23252">
                  <c:v>2.510734487972532</c:v>
                </c:pt>
                <c:pt idx="23253">
                  <c:v>2.5094913170073485</c:v>
                </c:pt>
                <c:pt idx="23254">
                  <c:v>2.510734487972532</c:v>
                </c:pt>
                <c:pt idx="23255">
                  <c:v>2.5084735378541398</c:v>
                </c:pt>
                <c:pt idx="23256">
                  <c:v>2.5084735378541403</c:v>
                </c:pt>
                <c:pt idx="23257">
                  <c:v>2.5090668985407225</c:v>
                </c:pt>
                <c:pt idx="23258">
                  <c:v>2.5103397210514058</c:v>
                </c:pt>
                <c:pt idx="23259">
                  <c:v>2.5111244377225446</c:v>
                </c:pt>
                <c:pt idx="23260">
                  <c:v>2.511124437722545</c:v>
                </c:pt>
                <c:pt idx="23261">
                  <c:v>2.5103397210514058</c:v>
                </c:pt>
                <c:pt idx="23262">
                  <c:v>2.4938039137947192</c:v>
                </c:pt>
                <c:pt idx="23263">
                  <c:v>2.5103397210514058</c:v>
                </c:pt>
                <c:pt idx="23264">
                  <c:v>2.5034572141126805</c:v>
                </c:pt>
                <c:pt idx="23265">
                  <c:v>2.5034572141126805</c:v>
                </c:pt>
                <c:pt idx="23266">
                  <c:v>2.5056562444598467</c:v>
                </c:pt>
                <c:pt idx="23267">
                  <c:v>2.520601153871644</c:v>
                </c:pt>
                <c:pt idx="23268">
                  <c:v>2.5049286484486815</c:v>
                </c:pt>
                <c:pt idx="23269">
                  <c:v>2.4901468891727268</c:v>
                </c:pt>
                <c:pt idx="23270">
                  <c:v>2.4895610359911</c:v>
                </c:pt>
                <c:pt idx="23271">
                  <c:v>2.4895610359911</c:v>
                </c:pt>
                <c:pt idx="23272">
                  <c:v>2.4895610359911</c:v>
                </c:pt>
                <c:pt idx="23273">
                  <c:v>2.4902207274842314</c:v>
                </c:pt>
                <c:pt idx="23274">
                  <c:v>2.4902207274842314</c:v>
                </c:pt>
                <c:pt idx="23275">
                  <c:v>2.5046878524665397</c:v>
                </c:pt>
                <c:pt idx="23276">
                  <c:v>2.5039148328396603</c:v>
                </c:pt>
                <c:pt idx="23277">
                  <c:v>0.73791921364664637</c:v>
                </c:pt>
                <c:pt idx="23278">
                  <c:v>0.73829351568096868</c:v>
                </c:pt>
                <c:pt idx="23279">
                  <c:v>0.73829351568096901</c:v>
                </c:pt>
                <c:pt idx="23280">
                  <c:v>0.74598408003032357</c:v>
                </c:pt>
                <c:pt idx="23281">
                  <c:v>2.5048372556753771</c:v>
                </c:pt>
                <c:pt idx="23282">
                  <c:v>2.4888894631191221</c:v>
                </c:pt>
                <c:pt idx="23283">
                  <c:v>2.4882857707673214</c:v>
                </c:pt>
                <c:pt idx="23284">
                  <c:v>2.5048372556753775</c:v>
                </c:pt>
                <c:pt idx="23285">
                  <c:v>2.505749995211326</c:v>
                </c:pt>
                <c:pt idx="23286">
                  <c:v>2.5075194511961318</c:v>
                </c:pt>
                <c:pt idx="23287">
                  <c:v>2.49153520117394</c:v>
                </c:pt>
                <c:pt idx="23288">
                  <c:v>2.4909600345771428</c:v>
                </c:pt>
                <c:pt idx="23289">
                  <c:v>3.3921581078292862</c:v>
                </c:pt>
                <c:pt idx="23290">
                  <c:v>3.4117966527306054</c:v>
                </c:pt>
                <c:pt idx="23291">
                  <c:v>3.3928430365944928</c:v>
                </c:pt>
                <c:pt idx="23292">
                  <c:v>3.3967967251037163</c:v>
                </c:pt>
                <c:pt idx="23293">
                  <c:v>3.4070298644711849</c:v>
                </c:pt>
                <c:pt idx="23294">
                  <c:v>3.3910315087047032</c:v>
                </c:pt>
                <c:pt idx="23295">
                  <c:v>3.3922960248922087</c:v>
                </c:pt>
                <c:pt idx="23296">
                  <c:v>3.3900967436522422</c:v>
                </c:pt>
                <c:pt idx="23297">
                  <c:v>3.3851275458335204</c:v>
                </c:pt>
                <c:pt idx="23298">
                  <c:v>3.3851275458335204</c:v>
                </c:pt>
                <c:pt idx="23299">
                  <c:v>3.3894686702793715</c:v>
                </c:pt>
                <c:pt idx="23300">
                  <c:v>3.3854692326290672</c:v>
                </c:pt>
                <c:pt idx="23301">
                  <c:v>3.3854692326290663</c:v>
                </c:pt>
                <c:pt idx="23302">
                  <c:v>3.3847659030607082</c:v>
                </c:pt>
                <c:pt idx="23303">
                  <c:v>3.3847659030607082</c:v>
                </c:pt>
                <c:pt idx="23304">
                  <c:v>3.3898030432779489</c:v>
                </c:pt>
                <c:pt idx="23305">
                  <c:v>3.3904281006260981</c:v>
                </c:pt>
                <c:pt idx="23306">
                  <c:v>3.3708661043483059</c:v>
                </c:pt>
                <c:pt idx="23307">
                  <c:v>3.375366646751135</c:v>
                </c:pt>
                <c:pt idx="23308">
                  <c:v>3.3945760739986981</c:v>
                </c:pt>
                <c:pt idx="23309">
                  <c:v>3.3898030432779485</c:v>
                </c:pt>
                <c:pt idx="23310">
                  <c:v>3.3708518964505649</c:v>
                </c:pt>
                <c:pt idx="23311">
                  <c:v>3.3757354538408988</c:v>
                </c:pt>
                <c:pt idx="23312">
                  <c:v>2.4670247851050431</c:v>
                </c:pt>
                <c:pt idx="23313">
                  <c:v>2.4676264995138584</c:v>
                </c:pt>
                <c:pt idx="23314">
                  <c:v>2.4838099594518535</c:v>
                </c:pt>
                <c:pt idx="23315">
                  <c:v>2.4676264995138588</c:v>
                </c:pt>
                <c:pt idx="23316">
                  <c:v>2.4653611327934191</c:v>
                </c:pt>
                <c:pt idx="23317">
                  <c:v>2.4634660721125297</c:v>
                </c:pt>
                <c:pt idx="23318">
                  <c:v>2.4634660721125292</c:v>
                </c:pt>
                <c:pt idx="23319">
                  <c:v>2.4800291927891438</c:v>
                </c:pt>
                <c:pt idx="23320">
                  <c:v>0.65491772127811609</c:v>
                </c:pt>
                <c:pt idx="23321">
                  <c:v>0.62279642758972265</c:v>
                </c:pt>
                <c:pt idx="23322">
                  <c:v>0.61966268391070944</c:v>
                </c:pt>
                <c:pt idx="23323">
                  <c:v>0.63281554586502364</c:v>
                </c:pt>
                <c:pt idx="23324">
                  <c:v>0.62361325864509931</c:v>
                </c:pt>
                <c:pt idx="23325">
                  <c:v>0.62484474658598887</c:v>
                </c:pt>
                <c:pt idx="23326">
                  <c:v>0.62746827904450631</c:v>
                </c:pt>
                <c:pt idx="23327">
                  <c:v>0.66383883429551926</c:v>
                </c:pt>
                <c:pt idx="23328">
                  <c:v>0.66383883429551893</c:v>
                </c:pt>
                <c:pt idx="23329">
                  <c:v>0.62597761211059599</c:v>
                </c:pt>
                <c:pt idx="23330">
                  <c:v>0.62874294421992949</c:v>
                </c:pt>
                <c:pt idx="23331">
                  <c:v>0.66299889428183556</c:v>
                </c:pt>
                <c:pt idx="23332">
                  <c:v>0.66576401777756244</c:v>
                </c:pt>
                <c:pt idx="23333">
                  <c:v>0.66576401777756311</c:v>
                </c:pt>
                <c:pt idx="23334">
                  <c:v>0.66576401777756422</c:v>
                </c:pt>
                <c:pt idx="23335">
                  <c:v>0.67654575006061279</c:v>
                </c:pt>
                <c:pt idx="23336">
                  <c:v>0.68453714509710051</c:v>
                </c:pt>
                <c:pt idx="23337">
                  <c:v>0.69205394128512987</c:v>
                </c:pt>
                <c:pt idx="23338">
                  <c:v>0.69535642048437618</c:v>
                </c:pt>
                <c:pt idx="23339">
                  <c:v>0.69535642048437585</c:v>
                </c:pt>
                <c:pt idx="23340">
                  <c:v>0.68453714509710017</c:v>
                </c:pt>
                <c:pt idx="23341">
                  <c:v>0.68723556072202385</c:v>
                </c:pt>
                <c:pt idx="23342">
                  <c:v>0.71993026312755293</c:v>
                </c:pt>
                <c:pt idx="23343">
                  <c:v>0.72048941338307282</c:v>
                </c:pt>
                <c:pt idx="23344">
                  <c:v>0.73286265363619929</c:v>
                </c:pt>
                <c:pt idx="23345">
                  <c:v>0.70059202703532897</c:v>
                </c:pt>
                <c:pt idx="23346">
                  <c:v>2.4771563935543006</c:v>
                </c:pt>
                <c:pt idx="23347">
                  <c:v>2.4771563935543006</c:v>
                </c:pt>
                <c:pt idx="23348">
                  <c:v>2.494106174311931</c:v>
                </c:pt>
                <c:pt idx="23349">
                  <c:v>2.5016507245326296</c:v>
                </c:pt>
                <c:pt idx="23350">
                  <c:v>2.4850849881931971</c:v>
                </c:pt>
                <c:pt idx="23351">
                  <c:v>2.4831762224870548</c:v>
                </c:pt>
                <c:pt idx="23352">
                  <c:v>2.5003503292520102</c:v>
                </c:pt>
                <c:pt idx="23353">
                  <c:v>2.501479364585367</c:v>
                </c:pt>
                <c:pt idx="23354">
                  <c:v>2.5163728686647229</c:v>
                </c:pt>
                <c:pt idx="23355">
                  <c:v>2.5307699243490305</c:v>
                </c:pt>
                <c:pt idx="23356">
                  <c:v>2.5295670414665188</c:v>
                </c:pt>
                <c:pt idx="23357">
                  <c:v>2.543191232314375</c:v>
                </c:pt>
                <c:pt idx="23358">
                  <c:v>2.5295670414665183</c:v>
                </c:pt>
                <c:pt idx="23359">
                  <c:v>2.5419425147274639</c:v>
                </c:pt>
                <c:pt idx="23360">
                  <c:v>2.5429616603959055</c:v>
                </c:pt>
                <c:pt idx="23361">
                  <c:v>2.5557180386396503</c:v>
                </c:pt>
                <c:pt idx="23362">
                  <c:v>2.5429616603959055</c:v>
                </c:pt>
                <c:pt idx="23363">
                  <c:v>2.5438506171823505</c:v>
                </c:pt>
                <c:pt idx="23364">
                  <c:v>3.4580268338702793</c:v>
                </c:pt>
                <c:pt idx="23365">
                  <c:v>3.4416797150789993</c:v>
                </c:pt>
                <c:pt idx="23366">
                  <c:v>3.4581517878371284</c:v>
                </c:pt>
                <c:pt idx="23367">
                  <c:v>3.4497604917692941</c:v>
                </c:pt>
                <c:pt idx="23368">
                  <c:v>3.4582539819304743</c:v>
                </c:pt>
                <c:pt idx="23369">
                  <c:v>3.460127438962409</c:v>
                </c:pt>
                <c:pt idx="23370">
                  <c:v>3.460127438962409</c:v>
                </c:pt>
                <c:pt idx="23371">
                  <c:v>3.4571033434908265</c:v>
                </c:pt>
                <c:pt idx="23372">
                  <c:v>3.4600658252536838</c:v>
                </c:pt>
                <c:pt idx="23373">
                  <c:v>3.4441132421820839</c:v>
                </c:pt>
                <c:pt idx="23374">
                  <c:v>3.4405382401441007</c:v>
                </c:pt>
                <c:pt idx="23375">
                  <c:v>3.4430072552083417</c:v>
                </c:pt>
                <c:pt idx="23376">
                  <c:v>3.4447067780408456</c:v>
                </c:pt>
                <c:pt idx="23377">
                  <c:v>2.533462729685501</c:v>
                </c:pt>
                <c:pt idx="23378">
                  <c:v>2.5380910116366344</c:v>
                </c:pt>
                <c:pt idx="23379">
                  <c:v>2.5270910197007614</c:v>
                </c:pt>
                <c:pt idx="23380">
                  <c:v>2.5218678351038792</c:v>
                </c:pt>
                <c:pt idx="23381">
                  <c:v>2.5216257474077297</c:v>
                </c:pt>
                <c:pt idx="23382">
                  <c:v>2.5205790260237424</c:v>
                </c:pt>
                <c:pt idx="23383">
                  <c:v>2.5127904856899597</c:v>
                </c:pt>
                <c:pt idx="23384">
                  <c:v>2.5125226222183961</c:v>
                </c:pt>
                <c:pt idx="23385">
                  <c:v>2.4988792284828771</c:v>
                </c:pt>
                <c:pt idx="23386">
                  <c:v>2.4988792284828776</c:v>
                </c:pt>
                <c:pt idx="23387">
                  <c:v>2.500143492239955</c:v>
                </c:pt>
                <c:pt idx="23388">
                  <c:v>2.4854470596591596</c:v>
                </c:pt>
                <c:pt idx="23389">
                  <c:v>2.4863627844588017</c:v>
                </c:pt>
                <c:pt idx="23390">
                  <c:v>2.4863627844588017</c:v>
                </c:pt>
                <c:pt idx="23391">
                  <c:v>2.4854470596591605</c:v>
                </c:pt>
                <c:pt idx="23392">
                  <c:v>2.4854470596591605</c:v>
                </c:pt>
                <c:pt idx="23393">
                  <c:v>2.4869926445713353</c:v>
                </c:pt>
                <c:pt idx="23394">
                  <c:v>2.48544705965916</c:v>
                </c:pt>
                <c:pt idx="23395">
                  <c:v>0.65736031264836892</c:v>
                </c:pt>
                <c:pt idx="23396">
                  <c:v>0.67911347303759728</c:v>
                </c:pt>
                <c:pt idx="23397">
                  <c:v>0.65024529110607199</c:v>
                </c:pt>
                <c:pt idx="23398">
                  <c:v>0.6424552118798571</c:v>
                </c:pt>
                <c:pt idx="23399">
                  <c:v>3.1453204757069102</c:v>
                </c:pt>
                <c:pt idx="23400">
                  <c:v>3.1439965750776344</c:v>
                </c:pt>
                <c:pt idx="23401">
                  <c:v>3.1289807445044642</c:v>
                </c:pt>
                <c:pt idx="23402">
                  <c:v>3.1439965750776357</c:v>
                </c:pt>
                <c:pt idx="23403">
                  <c:v>3.1418480480647051</c:v>
                </c:pt>
                <c:pt idx="23404">
                  <c:v>3.1432515293719443</c:v>
                </c:pt>
                <c:pt idx="23405">
                  <c:v>3.1448490498441948</c:v>
                </c:pt>
                <c:pt idx="23406">
                  <c:v>3.1503660739005821</c:v>
                </c:pt>
                <c:pt idx="23407">
                  <c:v>3.1503660739005821</c:v>
                </c:pt>
                <c:pt idx="23408">
                  <c:v>3.1454899662837392</c:v>
                </c:pt>
                <c:pt idx="23409">
                  <c:v>3.1527818926863942</c:v>
                </c:pt>
                <c:pt idx="23410">
                  <c:v>3.1585488689168808</c:v>
                </c:pt>
                <c:pt idx="23411">
                  <c:v>3.1585488689168817</c:v>
                </c:pt>
                <c:pt idx="23412">
                  <c:v>3.1585307408994892</c:v>
                </c:pt>
                <c:pt idx="23413">
                  <c:v>3.1704485267169877</c:v>
                </c:pt>
                <c:pt idx="23414">
                  <c:v>3.177188799560724</c:v>
                </c:pt>
                <c:pt idx="23415">
                  <c:v>3.1777817297864268</c:v>
                </c:pt>
                <c:pt idx="23416">
                  <c:v>3.1823557119233605</c:v>
                </c:pt>
                <c:pt idx="23417">
                  <c:v>3.1758194187058137</c:v>
                </c:pt>
                <c:pt idx="23418">
                  <c:v>3.1797428216871193</c:v>
                </c:pt>
                <c:pt idx="23419">
                  <c:v>3.1801492939385367</c:v>
                </c:pt>
                <c:pt idx="23420">
                  <c:v>3.1799678824810202</c:v>
                </c:pt>
                <c:pt idx="23421">
                  <c:v>3.1799678824810207</c:v>
                </c:pt>
                <c:pt idx="23422">
                  <c:v>3.1805399773224861</c:v>
                </c:pt>
                <c:pt idx="23423">
                  <c:v>3.1697084264715829</c:v>
                </c:pt>
                <c:pt idx="23424">
                  <c:v>3.1798175001133417</c:v>
                </c:pt>
                <c:pt idx="23425">
                  <c:v>3.1798175001133413</c:v>
                </c:pt>
                <c:pt idx="23426">
                  <c:v>3.188962167953211</c:v>
                </c:pt>
                <c:pt idx="23427">
                  <c:v>3.1788679357213865</c:v>
                </c:pt>
                <c:pt idx="23428">
                  <c:v>3.1780685925870684</c:v>
                </c:pt>
                <c:pt idx="23429">
                  <c:v>3.1884507702418725</c:v>
                </c:pt>
                <c:pt idx="23430">
                  <c:v>0.65428500346930485</c:v>
                </c:pt>
                <c:pt idx="23431">
                  <c:v>0.65727047286921636</c:v>
                </c:pt>
                <c:pt idx="23432">
                  <c:v>0.6572704728692158</c:v>
                </c:pt>
                <c:pt idx="23433">
                  <c:v>0.63962121334902389</c:v>
                </c:pt>
                <c:pt idx="23434">
                  <c:v>0.63962121334902355</c:v>
                </c:pt>
                <c:pt idx="23435">
                  <c:v>0.63962121334902267</c:v>
                </c:pt>
                <c:pt idx="23436">
                  <c:v>0.66617128663922398</c:v>
                </c:pt>
                <c:pt idx="23437">
                  <c:v>0.67535426399324672</c:v>
                </c:pt>
                <c:pt idx="23438">
                  <c:v>0.67419536193613094</c:v>
                </c:pt>
                <c:pt idx="23439">
                  <c:v>0.69363761616555397</c:v>
                </c:pt>
                <c:pt idx="23440">
                  <c:v>0.69696200425834631</c:v>
                </c:pt>
                <c:pt idx="23441">
                  <c:v>0.6983267872343073</c:v>
                </c:pt>
                <c:pt idx="23442">
                  <c:v>0.70766867471563055</c:v>
                </c:pt>
                <c:pt idx="23443">
                  <c:v>0.71919193873753673</c:v>
                </c:pt>
                <c:pt idx="23444">
                  <c:v>2.5198245710538218</c:v>
                </c:pt>
                <c:pt idx="23445">
                  <c:v>2.5198245710538218</c:v>
                </c:pt>
                <c:pt idx="23446">
                  <c:v>2.5196950639711595</c:v>
                </c:pt>
                <c:pt idx="23447">
                  <c:v>2.5144386277861752</c:v>
                </c:pt>
                <c:pt idx="23448">
                  <c:v>2.5095378827616068</c:v>
                </c:pt>
                <c:pt idx="23449">
                  <c:v>2.5039243704356573</c:v>
                </c:pt>
                <c:pt idx="23450">
                  <c:v>2.5039243704356569</c:v>
                </c:pt>
                <c:pt idx="23451">
                  <c:v>2.5170284579369611</c:v>
                </c:pt>
                <c:pt idx="23452">
                  <c:v>2.5089877773742799</c:v>
                </c:pt>
                <c:pt idx="23453">
                  <c:v>2.5084320651750431</c:v>
                </c:pt>
                <c:pt idx="23454">
                  <c:v>2.5082430182304027</c:v>
                </c:pt>
                <c:pt idx="23455">
                  <c:v>2.494277216860096</c:v>
                </c:pt>
                <c:pt idx="23456">
                  <c:v>2.494277216860096</c:v>
                </c:pt>
                <c:pt idx="23457">
                  <c:v>2.494277216860096</c:v>
                </c:pt>
                <c:pt idx="23458">
                  <c:v>2.5005719012871364</c:v>
                </c:pt>
                <c:pt idx="23459">
                  <c:v>2.5009694894374008</c:v>
                </c:pt>
                <c:pt idx="23460">
                  <c:v>2.4879923495303471</c:v>
                </c:pt>
                <c:pt idx="23461">
                  <c:v>3.9065674312230971</c:v>
                </c:pt>
                <c:pt idx="23462">
                  <c:v>3.8900477220616141</c:v>
                </c:pt>
                <c:pt idx="23463">
                  <c:v>3.8934186711695218</c:v>
                </c:pt>
                <c:pt idx="23464">
                  <c:v>3.8934186711695218</c:v>
                </c:pt>
                <c:pt idx="23465">
                  <c:v>3.9096166954722151</c:v>
                </c:pt>
                <c:pt idx="23466">
                  <c:v>3.9107621459141022</c:v>
                </c:pt>
                <c:pt idx="23467">
                  <c:v>3.9112527367665315</c:v>
                </c:pt>
                <c:pt idx="23468">
                  <c:v>3.9107621459141022</c:v>
                </c:pt>
                <c:pt idx="23469">
                  <c:v>3.9077063460009995</c:v>
                </c:pt>
                <c:pt idx="23470">
                  <c:v>4.4808911077671825</c:v>
                </c:pt>
                <c:pt idx="23471">
                  <c:v>4.4808911077671825</c:v>
                </c:pt>
                <c:pt idx="23472">
                  <c:v>4.4852100750437183</c:v>
                </c:pt>
                <c:pt idx="23473">
                  <c:v>4.5047810074495347</c:v>
                </c:pt>
                <c:pt idx="23474">
                  <c:v>4.4852100750437183</c:v>
                </c:pt>
                <c:pt idx="23475">
                  <c:v>3.8946294033432829</c:v>
                </c:pt>
                <c:pt idx="23476">
                  <c:v>4.4659833327041962</c:v>
                </c:pt>
                <c:pt idx="23477">
                  <c:v>4.464497494367226</c:v>
                </c:pt>
                <c:pt idx="23478">
                  <c:v>4.4604498076979535</c:v>
                </c:pt>
                <c:pt idx="23479">
                  <c:v>4.4759353308965899</c:v>
                </c:pt>
                <c:pt idx="23480">
                  <c:v>4.4774853230243004</c:v>
                </c:pt>
                <c:pt idx="23481">
                  <c:v>4.4774853230243004</c:v>
                </c:pt>
                <c:pt idx="23482">
                  <c:v>4.4567333863028979</c:v>
                </c:pt>
                <c:pt idx="23483">
                  <c:v>4.4423916824793732</c:v>
                </c:pt>
                <c:pt idx="23484">
                  <c:v>4.4596358511741787</c:v>
                </c:pt>
                <c:pt idx="23485">
                  <c:v>4.938989335964397</c:v>
                </c:pt>
                <c:pt idx="23486">
                  <c:v>4.9408665198223432</c:v>
                </c:pt>
                <c:pt idx="23487">
                  <c:v>4.9386828553242275</c:v>
                </c:pt>
                <c:pt idx="23488">
                  <c:v>4.9386828553242275</c:v>
                </c:pt>
                <c:pt idx="23489">
                  <c:v>4.9239193155045022</c:v>
                </c:pt>
                <c:pt idx="23490">
                  <c:v>4.9201362784946729</c:v>
                </c:pt>
                <c:pt idx="23491">
                  <c:v>5.3138409772330917</c:v>
                </c:pt>
                <c:pt idx="23492">
                  <c:v>4.5535237524356722</c:v>
                </c:pt>
                <c:pt idx="23493">
                  <c:v>4.551995965911356</c:v>
                </c:pt>
                <c:pt idx="23494">
                  <c:v>4.571726494723829</c:v>
                </c:pt>
                <c:pt idx="23495">
                  <c:v>4.5697726486504555</c:v>
                </c:pt>
                <c:pt idx="23496">
                  <c:v>4.549993339122179</c:v>
                </c:pt>
                <c:pt idx="23497">
                  <c:v>4.5424945873344242</c:v>
                </c:pt>
                <c:pt idx="23498">
                  <c:v>4.5401338183416513</c:v>
                </c:pt>
                <c:pt idx="23499">
                  <c:v>4.5678128411664467</c:v>
                </c:pt>
                <c:pt idx="23500">
                  <c:v>4.5909323490448841</c:v>
                </c:pt>
                <c:pt idx="23501">
                  <c:v>4.0791435462311982</c:v>
                </c:pt>
                <c:pt idx="23502">
                  <c:v>4.1010061454217164</c:v>
                </c:pt>
                <c:pt idx="23503">
                  <c:v>4.0945246236725179</c:v>
                </c:pt>
                <c:pt idx="23504">
                  <c:v>4.0945246236725179</c:v>
                </c:pt>
                <c:pt idx="23505">
                  <c:v>4.0997740286957738</c:v>
                </c:pt>
                <c:pt idx="23506">
                  <c:v>4.0975458696647014</c:v>
                </c:pt>
                <c:pt idx="23507">
                  <c:v>3.427265203364565</c:v>
                </c:pt>
                <c:pt idx="23508">
                  <c:v>3.4301452841148414</c:v>
                </c:pt>
                <c:pt idx="23509">
                  <c:v>3.4334042395582327</c:v>
                </c:pt>
                <c:pt idx="23510">
                  <c:v>3.4183878882336454</c:v>
                </c:pt>
                <c:pt idx="23511">
                  <c:v>3.4145867699581691</c:v>
                </c:pt>
                <c:pt idx="23512">
                  <c:v>3.429847921378983</c:v>
                </c:pt>
                <c:pt idx="23513">
                  <c:v>3.4298479213789821</c:v>
                </c:pt>
                <c:pt idx="23514">
                  <c:v>3.4298479213789821</c:v>
                </c:pt>
                <c:pt idx="23515">
                  <c:v>3.4298479213789821</c:v>
                </c:pt>
                <c:pt idx="23516">
                  <c:v>2.5199382146431981</c:v>
                </c:pt>
                <c:pt idx="23517">
                  <c:v>2.5247759299308052</c:v>
                </c:pt>
                <c:pt idx="23518">
                  <c:v>2.5369519779036787</c:v>
                </c:pt>
                <c:pt idx="23519">
                  <c:v>2.524734446838945</c:v>
                </c:pt>
                <c:pt idx="23520">
                  <c:v>2.5247344468389445</c:v>
                </c:pt>
                <c:pt idx="23521">
                  <c:v>2.5261288365923615</c:v>
                </c:pt>
                <c:pt idx="23522">
                  <c:v>0.75191994974336129</c:v>
                </c:pt>
                <c:pt idx="23523">
                  <c:v>0.7561900297426597</c:v>
                </c:pt>
                <c:pt idx="23524">
                  <c:v>0.75619002974266003</c:v>
                </c:pt>
                <c:pt idx="23525">
                  <c:v>0.74296888060283051</c:v>
                </c:pt>
                <c:pt idx="23526">
                  <c:v>0.76495880065618715</c:v>
                </c:pt>
                <c:pt idx="23527">
                  <c:v>0.78450485454547103</c:v>
                </c:pt>
                <c:pt idx="23528">
                  <c:v>0.78450485454547103</c:v>
                </c:pt>
                <c:pt idx="23529">
                  <c:v>0.78450485454547192</c:v>
                </c:pt>
                <c:pt idx="23530">
                  <c:v>0.78215968786130696</c:v>
                </c:pt>
                <c:pt idx="23531">
                  <c:v>0.7592207037503137</c:v>
                </c:pt>
                <c:pt idx="23532">
                  <c:v>0.748846389931072</c:v>
                </c:pt>
                <c:pt idx="23533">
                  <c:v>0.7200628296670043</c:v>
                </c:pt>
                <c:pt idx="23534">
                  <c:v>0.71466964781994757</c:v>
                </c:pt>
                <c:pt idx="23535">
                  <c:v>0.69878782364648129</c:v>
                </c:pt>
                <c:pt idx="23536">
                  <c:v>0.72896841713052052</c:v>
                </c:pt>
                <c:pt idx="23537">
                  <c:v>0.71466964781994757</c:v>
                </c:pt>
                <c:pt idx="23538">
                  <c:v>0.71466964781994791</c:v>
                </c:pt>
                <c:pt idx="23539">
                  <c:v>0.71797397481521941</c:v>
                </c:pt>
                <c:pt idx="23540">
                  <c:v>0.71790563555447318</c:v>
                </c:pt>
                <c:pt idx="23541">
                  <c:v>0.7262050160155592</c:v>
                </c:pt>
                <c:pt idx="23542">
                  <c:v>0.71915316137170893</c:v>
                </c:pt>
                <c:pt idx="23543">
                  <c:v>0.69103516884349814</c:v>
                </c:pt>
                <c:pt idx="23544">
                  <c:v>0.68414533449383019</c:v>
                </c:pt>
                <c:pt idx="23545">
                  <c:v>0.69401807051836473</c:v>
                </c:pt>
                <c:pt idx="23546">
                  <c:v>0.68414533449383119</c:v>
                </c:pt>
                <c:pt idx="23547">
                  <c:v>0.69108971544734066</c:v>
                </c:pt>
                <c:pt idx="23548">
                  <c:v>0.68221989521842685</c:v>
                </c:pt>
                <c:pt idx="23549">
                  <c:v>0.68221989521842652</c:v>
                </c:pt>
                <c:pt idx="23550">
                  <c:v>0.69615264990280723</c:v>
                </c:pt>
                <c:pt idx="23551">
                  <c:v>0.69615264990280856</c:v>
                </c:pt>
                <c:pt idx="23552">
                  <c:v>0.68490366336860309</c:v>
                </c:pt>
                <c:pt idx="23553">
                  <c:v>2.48906491934958</c:v>
                </c:pt>
                <c:pt idx="23554">
                  <c:v>3.5058257966032818</c:v>
                </c:pt>
                <c:pt idx="23555">
                  <c:v>3.5246290053550626</c:v>
                </c:pt>
                <c:pt idx="23556">
                  <c:v>3.5246290053550626</c:v>
                </c:pt>
                <c:pt idx="23557">
                  <c:v>3.5162663113183537</c:v>
                </c:pt>
                <c:pt idx="23558">
                  <c:v>3.4971654866773272</c:v>
                </c:pt>
                <c:pt idx="23559">
                  <c:v>3.5162663113183532</c:v>
                </c:pt>
                <c:pt idx="23560">
                  <c:v>3.5162663113183532</c:v>
                </c:pt>
                <c:pt idx="23561">
                  <c:v>3.520926048546607</c:v>
                </c:pt>
                <c:pt idx="23562">
                  <c:v>3.5162663113183537</c:v>
                </c:pt>
                <c:pt idx="23563">
                  <c:v>3.5168863863250421</c:v>
                </c:pt>
                <c:pt idx="23564">
                  <c:v>3.5323441954442161</c:v>
                </c:pt>
                <c:pt idx="23565">
                  <c:v>3.5224461232142255</c:v>
                </c:pt>
                <c:pt idx="23566">
                  <c:v>3.5409090189584229</c:v>
                </c:pt>
                <c:pt idx="23567">
                  <c:v>3.5409090189584229</c:v>
                </c:pt>
                <c:pt idx="23568">
                  <c:v>3.5371407187302988</c:v>
                </c:pt>
                <c:pt idx="23569">
                  <c:v>3.5366310020912795</c:v>
                </c:pt>
                <c:pt idx="23570">
                  <c:v>3.5535423474894197</c:v>
                </c:pt>
                <c:pt idx="23571">
                  <c:v>3.551097930788147</c:v>
                </c:pt>
                <c:pt idx="23572">
                  <c:v>3.5410121086183661</c:v>
                </c:pt>
                <c:pt idx="23573">
                  <c:v>3.5373139468213282</c:v>
                </c:pt>
                <c:pt idx="23574">
                  <c:v>3.552672551483532</c:v>
                </c:pt>
                <c:pt idx="23575">
                  <c:v>3.5529782395122331</c:v>
                </c:pt>
                <c:pt idx="23576">
                  <c:v>4.179121063286213</c:v>
                </c:pt>
                <c:pt idx="23577">
                  <c:v>4.2011745545593797</c:v>
                </c:pt>
                <c:pt idx="23578">
                  <c:v>4.1998709843422173</c:v>
                </c:pt>
                <c:pt idx="23579">
                  <c:v>4.1945118682267548</c:v>
                </c:pt>
                <c:pt idx="23580">
                  <c:v>4.1719804361508439</c:v>
                </c:pt>
                <c:pt idx="23581">
                  <c:v>4.1734696236191278</c:v>
                </c:pt>
                <c:pt idx="23582">
                  <c:v>4.1945118682267548</c:v>
                </c:pt>
                <c:pt idx="23583">
                  <c:v>4.1934867861480534</c:v>
                </c:pt>
                <c:pt idx="23584">
                  <c:v>3.5478897378711718</c:v>
                </c:pt>
                <c:pt idx="23585">
                  <c:v>2.5376870814198105</c:v>
                </c:pt>
                <c:pt idx="23586">
                  <c:v>2.5222718749235145</c:v>
                </c:pt>
                <c:pt idx="23587">
                  <c:v>2.5230194218677258</c:v>
                </c:pt>
                <c:pt idx="23588">
                  <c:v>2.5316843093576389</c:v>
                </c:pt>
                <c:pt idx="23589">
                  <c:v>3.4326047075134807</c:v>
                </c:pt>
                <c:pt idx="23590">
                  <c:v>3.4181035979085519</c:v>
                </c:pt>
                <c:pt idx="23591">
                  <c:v>3.4369097071450163</c:v>
                </c:pt>
                <c:pt idx="23592">
                  <c:v>3.433099028371541</c:v>
                </c:pt>
                <c:pt idx="23593">
                  <c:v>3.4330990283715423</c:v>
                </c:pt>
                <c:pt idx="23594">
                  <c:v>3.433680603520473</c:v>
                </c:pt>
                <c:pt idx="23595">
                  <c:v>3.433680603520473</c:v>
                </c:pt>
                <c:pt idx="23596">
                  <c:v>3.4374606080421977</c:v>
                </c:pt>
                <c:pt idx="23597">
                  <c:v>3.4187490561989473</c:v>
                </c:pt>
                <c:pt idx="23598">
                  <c:v>3.3995182296243676</c:v>
                </c:pt>
                <c:pt idx="23599">
                  <c:v>3.4002388436032542</c:v>
                </c:pt>
                <c:pt idx="23600">
                  <c:v>4.0656248167882518</c:v>
                </c:pt>
                <c:pt idx="23601">
                  <c:v>4.0417307892972003</c:v>
                </c:pt>
                <c:pt idx="23602">
                  <c:v>4.0641225167833719</c:v>
                </c:pt>
                <c:pt idx="23603">
                  <c:v>4.0713646156426195</c:v>
                </c:pt>
                <c:pt idx="23604">
                  <c:v>4.0699094337795216</c:v>
                </c:pt>
                <c:pt idx="23605">
                  <c:v>4.0478236659717846</c:v>
                </c:pt>
                <c:pt idx="23606">
                  <c:v>4.570838269616714</c:v>
                </c:pt>
                <c:pt idx="23607">
                  <c:v>4.0400821961842652</c:v>
                </c:pt>
                <c:pt idx="23608">
                  <c:v>4.0400821961842652</c:v>
                </c:pt>
                <c:pt idx="23609">
                  <c:v>4.0417307892971994</c:v>
                </c:pt>
                <c:pt idx="23610">
                  <c:v>4.0417307892971994</c:v>
                </c:pt>
                <c:pt idx="23611">
                  <c:v>4.0445340422781362</c:v>
                </c:pt>
                <c:pt idx="23612">
                  <c:v>4.0505520043646444</c:v>
                </c:pt>
                <c:pt idx="23613">
                  <c:v>4.0278289093759918</c:v>
                </c:pt>
                <c:pt idx="23614">
                  <c:v>4.0340410122676795</c:v>
                </c:pt>
                <c:pt idx="23615">
                  <c:v>4.0340410122676804</c:v>
                </c:pt>
                <c:pt idx="23616">
                  <c:v>4.012042149085099</c:v>
                </c:pt>
                <c:pt idx="23617">
                  <c:v>4.03522771291897</c:v>
                </c:pt>
                <c:pt idx="23618">
                  <c:v>4.03522771291897</c:v>
                </c:pt>
                <c:pt idx="23619">
                  <c:v>4.0258568351375743</c:v>
                </c:pt>
                <c:pt idx="23620">
                  <c:v>3.3657218403729967</c:v>
                </c:pt>
                <c:pt idx="23621">
                  <c:v>3.3653592099302925</c:v>
                </c:pt>
                <c:pt idx="23622">
                  <c:v>3.3451307507860313</c:v>
                </c:pt>
                <c:pt idx="23623">
                  <c:v>3.3569896640559622</c:v>
                </c:pt>
                <c:pt idx="23624">
                  <c:v>3.3622392629916296</c:v>
                </c:pt>
                <c:pt idx="23625">
                  <c:v>3.381419912455363</c:v>
                </c:pt>
                <c:pt idx="23626">
                  <c:v>3.3622392629916296</c:v>
                </c:pt>
                <c:pt idx="23627">
                  <c:v>3.3582937388841554</c:v>
                </c:pt>
                <c:pt idx="23628">
                  <c:v>3.3791269830436703</c:v>
                </c:pt>
                <c:pt idx="23629">
                  <c:v>3.378438850042361</c:v>
                </c:pt>
                <c:pt idx="23630">
                  <c:v>3.378438850042361</c:v>
                </c:pt>
                <c:pt idx="23631">
                  <c:v>2.4703587538105918</c:v>
                </c:pt>
                <c:pt idx="23632">
                  <c:v>2.4698223678264859</c:v>
                </c:pt>
                <c:pt idx="23633">
                  <c:v>2.4517663046234648</c:v>
                </c:pt>
                <c:pt idx="23634">
                  <c:v>2.4488827858971693</c:v>
                </c:pt>
                <c:pt idx="23635">
                  <c:v>2.4673568010660549</c:v>
                </c:pt>
                <c:pt idx="23636">
                  <c:v>2.4678374849728781</c:v>
                </c:pt>
                <c:pt idx="23637">
                  <c:v>0.67330138531200012</c:v>
                </c:pt>
                <c:pt idx="23638">
                  <c:v>0.66289788868426824</c:v>
                </c:pt>
                <c:pt idx="23639">
                  <c:v>0.62495344259475005</c:v>
                </c:pt>
                <c:pt idx="23640">
                  <c:v>2.4522507659166113</c:v>
                </c:pt>
                <c:pt idx="23641">
                  <c:v>2.4612766879087955</c:v>
                </c:pt>
                <c:pt idx="23642">
                  <c:v>2.4626642890626305</c:v>
                </c:pt>
                <c:pt idx="23643">
                  <c:v>2.4623840211546772</c:v>
                </c:pt>
                <c:pt idx="23644">
                  <c:v>2.4706652408957064</c:v>
                </c:pt>
                <c:pt idx="23645">
                  <c:v>2.4704023925809153</c:v>
                </c:pt>
                <c:pt idx="23646">
                  <c:v>2.4708856951762121</c:v>
                </c:pt>
                <c:pt idx="23647">
                  <c:v>2.4782824332465831</c:v>
                </c:pt>
                <c:pt idx="23648">
                  <c:v>2.4630524914102514</c:v>
                </c:pt>
                <c:pt idx="23649">
                  <c:v>2.4633465811314719</c:v>
                </c:pt>
                <c:pt idx="23650">
                  <c:v>2.4563596661672658</c:v>
                </c:pt>
                <c:pt idx="23651">
                  <c:v>2.4719597941158518</c:v>
                </c:pt>
                <c:pt idx="23652">
                  <c:v>2.4722062717653812</c:v>
                </c:pt>
                <c:pt idx="23653">
                  <c:v>2.4722062717653812</c:v>
                </c:pt>
                <c:pt idx="23654">
                  <c:v>2.4656912520987655</c:v>
                </c:pt>
                <c:pt idx="23655">
                  <c:v>2.4637091336254082</c:v>
                </c:pt>
                <c:pt idx="23656">
                  <c:v>2.44854260205729</c:v>
                </c:pt>
                <c:pt idx="23657">
                  <c:v>2.4659133220708913</c:v>
                </c:pt>
                <c:pt idx="23658">
                  <c:v>2.4659133220708909</c:v>
                </c:pt>
                <c:pt idx="23659">
                  <c:v>2.4499004205803185</c:v>
                </c:pt>
                <c:pt idx="23660">
                  <c:v>3.3650667365624782</c:v>
                </c:pt>
                <c:pt idx="23661">
                  <c:v>3.3673408564159701</c:v>
                </c:pt>
                <c:pt idx="23662">
                  <c:v>3.3708248001797365</c:v>
                </c:pt>
                <c:pt idx="23663">
                  <c:v>3.3745776241656156</c:v>
                </c:pt>
                <c:pt idx="23664">
                  <c:v>3.3745776241656156</c:v>
                </c:pt>
                <c:pt idx="23665">
                  <c:v>3.3779416671025504</c:v>
                </c:pt>
                <c:pt idx="23666">
                  <c:v>3.3591271288294338</c:v>
                </c:pt>
                <c:pt idx="23667">
                  <c:v>3.3784109521955248</c:v>
                </c:pt>
                <c:pt idx="23668">
                  <c:v>3.3794160533444977</c:v>
                </c:pt>
                <c:pt idx="23669">
                  <c:v>3.3761588675996266</c:v>
                </c:pt>
                <c:pt idx="23670">
                  <c:v>3.3934161785849675</c:v>
                </c:pt>
                <c:pt idx="23671">
                  <c:v>2.4666646394044407</c:v>
                </c:pt>
                <c:pt idx="23672">
                  <c:v>2.4609058592890225</c:v>
                </c:pt>
                <c:pt idx="23673">
                  <c:v>2.4608007271053811</c:v>
                </c:pt>
                <c:pt idx="23674">
                  <c:v>2.4590151726141753</c:v>
                </c:pt>
                <c:pt idx="23675">
                  <c:v>2.4533631273734149</c:v>
                </c:pt>
                <c:pt idx="23676">
                  <c:v>3.4918990834726489</c:v>
                </c:pt>
                <c:pt idx="23677">
                  <c:v>3.4929236030245603</c:v>
                </c:pt>
                <c:pt idx="23678">
                  <c:v>3.4866352086278978</c:v>
                </c:pt>
                <c:pt idx="23679">
                  <c:v>4.1302368076671998</c:v>
                </c:pt>
                <c:pt idx="23680">
                  <c:v>4.1478781983548041</c:v>
                </c:pt>
                <c:pt idx="23681">
                  <c:v>4.1478781983548041</c:v>
                </c:pt>
                <c:pt idx="23682">
                  <c:v>4.138951517838005</c:v>
                </c:pt>
                <c:pt idx="23683">
                  <c:v>4.1372982784354653</c:v>
                </c:pt>
                <c:pt idx="23684">
                  <c:v>4.1415906926132235</c:v>
                </c:pt>
                <c:pt idx="23685">
                  <c:v>4.6585126337036691</c:v>
                </c:pt>
                <c:pt idx="23686">
                  <c:v>4.6563415911558268</c:v>
                </c:pt>
                <c:pt idx="23687">
                  <c:v>4.6544195762835532</c:v>
                </c:pt>
                <c:pt idx="23688">
                  <c:v>4.6364690570926639</c:v>
                </c:pt>
                <c:pt idx="23689">
                  <c:v>4.6349581716409913</c:v>
                </c:pt>
                <c:pt idx="23690">
                  <c:v>4.6369291526506373</c:v>
                </c:pt>
                <c:pt idx="23691">
                  <c:v>4.1402163488388517</c:v>
                </c:pt>
                <c:pt idx="23692">
                  <c:v>4.134449955048586</c:v>
                </c:pt>
                <c:pt idx="23693">
                  <c:v>4.6488982112500583</c:v>
                </c:pt>
                <c:pt idx="23694">
                  <c:v>4.657206174826138</c:v>
                </c:pt>
                <c:pt idx="23695">
                  <c:v>4.6833853331730273</c:v>
                </c:pt>
                <c:pt idx="23696">
                  <c:v>4.6765134996027431</c:v>
                </c:pt>
                <c:pt idx="23697">
                  <c:v>4.6743979563043387</c:v>
                </c:pt>
                <c:pt idx="23698">
                  <c:v>4.6572061748261371</c:v>
                </c:pt>
                <c:pt idx="23699">
                  <c:v>4.6799059074739482</c:v>
                </c:pt>
                <c:pt idx="23700">
                  <c:v>4.6784940311582908</c:v>
                </c:pt>
                <c:pt idx="23701">
                  <c:v>4.6520334973826261</c:v>
                </c:pt>
                <c:pt idx="23702">
                  <c:v>4.658747710375418</c:v>
                </c:pt>
                <c:pt idx="23703">
                  <c:v>4.6679702164567596</c:v>
                </c:pt>
                <c:pt idx="23704">
                  <c:v>4.6679702164567596</c:v>
                </c:pt>
                <c:pt idx="23705">
                  <c:v>4.666534855182225</c:v>
                </c:pt>
                <c:pt idx="23706">
                  <c:v>4.657277818698506</c:v>
                </c:pt>
                <c:pt idx="23707">
                  <c:v>4.0430581879223704</c:v>
                </c:pt>
                <c:pt idx="23708">
                  <c:v>4.0387184440284125</c:v>
                </c:pt>
                <c:pt idx="23709">
                  <c:v>4.0387184440284125</c:v>
                </c:pt>
                <c:pt idx="23710">
                  <c:v>3.3735140329159679</c:v>
                </c:pt>
                <c:pt idx="23711">
                  <c:v>3.3542038558745637</c:v>
                </c:pt>
                <c:pt idx="23712">
                  <c:v>3.3550129607352268</c:v>
                </c:pt>
                <c:pt idx="23713">
                  <c:v>3.3425867624203884</c:v>
                </c:pt>
                <c:pt idx="23714">
                  <c:v>3.3600460439216717</c:v>
                </c:pt>
                <c:pt idx="23715">
                  <c:v>3.3604052918191525</c:v>
                </c:pt>
                <c:pt idx="23716">
                  <c:v>2.455145184548408</c:v>
                </c:pt>
                <c:pt idx="23717">
                  <c:v>2.4721356416250968</c:v>
                </c:pt>
                <c:pt idx="23718">
                  <c:v>2.4708854319652338</c:v>
                </c:pt>
                <c:pt idx="23719">
                  <c:v>2.4693043124979801</c:v>
                </c:pt>
                <c:pt idx="23720">
                  <c:v>3.3776788112437623</c:v>
                </c:pt>
                <c:pt idx="23721">
                  <c:v>3.3723934706857426</c:v>
                </c:pt>
                <c:pt idx="23722">
                  <c:v>3.352533210603557</c:v>
                </c:pt>
                <c:pt idx="23723">
                  <c:v>3.364924889343909</c:v>
                </c:pt>
                <c:pt idx="23724">
                  <c:v>2.4597996056378135</c:v>
                </c:pt>
                <c:pt idx="23725">
                  <c:v>2.4525280231782278</c:v>
                </c:pt>
                <c:pt idx="23726">
                  <c:v>2.4333898389326376</c:v>
                </c:pt>
                <c:pt idx="23727">
                  <c:v>2.4333898389326372</c:v>
                </c:pt>
                <c:pt idx="23728">
                  <c:v>2.4364340381098675</c:v>
                </c:pt>
                <c:pt idx="23729">
                  <c:v>2.4525280231782278</c:v>
                </c:pt>
                <c:pt idx="23730">
                  <c:v>2.43348361568439</c:v>
                </c:pt>
                <c:pt idx="23731">
                  <c:v>2.4337805301823527</c:v>
                </c:pt>
                <c:pt idx="23732">
                  <c:v>2.4334983254352043</c:v>
                </c:pt>
                <c:pt idx="23733">
                  <c:v>2.4338126716548247</c:v>
                </c:pt>
                <c:pt idx="23734">
                  <c:v>2.4499325841772723</c:v>
                </c:pt>
                <c:pt idx="23735">
                  <c:v>2.4499325841772723</c:v>
                </c:pt>
                <c:pt idx="23736">
                  <c:v>3.4837305601933366</c:v>
                </c:pt>
                <c:pt idx="23737">
                  <c:v>3.5041147582997381</c:v>
                </c:pt>
                <c:pt idx="23738">
                  <c:v>3.4997398223498717</c:v>
                </c:pt>
                <c:pt idx="23739">
                  <c:v>3.4982359535458065</c:v>
                </c:pt>
                <c:pt idx="23740">
                  <c:v>3.4936496947155495</c:v>
                </c:pt>
                <c:pt idx="23741">
                  <c:v>3.5101609234673035</c:v>
                </c:pt>
                <c:pt idx="23742">
                  <c:v>3.5101609234673035</c:v>
                </c:pt>
                <c:pt idx="23743">
                  <c:v>3.513159259309135</c:v>
                </c:pt>
                <c:pt idx="23744">
                  <c:v>3.5177138112496302</c:v>
                </c:pt>
                <c:pt idx="23745">
                  <c:v>3.4978908093970142</c:v>
                </c:pt>
                <c:pt idx="23746">
                  <c:v>3.4978908093970147</c:v>
                </c:pt>
                <c:pt idx="23747">
                  <c:v>3.4924466138620325</c:v>
                </c:pt>
                <c:pt idx="23748">
                  <c:v>3.4718352360599654</c:v>
                </c:pt>
                <c:pt idx="23749">
                  <c:v>3.47270735276678</c:v>
                </c:pt>
                <c:pt idx="23750">
                  <c:v>4.5170519563860401</c:v>
                </c:pt>
                <c:pt idx="23751">
                  <c:v>3.9596766703895225</c:v>
                </c:pt>
                <c:pt idx="23752">
                  <c:v>3.9607511585372697</c:v>
                </c:pt>
                <c:pt idx="23753">
                  <c:v>3.964708786888175</c:v>
                </c:pt>
                <c:pt idx="23754">
                  <c:v>3.9523546571769366</c:v>
                </c:pt>
                <c:pt idx="23755">
                  <c:v>3.9675616992895137</c:v>
                </c:pt>
                <c:pt idx="23756">
                  <c:v>3.9650089459832718</c:v>
                </c:pt>
                <c:pt idx="23757">
                  <c:v>3.9770525168979622</c:v>
                </c:pt>
                <c:pt idx="23758">
                  <c:v>3.9813020841327358</c:v>
                </c:pt>
                <c:pt idx="23759">
                  <c:v>3.979938688811846</c:v>
                </c:pt>
                <c:pt idx="23760">
                  <c:v>3.9607511585372692</c:v>
                </c:pt>
                <c:pt idx="23761">
                  <c:v>3.9791357911135314</c:v>
                </c:pt>
                <c:pt idx="23762">
                  <c:v>3.9791357911135314</c:v>
                </c:pt>
                <c:pt idx="23763">
                  <c:v>3.9833357221738543</c:v>
                </c:pt>
                <c:pt idx="23764">
                  <c:v>3.9833357221738548</c:v>
                </c:pt>
                <c:pt idx="23765">
                  <c:v>3.9633202873742337</c:v>
                </c:pt>
                <c:pt idx="23766">
                  <c:v>3.9643613056726648</c:v>
                </c:pt>
                <c:pt idx="23767">
                  <c:v>3.1299052822669475</c:v>
                </c:pt>
                <c:pt idx="23768">
                  <c:v>3.1154845723751547</c:v>
                </c:pt>
                <c:pt idx="23769">
                  <c:v>3.1237061421386887</c:v>
                </c:pt>
                <c:pt idx="23770">
                  <c:v>3.1261619359098689</c:v>
                </c:pt>
                <c:pt idx="23771">
                  <c:v>3.1263614807345306</c:v>
                </c:pt>
                <c:pt idx="23772">
                  <c:v>3.1263614807345306</c:v>
                </c:pt>
                <c:pt idx="23773">
                  <c:v>3.1262791845998725</c:v>
                </c:pt>
                <c:pt idx="23774">
                  <c:v>3.1245678327601176</c:v>
                </c:pt>
                <c:pt idx="23775">
                  <c:v>3.1300845586713608</c:v>
                </c:pt>
                <c:pt idx="23776">
                  <c:v>3.131493179257745</c:v>
                </c:pt>
                <c:pt idx="23777">
                  <c:v>3.1291731760752537</c:v>
                </c:pt>
                <c:pt idx="23778">
                  <c:v>3.1289820414992771</c:v>
                </c:pt>
                <c:pt idx="23779">
                  <c:v>3.1439023617717208</c:v>
                </c:pt>
                <c:pt idx="23780">
                  <c:v>3.1459002936597158</c:v>
                </c:pt>
                <c:pt idx="23781">
                  <c:v>0.63235828698748575</c:v>
                </c:pt>
                <c:pt idx="23782">
                  <c:v>0.63257114532847847</c:v>
                </c:pt>
                <c:pt idx="23783">
                  <c:v>0.65128872485384537</c:v>
                </c:pt>
                <c:pt idx="23784">
                  <c:v>0.67621213475999431</c:v>
                </c:pt>
                <c:pt idx="23785">
                  <c:v>0.66549262734063741</c:v>
                </c:pt>
                <c:pt idx="23786">
                  <c:v>0.64061003542076189</c:v>
                </c:pt>
                <c:pt idx="23787">
                  <c:v>0.64032570893848595</c:v>
                </c:pt>
                <c:pt idx="23788">
                  <c:v>0.63506278008666439</c:v>
                </c:pt>
                <c:pt idx="23789">
                  <c:v>0.64116086348248136</c:v>
                </c:pt>
                <c:pt idx="23790">
                  <c:v>0.66090811141774553</c:v>
                </c:pt>
                <c:pt idx="23791">
                  <c:v>0.6609081114177463</c:v>
                </c:pt>
                <c:pt idx="23792">
                  <c:v>0.66090811141774586</c:v>
                </c:pt>
                <c:pt idx="23793">
                  <c:v>0.65552558128659077</c:v>
                </c:pt>
                <c:pt idx="23794">
                  <c:v>0.68041071485897453</c:v>
                </c:pt>
                <c:pt idx="23795">
                  <c:v>0.69051983163209074</c:v>
                </c:pt>
                <c:pt idx="23796">
                  <c:v>0.68033091660412437</c:v>
                </c:pt>
                <c:pt idx="23797">
                  <c:v>0.66979472525948747</c:v>
                </c:pt>
                <c:pt idx="23798">
                  <c:v>0.65127961773624354</c:v>
                </c:pt>
                <c:pt idx="23799">
                  <c:v>0.65631238120834323</c:v>
                </c:pt>
                <c:pt idx="23800">
                  <c:v>0.67137553519709381</c:v>
                </c:pt>
                <c:pt idx="23801">
                  <c:v>0.68064091880652933</c:v>
                </c:pt>
                <c:pt idx="23802">
                  <c:v>0.68528160203633703</c:v>
                </c:pt>
                <c:pt idx="23803">
                  <c:v>0.66159733235322082</c:v>
                </c:pt>
                <c:pt idx="23804">
                  <c:v>0.64103981931543785</c:v>
                </c:pt>
                <c:pt idx="23805">
                  <c:v>0.63644155772512367</c:v>
                </c:pt>
                <c:pt idx="23806">
                  <c:v>0.6301882677911429</c:v>
                </c:pt>
                <c:pt idx="23807">
                  <c:v>0.62951048818478739</c:v>
                </c:pt>
                <c:pt idx="23808">
                  <c:v>0.6340661687454644</c:v>
                </c:pt>
                <c:pt idx="23809">
                  <c:v>0.62951048818478861</c:v>
                </c:pt>
                <c:pt idx="23810">
                  <c:v>0.62951048818478894</c:v>
                </c:pt>
                <c:pt idx="23811">
                  <c:v>0.65064819997051315</c:v>
                </c:pt>
                <c:pt idx="23812">
                  <c:v>0.65236382793333703</c:v>
                </c:pt>
                <c:pt idx="23813">
                  <c:v>0.65211797736267252</c:v>
                </c:pt>
                <c:pt idx="23814">
                  <c:v>0.62214241638414791</c:v>
                </c:pt>
                <c:pt idx="23815">
                  <c:v>0.58821017253696073</c:v>
                </c:pt>
                <c:pt idx="23816">
                  <c:v>0.58089595838161767</c:v>
                </c:pt>
                <c:pt idx="23817">
                  <c:v>0.59793026645084602</c:v>
                </c:pt>
                <c:pt idx="23818">
                  <c:v>0.59240725684317741</c:v>
                </c:pt>
                <c:pt idx="23819">
                  <c:v>0.628898414213793</c:v>
                </c:pt>
                <c:pt idx="23820">
                  <c:v>0.62889841421379256</c:v>
                </c:pt>
                <c:pt idx="23821">
                  <c:v>2.47367552511197</c:v>
                </c:pt>
                <c:pt idx="23822">
                  <c:v>2.4745007800163994</c:v>
                </c:pt>
                <c:pt idx="23823">
                  <c:v>2.4577062328844774</c:v>
                </c:pt>
                <c:pt idx="23824">
                  <c:v>2.455344634399264</c:v>
                </c:pt>
                <c:pt idx="23825">
                  <c:v>2.439807004786144</c:v>
                </c:pt>
                <c:pt idx="23826">
                  <c:v>2.4577885925906826</c:v>
                </c:pt>
                <c:pt idx="23827">
                  <c:v>2.4744740556807727</c:v>
                </c:pt>
                <c:pt idx="23828">
                  <c:v>2.4724951061524818</c:v>
                </c:pt>
                <c:pt idx="23829">
                  <c:v>2.4668902388578862</c:v>
                </c:pt>
                <c:pt idx="23830">
                  <c:v>2.4588329803771178</c:v>
                </c:pt>
                <c:pt idx="23831">
                  <c:v>2.475068251825931</c:v>
                </c:pt>
                <c:pt idx="23832">
                  <c:v>2.4769308784224946</c:v>
                </c:pt>
                <c:pt idx="23833">
                  <c:v>2.4612328873356124</c:v>
                </c:pt>
                <c:pt idx="23834">
                  <c:v>2.4598931899013836</c:v>
                </c:pt>
                <c:pt idx="23835">
                  <c:v>2.4585777552406181</c:v>
                </c:pt>
                <c:pt idx="23836">
                  <c:v>2.458451137997018</c:v>
                </c:pt>
                <c:pt idx="23837">
                  <c:v>2.4562348410061974</c:v>
                </c:pt>
                <c:pt idx="23838">
                  <c:v>2.4717037247230049</c:v>
                </c:pt>
                <c:pt idx="23839">
                  <c:v>2.4718224854515278</c:v>
                </c:pt>
                <c:pt idx="23840">
                  <c:v>2.4717037247230049</c:v>
                </c:pt>
                <c:pt idx="23841">
                  <c:v>2.4717037247230049</c:v>
                </c:pt>
                <c:pt idx="23842">
                  <c:v>2.4717037247230054</c:v>
                </c:pt>
                <c:pt idx="23843">
                  <c:v>2.4731153704985234</c:v>
                </c:pt>
                <c:pt idx="23844">
                  <c:v>2.4791272150051085</c:v>
                </c:pt>
                <c:pt idx="23845">
                  <c:v>2.4857114149260062</c:v>
                </c:pt>
                <c:pt idx="23846">
                  <c:v>2.4857114149260062</c:v>
                </c:pt>
                <c:pt idx="23847">
                  <c:v>2.4835590818015922</c:v>
                </c:pt>
                <c:pt idx="23848">
                  <c:v>2.4989593151327747</c:v>
                </c:pt>
                <c:pt idx="23849">
                  <c:v>2.4998334595933378</c:v>
                </c:pt>
                <c:pt idx="23850">
                  <c:v>3.88888685859584</c:v>
                </c:pt>
                <c:pt idx="23851">
                  <c:v>3.88888685859584</c:v>
                </c:pt>
                <c:pt idx="23852">
                  <c:v>3.1590714233876573</c:v>
                </c:pt>
                <c:pt idx="23853">
                  <c:v>3.1587289985968225</c:v>
                </c:pt>
                <c:pt idx="23854">
                  <c:v>3.1590714233876573</c:v>
                </c:pt>
                <c:pt idx="23855">
                  <c:v>3.9061295783727532</c:v>
                </c:pt>
                <c:pt idx="23856">
                  <c:v>3.9194919928212384</c:v>
                </c:pt>
                <c:pt idx="23857">
                  <c:v>3.9020278886907902</c:v>
                </c:pt>
                <c:pt idx="23858">
                  <c:v>3.9020278886907911</c:v>
                </c:pt>
                <c:pt idx="23859">
                  <c:v>3.901270984764591</c:v>
                </c:pt>
                <c:pt idx="23860">
                  <c:v>3.8970078171796385</c:v>
                </c:pt>
                <c:pt idx="23861">
                  <c:v>3.9063863237398535</c:v>
                </c:pt>
                <c:pt idx="23862">
                  <c:v>3.8912235221687941</c:v>
                </c:pt>
                <c:pt idx="23863">
                  <c:v>3.8908973255431496</c:v>
                </c:pt>
                <c:pt idx="23864">
                  <c:v>3.89089732554315</c:v>
                </c:pt>
                <c:pt idx="23865">
                  <c:v>3.9010451453176569</c:v>
                </c:pt>
                <c:pt idx="23866">
                  <c:v>3.9032110636885013</c:v>
                </c:pt>
                <c:pt idx="23867">
                  <c:v>3.9069439701977182</c:v>
                </c:pt>
                <c:pt idx="23868">
                  <c:v>3.9102891568684011</c:v>
                </c:pt>
                <c:pt idx="23869">
                  <c:v>3.9025897508946197</c:v>
                </c:pt>
                <c:pt idx="23870">
                  <c:v>3.9025897508946197</c:v>
                </c:pt>
                <c:pt idx="23871">
                  <c:v>3.9061846489850813</c:v>
                </c:pt>
                <c:pt idx="23872">
                  <c:v>3.8915693583385647</c:v>
                </c:pt>
                <c:pt idx="23873">
                  <c:v>4.8554059897914197</c:v>
                </c:pt>
                <c:pt idx="23874">
                  <c:v>4.8633186095528318</c:v>
                </c:pt>
                <c:pt idx="23875">
                  <c:v>4.8554059897914206</c:v>
                </c:pt>
                <c:pt idx="23876">
                  <c:v>4.8634716620640779</c:v>
                </c:pt>
                <c:pt idx="23877">
                  <c:v>4.859514445411321</c:v>
                </c:pt>
                <c:pt idx="23878">
                  <c:v>4.8605998235980392</c:v>
                </c:pt>
                <c:pt idx="23879">
                  <c:v>4.8605998235980401</c:v>
                </c:pt>
                <c:pt idx="23880">
                  <c:v>4.8605998235980401</c:v>
                </c:pt>
                <c:pt idx="23881">
                  <c:v>3.8979481648608068</c:v>
                </c:pt>
                <c:pt idx="23882">
                  <c:v>3.8972935057723426</c:v>
                </c:pt>
                <c:pt idx="23883">
                  <c:v>3.8785960991462072</c:v>
                </c:pt>
                <c:pt idx="23884">
                  <c:v>3.8785960991462072</c:v>
                </c:pt>
                <c:pt idx="23885">
                  <c:v>3.8785960991462076</c:v>
                </c:pt>
                <c:pt idx="23886">
                  <c:v>3.1469777384939492</c:v>
                </c:pt>
                <c:pt idx="23887">
                  <c:v>3.1318673886789266</c:v>
                </c:pt>
                <c:pt idx="23888">
                  <c:v>3.1344191408738533</c:v>
                </c:pt>
                <c:pt idx="23889">
                  <c:v>3.1344191408738533</c:v>
                </c:pt>
                <c:pt idx="23890">
                  <c:v>3.134178566412618</c:v>
                </c:pt>
                <c:pt idx="23891">
                  <c:v>3.1344191408738533</c:v>
                </c:pt>
                <c:pt idx="23892">
                  <c:v>3.1344191408738538</c:v>
                </c:pt>
                <c:pt idx="23893">
                  <c:v>3.1478793218238019</c:v>
                </c:pt>
                <c:pt idx="23894">
                  <c:v>3.1458247273808237</c:v>
                </c:pt>
                <c:pt idx="23895">
                  <c:v>3.1458247273808237</c:v>
                </c:pt>
                <c:pt idx="23896">
                  <c:v>3.1458247273808237</c:v>
                </c:pt>
                <c:pt idx="23897">
                  <c:v>3.1458247273808237</c:v>
                </c:pt>
                <c:pt idx="23898">
                  <c:v>3.1509509820959276</c:v>
                </c:pt>
                <c:pt idx="23899">
                  <c:v>3.1639080504852046</c:v>
                </c:pt>
                <c:pt idx="23900">
                  <c:v>3.157399251158695</c:v>
                </c:pt>
                <c:pt idx="23901">
                  <c:v>3.1572265849376167</c:v>
                </c:pt>
                <c:pt idx="23902">
                  <c:v>3.1565410424636573</c:v>
                </c:pt>
                <c:pt idx="23903">
                  <c:v>4.3354855270734172</c:v>
                </c:pt>
                <c:pt idx="23904">
                  <c:v>3.1623090195405701</c:v>
                </c:pt>
                <c:pt idx="23905">
                  <c:v>3.1565410424636564</c:v>
                </c:pt>
                <c:pt idx="23906">
                  <c:v>3.1623090195405701</c:v>
                </c:pt>
                <c:pt idx="23907">
                  <c:v>3.1489435240057468</c:v>
                </c:pt>
                <c:pt idx="23908">
                  <c:v>3.1489435240057468</c:v>
                </c:pt>
                <c:pt idx="23909">
                  <c:v>3.1489385506607892</c:v>
                </c:pt>
                <c:pt idx="23910">
                  <c:v>3.1489385506607888</c:v>
                </c:pt>
                <c:pt idx="23911">
                  <c:v>3.1511480738204858</c:v>
                </c:pt>
                <c:pt idx="23912">
                  <c:v>3.1582038504305086</c:v>
                </c:pt>
                <c:pt idx="23913">
                  <c:v>3.1593967254991409</c:v>
                </c:pt>
                <c:pt idx="23914">
                  <c:v>3.1606210532500825</c:v>
                </c:pt>
                <c:pt idx="23915">
                  <c:v>3.1611149062589168</c:v>
                </c:pt>
                <c:pt idx="23916">
                  <c:v>3.1611149062589172</c:v>
                </c:pt>
                <c:pt idx="23917">
                  <c:v>3.1483502361009852</c:v>
                </c:pt>
                <c:pt idx="23918">
                  <c:v>3.1504056442313892</c:v>
                </c:pt>
                <c:pt idx="23919">
                  <c:v>3.1484754912234179</c:v>
                </c:pt>
                <c:pt idx="23920">
                  <c:v>3.1361864754412951</c:v>
                </c:pt>
                <c:pt idx="23921">
                  <c:v>3.1361864754412951</c:v>
                </c:pt>
                <c:pt idx="23922">
                  <c:v>3.1500370560891264</c:v>
                </c:pt>
                <c:pt idx="23923">
                  <c:v>3.1434713160250425</c:v>
                </c:pt>
                <c:pt idx="23924">
                  <c:v>3.1289465651717854</c:v>
                </c:pt>
                <c:pt idx="23925">
                  <c:v>3.1291689860383354</c:v>
                </c:pt>
                <c:pt idx="23926">
                  <c:v>3.1435931740135326</c:v>
                </c:pt>
                <c:pt idx="23927">
                  <c:v>3.138820548053427</c:v>
                </c:pt>
                <c:pt idx="23928">
                  <c:v>3.137480091018916</c:v>
                </c:pt>
                <c:pt idx="23929">
                  <c:v>3.1302366405111188</c:v>
                </c:pt>
                <c:pt idx="23930">
                  <c:v>4.2962559081488454</c:v>
                </c:pt>
                <c:pt idx="23931">
                  <c:v>4.3079485558239199</c:v>
                </c:pt>
                <c:pt idx="23932">
                  <c:v>4.3069304554370129</c:v>
                </c:pt>
                <c:pt idx="23933">
                  <c:v>4.3218201786524739</c:v>
                </c:pt>
                <c:pt idx="23934">
                  <c:v>3.1377742199130405</c:v>
                </c:pt>
                <c:pt idx="23935">
                  <c:v>3.1325295719674831</c:v>
                </c:pt>
                <c:pt idx="23936">
                  <c:v>3.1309722785341005</c:v>
                </c:pt>
                <c:pt idx="23937">
                  <c:v>3.1387037595674081</c:v>
                </c:pt>
                <c:pt idx="23938">
                  <c:v>3.1387037595674081</c:v>
                </c:pt>
                <c:pt idx="23939">
                  <c:v>3.1459822915210438</c:v>
                </c:pt>
                <c:pt idx="23940">
                  <c:v>3.1475027843220884</c:v>
                </c:pt>
                <c:pt idx="23941">
                  <c:v>3.1343998856368227</c:v>
                </c:pt>
                <c:pt idx="23942">
                  <c:v>3.1392534919933945</c:v>
                </c:pt>
                <c:pt idx="23943">
                  <c:v>3.1341656262451636</c:v>
                </c:pt>
                <c:pt idx="23944">
                  <c:v>3.1399107952757648</c:v>
                </c:pt>
                <c:pt idx="23945">
                  <c:v>3.1392534919933941</c:v>
                </c:pt>
                <c:pt idx="23946">
                  <c:v>3.1407130992996453</c:v>
                </c:pt>
                <c:pt idx="23947">
                  <c:v>3.1465707677174382</c:v>
                </c:pt>
                <c:pt idx="23948">
                  <c:v>3.1465707677174377</c:v>
                </c:pt>
                <c:pt idx="23949">
                  <c:v>3.1578163845319311</c:v>
                </c:pt>
                <c:pt idx="23950">
                  <c:v>3.1633475778078664</c:v>
                </c:pt>
                <c:pt idx="23951">
                  <c:v>3.1626771892056498</c:v>
                </c:pt>
                <c:pt idx="23952">
                  <c:v>3.1637160953122474</c:v>
                </c:pt>
                <c:pt idx="23953">
                  <c:v>3.1521743565001787</c:v>
                </c:pt>
                <c:pt idx="23954">
                  <c:v>3.152176403217803</c:v>
                </c:pt>
                <c:pt idx="23955">
                  <c:v>3.163817036652909</c:v>
                </c:pt>
                <c:pt idx="23956">
                  <c:v>3.1650570383788459</c:v>
                </c:pt>
                <c:pt idx="23957">
                  <c:v>3.1542613100487986</c:v>
                </c:pt>
                <c:pt idx="23958">
                  <c:v>3.1535753786923655</c:v>
                </c:pt>
                <c:pt idx="23959">
                  <c:v>3.1546721623035423</c:v>
                </c:pt>
                <c:pt idx="23960">
                  <c:v>3.1587920592646261</c:v>
                </c:pt>
                <c:pt idx="23961">
                  <c:v>0.51980600519665132</c:v>
                </c:pt>
                <c:pt idx="23962">
                  <c:v>0.51980600519665132</c:v>
                </c:pt>
                <c:pt idx="23963">
                  <c:v>0.48796483215428016</c:v>
                </c:pt>
                <c:pt idx="23964">
                  <c:v>0.46041197676154394</c:v>
                </c:pt>
                <c:pt idx="23965">
                  <c:v>0.4588772322266414</c:v>
                </c:pt>
                <c:pt idx="23966">
                  <c:v>0.46393798026432015</c:v>
                </c:pt>
                <c:pt idx="23967">
                  <c:v>0.44586392655042056</c:v>
                </c:pt>
                <c:pt idx="23968">
                  <c:v>0.41578086209704213</c:v>
                </c:pt>
                <c:pt idx="23969">
                  <c:v>0.41372417128607208</c:v>
                </c:pt>
                <c:pt idx="23970">
                  <c:v>0.43911289582037433</c:v>
                </c:pt>
                <c:pt idx="23971">
                  <c:v>0.45858784281025389</c:v>
                </c:pt>
                <c:pt idx="23972">
                  <c:v>0.46821294416344977</c:v>
                </c:pt>
                <c:pt idx="23973">
                  <c:v>0.49125574402278488</c:v>
                </c:pt>
                <c:pt idx="23974">
                  <c:v>0.49096986138324317</c:v>
                </c:pt>
                <c:pt idx="23975">
                  <c:v>0.50231959347155863</c:v>
                </c:pt>
                <c:pt idx="23976">
                  <c:v>0.50089597142874787</c:v>
                </c:pt>
                <c:pt idx="23977">
                  <c:v>0.52768376523009441</c:v>
                </c:pt>
                <c:pt idx="23978">
                  <c:v>0.53838269968632924</c:v>
                </c:pt>
                <c:pt idx="23979">
                  <c:v>0.55169490995771953</c:v>
                </c:pt>
                <c:pt idx="23980">
                  <c:v>0.55169490995771997</c:v>
                </c:pt>
                <c:pt idx="23981">
                  <c:v>0.54546131274772736</c:v>
                </c:pt>
                <c:pt idx="23982">
                  <c:v>0.5506821047002024</c:v>
                </c:pt>
                <c:pt idx="23983">
                  <c:v>0.56425076712379552</c:v>
                </c:pt>
                <c:pt idx="23984">
                  <c:v>0.5624052238342423</c:v>
                </c:pt>
                <c:pt idx="23985">
                  <c:v>0.54800513263127193</c:v>
                </c:pt>
                <c:pt idx="23986">
                  <c:v>0.52288337507842197</c:v>
                </c:pt>
                <c:pt idx="23987">
                  <c:v>0.52808954164595689</c:v>
                </c:pt>
                <c:pt idx="23988">
                  <c:v>0.52943498636440778</c:v>
                </c:pt>
                <c:pt idx="23989">
                  <c:v>0.52808954164595823</c:v>
                </c:pt>
                <c:pt idx="23990">
                  <c:v>0.54370797886836197</c:v>
                </c:pt>
                <c:pt idx="23991">
                  <c:v>0.54370797886836242</c:v>
                </c:pt>
                <c:pt idx="23992">
                  <c:v>0.56808407029780206</c:v>
                </c:pt>
                <c:pt idx="23993">
                  <c:v>0.56515305083108547</c:v>
                </c:pt>
                <c:pt idx="23994">
                  <c:v>0.56391299577630805</c:v>
                </c:pt>
                <c:pt idx="23995">
                  <c:v>3.1650556000001977</c:v>
                </c:pt>
                <c:pt idx="23996">
                  <c:v>3.1642021727788698</c:v>
                </c:pt>
                <c:pt idx="23997">
                  <c:v>3.1596984718296168</c:v>
                </c:pt>
                <c:pt idx="23998">
                  <c:v>3.1710778949134544</c:v>
                </c:pt>
                <c:pt idx="23999">
                  <c:v>3.1712472967704168</c:v>
                </c:pt>
                <c:pt idx="24000">
                  <c:v>3.1699738950529834</c:v>
                </c:pt>
                <c:pt idx="24001">
                  <c:v>3.1582121369827632</c:v>
                </c:pt>
                <c:pt idx="24002">
                  <c:v>3.1597848373777566</c:v>
                </c:pt>
                <c:pt idx="24003">
                  <c:v>3.1598001507557281</c:v>
                </c:pt>
                <c:pt idx="24004">
                  <c:v>3.1466747475233841</c:v>
                </c:pt>
                <c:pt idx="24005">
                  <c:v>3.1447429084835941</c:v>
                </c:pt>
                <c:pt idx="24006">
                  <c:v>3.1582121369827623</c:v>
                </c:pt>
                <c:pt idx="24007">
                  <c:v>3.1570135323258031</c:v>
                </c:pt>
                <c:pt idx="24008">
                  <c:v>3.1451614640198469</c:v>
                </c:pt>
                <c:pt idx="24009">
                  <c:v>3.1463203902207475</c:v>
                </c:pt>
                <c:pt idx="24010">
                  <c:v>3.1596650035159253</c:v>
                </c:pt>
                <c:pt idx="24011">
                  <c:v>3.1467582876865254</c:v>
                </c:pt>
                <c:pt idx="24012">
                  <c:v>3.1449041499516222</c:v>
                </c:pt>
                <c:pt idx="24013">
                  <c:v>3.1380145352954134</c:v>
                </c:pt>
                <c:pt idx="24014">
                  <c:v>3.1380145352954134</c:v>
                </c:pt>
                <c:pt idx="24015">
                  <c:v>3.122449535703931</c:v>
                </c:pt>
                <c:pt idx="24016">
                  <c:v>3.1234991234501011</c:v>
                </c:pt>
                <c:pt idx="24017">
                  <c:v>3.8640678222924292</c:v>
                </c:pt>
                <c:pt idx="24018">
                  <c:v>3.8530023429983644</c:v>
                </c:pt>
                <c:pt idx="24019">
                  <c:v>3.8691572177209661</c:v>
                </c:pt>
                <c:pt idx="24020">
                  <c:v>3.8694989417693084</c:v>
                </c:pt>
                <c:pt idx="24021">
                  <c:v>3.8685474221118183</c:v>
                </c:pt>
                <c:pt idx="24022">
                  <c:v>3.8685474221118183</c:v>
                </c:pt>
                <c:pt idx="24023">
                  <c:v>3.8523138174581502</c:v>
                </c:pt>
                <c:pt idx="24024">
                  <c:v>3.8534119170814738</c:v>
                </c:pt>
                <c:pt idx="24025">
                  <c:v>3.8488338707213741</c:v>
                </c:pt>
                <c:pt idx="24026">
                  <c:v>2.446705976466268</c:v>
                </c:pt>
                <c:pt idx="24027">
                  <c:v>2.4659584636893217</c:v>
                </c:pt>
                <c:pt idx="24028">
                  <c:v>2.4655238397489589</c:v>
                </c:pt>
                <c:pt idx="24029">
                  <c:v>2.4467059764662689</c:v>
                </c:pt>
                <c:pt idx="24030">
                  <c:v>2.4436337151076519</c:v>
                </c:pt>
                <c:pt idx="24031">
                  <c:v>2.4432848575025274</c:v>
                </c:pt>
                <c:pt idx="24032">
                  <c:v>2.4432848575025274</c:v>
                </c:pt>
                <c:pt idx="24033">
                  <c:v>2.4432848575025274</c:v>
                </c:pt>
                <c:pt idx="24034">
                  <c:v>2.4434212997931901</c:v>
                </c:pt>
                <c:pt idx="24035">
                  <c:v>2.4430440233233508</c:v>
                </c:pt>
                <c:pt idx="24036">
                  <c:v>2.463077913825173</c:v>
                </c:pt>
                <c:pt idx="24037">
                  <c:v>2.4452845317482135</c:v>
                </c:pt>
                <c:pt idx="24038">
                  <c:v>2.4451089874395899</c:v>
                </c:pt>
                <c:pt idx="24039">
                  <c:v>2.441703231806938</c:v>
                </c:pt>
                <c:pt idx="24040">
                  <c:v>2.4598406608971901</c:v>
                </c:pt>
                <c:pt idx="24041">
                  <c:v>2.4498248254391974</c:v>
                </c:pt>
                <c:pt idx="24042">
                  <c:v>2.4517168696121701</c:v>
                </c:pt>
                <c:pt idx="24043">
                  <c:v>2.4520086161965646</c:v>
                </c:pt>
                <c:pt idx="24044">
                  <c:v>2.4544833683728955</c:v>
                </c:pt>
                <c:pt idx="24045">
                  <c:v>2.4547067808218355</c:v>
                </c:pt>
                <c:pt idx="24046">
                  <c:v>2.4570794635327662</c:v>
                </c:pt>
                <c:pt idx="24047">
                  <c:v>2.4543010623137711</c:v>
                </c:pt>
                <c:pt idx="24048">
                  <c:v>0.65668589779763331</c:v>
                </c:pt>
                <c:pt idx="24049">
                  <c:v>0.66455872083987244</c:v>
                </c:pt>
                <c:pt idx="24050">
                  <c:v>0.66455872083987211</c:v>
                </c:pt>
                <c:pt idx="24051">
                  <c:v>0.66809185159258666</c:v>
                </c:pt>
                <c:pt idx="24052">
                  <c:v>0.66809185159258633</c:v>
                </c:pt>
                <c:pt idx="24053">
                  <c:v>0.65481078122550462</c:v>
                </c:pt>
                <c:pt idx="24054">
                  <c:v>0.65562260406381423</c:v>
                </c:pt>
                <c:pt idx="24055">
                  <c:v>0.69175732724119565</c:v>
                </c:pt>
                <c:pt idx="24056">
                  <c:v>0.69906962104473991</c:v>
                </c:pt>
                <c:pt idx="24057">
                  <c:v>0.69175732724119632</c:v>
                </c:pt>
                <c:pt idx="24058">
                  <c:v>0.6560367239282866</c:v>
                </c:pt>
                <c:pt idx="24059">
                  <c:v>0.65345826210414926</c:v>
                </c:pt>
                <c:pt idx="24060">
                  <c:v>0.67712620385104583</c:v>
                </c:pt>
                <c:pt idx="24061">
                  <c:v>0.70607089461370898</c:v>
                </c:pt>
                <c:pt idx="24062">
                  <c:v>0.70607089461370931</c:v>
                </c:pt>
                <c:pt idx="24063">
                  <c:v>0.70607089461370831</c:v>
                </c:pt>
                <c:pt idx="24064">
                  <c:v>0.71957504224034319</c:v>
                </c:pt>
                <c:pt idx="24065">
                  <c:v>0.73419716252866274</c:v>
                </c:pt>
                <c:pt idx="24066">
                  <c:v>0.73419716252866296</c:v>
                </c:pt>
                <c:pt idx="24067">
                  <c:v>0.70607089461370831</c:v>
                </c:pt>
                <c:pt idx="24068">
                  <c:v>0.70905647321354681</c:v>
                </c:pt>
                <c:pt idx="24069">
                  <c:v>0.70905647321354637</c:v>
                </c:pt>
                <c:pt idx="24070">
                  <c:v>0.70905647321354748</c:v>
                </c:pt>
                <c:pt idx="24071">
                  <c:v>0.68993688350877747</c:v>
                </c:pt>
                <c:pt idx="24072">
                  <c:v>0.7122705556408192</c:v>
                </c:pt>
                <c:pt idx="24073">
                  <c:v>0.71699388346637738</c:v>
                </c:pt>
                <c:pt idx="24074">
                  <c:v>0.72667331745548991</c:v>
                </c:pt>
                <c:pt idx="24075">
                  <c:v>0.73720194068705114</c:v>
                </c:pt>
                <c:pt idx="24076">
                  <c:v>0.73973769854123184</c:v>
                </c:pt>
                <c:pt idx="24077">
                  <c:v>0.74973543720865277</c:v>
                </c:pt>
                <c:pt idx="24078">
                  <c:v>0.74586937450825974</c:v>
                </c:pt>
                <c:pt idx="24079">
                  <c:v>0.71471940602199358</c:v>
                </c:pt>
                <c:pt idx="24080">
                  <c:v>0.705811574847242</c:v>
                </c:pt>
                <c:pt idx="24081">
                  <c:v>0.66876363319663745</c:v>
                </c:pt>
                <c:pt idx="24082">
                  <c:v>2.6324142604669341</c:v>
                </c:pt>
                <c:pt idx="24083">
                  <c:v>2.6322392373615116</c:v>
                </c:pt>
                <c:pt idx="24084">
                  <c:v>2.6303544765328573</c:v>
                </c:pt>
                <c:pt idx="24085">
                  <c:v>2.6276319940093833</c:v>
                </c:pt>
                <c:pt idx="24086">
                  <c:v>2.6276319940093833</c:v>
                </c:pt>
                <c:pt idx="24087">
                  <c:v>3.4800154218204575</c:v>
                </c:pt>
                <c:pt idx="24088">
                  <c:v>3.4808871107870911</c:v>
                </c:pt>
                <c:pt idx="24089">
                  <c:v>3.5005959578839994</c:v>
                </c:pt>
                <c:pt idx="24090">
                  <c:v>4.1354186938148061</c:v>
                </c:pt>
                <c:pt idx="24091">
                  <c:v>4.1135303569949295</c:v>
                </c:pt>
                <c:pt idx="24092">
                  <c:v>4.950994639346173</c:v>
                </c:pt>
                <c:pt idx="24093">
                  <c:v>5.3381571052111934</c:v>
                </c:pt>
                <c:pt idx="24094">
                  <c:v>5.369135767195357</c:v>
                </c:pt>
                <c:pt idx="24095">
                  <c:v>5.3720791013319733</c:v>
                </c:pt>
                <c:pt idx="24096">
                  <c:v>5.3442693105886692</c:v>
                </c:pt>
                <c:pt idx="24097">
                  <c:v>5.3720791013319733</c:v>
                </c:pt>
                <c:pt idx="24098">
                  <c:v>5.3634432762279953</c:v>
                </c:pt>
                <c:pt idx="24099">
                  <c:v>5.3615638880556462</c:v>
                </c:pt>
                <c:pt idx="24100">
                  <c:v>5.3585723235311518</c:v>
                </c:pt>
                <c:pt idx="24101">
                  <c:v>5.3702219573279963</c:v>
                </c:pt>
                <c:pt idx="24102">
                  <c:v>5.3731583055870455</c:v>
                </c:pt>
                <c:pt idx="24103">
                  <c:v>5.3423522316790084</c:v>
                </c:pt>
                <c:pt idx="24104">
                  <c:v>5.3511689523998385</c:v>
                </c:pt>
                <c:pt idx="24105">
                  <c:v>5.3816844938806412</c:v>
                </c:pt>
                <c:pt idx="24106">
                  <c:v>5.3730455972971924</c:v>
                </c:pt>
                <c:pt idx="24107">
                  <c:v>5.3701158483561455</c:v>
                </c:pt>
                <c:pt idx="24108">
                  <c:v>5.4000944416915839</c:v>
                </c:pt>
                <c:pt idx="24109">
                  <c:v>5.3939256601342906</c:v>
                </c:pt>
                <c:pt idx="24110">
                  <c:v>5.4000944416915839</c:v>
                </c:pt>
                <c:pt idx="24111">
                  <c:v>5.4085251624525519</c:v>
                </c:pt>
                <c:pt idx="24112">
                  <c:v>5.4128269728182774</c:v>
                </c:pt>
                <c:pt idx="24113">
                  <c:v>4.9621388699241429</c:v>
                </c:pt>
                <c:pt idx="24114">
                  <c:v>4.9621388699241429</c:v>
                </c:pt>
                <c:pt idx="24115">
                  <c:v>4.9621388699241429</c:v>
                </c:pt>
                <c:pt idx="24116">
                  <c:v>4.9675243668317943</c:v>
                </c:pt>
                <c:pt idx="24117">
                  <c:v>4.9455300559008757</c:v>
                </c:pt>
                <c:pt idx="24118">
                  <c:v>4.4640252736874944</c:v>
                </c:pt>
                <c:pt idx="24119">
                  <c:v>4.4670697409778191</c:v>
                </c:pt>
                <c:pt idx="24120">
                  <c:v>4.4584125605234783</c:v>
                </c:pt>
                <c:pt idx="24121">
                  <c:v>3.8786423786362114</c:v>
                </c:pt>
                <c:pt idx="24122">
                  <c:v>3.888189633548087</c:v>
                </c:pt>
                <c:pt idx="24123">
                  <c:v>2.4789966731972837</c:v>
                </c:pt>
                <c:pt idx="24124">
                  <c:v>0.68581403813362007</c:v>
                </c:pt>
                <c:pt idx="24125">
                  <c:v>0.66442482930586277</c:v>
                </c:pt>
                <c:pt idx="24126">
                  <c:v>0.65756329742045394</c:v>
                </c:pt>
                <c:pt idx="24127">
                  <c:v>0.65018823817201643</c:v>
                </c:pt>
                <c:pt idx="24128">
                  <c:v>0.63391709591658429</c:v>
                </c:pt>
                <c:pt idx="24129">
                  <c:v>0.65956774070489732</c:v>
                </c:pt>
                <c:pt idx="24130">
                  <c:v>0.65956774070489732</c:v>
                </c:pt>
                <c:pt idx="24131">
                  <c:v>0.65956774070489621</c:v>
                </c:pt>
                <c:pt idx="24132">
                  <c:v>0.68829287833622466</c:v>
                </c:pt>
                <c:pt idx="24133">
                  <c:v>0.68695576320716323</c:v>
                </c:pt>
                <c:pt idx="24134">
                  <c:v>0.66780617580966695</c:v>
                </c:pt>
                <c:pt idx="24135">
                  <c:v>0.67384162755194255</c:v>
                </c:pt>
                <c:pt idx="24136">
                  <c:v>0.64894964362296692</c:v>
                </c:pt>
                <c:pt idx="24137">
                  <c:v>0.6556984662694072</c:v>
                </c:pt>
                <c:pt idx="24138">
                  <c:v>0.64055159632509595</c:v>
                </c:pt>
                <c:pt idx="24139">
                  <c:v>0.62315329672359254</c:v>
                </c:pt>
                <c:pt idx="24140">
                  <c:v>0.61342689852459598</c:v>
                </c:pt>
                <c:pt idx="24141">
                  <c:v>0.61342689852459598</c:v>
                </c:pt>
                <c:pt idx="24142">
                  <c:v>0.62523589720937078</c:v>
                </c:pt>
                <c:pt idx="24143">
                  <c:v>0.65386492032150934</c:v>
                </c:pt>
                <c:pt idx="24144">
                  <c:v>3.1481756109561858</c:v>
                </c:pt>
                <c:pt idx="24145">
                  <c:v>3.14859280131807</c:v>
                </c:pt>
                <c:pt idx="24146">
                  <c:v>3.1501074589800502</c:v>
                </c:pt>
                <c:pt idx="24147">
                  <c:v>3.1481756109561858</c:v>
                </c:pt>
                <c:pt idx="24148">
                  <c:v>3.1616178401770356</c:v>
                </c:pt>
                <c:pt idx="24149">
                  <c:v>3.1667673259281428</c:v>
                </c:pt>
                <c:pt idx="24150">
                  <c:v>3.1667673259281433</c:v>
                </c:pt>
                <c:pt idx="24151">
                  <c:v>3.1623997559513586</c:v>
                </c:pt>
                <c:pt idx="24152">
                  <c:v>3.1621832675684551</c:v>
                </c:pt>
                <c:pt idx="24153">
                  <c:v>3.169117794632113</c:v>
                </c:pt>
                <c:pt idx="24154">
                  <c:v>3.1705884654874072</c:v>
                </c:pt>
                <c:pt idx="24155">
                  <c:v>3.1577756301360234</c:v>
                </c:pt>
                <c:pt idx="24156">
                  <c:v>3.1524559657551086</c:v>
                </c:pt>
                <c:pt idx="24157">
                  <c:v>3.1513348921524353</c:v>
                </c:pt>
                <c:pt idx="24158">
                  <c:v>3.1632949947365465</c:v>
                </c:pt>
                <c:pt idx="24159">
                  <c:v>3.164414494767243</c:v>
                </c:pt>
                <c:pt idx="24160">
                  <c:v>3.1644144947672439</c:v>
                </c:pt>
                <c:pt idx="24161">
                  <c:v>3.1650040480779231</c:v>
                </c:pt>
                <c:pt idx="24162">
                  <c:v>3.1644144947672439</c:v>
                </c:pt>
                <c:pt idx="24163">
                  <c:v>3.1644144947672439</c:v>
                </c:pt>
                <c:pt idx="24164">
                  <c:v>3.1582993586279438</c:v>
                </c:pt>
                <c:pt idx="24165">
                  <c:v>3.1582993586279438</c:v>
                </c:pt>
                <c:pt idx="24166">
                  <c:v>3.151731945452112</c:v>
                </c:pt>
                <c:pt idx="24167">
                  <c:v>3.1644037663784528</c:v>
                </c:pt>
                <c:pt idx="24168">
                  <c:v>3.1644037663784528</c:v>
                </c:pt>
                <c:pt idx="24169">
                  <c:v>3.1659268336335442</c:v>
                </c:pt>
                <c:pt idx="24170">
                  <c:v>3.1718491785137419</c:v>
                </c:pt>
                <c:pt idx="24171">
                  <c:v>3.1716602876457203</c:v>
                </c:pt>
                <c:pt idx="24172">
                  <c:v>3.1716602876457203</c:v>
                </c:pt>
                <c:pt idx="24173">
                  <c:v>3.1763929814380059</c:v>
                </c:pt>
                <c:pt idx="24174">
                  <c:v>3.1649283625482645</c:v>
                </c:pt>
                <c:pt idx="24175">
                  <c:v>0.6333194267965887</c:v>
                </c:pt>
                <c:pt idx="24176">
                  <c:v>0.61076417905289004</c:v>
                </c:pt>
                <c:pt idx="24177">
                  <c:v>0.63453207746819773</c:v>
                </c:pt>
                <c:pt idx="24178">
                  <c:v>0.63453207746819773</c:v>
                </c:pt>
                <c:pt idx="24179">
                  <c:v>0.61076417905289049</c:v>
                </c:pt>
                <c:pt idx="24180">
                  <c:v>0.62968692153062933</c:v>
                </c:pt>
                <c:pt idx="24181">
                  <c:v>0.63612285706614657</c:v>
                </c:pt>
                <c:pt idx="24182">
                  <c:v>0.65869707896075047</c:v>
                </c:pt>
                <c:pt idx="24183">
                  <c:v>0.64772972614119828</c:v>
                </c:pt>
                <c:pt idx="24184">
                  <c:v>0.63221716457573651</c:v>
                </c:pt>
                <c:pt idx="24185">
                  <c:v>0.65169130796266594</c:v>
                </c:pt>
                <c:pt idx="24186">
                  <c:v>0.66912436762894822</c:v>
                </c:pt>
                <c:pt idx="24187">
                  <c:v>0.66852809417040193</c:v>
                </c:pt>
                <c:pt idx="24188">
                  <c:v>0.66421489414069468</c:v>
                </c:pt>
                <c:pt idx="24189">
                  <c:v>0.63851728122135776</c:v>
                </c:pt>
                <c:pt idx="24190">
                  <c:v>0.66485142652688767</c:v>
                </c:pt>
                <c:pt idx="24191">
                  <c:v>0.64556201264852653</c:v>
                </c:pt>
                <c:pt idx="24192">
                  <c:v>0.62989366163979121</c:v>
                </c:pt>
                <c:pt idx="24193">
                  <c:v>0.61868793900389307</c:v>
                </c:pt>
                <c:pt idx="24194">
                  <c:v>0.59958661617965359</c:v>
                </c:pt>
                <c:pt idx="24195">
                  <c:v>3.1566240577946019</c:v>
                </c:pt>
                <c:pt idx="24196">
                  <c:v>3.1564853542957327</c:v>
                </c:pt>
                <c:pt idx="24197">
                  <c:v>3.1564853542957323</c:v>
                </c:pt>
                <c:pt idx="24198">
                  <c:v>3.1450298070118055</c:v>
                </c:pt>
                <c:pt idx="24199">
                  <c:v>3.1521224536078898</c:v>
                </c:pt>
                <c:pt idx="24200">
                  <c:v>3.150565225208557</c:v>
                </c:pt>
                <c:pt idx="24201">
                  <c:v>3.1576614046325377</c:v>
                </c:pt>
                <c:pt idx="24202">
                  <c:v>3.1578631274546676</c:v>
                </c:pt>
                <c:pt idx="24203">
                  <c:v>3.157386653336594</c:v>
                </c:pt>
                <c:pt idx="24204">
                  <c:v>3.9018935409612086</c:v>
                </c:pt>
                <c:pt idx="24205">
                  <c:v>3.8991529470481798</c:v>
                </c:pt>
                <c:pt idx="24206">
                  <c:v>3.912784051319222</c:v>
                </c:pt>
                <c:pt idx="24207">
                  <c:v>3.9139804184386153</c:v>
                </c:pt>
                <c:pt idx="24208">
                  <c:v>3.8959279483281</c:v>
                </c:pt>
                <c:pt idx="24209">
                  <c:v>3.8959279483280995</c:v>
                </c:pt>
                <c:pt idx="24210">
                  <c:v>3.8924404375447428</c:v>
                </c:pt>
                <c:pt idx="24211">
                  <c:v>3.8784211107324098</c:v>
                </c:pt>
                <c:pt idx="24212">
                  <c:v>3.8879769382310441</c:v>
                </c:pt>
                <c:pt idx="24213">
                  <c:v>3.8985945932206496</c:v>
                </c:pt>
                <c:pt idx="24214">
                  <c:v>3.9013107472112418</c:v>
                </c:pt>
                <c:pt idx="24215">
                  <c:v>3.9051556879246543</c:v>
                </c:pt>
                <c:pt idx="24216">
                  <c:v>3.905734171352893</c:v>
                </c:pt>
                <c:pt idx="24217">
                  <c:v>3.8913041478228974</c:v>
                </c:pt>
                <c:pt idx="24218">
                  <c:v>3.8969134641850229</c:v>
                </c:pt>
                <c:pt idx="24219">
                  <c:v>3.8956461996972216</c:v>
                </c:pt>
                <c:pt idx="24220">
                  <c:v>3.8929031723459535</c:v>
                </c:pt>
                <c:pt idx="24221">
                  <c:v>3.8929031723459535</c:v>
                </c:pt>
                <c:pt idx="24222">
                  <c:v>3.9006733989993032</c:v>
                </c:pt>
                <c:pt idx="24223">
                  <c:v>3.890933911203422</c:v>
                </c:pt>
                <c:pt idx="24224">
                  <c:v>3.8872577399411754</c:v>
                </c:pt>
                <c:pt idx="24225">
                  <c:v>3.8857190303641937</c:v>
                </c:pt>
                <c:pt idx="24226">
                  <c:v>2.495869470158798</c:v>
                </c:pt>
                <c:pt idx="24227">
                  <c:v>2.4950082735573575</c:v>
                </c:pt>
                <c:pt idx="24228">
                  <c:v>2.5017143133705741</c:v>
                </c:pt>
                <c:pt idx="24229">
                  <c:v>2.5011148086723747</c:v>
                </c:pt>
                <c:pt idx="24230">
                  <c:v>2.5011148086723751</c:v>
                </c:pt>
                <c:pt idx="24231">
                  <c:v>2.5027052688743026</c:v>
                </c:pt>
                <c:pt idx="24232">
                  <c:v>2.4871672932557232</c:v>
                </c:pt>
                <c:pt idx="24233">
                  <c:v>2.4851207371159467</c:v>
                </c:pt>
                <c:pt idx="24234">
                  <c:v>2.4854378384299358</c:v>
                </c:pt>
                <c:pt idx="24235">
                  <c:v>0.69424788431073059</c:v>
                </c:pt>
                <c:pt idx="24236">
                  <c:v>0.7128529029093329</c:v>
                </c:pt>
                <c:pt idx="24237">
                  <c:v>0.69424788431073226</c:v>
                </c:pt>
                <c:pt idx="24238">
                  <c:v>0.70958287493398753</c:v>
                </c:pt>
                <c:pt idx="24239">
                  <c:v>0.72106887506024309</c:v>
                </c:pt>
                <c:pt idx="24240">
                  <c:v>0.71285290290933323</c:v>
                </c:pt>
                <c:pt idx="24241">
                  <c:v>0.72574827723851387</c:v>
                </c:pt>
                <c:pt idx="24242">
                  <c:v>0.73342953756750284</c:v>
                </c:pt>
                <c:pt idx="24243">
                  <c:v>2.5088116302436467</c:v>
                </c:pt>
                <c:pt idx="24244">
                  <c:v>2.5088116302436472</c:v>
                </c:pt>
                <c:pt idx="24245">
                  <c:v>2.5088116302436467</c:v>
                </c:pt>
                <c:pt idx="24246">
                  <c:v>2.508586824568682</c:v>
                </c:pt>
                <c:pt idx="24247">
                  <c:v>2.5231725132732743</c:v>
                </c:pt>
                <c:pt idx="24248">
                  <c:v>2.5226915143526543</c:v>
                </c:pt>
                <c:pt idx="24249">
                  <c:v>2.5307746322685523</c:v>
                </c:pt>
                <c:pt idx="24250">
                  <c:v>2.5296572322745958</c:v>
                </c:pt>
                <c:pt idx="24251">
                  <c:v>2.5307746322685527</c:v>
                </c:pt>
                <c:pt idx="24252">
                  <c:v>2.517777427370679</c:v>
                </c:pt>
                <c:pt idx="24253">
                  <c:v>2.517777427370679</c:v>
                </c:pt>
                <c:pt idx="24254">
                  <c:v>2.5177774273706794</c:v>
                </c:pt>
                <c:pt idx="24255">
                  <c:v>2.5177774273706799</c:v>
                </c:pt>
                <c:pt idx="24256">
                  <c:v>2.5167708031830043</c:v>
                </c:pt>
                <c:pt idx="24257">
                  <c:v>2.5033813761103167</c:v>
                </c:pt>
                <c:pt idx="24258">
                  <c:v>2.5032924625312285</c:v>
                </c:pt>
                <c:pt idx="24259">
                  <c:v>2.49704612172604</c:v>
                </c:pt>
                <c:pt idx="24260">
                  <c:v>2.49704612172604</c:v>
                </c:pt>
                <c:pt idx="24261">
                  <c:v>2.4801911787276611</c:v>
                </c:pt>
                <c:pt idx="24262">
                  <c:v>2.4791320944490574</c:v>
                </c:pt>
                <c:pt idx="24263">
                  <c:v>2.4960983081176358</c:v>
                </c:pt>
                <c:pt idx="24264">
                  <c:v>2.4960983081176358</c:v>
                </c:pt>
                <c:pt idx="24265">
                  <c:v>2.4960983081176362</c:v>
                </c:pt>
                <c:pt idx="24266">
                  <c:v>2.4872198413131592</c:v>
                </c:pt>
                <c:pt idx="24267">
                  <c:v>2.4713301553480411</c:v>
                </c:pt>
                <c:pt idx="24268">
                  <c:v>2.4713301553480411</c:v>
                </c:pt>
                <c:pt idx="24269">
                  <c:v>2.4875974768993405</c:v>
                </c:pt>
                <c:pt idx="24270">
                  <c:v>3.8775496059922019</c:v>
                </c:pt>
                <c:pt idx="24271">
                  <c:v>3.8721117664315656</c:v>
                </c:pt>
                <c:pt idx="24272">
                  <c:v>3.8730376589437205</c:v>
                </c:pt>
                <c:pt idx="24273">
                  <c:v>3.8738279889847225</c:v>
                </c:pt>
                <c:pt idx="24274">
                  <c:v>3.133355659657286</c:v>
                </c:pt>
                <c:pt idx="24275">
                  <c:v>3.1251838322620067</c:v>
                </c:pt>
                <c:pt idx="24276">
                  <c:v>3.123209047672451</c:v>
                </c:pt>
                <c:pt idx="24277">
                  <c:v>3.1370947673930059</c:v>
                </c:pt>
                <c:pt idx="24278">
                  <c:v>3.1223744266749622</c:v>
                </c:pt>
                <c:pt idx="24279">
                  <c:v>3.1309042122467288</c:v>
                </c:pt>
                <c:pt idx="24280">
                  <c:v>3.116983837207886</c:v>
                </c:pt>
                <c:pt idx="24281">
                  <c:v>3.117350950902483</c:v>
                </c:pt>
                <c:pt idx="24282">
                  <c:v>3.1173706869732389</c:v>
                </c:pt>
                <c:pt idx="24283">
                  <c:v>3.1308750393407121</c:v>
                </c:pt>
                <c:pt idx="24284">
                  <c:v>3.1141757970450468</c:v>
                </c:pt>
                <c:pt idx="24285">
                  <c:v>3.1145683579256165</c:v>
                </c:pt>
                <c:pt idx="24286">
                  <c:v>3.1146326718476947</c:v>
                </c:pt>
                <c:pt idx="24287">
                  <c:v>3.1311655763957003</c:v>
                </c:pt>
                <c:pt idx="24288">
                  <c:v>3.1283439382596336</c:v>
                </c:pt>
                <c:pt idx="24289">
                  <c:v>3.1280059590603022</c:v>
                </c:pt>
                <c:pt idx="24290">
                  <c:v>3.1279904068637818</c:v>
                </c:pt>
                <c:pt idx="24291">
                  <c:v>3.1279904068637827</c:v>
                </c:pt>
                <c:pt idx="24292">
                  <c:v>3.1439736798325328</c:v>
                </c:pt>
                <c:pt idx="24293">
                  <c:v>3.1575964264781868</c:v>
                </c:pt>
                <c:pt idx="24294">
                  <c:v>3.1423303802309492</c:v>
                </c:pt>
                <c:pt idx="24295">
                  <c:v>3.1424528619526155</c:v>
                </c:pt>
                <c:pt idx="24296">
                  <c:v>3.1434706953440812</c:v>
                </c:pt>
                <c:pt idx="24297">
                  <c:v>3.1352896362246501</c:v>
                </c:pt>
                <c:pt idx="24298">
                  <c:v>3.1497438906175916</c:v>
                </c:pt>
                <c:pt idx="24299">
                  <c:v>3.1524406744672282</c:v>
                </c:pt>
                <c:pt idx="24300">
                  <c:v>3.136373496520692</c:v>
                </c:pt>
                <c:pt idx="24301">
                  <c:v>0.72998938027712268</c:v>
                </c:pt>
                <c:pt idx="24302">
                  <c:v>0.72259594597855314</c:v>
                </c:pt>
                <c:pt idx="24303">
                  <c:v>0.72998938027712235</c:v>
                </c:pt>
                <c:pt idx="24304">
                  <c:v>0.75764147427261486</c:v>
                </c:pt>
                <c:pt idx="24305">
                  <c:v>0.76980922539052266</c:v>
                </c:pt>
                <c:pt idx="24306">
                  <c:v>0.76257859832703689</c:v>
                </c:pt>
                <c:pt idx="24307">
                  <c:v>0.78439568260454862</c:v>
                </c:pt>
                <c:pt idx="24308">
                  <c:v>0.76980922539052299</c:v>
                </c:pt>
                <c:pt idx="24309">
                  <c:v>0.77451082208551203</c:v>
                </c:pt>
                <c:pt idx="24310">
                  <c:v>0.77473173498073733</c:v>
                </c:pt>
                <c:pt idx="24311">
                  <c:v>0.80491783178217424</c:v>
                </c:pt>
                <c:pt idx="24312">
                  <c:v>0.80724290211663696</c:v>
                </c:pt>
                <c:pt idx="24313">
                  <c:v>0.80724290211663696</c:v>
                </c:pt>
                <c:pt idx="24314">
                  <c:v>0.80724290211663674</c:v>
                </c:pt>
                <c:pt idx="24315">
                  <c:v>0.80724290211663741</c:v>
                </c:pt>
                <c:pt idx="24316">
                  <c:v>0.81583859424683081</c:v>
                </c:pt>
                <c:pt idx="24317">
                  <c:v>0.8158385942468297</c:v>
                </c:pt>
                <c:pt idx="24318">
                  <c:v>0.81583859424683025</c:v>
                </c:pt>
                <c:pt idx="24319">
                  <c:v>0.80724290211663696</c:v>
                </c:pt>
                <c:pt idx="24320">
                  <c:v>0.80365029591666903</c:v>
                </c:pt>
                <c:pt idx="24321">
                  <c:v>0.80365029591666903</c:v>
                </c:pt>
                <c:pt idx="24322">
                  <c:v>0.80365029591666903</c:v>
                </c:pt>
                <c:pt idx="24323">
                  <c:v>0.80365029591666959</c:v>
                </c:pt>
                <c:pt idx="24324">
                  <c:v>0.80365029591666937</c:v>
                </c:pt>
                <c:pt idx="24325">
                  <c:v>0.80365029591667025</c:v>
                </c:pt>
                <c:pt idx="24326">
                  <c:v>0.80365029591666937</c:v>
                </c:pt>
                <c:pt idx="24327">
                  <c:v>0.80724290211663641</c:v>
                </c:pt>
                <c:pt idx="24328">
                  <c:v>0.8236561596338664</c:v>
                </c:pt>
                <c:pt idx="24329">
                  <c:v>0.80724290211663641</c:v>
                </c:pt>
                <c:pt idx="24330">
                  <c:v>0.83487373412096144</c:v>
                </c:pt>
                <c:pt idx="24331">
                  <c:v>0.83487373412096177</c:v>
                </c:pt>
                <c:pt idx="24332">
                  <c:v>0.83487373412096144</c:v>
                </c:pt>
                <c:pt idx="24333">
                  <c:v>0.834873734120962</c:v>
                </c:pt>
                <c:pt idx="24334">
                  <c:v>0.83487373412096177</c:v>
                </c:pt>
                <c:pt idx="24335">
                  <c:v>0.80810520791240459</c:v>
                </c:pt>
                <c:pt idx="24336">
                  <c:v>0.79768486549576589</c:v>
                </c:pt>
                <c:pt idx="24337">
                  <c:v>0.82070177579110926</c:v>
                </c:pt>
                <c:pt idx="24338">
                  <c:v>0.79768486549576612</c:v>
                </c:pt>
                <c:pt idx="24339">
                  <c:v>0.79768486549576589</c:v>
                </c:pt>
                <c:pt idx="24340">
                  <c:v>2.5143947497034165</c:v>
                </c:pt>
                <c:pt idx="24341">
                  <c:v>2.5137579088172988</c:v>
                </c:pt>
                <c:pt idx="24342">
                  <c:v>2.5047704225990768</c:v>
                </c:pt>
                <c:pt idx="24343">
                  <c:v>2.5068092284424779</c:v>
                </c:pt>
                <c:pt idx="24344">
                  <c:v>2.5079856226571025</c:v>
                </c:pt>
                <c:pt idx="24345">
                  <c:v>2.5079856226571029</c:v>
                </c:pt>
                <c:pt idx="24346">
                  <c:v>2.5079856226571025</c:v>
                </c:pt>
                <c:pt idx="24347">
                  <c:v>2.5072490013220849</c:v>
                </c:pt>
                <c:pt idx="24348">
                  <c:v>2.5144267194267811</c:v>
                </c:pt>
                <c:pt idx="24349">
                  <c:v>2.4995491060610959</c:v>
                </c:pt>
                <c:pt idx="24350">
                  <c:v>2.5012804525253114</c:v>
                </c:pt>
                <c:pt idx="24351">
                  <c:v>2.5003548447442006</c:v>
                </c:pt>
                <c:pt idx="24352">
                  <c:v>2.5074180890838966</c:v>
                </c:pt>
                <c:pt idx="24353">
                  <c:v>2.5077504004106204</c:v>
                </c:pt>
                <c:pt idx="24354">
                  <c:v>2.493401833943957</c:v>
                </c:pt>
                <c:pt idx="24355">
                  <c:v>2.4847679046668389</c:v>
                </c:pt>
                <c:pt idx="24356">
                  <c:v>2.4863167472673173</c:v>
                </c:pt>
                <c:pt idx="24357">
                  <c:v>2.486119834486181</c:v>
                </c:pt>
                <c:pt idx="24358">
                  <c:v>2.4867391379198653</c:v>
                </c:pt>
                <c:pt idx="24359">
                  <c:v>2.4783710894504747</c:v>
                </c:pt>
                <c:pt idx="24360">
                  <c:v>2.4785059466072146</c:v>
                </c:pt>
                <c:pt idx="24361">
                  <c:v>2.4701894988542357</c:v>
                </c:pt>
                <c:pt idx="24362">
                  <c:v>2.4707405669174261</c:v>
                </c:pt>
                <c:pt idx="24363">
                  <c:v>2.4623935822703569</c:v>
                </c:pt>
                <c:pt idx="24364">
                  <c:v>2.4635220930646611</c:v>
                </c:pt>
                <c:pt idx="24365">
                  <c:v>2.468144601345911</c:v>
                </c:pt>
                <c:pt idx="24366">
                  <c:v>2.4685873420117175</c:v>
                </c:pt>
                <c:pt idx="24367">
                  <c:v>2.4690664798660076</c:v>
                </c:pt>
                <c:pt idx="24368">
                  <c:v>2.4553485227898473</c:v>
                </c:pt>
                <c:pt idx="24369">
                  <c:v>2.4564676889313626</c:v>
                </c:pt>
                <c:pt idx="24370">
                  <c:v>2.4553485227898473</c:v>
                </c:pt>
                <c:pt idx="24371">
                  <c:v>0.49905894792776218</c:v>
                </c:pt>
                <c:pt idx="24372">
                  <c:v>0.49905894792776168</c:v>
                </c:pt>
                <c:pt idx="24373">
                  <c:v>0.52322948568771277</c:v>
                </c:pt>
                <c:pt idx="24374">
                  <c:v>0.52313167881700195</c:v>
                </c:pt>
                <c:pt idx="24375">
                  <c:v>0.55067549097264201</c:v>
                </c:pt>
                <c:pt idx="24376">
                  <c:v>0.53553842512622962</c:v>
                </c:pt>
                <c:pt idx="24377">
                  <c:v>0.50811443687159441</c:v>
                </c:pt>
                <c:pt idx="24378">
                  <c:v>0.52101033482133041</c:v>
                </c:pt>
                <c:pt idx="24379">
                  <c:v>0.53090487810357556</c:v>
                </c:pt>
                <c:pt idx="24380">
                  <c:v>0.55601287051184145</c:v>
                </c:pt>
                <c:pt idx="24381">
                  <c:v>0.58377066506125241</c:v>
                </c:pt>
                <c:pt idx="24382">
                  <c:v>0.59596741455314273</c:v>
                </c:pt>
                <c:pt idx="24383">
                  <c:v>0.59710997528147691</c:v>
                </c:pt>
                <c:pt idx="24384">
                  <c:v>0.59703799749048692</c:v>
                </c:pt>
                <c:pt idx="24385">
                  <c:v>0.62175664173377498</c:v>
                </c:pt>
                <c:pt idx="24386">
                  <c:v>0.63902366834043911</c:v>
                </c:pt>
                <c:pt idx="24387">
                  <c:v>0.64934382151768055</c:v>
                </c:pt>
                <c:pt idx="24388">
                  <c:v>0.65854050622195404</c:v>
                </c:pt>
                <c:pt idx="24389">
                  <c:v>0.67693542622610392</c:v>
                </c:pt>
                <c:pt idx="24390">
                  <c:v>0.69631604561421179</c:v>
                </c:pt>
                <c:pt idx="24391">
                  <c:v>0.72085656211382354</c:v>
                </c:pt>
                <c:pt idx="24392">
                  <c:v>0.73231501128573295</c:v>
                </c:pt>
                <c:pt idx="24393">
                  <c:v>0.73971374923090905</c:v>
                </c:pt>
                <c:pt idx="24394">
                  <c:v>0.73239664029109097</c:v>
                </c:pt>
                <c:pt idx="24395">
                  <c:v>0.75777060191041112</c:v>
                </c:pt>
                <c:pt idx="24396">
                  <c:v>0.76601258877400269</c:v>
                </c:pt>
                <c:pt idx="24397">
                  <c:v>0.77218149160890326</c:v>
                </c:pt>
                <c:pt idx="24398">
                  <c:v>0.77230529135783665</c:v>
                </c:pt>
                <c:pt idx="24399">
                  <c:v>0.77997968836116693</c:v>
                </c:pt>
                <c:pt idx="24400">
                  <c:v>0.77230529135783754</c:v>
                </c:pt>
                <c:pt idx="24401">
                  <c:v>0.79067322701927745</c:v>
                </c:pt>
                <c:pt idx="24402">
                  <c:v>0.76616706187446604</c:v>
                </c:pt>
                <c:pt idx="24403">
                  <c:v>0.77413894296675823</c:v>
                </c:pt>
                <c:pt idx="24404">
                  <c:v>0.75238137372588954</c:v>
                </c:pt>
                <c:pt idx="24405">
                  <c:v>0.77997968836116749</c:v>
                </c:pt>
                <c:pt idx="24406">
                  <c:v>0.77997968836116727</c:v>
                </c:pt>
                <c:pt idx="24407">
                  <c:v>0.77997968836116727</c:v>
                </c:pt>
                <c:pt idx="24408">
                  <c:v>0.80527782319434127</c:v>
                </c:pt>
                <c:pt idx="24409">
                  <c:v>0.7924533160158499</c:v>
                </c:pt>
                <c:pt idx="24410">
                  <c:v>0.79245331601585056</c:v>
                </c:pt>
                <c:pt idx="24411">
                  <c:v>0.79245331601585023</c:v>
                </c:pt>
                <c:pt idx="24412">
                  <c:v>0.79245331601585112</c:v>
                </c:pt>
                <c:pt idx="24413">
                  <c:v>0.79245331601585056</c:v>
                </c:pt>
                <c:pt idx="24414">
                  <c:v>0.79808625808128586</c:v>
                </c:pt>
                <c:pt idx="24415">
                  <c:v>0.80057075113661447</c:v>
                </c:pt>
                <c:pt idx="24416">
                  <c:v>0.77263057957020609</c:v>
                </c:pt>
                <c:pt idx="24417">
                  <c:v>0.76048771934852299</c:v>
                </c:pt>
                <c:pt idx="24418">
                  <c:v>3.1671682352841843</c:v>
                </c:pt>
                <c:pt idx="24419">
                  <c:v>3.1741770423121851</c:v>
                </c:pt>
                <c:pt idx="24420">
                  <c:v>3.1749192882643045</c:v>
                </c:pt>
                <c:pt idx="24421">
                  <c:v>3.1610532004552252</c:v>
                </c:pt>
                <c:pt idx="24422">
                  <c:v>3.1457653762302882</c:v>
                </c:pt>
                <c:pt idx="24423">
                  <c:v>3.1607621431709152</c:v>
                </c:pt>
                <c:pt idx="24424">
                  <c:v>3.1629758261806429</c:v>
                </c:pt>
                <c:pt idx="24425">
                  <c:v>3.1607621431709148</c:v>
                </c:pt>
                <c:pt idx="24426">
                  <c:v>3.14820093811087</c:v>
                </c:pt>
                <c:pt idx="24427">
                  <c:v>3.1479768704186735</c:v>
                </c:pt>
                <c:pt idx="24428">
                  <c:v>3.1626021553999282</c:v>
                </c:pt>
                <c:pt idx="24429">
                  <c:v>3.1626021553999273</c:v>
                </c:pt>
                <c:pt idx="24430">
                  <c:v>3.1641657758771187</c:v>
                </c:pt>
                <c:pt idx="24431">
                  <c:v>3.1641657758771187</c:v>
                </c:pt>
                <c:pt idx="24432">
                  <c:v>3.1500510542085989</c:v>
                </c:pt>
                <c:pt idx="24433">
                  <c:v>3.1479768704186735</c:v>
                </c:pt>
                <c:pt idx="24434">
                  <c:v>3.1477277865981947</c:v>
                </c:pt>
                <c:pt idx="24435">
                  <c:v>3.1622035547288951</c:v>
                </c:pt>
                <c:pt idx="24436">
                  <c:v>3.1477277865981947</c:v>
                </c:pt>
                <c:pt idx="24437">
                  <c:v>3.8766613437050843</c:v>
                </c:pt>
                <c:pt idx="24438">
                  <c:v>3.8774270167923865</c:v>
                </c:pt>
                <c:pt idx="24439">
                  <c:v>3.8573618277977895</c:v>
                </c:pt>
                <c:pt idx="24440">
                  <c:v>3.8583606060187012</c:v>
                </c:pt>
                <c:pt idx="24441">
                  <c:v>3.8630508894936781</c:v>
                </c:pt>
                <c:pt idx="24442">
                  <c:v>3.842372154973448</c:v>
                </c:pt>
                <c:pt idx="24443">
                  <c:v>3.8434511446553801</c:v>
                </c:pt>
                <c:pt idx="24444">
                  <c:v>3.8630508894936781</c:v>
                </c:pt>
                <c:pt idx="24445">
                  <c:v>3.856799062881862</c:v>
                </c:pt>
                <c:pt idx="24446">
                  <c:v>3.8606632471113373</c:v>
                </c:pt>
                <c:pt idx="24447">
                  <c:v>3.8563937004056807</c:v>
                </c:pt>
                <c:pt idx="24448">
                  <c:v>3.851913993742917</c:v>
                </c:pt>
                <c:pt idx="24449">
                  <c:v>2.465793137318252</c:v>
                </c:pt>
                <c:pt idx="24450">
                  <c:v>2.4570822904196477</c:v>
                </c:pt>
                <c:pt idx="24451">
                  <c:v>2.4570822904196472</c:v>
                </c:pt>
                <c:pt idx="24452">
                  <c:v>2.4568500937042219</c:v>
                </c:pt>
                <c:pt idx="24453">
                  <c:v>2.4584517517349695</c:v>
                </c:pt>
                <c:pt idx="24454">
                  <c:v>2.4415487612984772</c:v>
                </c:pt>
                <c:pt idx="24455">
                  <c:v>2.4387318014016084</c:v>
                </c:pt>
                <c:pt idx="24456">
                  <c:v>3.3475041256087703</c:v>
                </c:pt>
                <c:pt idx="24457">
                  <c:v>3.3425646281626813</c:v>
                </c:pt>
                <c:pt idx="24458">
                  <c:v>3.3475041256087703</c:v>
                </c:pt>
                <c:pt idx="24459">
                  <c:v>3.3250646054765807</c:v>
                </c:pt>
                <c:pt idx="24460">
                  <c:v>3.3416154956409323</c:v>
                </c:pt>
                <c:pt idx="24461">
                  <c:v>3.3373764285136209</c:v>
                </c:pt>
                <c:pt idx="24462">
                  <c:v>3.3493453318409969</c:v>
                </c:pt>
                <c:pt idx="24463">
                  <c:v>3.3527179090599804</c:v>
                </c:pt>
                <c:pt idx="24464">
                  <c:v>3.364790512425373</c:v>
                </c:pt>
                <c:pt idx="24465">
                  <c:v>3.3678569532948397</c:v>
                </c:pt>
                <c:pt idx="24466">
                  <c:v>4.0156882061473143</c:v>
                </c:pt>
                <c:pt idx="24467">
                  <c:v>4.0140506605566264</c:v>
                </c:pt>
                <c:pt idx="24468">
                  <c:v>3.3516213635833485</c:v>
                </c:pt>
                <c:pt idx="24469">
                  <c:v>3.350842401111453</c:v>
                </c:pt>
                <c:pt idx="24470">
                  <c:v>3.3715241013329393</c:v>
                </c:pt>
                <c:pt idx="24471">
                  <c:v>3.3708624308291557</c:v>
                </c:pt>
                <c:pt idx="24472">
                  <c:v>3.3708624308291557</c:v>
                </c:pt>
                <c:pt idx="24473">
                  <c:v>3.3715241013329393</c:v>
                </c:pt>
                <c:pt idx="24474">
                  <c:v>4.0427794024119201</c:v>
                </c:pt>
                <c:pt idx="24475">
                  <c:v>4.0427794024119201</c:v>
                </c:pt>
                <c:pt idx="24476">
                  <c:v>4.03697834038128</c:v>
                </c:pt>
                <c:pt idx="24477">
                  <c:v>4.0440283951488309</c:v>
                </c:pt>
                <c:pt idx="24478">
                  <c:v>4.0454911181581856</c:v>
                </c:pt>
                <c:pt idx="24479">
                  <c:v>4.0667524825617889</c:v>
                </c:pt>
                <c:pt idx="24480">
                  <c:v>4.0454911181581856</c:v>
                </c:pt>
                <c:pt idx="24481">
                  <c:v>4.0454911181581856</c:v>
                </c:pt>
                <c:pt idx="24482">
                  <c:v>4.9339857203329567</c:v>
                </c:pt>
                <c:pt idx="24483">
                  <c:v>4.9303087880027583</c:v>
                </c:pt>
                <c:pt idx="24484">
                  <c:v>4.9250890746605043</c:v>
                </c:pt>
                <c:pt idx="24485">
                  <c:v>4.9438982984094251</c:v>
                </c:pt>
                <c:pt idx="24486">
                  <c:v>4.9424495752987143</c:v>
                </c:pt>
                <c:pt idx="24487">
                  <c:v>4.4610585856357572</c:v>
                </c:pt>
                <c:pt idx="24488">
                  <c:v>4.4820958832630735</c:v>
                </c:pt>
                <c:pt idx="24489">
                  <c:v>4.4775648333249745</c:v>
                </c:pt>
                <c:pt idx="24490">
                  <c:v>4.9605115008067253</c:v>
                </c:pt>
                <c:pt idx="24491">
                  <c:v>4.9605115008067262</c:v>
                </c:pt>
                <c:pt idx="24492">
                  <c:v>4.959100968336088</c:v>
                </c:pt>
                <c:pt idx="24493">
                  <c:v>4.9424481225733503</c:v>
                </c:pt>
                <c:pt idx="24494">
                  <c:v>4.9610399649487755</c:v>
                </c:pt>
                <c:pt idx="24495">
                  <c:v>4.946535107867029</c:v>
                </c:pt>
                <c:pt idx="24496">
                  <c:v>5.3434396160414268</c:v>
                </c:pt>
                <c:pt idx="24497">
                  <c:v>4.9651067214575617</c:v>
                </c:pt>
                <c:pt idx="24498">
                  <c:v>4.9651067214575617</c:v>
                </c:pt>
                <c:pt idx="24499">
                  <c:v>4.9581908236267349</c:v>
                </c:pt>
                <c:pt idx="24500">
                  <c:v>4.9581908236267349</c:v>
                </c:pt>
                <c:pt idx="24501">
                  <c:v>4.9318842502703273</c:v>
                </c:pt>
                <c:pt idx="24502">
                  <c:v>4.9408885493003893</c:v>
                </c:pt>
                <c:pt idx="24503">
                  <c:v>4.9404293007124584</c:v>
                </c:pt>
                <c:pt idx="24504">
                  <c:v>4.9470632455491277</c:v>
                </c:pt>
                <c:pt idx="24505">
                  <c:v>4.4687976975471262</c:v>
                </c:pt>
                <c:pt idx="24506">
                  <c:v>4.4452906133161445</c:v>
                </c:pt>
                <c:pt idx="24507">
                  <c:v>4.4671798761394905</c:v>
                </c:pt>
                <c:pt idx="24508">
                  <c:v>4.4758574481256357</c:v>
                </c:pt>
                <c:pt idx="24509">
                  <c:v>4.4742572093524364</c:v>
                </c:pt>
                <c:pt idx="24510">
                  <c:v>4.4524941857913438</c:v>
                </c:pt>
                <c:pt idx="24511">
                  <c:v>4.4524941857913438</c:v>
                </c:pt>
                <c:pt idx="24512">
                  <c:v>4.4495341453124917</c:v>
                </c:pt>
                <c:pt idx="24513">
                  <c:v>3.398482675447585</c:v>
                </c:pt>
                <c:pt idx="24514">
                  <c:v>3.4183506437797373</c:v>
                </c:pt>
                <c:pt idx="24515">
                  <c:v>3.4223674799082895</c:v>
                </c:pt>
                <c:pt idx="24516">
                  <c:v>3.4035694521500131</c:v>
                </c:pt>
                <c:pt idx="24517">
                  <c:v>3.4029026600900392</c:v>
                </c:pt>
                <c:pt idx="24518">
                  <c:v>3.4064752565161878</c:v>
                </c:pt>
                <c:pt idx="24519">
                  <c:v>3.3877286968122164</c:v>
                </c:pt>
                <c:pt idx="24520">
                  <c:v>3.3862186880238192</c:v>
                </c:pt>
                <c:pt idx="24521">
                  <c:v>2.5034802830410809</c:v>
                </c:pt>
                <c:pt idx="24522">
                  <c:v>2.4858048399649855</c:v>
                </c:pt>
                <c:pt idx="24523">
                  <c:v>2.4862249842314048</c:v>
                </c:pt>
                <c:pt idx="24524">
                  <c:v>2.4858048399649855</c:v>
                </c:pt>
                <c:pt idx="24525">
                  <c:v>2.4700011058822056</c:v>
                </c:pt>
                <c:pt idx="24526">
                  <c:v>2.4729921274510698</c:v>
                </c:pt>
                <c:pt idx="24527">
                  <c:v>0.69452219705782903</c:v>
                </c:pt>
                <c:pt idx="24528">
                  <c:v>0.65784313955068274</c:v>
                </c:pt>
                <c:pt idx="24529">
                  <c:v>0.64912327810431891</c:v>
                </c:pt>
                <c:pt idx="24530">
                  <c:v>0.64912327810431858</c:v>
                </c:pt>
                <c:pt idx="24531">
                  <c:v>0.68518209676202224</c:v>
                </c:pt>
                <c:pt idx="24532">
                  <c:v>0.6746019368138243</c:v>
                </c:pt>
                <c:pt idx="24533">
                  <c:v>0.68552884102964751</c:v>
                </c:pt>
                <c:pt idx="24534">
                  <c:v>0.68837897174513751</c:v>
                </c:pt>
                <c:pt idx="24535">
                  <c:v>0.6885014038784214</c:v>
                </c:pt>
                <c:pt idx="24536">
                  <c:v>0.7210496814229399</c:v>
                </c:pt>
                <c:pt idx="24537">
                  <c:v>0.74086532217288636</c:v>
                </c:pt>
                <c:pt idx="24538">
                  <c:v>0.7101391826176503</c:v>
                </c:pt>
                <c:pt idx="24539">
                  <c:v>0.68643315673709426</c:v>
                </c:pt>
                <c:pt idx="24540">
                  <c:v>0.67940400520550526</c:v>
                </c:pt>
                <c:pt idx="24541">
                  <c:v>0.6864331567370956</c:v>
                </c:pt>
                <c:pt idx="24542">
                  <c:v>0.68373556937177316</c:v>
                </c:pt>
                <c:pt idx="24543">
                  <c:v>0.70570357361922087</c:v>
                </c:pt>
                <c:pt idx="24544">
                  <c:v>0.67640769313018978</c:v>
                </c:pt>
                <c:pt idx="24545">
                  <c:v>0.64130159982295665</c:v>
                </c:pt>
                <c:pt idx="24546">
                  <c:v>0.6494307120392866</c:v>
                </c:pt>
                <c:pt idx="24547">
                  <c:v>0.64829143893953234</c:v>
                </c:pt>
                <c:pt idx="24548">
                  <c:v>0.67640769313018945</c:v>
                </c:pt>
                <c:pt idx="24549">
                  <c:v>0.6805035779972175</c:v>
                </c:pt>
                <c:pt idx="24550">
                  <c:v>0.67898045929164641</c:v>
                </c:pt>
                <c:pt idx="24551">
                  <c:v>0.70075186319931893</c:v>
                </c:pt>
                <c:pt idx="24552">
                  <c:v>0.67852007347938126</c:v>
                </c:pt>
                <c:pt idx="24553">
                  <c:v>0.7046003140060324</c:v>
                </c:pt>
                <c:pt idx="24554">
                  <c:v>0.69617140891674989</c:v>
                </c:pt>
                <c:pt idx="24555">
                  <c:v>0.70460031400603207</c:v>
                </c:pt>
                <c:pt idx="24556">
                  <c:v>2.4954629381648656</c:v>
                </c:pt>
                <c:pt idx="24557">
                  <c:v>2.4954629381648652</c:v>
                </c:pt>
                <c:pt idx="24558">
                  <c:v>2.4973875215677706</c:v>
                </c:pt>
                <c:pt idx="24559">
                  <c:v>3.4087607184717501</c:v>
                </c:pt>
                <c:pt idx="24560">
                  <c:v>3.4081708683770691</c:v>
                </c:pt>
                <c:pt idx="24561">
                  <c:v>3.4259753466659002</c:v>
                </c:pt>
                <c:pt idx="24562">
                  <c:v>3.4076657935087677</c:v>
                </c:pt>
                <c:pt idx="24563">
                  <c:v>3.4076657935087673</c:v>
                </c:pt>
                <c:pt idx="24564">
                  <c:v>3.4087607184717506</c:v>
                </c:pt>
                <c:pt idx="24565">
                  <c:v>3.4087607184717501</c:v>
                </c:pt>
                <c:pt idx="24566">
                  <c:v>3.4081708683770691</c:v>
                </c:pt>
                <c:pt idx="24567">
                  <c:v>3.4081708683770691</c:v>
                </c:pt>
                <c:pt idx="24568">
                  <c:v>3.3894218977944739</c:v>
                </c:pt>
                <c:pt idx="24569">
                  <c:v>3.4041861892120489</c:v>
                </c:pt>
                <c:pt idx="24570">
                  <c:v>3.4227296416444983</c:v>
                </c:pt>
                <c:pt idx="24571">
                  <c:v>3.4227296416444979</c:v>
                </c:pt>
                <c:pt idx="24572">
                  <c:v>3.4231008315282749</c:v>
                </c:pt>
                <c:pt idx="24573">
                  <c:v>3.436715083028365</c:v>
                </c:pt>
                <c:pt idx="24574">
                  <c:v>3.4194403139042779</c:v>
                </c:pt>
                <c:pt idx="24575">
                  <c:v>3.4199841249912986</c:v>
                </c:pt>
                <c:pt idx="24576">
                  <c:v>3.4224283280691243</c:v>
                </c:pt>
                <c:pt idx="24577">
                  <c:v>3.4262542763614481</c:v>
                </c:pt>
                <c:pt idx="24578">
                  <c:v>3.4227761413869673</c:v>
                </c:pt>
                <c:pt idx="24579">
                  <c:v>3.4227761413869673</c:v>
                </c:pt>
                <c:pt idx="24580">
                  <c:v>3.4232760763182726</c:v>
                </c:pt>
                <c:pt idx="24581">
                  <c:v>3.4378692158162778</c:v>
                </c:pt>
                <c:pt idx="24582">
                  <c:v>3.4205205407994876</c:v>
                </c:pt>
                <c:pt idx="24583">
                  <c:v>3.4147226764901575</c:v>
                </c:pt>
                <c:pt idx="24584">
                  <c:v>3.3963822875347995</c:v>
                </c:pt>
                <c:pt idx="24585">
                  <c:v>4.1671868138742427</c:v>
                </c:pt>
                <c:pt idx="24586">
                  <c:v>4.1892621705759758</c:v>
                </c:pt>
                <c:pt idx="24587">
                  <c:v>3.5427662299160403</c:v>
                </c:pt>
                <c:pt idx="24588">
                  <c:v>3.539620865133239</c:v>
                </c:pt>
                <c:pt idx="24589">
                  <c:v>3.5364034888281695</c:v>
                </c:pt>
                <c:pt idx="24590">
                  <c:v>2.6714523870732902</c:v>
                </c:pt>
                <c:pt idx="24591">
                  <c:v>2.6721844373122017</c:v>
                </c:pt>
                <c:pt idx="24592">
                  <c:v>2.6564442289886996</c:v>
                </c:pt>
                <c:pt idx="24593">
                  <c:v>2.6714523870732907</c:v>
                </c:pt>
                <c:pt idx="24594">
                  <c:v>2.6695899613825853</c:v>
                </c:pt>
                <c:pt idx="24595">
                  <c:v>2.6714523870732902</c:v>
                </c:pt>
                <c:pt idx="24596">
                  <c:v>2.6858535345690631</c:v>
                </c:pt>
                <c:pt idx="24597">
                  <c:v>2.6858535345690631</c:v>
                </c:pt>
                <c:pt idx="24598">
                  <c:v>2.6858535345690631</c:v>
                </c:pt>
                <c:pt idx="24599">
                  <c:v>2.6858535345690631</c:v>
                </c:pt>
                <c:pt idx="24600">
                  <c:v>2.6721844373122017</c:v>
                </c:pt>
                <c:pt idx="24601">
                  <c:v>2.6721844373122017</c:v>
                </c:pt>
                <c:pt idx="24602">
                  <c:v>2.6721844373122017</c:v>
                </c:pt>
                <c:pt idx="24603">
                  <c:v>2.6721844373122017</c:v>
                </c:pt>
                <c:pt idx="24604">
                  <c:v>2.6721844373122026</c:v>
                </c:pt>
                <c:pt idx="24605">
                  <c:v>2.6721844373122026</c:v>
                </c:pt>
                <c:pt idx="24606">
                  <c:v>2.6868562510949241</c:v>
                </c:pt>
                <c:pt idx="24607">
                  <c:v>2.6869243932625393</c:v>
                </c:pt>
                <c:pt idx="24608">
                  <c:v>2.685173952861899</c:v>
                </c:pt>
                <c:pt idx="24609">
                  <c:v>2.6869243932625393</c:v>
                </c:pt>
                <c:pt idx="24610">
                  <c:v>2.6869243932625393</c:v>
                </c:pt>
                <c:pt idx="24611">
                  <c:v>2.687727775116401</c:v>
                </c:pt>
                <c:pt idx="24612">
                  <c:v>2.6723582071078682</c:v>
                </c:pt>
                <c:pt idx="24613">
                  <c:v>2.671803097124168</c:v>
                </c:pt>
                <c:pt idx="24614">
                  <c:v>3.5291897485056456</c:v>
                </c:pt>
                <c:pt idx="24615">
                  <c:v>3.5298443660732808</c:v>
                </c:pt>
                <c:pt idx="24616">
                  <c:v>3.4061238387026629</c:v>
                </c:pt>
                <c:pt idx="24617">
                  <c:v>3.3913506850962509</c:v>
                </c:pt>
                <c:pt idx="24618">
                  <c:v>3.4061238387026629</c:v>
                </c:pt>
                <c:pt idx="24619">
                  <c:v>3.4054932745915441</c:v>
                </c:pt>
                <c:pt idx="24620">
                  <c:v>3.4054932745915441</c:v>
                </c:pt>
                <c:pt idx="24621">
                  <c:v>4.0731984903423699</c:v>
                </c:pt>
                <c:pt idx="24622">
                  <c:v>4.0756255050021375</c:v>
                </c:pt>
                <c:pt idx="24623">
                  <c:v>4.0810705694359068</c:v>
                </c:pt>
                <c:pt idx="24624">
                  <c:v>4.0598969912553908</c:v>
                </c:pt>
                <c:pt idx="24625">
                  <c:v>4.0573475314094987</c:v>
                </c:pt>
                <c:pt idx="24626">
                  <c:v>4.0731984903423708</c:v>
                </c:pt>
                <c:pt idx="24627">
                  <c:v>4.0526473214646765</c:v>
                </c:pt>
                <c:pt idx="24628">
                  <c:v>4.0584415756411749</c:v>
                </c:pt>
                <c:pt idx="24629">
                  <c:v>4.0374767325998446</c:v>
                </c:pt>
                <c:pt idx="24630">
                  <c:v>4.0358866705448744</c:v>
                </c:pt>
                <c:pt idx="24631">
                  <c:v>4.0374767325998446</c:v>
                </c:pt>
                <c:pt idx="24632">
                  <c:v>4.0374767325998446</c:v>
                </c:pt>
                <c:pt idx="24633">
                  <c:v>4.0386302746497327</c:v>
                </c:pt>
                <c:pt idx="24634">
                  <c:v>4.5710789079750569</c:v>
                </c:pt>
                <c:pt idx="24635">
                  <c:v>4.5513979567911003</c:v>
                </c:pt>
                <c:pt idx="24636">
                  <c:v>4.5587381702039558</c:v>
                </c:pt>
                <c:pt idx="24637">
                  <c:v>4.5349175356505533</c:v>
                </c:pt>
                <c:pt idx="24638">
                  <c:v>4.9769050076060974</c:v>
                </c:pt>
                <c:pt idx="24639">
                  <c:v>4.9854389536804167</c:v>
                </c:pt>
                <c:pt idx="24640">
                  <c:v>4.9787374908827786</c:v>
                </c:pt>
                <c:pt idx="24641">
                  <c:v>4.9505694813209171</c:v>
                </c:pt>
                <c:pt idx="24642">
                  <c:v>4.9505694813209171</c:v>
                </c:pt>
                <c:pt idx="24643">
                  <c:v>4.9769050076060983</c:v>
                </c:pt>
                <c:pt idx="24644">
                  <c:v>5.3457115666678314</c:v>
                </c:pt>
                <c:pt idx="24645">
                  <c:v>5.0026276550163766</c:v>
                </c:pt>
                <c:pt idx="24646">
                  <c:v>5.0008476284647729</c:v>
                </c:pt>
                <c:pt idx="24647">
                  <c:v>4.559478594886925</c:v>
                </c:pt>
                <c:pt idx="24648">
                  <c:v>4.5498708744298924</c:v>
                </c:pt>
                <c:pt idx="24649">
                  <c:v>4.5498708744298924</c:v>
                </c:pt>
                <c:pt idx="24650">
                  <c:v>4.5475661636184022</c:v>
                </c:pt>
                <c:pt idx="24651">
                  <c:v>4.5711696463250924</c:v>
                </c:pt>
                <c:pt idx="24652">
                  <c:v>4.039051895992718</c:v>
                </c:pt>
                <c:pt idx="24653">
                  <c:v>4.0599853843998082</c:v>
                </c:pt>
                <c:pt idx="24654">
                  <c:v>4.0526853611940599</c:v>
                </c:pt>
                <c:pt idx="24655">
                  <c:v>4.0511475359409532</c:v>
                </c:pt>
                <c:pt idx="24656">
                  <c:v>4.0585148411606076</c:v>
                </c:pt>
                <c:pt idx="24657">
                  <c:v>4.0585148411606076</c:v>
                </c:pt>
                <c:pt idx="24658">
                  <c:v>4.0574122700095616</c:v>
                </c:pt>
                <c:pt idx="24659">
                  <c:v>4.0733192750818574</c:v>
                </c:pt>
                <c:pt idx="24660">
                  <c:v>4.0778353899123552</c:v>
                </c:pt>
                <c:pt idx="24661">
                  <c:v>4.0792039148054364</c:v>
                </c:pt>
                <c:pt idx="24662">
                  <c:v>4.0778353899123543</c:v>
                </c:pt>
                <c:pt idx="24663">
                  <c:v>4.0778353899123543</c:v>
                </c:pt>
                <c:pt idx="24664">
                  <c:v>4.0822865499063523</c:v>
                </c:pt>
                <c:pt idx="24665">
                  <c:v>3.4127236979429738</c:v>
                </c:pt>
                <c:pt idx="24666">
                  <c:v>3.4106234458353795</c:v>
                </c:pt>
                <c:pt idx="24667">
                  <c:v>3.4249600360733079</c:v>
                </c:pt>
                <c:pt idx="24668">
                  <c:v>3.4243863999906909</c:v>
                </c:pt>
                <c:pt idx="24669">
                  <c:v>2.5188032211773774</c:v>
                </c:pt>
                <c:pt idx="24670">
                  <c:v>2.5324501673588942</c:v>
                </c:pt>
                <c:pt idx="24671">
                  <c:v>2.532542196921574</c:v>
                </c:pt>
                <c:pt idx="24672">
                  <c:v>2.5325421969215736</c:v>
                </c:pt>
                <c:pt idx="24673">
                  <c:v>2.5459024943870343</c:v>
                </c:pt>
                <c:pt idx="24674">
                  <c:v>2.5315092893366842</c:v>
                </c:pt>
                <c:pt idx="24675">
                  <c:v>0.80073161785291325</c:v>
                </c:pt>
                <c:pt idx="24676">
                  <c:v>0.78729482569100662</c:v>
                </c:pt>
                <c:pt idx="24677">
                  <c:v>0.80832730257967533</c:v>
                </c:pt>
                <c:pt idx="24678">
                  <c:v>0.80540280186812385</c:v>
                </c:pt>
                <c:pt idx="24679">
                  <c:v>0.79119773796561965</c:v>
                </c:pt>
                <c:pt idx="24680">
                  <c:v>0.76624912471325424</c:v>
                </c:pt>
                <c:pt idx="24681">
                  <c:v>0.76624912471325357</c:v>
                </c:pt>
                <c:pt idx="24682">
                  <c:v>0.73898244717452477</c:v>
                </c:pt>
                <c:pt idx="24683">
                  <c:v>0.75979031419205434</c:v>
                </c:pt>
                <c:pt idx="24684">
                  <c:v>0.7389824471745241</c:v>
                </c:pt>
                <c:pt idx="24685">
                  <c:v>0.73104994839966242</c:v>
                </c:pt>
                <c:pt idx="24686">
                  <c:v>0.73104994839966309</c:v>
                </c:pt>
                <c:pt idx="24687">
                  <c:v>0.75821505025616809</c:v>
                </c:pt>
                <c:pt idx="24688">
                  <c:v>0.73358948873417529</c:v>
                </c:pt>
                <c:pt idx="24689">
                  <c:v>0.72797121616948535</c:v>
                </c:pt>
                <c:pt idx="24690">
                  <c:v>0.72797121616948535</c:v>
                </c:pt>
                <c:pt idx="24691">
                  <c:v>0.73358948873417595</c:v>
                </c:pt>
                <c:pt idx="24692">
                  <c:v>0.73614087095736003</c:v>
                </c:pt>
                <c:pt idx="24693">
                  <c:v>0.72087576089301342</c:v>
                </c:pt>
                <c:pt idx="24694">
                  <c:v>0.69266883462741413</c:v>
                </c:pt>
                <c:pt idx="24695">
                  <c:v>0.70681324519253541</c:v>
                </c:pt>
                <c:pt idx="24696">
                  <c:v>0.70681324519253574</c:v>
                </c:pt>
                <c:pt idx="24697">
                  <c:v>0.70429897397700136</c:v>
                </c:pt>
                <c:pt idx="24698">
                  <c:v>0.68560628887917563</c:v>
                </c:pt>
                <c:pt idx="24699">
                  <c:v>0.71246107292752781</c:v>
                </c:pt>
                <c:pt idx="24700">
                  <c:v>0.7042989739770007</c:v>
                </c:pt>
                <c:pt idx="24701">
                  <c:v>0.68560628887917596</c:v>
                </c:pt>
                <c:pt idx="24702">
                  <c:v>0.69318786578652136</c:v>
                </c:pt>
                <c:pt idx="24703">
                  <c:v>0.68907812913639233</c:v>
                </c:pt>
                <c:pt idx="24704">
                  <c:v>0.65785955062267876</c:v>
                </c:pt>
                <c:pt idx="24705">
                  <c:v>0.65785955062267842</c:v>
                </c:pt>
                <c:pt idx="24706">
                  <c:v>0.65527647055391969</c:v>
                </c:pt>
                <c:pt idx="24707">
                  <c:v>0.64490394060810419</c:v>
                </c:pt>
                <c:pt idx="24708">
                  <c:v>0.60585948271787193</c:v>
                </c:pt>
                <c:pt idx="24709">
                  <c:v>0.60585948271787038</c:v>
                </c:pt>
                <c:pt idx="24710">
                  <c:v>0.60531778876076014</c:v>
                </c:pt>
                <c:pt idx="24711">
                  <c:v>0.60437074369766353</c:v>
                </c:pt>
                <c:pt idx="24712">
                  <c:v>0.63572379620180075</c:v>
                </c:pt>
                <c:pt idx="24713">
                  <c:v>0.63848863884604923</c:v>
                </c:pt>
                <c:pt idx="24714">
                  <c:v>0.59706091630012825</c:v>
                </c:pt>
                <c:pt idx="24715">
                  <c:v>0.60437074369766264</c:v>
                </c:pt>
                <c:pt idx="24716">
                  <c:v>0.60437074369766308</c:v>
                </c:pt>
                <c:pt idx="24717">
                  <c:v>0.63572379620180197</c:v>
                </c:pt>
                <c:pt idx="24718">
                  <c:v>0.60437074369766308</c:v>
                </c:pt>
                <c:pt idx="24719">
                  <c:v>0.6066256184822395</c:v>
                </c:pt>
                <c:pt idx="24720">
                  <c:v>0.64814961145907202</c:v>
                </c:pt>
                <c:pt idx="24721">
                  <c:v>0.60662561848223906</c:v>
                </c:pt>
                <c:pt idx="24722">
                  <c:v>0.61943774646705163</c:v>
                </c:pt>
                <c:pt idx="24723">
                  <c:v>0.60372727991367658</c:v>
                </c:pt>
                <c:pt idx="24724">
                  <c:v>3.1060207888033635</c:v>
                </c:pt>
                <c:pt idx="24725">
                  <c:v>3.1060207888033635</c:v>
                </c:pt>
                <c:pt idx="24726">
                  <c:v>3.115119568677776</c:v>
                </c:pt>
                <c:pt idx="24727">
                  <c:v>3.1170855741520622</c:v>
                </c:pt>
                <c:pt idx="24728">
                  <c:v>3.1225376563289853</c:v>
                </c:pt>
                <c:pt idx="24729">
                  <c:v>3.1242223257122199</c:v>
                </c:pt>
                <c:pt idx="24730">
                  <c:v>3.1097536381370068</c:v>
                </c:pt>
                <c:pt idx="24731">
                  <c:v>3.1100853031922058</c:v>
                </c:pt>
                <c:pt idx="24732">
                  <c:v>3.1103500142650016</c:v>
                </c:pt>
                <c:pt idx="24733">
                  <c:v>3.1119965167878125</c:v>
                </c:pt>
                <c:pt idx="24734">
                  <c:v>3.1249712090245003</c:v>
                </c:pt>
                <c:pt idx="24735">
                  <c:v>3.1249712090245008</c:v>
                </c:pt>
                <c:pt idx="24736">
                  <c:v>3.124964049741183</c:v>
                </c:pt>
                <c:pt idx="24737">
                  <c:v>3.1272573199967835</c:v>
                </c:pt>
                <c:pt idx="24738">
                  <c:v>3.1272573199967835</c:v>
                </c:pt>
                <c:pt idx="24739">
                  <c:v>3.1270448211075257</c:v>
                </c:pt>
                <c:pt idx="24740">
                  <c:v>3.1417080049465884</c:v>
                </c:pt>
                <c:pt idx="24741">
                  <c:v>3.1436936857133793</c:v>
                </c:pt>
                <c:pt idx="24742">
                  <c:v>3.1436936857133793</c:v>
                </c:pt>
                <c:pt idx="24743">
                  <c:v>3.1314421049426566</c:v>
                </c:pt>
                <c:pt idx="24744">
                  <c:v>3.1316043469186772</c:v>
                </c:pt>
                <c:pt idx="24745">
                  <c:v>3.1438027090555698</c:v>
                </c:pt>
                <c:pt idx="24746">
                  <c:v>3.1433698620254842</c:v>
                </c:pt>
                <c:pt idx="24747">
                  <c:v>3.1438027090555698</c:v>
                </c:pt>
                <c:pt idx="24748">
                  <c:v>3.1364323784382995</c:v>
                </c:pt>
                <c:pt idx="24749">
                  <c:v>3.1360450513338991</c:v>
                </c:pt>
                <c:pt idx="24750">
                  <c:v>3.1497467565810955</c:v>
                </c:pt>
                <c:pt idx="24751">
                  <c:v>3.1497467565810964</c:v>
                </c:pt>
                <c:pt idx="24752">
                  <c:v>3.1479585492975817</c:v>
                </c:pt>
                <c:pt idx="24753">
                  <c:v>3.141333170723875</c:v>
                </c:pt>
                <c:pt idx="24754">
                  <c:v>3.1540835975399504</c:v>
                </c:pt>
                <c:pt idx="24755">
                  <c:v>0.63442731884182091</c:v>
                </c:pt>
                <c:pt idx="24756">
                  <c:v>0.64308828244794858</c:v>
                </c:pt>
                <c:pt idx="24757">
                  <c:v>0.65192447038629364</c:v>
                </c:pt>
                <c:pt idx="24758">
                  <c:v>0.68135267462720372</c:v>
                </c:pt>
                <c:pt idx="24759">
                  <c:v>0.67697070396513837</c:v>
                </c:pt>
                <c:pt idx="24760">
                  <c:v>2.4927748351530088</c:v>
                </c:pt>
                <c:pt idx="24761">
                  <c:v>3.5282890280050019</c:v>
                </c:pt>
                <c:pt idx="24762">
                  <c:v>3.5282890280050019</c:v>
                </c:pt>
                <c:pt idx="24763">
                  <c:v>3.527667955898905</c:v>
                </c:pt>
                <c:pt idx="24764">
                  <c:v>3.5249061802556638</c:v>
                </c:pt>
                <c:pt idx="24765">
                  <c:v>3.5052275217435374</c:v>
                </c:pt>
                <c:pt idx="24766">
                  <c:v>3.5242871102956475</c:v>
                </c:pt>
                <c:pt idx="24767">
                  <c:v>3.5255501559593818</c:v>
                </c:pt>
                <c:pt idx="24768">
                  <c:v>3.5255501559593818</c:v>
                </c:pt>
                <c:pt idx="24769">
                  <c:v>3.5429113541949735</c:v>
                </c:pt>
                <c:pt idx="24770">
                  <c:v>3.5429113541949735</c:v>
                </c:pt>
                <c:pt idx="24771">
                  <c:v>3.5242871102956475</c:v>
                </c:pt>
                <c:pt idx="24772">
                  <c:v>3.5242871102956475</c:v>
                </c:pt>
                <c:pt idx="24773">
                  <c:v>3.5242871102956475</c:v>
                </c:pt>
                <c:pt idx="24774">
                  <c:v>3.5229752452386034</c:v>
                </c:pt>
                <c:pt idx="24775">
                  <c:v>4.1680210507756117</c:v>
                </c:pt>
                <c:pt idx="24776">
                  <c:v>4.6647070188040658</c:v>
                </c:pt>
                <c:pt idx="24777">
                  <c:v>4.6717908070067606</c:v>
                </c:pt>
                <c:pt idx="24778">
                  <c:v>4.6753657560851627</c:v>
                </c:pt>
                <c:pt idx="24779">
                  <c:v>4.684714111440667</c:v>
                </c:pt>
                <c:pt idx="24780">
                  <c:v>4.6915434139074694</c:v>
                </c:pt>
                <c:pt idx="24781">
                  <c:v>4.6691173264012447</c:v>
                </c:pt>
                <c:pt idx="24782">
                  <c:v>4.6422946127526288</c:v>
                </c:pt>
                <c:pt idx="24783">
                  <c:v>4.6422946127526288</c:v>
                </c:pt>
                <c:pt idx="24784">
                  <c:v>4.6669582684772992</c:v>
                </c:pt>
                <c:pt idx="24785">
                  <c:v>4.6438095367410979</c:v>
                </c:pt>
                <c:pt idx="24786">
                  <c:v>4.643809536741097</c:v>
                </c:pt>
                <c:pt idx="24787">
                  <c:v>4.6438095367410979</c:v>
                </c:pt>
                <c:pt idx="24788">
                  <c:v>4.6705565560417064</c:v>
                </c:pt>
                <c:pt idx="24789">
                  <c:v>4.647571126699571</c:v>
                </c:pt>
                <c:pt idx="24790">
                  <c:v>4.6532990098787099</c:v>
                </c:pt>
                <c:pt idx="24791">
                  <c:v>4.1340356907762494</c:v>
                </c:pt>
                <c:pt idx="24792">
                  <c:v>3.3638578980653588</c:v>
                </c:pt>
                <c:pt idx="24793">
                  <c:v>3.382896996890576</c:v>
                </c:pt>
                <c:pt idx="24794">
                  <c:v>3.4017354097764496</c:v>
                </c:pt>
                <c:pt idx="24795">
                  <c:v>3.4023313531807311</c:v>
                </c:pt>
                <c:pt idx="24796">
                  <c:v>3.4023313531807311</c:v>
                </c:pt>
                <c:pt idx="24797">
                  <c:v>3.3829302714723708</c:v>
                </c:pt>
                <c:pt idx="24798">
                  <c:v>3.4012205451381914</c:v>
                </c:pt>
                <c:pt idx="24799">
                  <c:v>3.3971532199769854</c:v>
                </c:pt>
                <c:pt idx="24800">
                  <c:v>3.382238397346176</c:v>
                </c:pt>
                <c:pt idx="24801">
                  <c:v>3.3815563980594834</c:v>
                </c:pt>
                <c:pt idx="24802">
                  <c:v>3.382238397346176</c:v>
                </c:pt>
                <c:pt idx="24803">
                  <c:v>3.3971532199769854</c:v>
                </c:pt>
                <c:pt idx="24804">
                  <c:v>3.3965055571866789</c:v>
                </c:pt>
                <c:pt idx="24805">
                  <c:v>3.4123546345485662</c:v>
                </c:pt>
                <c:pt idx="24806">
                  <c:v>2.5183704656561723</c:v>
                </c:pt>
                <c:pt idx="24807">
                  <c:v>0.76001314408919685</c:v>
                </c:pt>
                <c:pt idx="24808">
                  <c:v>0.76618329179675548</c:v>
                </c:pt>
                <c:pt idx="24809">
                  <c:v>0.76315388366704107</c:v>
                </c:pt>
                <c:pt idx="24810">
                  <c:v>0.7413076235382452</c:v>
                </c:pt>
                <c:pt idx="24811">
                  <c:v>0.76916464816276464</c:v>
                </c:pt>
                <c:pt idx="24812">
                  <c:v>0.77965739961218228</c:v>
                </c:pt>
                <c:pt idx="24813">
                  <c:v>0.77965739961218328</c:v>
                </c:pt>
                <c:pt idx="24814">
                  <c:v>0.77409817960988547</c:v>
                </c:pt>
                <c:pt idx="24815">
                  <c:v>0.77409817960988525</c:v>
                </c:pt>
                <c:pt idx="24816">
                  <c:v>0.77706058513198295</c:v>
                </c:pt>
                <c:pt idx="24817">
                  <c:v>0.77965739961218228</c:v>
                </c:pt>
                <c:pt idx="24818">
                  <c:v>2.5187664010667121</c:v>
                </c:pt>
                <c:pt idx="24819">
                  <c:v>2.5025507902650843</c:v>
                </c:pt>
                <c:pt idx="24820">
                  <c:v>2.5024905284442482</c:v>
                </c:pt>
                <c:pt idx="24821">
                  <c:v>2.5006921414409069</c:v>
                </c:pt>
                <c:pt idx="24822">
                  <c:v>2.5176094073528721</c:v>
                </c:pt>
                <c:pt idx="24823">
                  <c:v>2.5187664010667121</c:v>
                </c:pt>
                <c:pt idx="24824">
                  <c:v>2.5025507902650848</c:v>
                </c:pt>
                <c:pt idx="24825">
                  <c:v>2.4866484366412904</c:v>
                </c:pt>
                <c:pt idx="24826">
                  <c:v>2.503704591308868</c:v>
                </c:pt>
                <c:pt idx="24827">
                  <c:v>2.5029867174646312</c:v>
                </c:pt>
                <c:pt idx="24828">
                  <c:v>2.5177991458855198</c:v>
                </c:pt>
                <c:pt idx="24829">
                  <c:v>2.5022371883836834</c:v>
                </c:pt>
                <c:pt idx="24830">
                  <c:v>2.5029867174646316</c:v>
                </c:pt>
                <c:pt idx="24831">
                  <c:v>2.5170351449504467</c:v>
                </c:pt>
                <c:pt idx="24832">
                  <c:v>2.5161732316217136</c:v>
                </c:pt>
                <c:pt idx="24833">
                  <c:v>2.5170351449504467</c:v>
                </c:pt>
                <c:pt idx="24834">
                  <c:v>3.4052002910037822</c:v>
                </c:pt>
                <c:pt idx="24835">
                  <c:v>3.4045792065042471</c:v>
                </c:pt>
                <c:pt idx="24836">
                  <c:v>3.3841770749335396</c:v>
                </c:pt>
                <c:pt idx="24837">
                  <c:v>3.364295302498602</c:v>
                </c:pt>
                <c:pt idx="24838">
                  <c:v>3.3660457893474001</c:v>
                </c:pt>
                <c:pt idx="24839">
                  <c:v>3.3864619988901641</c:v>
                </c:pt>
                <c:pt idx="24840">
                  <c:v>3.3818600378041328</c:v>
                </c:pt>
                <c:pt idx="24841">
                  <c:v>3.3864619988901641</c:v>
                </c:pt>
                <c:pt idx="24842">
                  <c:v>3.3864619988901641</c:v>
                </c:pt>
                <c:pt idx="24843">
                  <c:v>3.3872008816565797</c:v>
                </c:pt>
                <c:pt idx="24844">
                  <c:v>3.3872008816565797</c:v>
                </c:pt>
                <c:pt idx="24845">
                  <c:v>4.0467421603535527</c:v>
                </c:pt>
                <c:pt idx="24846">
                  <c:v>4.0467421603535527</c:v>
                </c:pt>
                <c:pt idx="24847">
                  <c:v>4.0526853611940599</c:v>
                </c:pt>
                <c:pt idx="24848">
                  <c:v>4.0515557256598296</c:v>
                </c:pt>
                <c:pt idx="24849">
                  <c:v>3.3857177300162693</c:v>
                </c:pt>
                <c:pt idx="24850">
                  <c:v>3.3857177300162689</c:v>
                </c:pt>
                <c:pt idx="24851">
                  <c:v>3.3849421718492905</c:v>
                </c:pt>
                <c:pt idx="24852">
                  <c:v>3.390219182917324</c:v>
                </c:pt>
                <c:pt idx="24853">
                  <c:v>3.390219182917324</c:v>
                </c:pt>
                <c:pt idx="24854">
                  <c:v>3.3857177300162693</c:v>
                </c:pt>
                <c:pt idx="24855">
                  <c:v>3.3857177300162693</c:v>
                </c:pt>
                <c:pt idx="24856">
                  <c:v>3.3833008991198872</c:v>
                </c:pt>
                <c:pt idx="24857">
                  <c:v>3.3634583281316339</c:v>
                </c:pt>
                <c:pt idx="24858">
                  <c:v>4.025206608537653</c:v>
                </c:pt>
                <c:pt idx="24859">
                  <c:v>4.5280558696174111</c:v>
                </c:pt>
                <c:pt idx="24860">
                  <c:v>4.5296654391505289</c:v>
                </c:pt>
                <c:pt idx="24861">
                  <c:v>4.5336781726488882</c:v>
                </c:pt>
                <c:pt idx="24862">
                  <c:v>4.5089167640371901</c:v>
                </c:pt>
                <c:pt idx="24863">
                  <c:v>4.9439708602302064</c:v>
                </c:pt>
                <c:pt idx="24864">
                  <c:v>4.9470043227180049</c:v>
                </c:pt>
                <c:pt idx="24865">
                  <c:v>4.5376449561616177</c:v>
                </c:pt>
                <c:pt idx="24866">
                  <c:v>4.5400063890359217</c:v>
                </c:pt>
                <c:pt idx="24867">
                  <c:v>4.5400063890359217</c:v>
                </c:pt>
                <c:pt idx="24868">
                  <c:v>4.5400063890359217</c:v>
                </c:pt>
                <c:pt idx="24869">
                  <c:v>4.5638366130475276</c:v>
                </c:pt>
                <c:pt idx="24870">
                  <c:v>4.5638366130475276</c:v>
                </c:pt>
                <c:pt idx="24871">
                  <c:v>4.5638366130475285</c:v>
                </c:pt>
                <c:pt idx="24872">
                  <c:v>4.5541910464328295</c:v>
                </c:pt>
                <c:pt idx="24873">
                  <c:v>4.5360687974584062</c:v>
                </c:pt>
                <c:pt idx="24874">
                  <c:v>4.5436397153210857</c:v>
                </c:pt>
                <c:pt idx="24875">
                  <c:v>4.5436397153210857</c:v>
                </c:pt>
                <c:pt idx="24876">
                  <c:v>4.0370516538919183</c:v>
                </c:pt>
                <c:pt idx="24877">
                  <c:v>4.5436397153210857</c:v>
                </c:pt>
                <c:pt idx="24878">
                  <c:v>5.0499550744439485</c:v>
                </c:pt>
                <c:pt idx="24879">
                  <c:v>5.0470118398877073</c:v>
                </c:pt>
                <c:pt idx="24880">
                  <c:v>5.0499550744439485</c:v>
                </c:pt>
                <c:pt idx="24881">
                  <c:v>5.0758709314559178</c:v>
                </c:pt>
                <c:pt idx="24882">
                  <c:v>5.0786968665833045</c:v>
                </c:pt>
                <c:pt idx="24883">
                  <c:v>5.097454277819871</c:v>
                </c:pt>
                <c:pt idx="24884">
                  <c:v>5.0974542778198701</c:v>
                </c:pt>
                <c:pt idx="24885">
                  <c:v>5.0946963200108568</c:v>
                </c:pt>
                <c:pt idx="24886">
                  <c:v>5.0929232951131658</c:v>
                </c:pt>
                <c:pt idx="24887">
                  <c:v>5.0994346210864059</c:v>
                </c:pt>
                <c:pt idx="24888">
                  <c:v>5.1058897047840102</c:v>
                </c:pt>
                <c:pt idx="24889">
                  <c:v>4.6978437777612116</c:v>
                </c:pt>
                <c:pt idx="24890">
                  <c:v>4.175515875958923</c:v>
                </c:pt>
                <c:pt idx="24891">
                  <c:v>4.1744445940861041</c:v>
                </c:pt>
                <c:pt idx="24892">
                  <c:v>4.1942941458478868</c:v>
                </c:pt>
                <c:pt idx="24893">
                  <c:v>4.2134871341140263</c:v>
                </c:pt>
                <c:pt idx="24894">
                  <c:v>3.5646916684261662</c:v>
                </c:pt>
                <c:pt idx="24895">
                  <c:v>3.5646916684261662</c:v>
                </c:pt>
                <c:pt idx="24896">
                  <c:v>3.5465973565621116</c:v>
                </c:pt>
                <c:pt idx="24897">
                  <c:v>3.5642717986616357</c:v>
                </c:pt>
                <c:pt idx="24898">
                  <c:v>3.5682311759870826</c:v>
                </c:pt>
                <c:pt idx="24899">
                  <c:v>3.567725106417754</c:v>
                </c:pt>
                <c:pt idx="24900">
                  <c:v>3.5542135595733622</c:v>
                </c:pt>
                <c:pt idx="24901">
                  <c:v>3.536992246517523</c:v>
                </c:pt>
                <c:pt idx="24902">
                  <c:v>3.5409450257435777</c:v>
                </c:pt>
                <c:pt idx="24903">
                  <c:v>3.5414593736646722</c:v>
                </c:pt>
                <c:pt idx="24904">
                  <c:v>4.5851297107170144</c:v>
                </c:pt>
                <c:pt idx="24905">
                  <c:v>4.5998148177900005</c:v>
                </c:pt>
                <c:pt idx="24906">
                  <c:v>4.5998148177900013</c:v>
                </c:pt>
                <c:pt idx="24907">
                  <c:v>4.5851297107170161</c:v>
                </c:pt>
                <c:pt idx="24908">
                  <c:v>4.0161722241491411</c:v>
                </c:pt>
                <c:pt idx="24909">
                  <c:v>3.1631363931755185</c:v>
                </c:pt>
                <c:pt idx="24910">
                  <c:v>3.1628486942380096</c:v>
                </c:pt>
                <c:pt idx="24911">
                  <c:v>3.177015628518399</c:v>
                </c:pt>
                <c:pt idx="24912">
                  <c:v>3.1628486942380096</c:v>
                </c:pt>
                <c:pt idx="24913">
                  <c:v>3.177015628518399</c:v>
                </c:pt>
                <c:pt idx="24914">
                  <c:v>3.177015628518399</c:v>
                </c:pt>
                <c:pt idx="24915">
                  <c:v>3.1628486942380101</c:v>
                </c:pt>
                <c:pt idx="24916">
                  <c:v>3.1628486942380105</c:v>
                </c:pt>
                <c:pt idx="24917">
                  <c:v>3.1628486942380101</c:v>
                </c:pt>
                <c:pt idx="24918">
                  <c:v>3.1750193982053454</c:v>
                </c:pt>
                <c:pt idx="24919">
                  <c:v>3.1728875821152096</c:v>
                </c:pt>
                <c:pt idx="24920">
                  <c:v>3.1581721290439733</c:v>
                </c:pt>
                <c:pt idx="24921">
                  <c:v>3.1728875821152105</c:v>
                </c:pt>
                <c:pt idx="24922">
                  <c:v>3.17288758211521</c:v>
                </c:pt>
                <c:pt idx="24923">
                  <c:v>4.007691382644424</c:v>
                </c:pt>
                <c:pt idx="24924">
                  <c:v>3.9890999443840869</c:v>
                </c:pt>
                <c:pt idx="24925">
                  <c:v>4.007691382644424</c:v>
                </c:pt>
                <c:pt idx="24926">
                  <c:v>4.0068244593017424</c:v>
                </c:pt>
                <c:pt idx="24927">
                  <c:v>4.007691382644424</c:v>
                </c:pt>
                <c:pt idx="24928">
                  <c:v>4.007691382644424</c:v>
                </c:pt>
                <c:pt idx="24929">
                  <c:v>4.007691382644424</c:v>
                </c:pt>
                <c:pt idx="24930">
                  <c:v>4.007691382644424</c:v>
                </c:pt>
                <c:pt idx="24931">
                  <c:v>4.0213688062601953</c:v>
                </c:pt>
                <c:pt idx="24932">
                  <c:v>4.0198558301139551</c:v>
                </c:pt>
                <c:pt idx="24933">
                  <c:v>4.0333346627277145</c:v>
                </c:pt>
                <c:pt idx="24934">
                  <c:v>4.0325882122907561</c:v>
                </c:pt>
                <c:pt idx="24935">
                  <c:v>2.7011103913972212</c:v>
                </c:pt>
                <c:pt idx="24936">
                  <c:v>3.5369976230164086</c:v>
                </c:pt>
                <c:pt idx="24937">
                  <c:v>3.5376937407189089</c:v>
                </c:pt>
                <c:pt idx="24938">
                  <c:v>3.552119510614741</c:v>
                </c:pt>
                <c:pt idx="24939">
                  <c:v>3.5515088101120975</c:v>
                </c:pt>
                <c:pt idx="24940">
                  <c:v>4.1952680283081367</c:v>
                </c:pt>
                <c:pt idx="24941">
                  <c:v>4.2007149619400774</c:v>
                </c:pt>
                <c:pt idx="24942">
                  <c:v>4.1797371076757921</c:v>
                </c:pt>
                <c:pt idx="24943">
                  <c:v>4.1782556330693499</c:v>
                </c:pt>
                <c:pt idx="24944">
                  <c:v>4.1782556330693499</c:v>
                </c:pt>
                <c:pt idx="24945">
                  <c:v>4.1547324107319703</c:v>
                </c:pt>
                <c:pt idx="24946">
                  <c:v>4.1767547920762791</c:v>
                </c:pt>
                <c:pt idx="24947">
                  <c:v>4.1839316470343011</c:v>
                </c:pt>
                <c:pt idx="24948">
                  <c:v>4.1839316470343002</c:v>
                </c:pt>
                <c:pt idx="24949">
                  <c:v>4.1681896044402782</c:v>
                </c:pt>
                <c:pt idx="24950">
                  <c:v>4.1894982364795359</c:v>
                </c:pt>
                <c:pt idx="24951">
                  <c:v>4.1908883374807369</c:v>
                </c:pt>
                <c:pt idx="24952">
                  <c:v>4.1681896044402782</c:v>
                </c:pt>
                <c:pt idx="24953">
                  <c:v>4.1681896044402782</c:v>
                </c:pt>
                <c:pt idx="24954">
                  <c:v>3.4025252833520807</c:v>
                </c:pt>
                <c:pt idx="24955">
                  <c:v>3.4068784480261978</c:v>
                </c:pt>
                <c:pt idx="24956">
                  <c:v>3.4068784480261978</c:v>
                </c:pt>
                <c:pt idx="24957">
                  <c:v>3.4075180087901118</c:v>
                </c:pt>
                <c:pt idx="24958">
                  <c:v>3.4068784480261969</c:v>
                </c:pt>
                <c:pt idx="24959">
                  <c:v>4.0499431272583388</c:v>
                </c:pt>
                <c:pt idx="24960">
                  <c:v>4.0422186716953217</c:v>
                </c:pt>
                <c:pt idx="24961">
                  <c:v>4.0647014870689127</c:v>
                </c:pt>
                <c:pt idx="24962">
                  <c:v>4.0422186716953217</c:v>
                </c:pt>
                <c:pt idx="24963">
                  <c:v>4.0662190557013789</c:v>
                </c:pt>
                <c:pt idx="24964">
                  <c:v>4.0499431272583397</c:v>
                </c:pt>
                <c:pt idx="24965">
                  <c:v>4.0499431272583388</c:v>
                </c:pt>
                <c:pt idx="24966">
                  <c:v>4.0515191970877353</c:v>
                </c:pt>
                <c:pt idx="24967">
                  <c:v>4.0515191970877353</c:v>
                </c:pt>
                <c:pt idx="24968">
                  <c:v>4.0515191970877353</c:v>
                </c:pt>
                <c:pt idx="24969">
                  <c:v>4.0515191970877353</c:v>
                </c:pt>
                <c:pt idx="24970">
                  <c:v>4.5845561393440351</c:v>
                </c:pt>
                <c:pt idx="24971">
                  <c:v>4.0748753164916813</c:v>
                </c:pt>
                <c:pt idx="24972">
                  <c:v>4.0691944785761356</c:v>
                </c:pt>
                <c:pt idx="24973">
                  <c:v>4.0904745316235083</c:v>
                </c:pt>
                <c:pt idx="24974">
                  <c:v>4.0918084077563597</c:v>
                </c:pt>
                <c:pt idx="24975">
                  <c:v>4.0918084077563597</c:v>
                </c:pt>
                <c:pt idx="24976">
                  <c:v>4.0918084077563597</c:v>
                </c:pt>
                <c:pt idx="24977">
                  <c:v>4.0762862541031408</c:v>
                </c:pt>
                <c:pt idx="24978">
                  <c:v>4.0762862541031417</c:v>
                </c:pt>
                <c:pt idx="24979">
                  <c:v>4.0773364502596579</c:v>
                </c:pt>
                <c:pt idx="24980">
                  <c:v>4.0717293776563697</c:v>
                </c:pt>
                <c:pt idx="24981">
                  <c:v>4.0482503896722823</c:v>
                </c:pt>
                <c:pt idx="24982">
                  <c:v>4.6651276425105159</c:v>
                </c:pt>
                <c:pt idx="24983">
                  <c:v>5.0978910423943811</c:v>
                </c:pt>
                <c:pt idx="24984">
                  <c:v>5.0951220883010278</c:v>
                </c:pt>
                <c:pt idx="24985">
                  <c:v>5.0978910423943811</c:v>
                </c:pt>
                <c:pt idx="24986">
                  <c:v>5.1164061064784514</c:v>
                </c:pt>
                <c:pt idx="24987">
                  <c:v>5.0895652826021278</c:v>
                </c:pt>
                <c:pt idx="24988">
                  <c:v>5.1164061064784514</c:v>
                </c:pt>
                <c:pt idx="24989">
                  <c:v>5.1164061064784514</c:v>
                </c:pt>
                <c:pt idx="24990">
                  <c:v>4.7083459783916961</c:v>
                </c:pt>
                <c:pt idx="24991">
                  <c:v>4.710370640541985</c:v>
                </c:pt>
                <c:pt idx="24992">
                  <c:v>4.6867395963190086</c:v>
                </c:pt>
                <c:pt idx="24993">
                  <c:v>4.6867395963190086</c:v>
                </c:pt>
                <c:pt idx="24994">
                  <c:v>4.6867395963190086</c:v>
                </c:pt>
                <c:pt idx="24995">
                  <c:v>4.6775429015941583</c:v>
                </c:pt>
                <c:pt idx="24996">
                  <c:v>4.6867395963190086</c:v>
                </c:pt>
                <c:pt idx="24997">
                  <c:v>4.6846030153077178</c:v>
                </c:pt>
                <c:pt idx="24998">
                  <c:v>4.1878303323821484</c:v>
                </c:pt>
                <c:pt idx="24999">
                  <c:v>4.1878303323821484</c:v>
                </c:pt>
                <c:pt idx="25000">
                  <c:v>4.1722832294217573</c:v>
                </c:pt>
                <c:pt idx="25001">
                  <c:v>3.5329144035969162</c:v>
                </c:pt>
                <c:pt idx="25002">
                  <c:v>3.5131110901504061</c:v>
                </c:pt>
                <c:pt idx="25003">
                  <c:v>3.5322728383841864</c:v>
                </c:pt>
                <c:pt idx="25004">
                  <c:v>3.5175792067196308</c:v>
                </c:pt>
                <c:pt idx="25005">
                  <c:v>3.5168290661533588</c:v>
                </c:pt>
                <c:pt idx="25006">
                  <c:v>3.4969386790262602</c:v>
                </c:pt>
                <c:pt idx="25007">
                  <c:v>3.5175792067196303</c:v>
                </c:pt>
                <c:pt idx="25008">
                  <c:v>3.5131110901504052</c:v>
                </c:pt>
                <c:pt idx="25009">
                  <c:v>3.5131110901504052</c:v>
                </c:pt>
                <c:pt idx="25010">
                  <c:v>3.5315969774647691</c:v>
                </c:pt>
                <c:pt idx="25011">
                  <c:v>3.5357573328430476</c:v>
                </c:pt>
                <c:pt idx="25012">
                  <c:v>3.53635902018828</c:v>
                </c:pt>
                <c:pt idx="25013">
                  <c:v>2.5066932046144679</c:v>
                </c:pt>
                <c:pt idx="25014">
                  <c:v>0.77716968283696852</c:v>
                </c:pt>
                <c:pt idx="25015">
                  <c:v>0.76928687060289624</c:v>
                </c:pt>
                <c:pt idx="25016">
                  <c:v>0.76928687060289624</c:v>
                </c:pt>
                <c:pt idx="25017">
                  <c:v>0.75514385891609237</c:v>
                </c:pt>
                <c:pt idx="25018">
                  <c:v>0.75238137372588887</c:v>
                </c:pt>
                <c:pt idx="25019">
                  <c:v>0.73301488529248326</c:v>
                </c:pt>
                <c:pt idx="25020">
                  <c:v>0.75238137372588954</c:v>
                </c:pt>
                <c:pt idx="25021">
                  <c:v>0.72601301720054645</c:v>
                </c:pt>
                <c:pt idx="25022">
                  <c:v>0.72601301720054645</c:v>
                </c:pt>
                <c:pt idx="25023">
                  <c:v>0.75238137372588987</c:v>
                </c:pt>
                <c:pt idx="25024">
                  <c:v>0.75976744210120173</c:v>
                </c:pt>
                <c:pt idx="25025">
                  <c:v>0.7330148852924846</c:v>
                </c:pt>
                <c:pt idx="25026">
                  <c:v>0.7523813737258892</c:v>
                </c:pt>
                <c:pt idx="25027">
                  <c:v>0.77997968836116727</c:v>
                </c:pt>
                <c:pt idx="25028">
                  <c:v>0.77997968836116816</c:v>
                </c:pt>
                <c:pt idx="25029">
                  <c:v>0.75692618719502869</c:v>
                </c:pt>
                <c:pt idx="25030">
                  <c:v>0.75238137372588987</c:v>
                </c:pt>
                <c:pt idx="25031">
                  <c:v>0.75238137372588987</c:v>
                </c:pt>
                <c:pt idx="25032">
                  <c:v>0.75692618719502869</c:v>
                </c:pt>
                <c:pt idx="25033">
                  <c:v>0.77230529135783732</c:v>
                </c:pt>
                <c:pt idx="25034">
                  <c:v>0.77230529135783699</c:v>
                </c:pt>
                <c:pt idx="25035">
                  <c:v>0.77784735909294433</c:v>
                </c:pt>
                <c:pt idx="25036">
                  <c:v>0.77784735909294345</c:v>
                </c:pt>
                <c:pt idx="25037">
                  <c:v>0.79747908613328489</c:v>
                </c:pt>
                <c:pt idx="25038">
                  <c:v>0.77784735909294433</c:v>
                </c:pt>
                <c:pt idx="25039">
                  <c:v>0.78523441094036983</c:v>
                </c:pt>
                <c:pt idx="25040">
                  <c:v>0.78991480592805063</c:v>
                </c:pt>
                <c:pt idx="25041">
                  <c:v>0.76088391284356993</c:v>
                </c:pt>
                <c:pt idx="25042">
                  <c:v>0.76426367139703422</c:v>
                </c:pt>
                <c:pt idx="25043">
                  <c:v>0.78991480592805097</c:v>
                </c:pt>
                <c:pt idx="25044">
                  <c:v>0.777847359092944</c:v>
                </c:pt>
                <c:pt idx="25045">
                  <c:v>0.74965146254547244</c:v>
                </c:pt>
                <c:pt idx="25046">
                  <c:v>0.75692618719502747</c:v>
                </c:pt>
                <c:pt idx="25047">
                  <c:v>0.75692618719502802</c:v>
                </c:pt>
                <c:pt idx="25048">
                  <c:v>0.77230529135783699</c:v>
                </c:pt>
                <c:pt idx="25049">
                  <c:v>0.76928687060289647</c:v>
                </c:pt>
                <c:pt idx="25050">
                  <c:v>0.75800754761918943</c:v>
                </c:pt>
                <c:pt idx="25051">
                  <c:v>0.75800754761918909</c:v>
                </c:pt>
                <c:pt idx="25052">
                  <c:v>0.76616706187446693</c:v>
                </c:pt>
                <c:pt idx="25053">
                  <c:v>0.76616706187446726</c:v>
                </c:pt>
                <c:pt idx="25054">
                  <c:v>0.75238137372589009</c:v>
                </c:pt>
                <c:pt idx="25055">
                  <c:v>0.74481642627224165</c:v>
                </c:pt>
                <c:pt idx="25056">
                  <c:v>0.76616706187446693</c:v>
                </c:pt>
                <c:pt idx="25057">
                  <c:v>0.74192201951317116</c:v>
                </c:pt>
                <c:pt idx="25058">
                  <c:v>0.74192201951317083</c:v>
                </c:pt>
                <c:pt idx="25059">
                  <c:v>0.73408171380236786</c:v>
                </c:pt>
                <c:pt idx="25060">
                  <c:v>0.74192201951317016</c:v>
                </c:pt>
                <c:pt idx="25061">
                  <c:v>0.74192201951317149</c:v>
                </c:pt>
                <c:pt idx="25062">
                  <c:v>2.5039284431235327</c:v>
                </c:pt>
                <c:pt idx="25063">
                  <c:v>2.5049871173034801</c:v>
                </c:pt>
                <c:pt idx="25064">
                  <c:v>2.4883321897143005</c:v>
                </c:pt>
                <c:pt idx="25065">
                  <c:v>2.4703975906690303</c:v>
                </c:pt>
                <c:pt idx="25066">
                  <c:v>2.4883321897143005</c:v>
                </c:pt>
                <c:pt idx="25067">
                  <c:v>2.4883321897143005</c:v>
                </c:pt>
                <c:pt idx="25068">
                  <c:v>2.4883321897143014</c:v>
                </c:pt>
                <c:pt idx="25069">
                  <c:v>2.4883321897143009</c:v>
                </c:pt>
                <c:pt idx="25070">
                  <c:v>2.5041827652030642</c:v>
                </c:pt>
                <c:pt idx="25071">
                  <c:v>2.5041827652030637</c:v>
                </c:pt>
                <c:pt idx="25072">
                  <c:v>2.5041827652030637</c:v>
                </c:pt>
                <c:pt idx="25073">
                  <c:v>2.5041827652030637</c:v>
                </c:pt>
                <c:pt idx="25074">
                  <c:v>2.4883321897143009</c:v>
                </c:pt>
                <c:pt idx="25075">
                  <c:v>2.5029657746550784</c:v>
                </c:pt>
                <c:pt idx="25076">
                  <c:v>2.5013999306194976</c:v>
                </c:pt>
                <c:pt idx="25077">
                  <c:v>2.5170800001921529</c:v>
                </c:pt>
                <c:pt idx="25078">
                  <c:v>2.5170800001921525</c:v>
                </c:pt>
                <c:pt idx="25079">
                  <c:v>2.5013999306194981</c:v>
                </c:pt>
                <c:pt idx="25080">
                  <c:v>2.4989613138828384</c:v>
                </c:pt>
                <c:pt idx="25081">
                  <c:v>2.5158871575223838</c:v>
                </c:pt>
                <c:pt idx="25082">
                  <c:v>2.4993355100256838</c:v>
                </c:pt>
                <c:pt idx="25083">
                  <c:v>2.5158871575223842</c:v>
                </c:pt>
                <c:pt idx="25084">
                  <c:v>2.5179100293125649</c:v>
                </c:pt>
                <c:pt idx="25085">
                  <c:v>2.5170800001921534</c:v>
                </c:pt>
                <c:pt idx="25086">
                  <c:v>2.5170800001921534</c:v>
                </c:pt>
                <c:pt idx="25087">
                  <c:v>2.5007723676823495</c:v>
                </c:pt>
                <c:pt idx="25088">
                  <c:v>2.5013099793714559</c:v>
                </c:pt>
                <c:pt idx="25089">
                  <c:v>2.5013099793714559</c:v>
                </c:pt>
                <c:pt idx="25090">
                  <c:v>2.5033591480116093</c:v>
                </c:pt>
                <c:pt idx="25091">
                  <c:v>2.5186663695212475</c:v>
                </c:pt>
                <c:pt idx="25092">
                  <c:v>2.5168769669996851</c:v>
                </c:pt>
                <c:pt idx="25093">
                  <c:v>0.79742362849883031</c:v>
                </c:pt>
                <c:pt idx="25094">
                  <c:v>0.80359568501453882</c:v>
                </c:pt>
                <c:pt idx="25095">
                  <c:v>0.81109752086014542</c:v>
                </c:pt>
                <c:pt idx="25096">
                  <c:v>0.82844914851506568</c:v>
                </c:pt>
                <c:pt idx="25097">
                  <c:v>0.81109752086014597</c:v>
                </c:pt>
                <c:pt idx="25098">
                  <c:v>0.81109752086014542</c:v>
                </c:pt>
                <c:pt idx="25099">
                  <c:v>0.7897220562442383</c:v>
                </c:pt>
                <c:pt idx="25100">
                  <c:v>0.81109752086014508</c:v>
                </c:pt>
                <c:pt idx="25101">
                  <c:v>0.7897220562442383</c:v>
                </c:pt>
                <c:pt idx="25102">
                  <c:v>2.5165986224328267</c:v>
                </c:pt>
                <c:pt idx="25103">
                  <c:v>2.5306073107225084</c:v>
                </c:pt>
                <c:pt idx="25104">
                  <c:v>2.5306073107225093</c:v>
                </c:pt>
                <c:pt idx="25105">
                  <c:v>2.5306073107225093</c:v>
                </c:pt>
                <c:pt idx="25106">
                  <c:v>2.5306073107225093</c:v>
                </c:pt>
                <c:pt idx="25107">
                  <c:v>2.5313991865826746</c:v>
                </c:pt>
                <c:pt idx="25108">
                  <c:v>2.5165986224328272</c:v>
                </c:pt>
                <c:pt idx="25109">
                  <c:v>2.532318634985474</c:v>
                </c:pt>
                <c:pt idx="25110">
                  <c:v>2.5313991865826746</c:v>
                </c:pt>
                <c:pt idx="25111">
                  <c:v>2.5457078606876129</c:v>
                </c:pt>
                <c:pt idx="25112">
                  <c:v>2.5313991865826746</c:v>
                </c:pt>
                <c:pt idx="25113">
                  <c:v>2.5318467407871568</c:v>
                </c:pt>
                <c:pt idx="25114">
                  <c:v>2.5168831479504656</c:v>
                </c:pt>
                <c:pt idx="25115">
                  <c:v>2.5303233722918277</c:v>
                </c:pt>
                <c:pt idx="25116">
                  <c:v>2.5313991865826746</c:v>
                </c:pt>
                <c:pt idx="25117">
                  <c:v>2.531399186582675</c:v>
                </c:pt>
                <c:pt idx="25118">
                  <c:v>2.5312918230508967</c:v>
                </c:pt>
                <c:pt idx="25119">
                  <c:v>2.5303233722918277</c:v>
                </c:pt>
                <c:pt idx="25120">
                  <c:v>2.5303233722918277</c:v>
                </c:pt>
                <c:pt idx="25121">
                  <c:v>2.5289230041411095</c:v>
                </c:pt>
                <c:pt idx="25122">
                  <c:v>2.5133575410260005</c:v>
                </c:pt>
                <c:pt idx="25123">
                  <c:v>2.5133575410260001</c:v>
                </c:pt>
                <c:pt idx="25124">
                  <c:v>2.4967449673208182</c:v>
                </c:pt>
                <c:pt idx="25125">
                  <c:v>2.499045842890828</c:v>
                </c:pt>
                <c:pt idx="25126">
                  <c:v>2.4983859618065276</c:v>
                </c:pt>
                <c:pt idx="25127">
                  <c:v>2.48374257104257</c:v>
                </c:pt>
                <c:pt idx="25128">
                  <c:v>3.3906686159002914</c:v>
                </c:pt>
                <c:pt idx="25129">
                  <c:v>3.3919800972630911</c:v>
                </c:pt>
                <c:pt idx="25130">
                  <c:v>3.3926414601314887</c:v>
                </c:pt>
                <c:pt idx="25131">
                  <c:v>4.0401888008242794</c:v>
                </c:pt>
                <c:pt idx="25132">
                  <c:v>4.0620431096636409</c:v>
                </c:pt>
                <c:pt idx="25133">
                  <c:v>3.3920252469217296</c:v>
                </c:pt>
                <c:pt idx="25134">
                  <c:v>3.3723826093875964</c:v>
                </c:pt>
                <c:pt idx="25135">
                  <c:v>3.3723826093875964</c:v>
                </c:pt>
                <c:pt idx="25136">
                  <c:v>3.3762327228055806</c:v>
                </c:pt>
                <c:pt idx="25137">
                  <c:v>3.3560330690352047</c:v>
                </c:pt>
                <c:pt idx="25138">
                  <c:v>3.3717234605900037</c:v>
                </c:pt>
                <c:pt idx="25139">
                  <c:v>3.3717234605900042</c:v>
                </c:pt>
                <c:pt idx="25140">
                  <c:v>3.3502446910807082</c:v>
                </c:pt>
                <c:pt idx="25141">
                  <c:v>3.3551679196413762</c:v>
                </c:pt>
                <c:pt idx="25142">
                  <c:v>3.33383262302964</c:v>
                </c:pt>
                <c:pt idx="25143">
                  <c:v>3.3389844985848325</c:v>
                </c:pt>
                <c:pt idx="25144">
                  <c:v>3.3327951429904119</c:v>
                </c:pt>
                <c:pt idx="25145">
                  <c:v>3.3534471136764283</c:v>
                </c:pt>
                <c:pt idx="25146">
                  <c:v>3.3318772071018752</c:v>
                </c:pt>
                <c:pt idx="25147">
                  <c:v>3.9955930458094859</c:v>
                </c:pt>
                <c:pt idx="25148">
                  <c:v>3.9955930458094855</c:v>
                </c:pt>
                <c:pt idx="25149">
                  <c:v>4.0178872948672888</c:v>
                </c:pt>
                <c:pt idx="25150">
                  <c:v>4.0178872948672888</c:v>
                </c:pt>
                <c:pt idx="25151">
                  <c:v>4.0178872948672888</c:v>
                </c:pt>
                <c:pt idx="25152">
                  <c:v>4.0229041246658994</c:v>
                </c:pt>
                <c:pt idx="25153">
                  <c:v>4.0212481689928703</c:v>
                </c:pt>
                <c:pt idx="25154">
                  <c:v>4.0200384845513195</c:v>
                </c:pt>
                <c:pt idx="25155">
                  <c:v>4.0250457369057484</c:v>
                </c:pt>
                <c:pt idx="25156">
                  <c:v>4.0171229046173389</c:v>
                </c:pt>
                <c:pt idx="25157">
                  <c:v>4.038856787746389</c:v>
                </c:pt>
                <c:pt idx="25158">
                  <c:v>4.031101640624402</c:v>
                </c:pt>
                <c:pt idx="25159">
                  <c:v>3.3887709226628351</c:v>
                </c:pt>
                <c:pt idx="25160">
                  <c:v>3.3880354920392111</c:v>
                </c:pt>
                <c:pt idx="25161">
                  <c:v>3.3917879571556258</c:v>
                </c:pt>
                <c:pt idx="25162">
                  <c:v>2.4901034397146371</c:v>
                </c:pt>
                <c:pt idx="25163">
                  <c:v>2.4721151109420814</c:v>
                </c:pt>
                <c:pt idx="25164">
                  <c:v>2.4721151109420818</c:v>
                </c:pt>
                <c:pt idx="25165">
                  <c:v>2.4725017031776626</c:v>
                </c:pt>
                <c:pt idx="25166">
                  <c:v>2.4725017031776626</c:v>
                </c:pt>
                <c:pt idx="25167">
                  <c:v>2.4706656410120371</c:v>
                </c:pt>
                <c:pt idx="25168">
                  <c:v>2.4709638675957164</c:v>
                </c:pt>
                <c:pt idx="25169">
                  <c:v>2.4509237465164628</c:v>
                </c:pt>
                <c:pt idx="25170">
                  <c:v>2.4706656410120371</c:v>
                </c:pt>
                <c:pt idx="25171">
                  <c:v>2.4706656410120371</c:v>
                </c:pt>
                <c:pt idx="25172">
                  <c:v>2.4864865993487477</c:v>
                </c:pt>
                <c:pt idx="25173">
                  <c:v>2.4864865993487473</c:v>
                </c:pt>
                <c:pt idx="25174">
                  <c:v>2.5017705696867329</c:v>
                </c:pt>
                <c:pt idx="25175">
                  <c:v>2.503558674243489</c:v>
                </c:pt>
                <c:pt idx="25176">
                  <c:v>2.4860406003936086</c:v>
                </c:pt>
                <c:pt idx="25177">
                  <c:v>2.4860406003936086</c:v>
                </c:pt>
                <c:pt idx="25178">
                  <c:v>0.7371418070523974</c:v>
                </c:pt>
                <c:pt idx="25179">
                  <c:v>0.73451258729507196</c:v>
                </c:pt>
                <c:pt idx="25180">
                  <c:v>0.69985244468303709</c:v>
                </c:pt>
                <c:pt idx="25181">
                  <c:v>0.70626709919167407</c:v>
                </c:pt>
                <c:pt idx="25182">
                  <c:v>0.6677318839823172</c:v>
                </c:pt>
                <c:pt idx="25183">
                  <c:v>0.70732241219763625</c:v>
                </c:pt>
                <c:pt idx="25184">
                  <c:v>0.73491099647285829</c:v>
                </c:pt>
                <c:pt idx="25185">
                  <c:v>0.73491099647285829</c:v>
                </c:pt>
                <c:pt idx="25186">
                  <c:v>0.76694744063132847</c:v>
                </c:pt>
                <c:pt idx="25187">
                  <c:v>0.76016969188323613</c:v>
                </c:pt>
                <c:pt idx="25188">
                  <c:v>0.76016969188323635</c:v>
                </c:pt>
                <c:pt idx="25189">
                  <c:v>0.76016969188323613</c:v>
                </c:pt>
                <c:pt idx="25190">
                  <c:v>0.73069828191145014</c:v>
                </c:pt>
                <c:pt idx="25191">
                  <c:v>0.73069828191145014</c:v>
                </c:pt>
                <c:pt idx="25192">
                  <c:v>0.76342177016871515</c:v>
                </c:pt>
                <c:pt idx="25193">
                  <c:v>0.77337238036386935</c:v>
                </c:pt>
                <c:pt idx="25194">
                  <c:v>0.77082354570006428</c:v>
                </c:pt>
                <c:pt idx="25195">
                  <c:v>2.4999009969990986</c:v>
                </c:pt>
                <c:pt idx="25196">
                  <c:v>2.4993469074099348</c:v>
                </c:pt>
                <c:pt idx="25197">
                  <c:v>2.5161079610366666</c:v>
                </c:pt>
                <c:pt idx="25198">
                  <c:v>2.5168476744612907</c:v>
                </c:pt>
                <c:pt idx="25199">
                  <c:v>2.5180182526970913</c:v>
                </c:pt>
                <c:pt idx="25200">
                  <c:v>2.5188301155267485</c:v>
                </c:pt>
                <c:pt idx="25201">
                  <c:v>2.5023400286824975</c:v>
                </c:pt>
                <c:pt idx="25202">
                  <c:v>2.5180182526970909</c:v>
                </c:pt>
                <c:pt idx="25203">
                  <c:v>2.5039071861133619</c:v>
                </c:pt>
                <c:pt idx="25204">
                  <c:v>2.5039071861133619</c:v>
                </c:pt>
                <c:pt idx="25205">
                  <c:v>2.4873082835464011</c:v>
                </c:pt>
                <c:pt idx="25206">
                  <c:v>2.5023400286824975</c:v>
                </c:pt>
                <c:pt idx="25207">
                  <c:v>2.5023400286824975</c:v>
                </c:pt>
                <c:pt idx="25208">
                  <c:v>2.5029351864054563</c:v>
                </c:pt>
                <c:pt idx="25209">
                  <c:v>2.5046065156281436</c:v>
                </c:pt>
                <c:pt idx="25210">
                  <c:v>2.5023400286824975</c:v>
                </c:pt>
                <c:pt idx="25211">
                  <c:v>2.5188470844327697</c:v>
                </c:pt>
                <c:pt idx="25212">
                  <c:v>2.5180182526970913</c:v>
                </c:pt>
                <c:pt idx="25213">
                  <c:v>2.5180182526970913</c:v>
                </c:pt>
                <c:pt idx="25214">
                  <c:v>2.5180182526970913</c:v>
                </c:pt>
                <c:pt idx="25215">
                  <c:v>2.5023400286824979</c:v>
                </c:pt>
                <c:pt idx="25216">
                  <c:v>2.5023400286824979</c:v>
                </c:pt>
                <c:pt idx="25217">
                  <c:v>2.5023400286824984</c:v>
                </c:pt>
                <c:pt idx="25218">
                  <c:v>2.5188301155267503</c:v>
                </c:pt>
                <c:pt idx="25219">
                  <c:v>2.5023400286824984</c:v>
                </c:pt>
                <c:pt idx="25220">
                  <c:v>2.5023400286824984</c:v>
                </c:pt>
                <c:pt idx="25221">
                  <c:v>2.5023400286824984</c:v>
                </c:pt>
                <c:pt idx="25222">
                  <c:v>2.5029351864054572</c:v>
                </c:pt>
                <c:pt idx="25223">
                  <c:v>2.5029351864054572</c:v>
                </c:pt>
                <c:pt idx="25224">
                  <c:v>3.4045740946363456</c:v>
                </c:pt>
                <c:pt idx="25225">
                  <c:v>3.3995182296243676</c:v>
                </c:pt>
                <c:pt idx="25226">
                  <c:v>2.5004234917063974</c:v>
                </c:pt>
                <c:pt idx="25227">
                  <c:v>2.5175559126170302</c:v>
                </c:pt>
                <c:pt idx="25228">
                  <c:v>2.5009144113343789</c:v>
                </c:pt>
                <c:pt idx="25229">
                  <c:v>2.5018882255264918</c:v>
                </c:pt>
                <c:pt idx="25230">
                  <c:v>2.4994845774610539</c:v>
                </c:pt>
                <c:pt idx="25231">
                  <c:v>3.3995598432726073</c:v>
                </c:pt>
                <c:pt idx="25232">
                  <c:v>3.4025484955115655</c:v>
                </c:pt>
                <c:pt idx="25233">
                  <c:v>3.3870142770291314</c:v>
                </c:pt>
                <c:pt idx="25234">
                  <c:v>3.3824110984192437</c:v>
                </c:pt>
                <c:pt idx="25235">
                  <c:v>3.402212270724394</c:v>
                </c:pt>
                <c:pt idx="25236">
                  <c:v>3.4028623793107786</c:v>
                </c:pt>
                <c:pt idx="25237">
                  <c:v>3.3824110984192437</c:v>
                </c:pt>
                <c:pt idx="25238">
                  <c:v>3.402212270724394</c:v>
                </c:pt>
                <c:pt idx="25239">
                  <c:v>3.402212270724394</c:v>
                </c:pt>
                <c:pt idx="25240">
                  <c:v>3.3985470513667746</c:v>
                </c:pt>
                <c:pt idx="25241">
                  <c:v>3.3985470513667742</c:v>
                </c:pt>
                <c:pt idx="25242">
                  <c:v>3.3776154393582853</c:v>
                </c:pt>
                <c:pt idx="25243">
                  <c:v>3.3971024410219197</c:v>
                </c:pt>
                <c:pt idx="25244">
                  <c:v>4.0603803074853957</c:v>
                </c:pt>
                <c:pt idx="25245">
                  <c:v>4.0603803074853957</c:v>
                </c:pt>
                <c:pt idx="25246">
                  <c:v>4.0603803074853957</c:v>
                </c:pt>
                <c:pt idx="25247">
                  <c:v>4.0821052978642278</c:v>
                </c:pt>
                <c:pt idx="25248">
                  <c:v>4.0645755115989806</c:v>
                </c:pt>
                <c:pt idx="25249">
                  <c:v>4.0554844482875003</c:v>
                </c:pt>
                <c:pt idx="25250">
                  <c:v>4.0683319389977122</c:v>
                </c:pt>
                <c:pt idx="25251">
                  <c:v>4.0737854876996034</c:v>
                </c:pt>
                <c:pt idx="25252">
                  <c:v>4.0748345471796359</c:v>
                </c:pt>
                <c:pt idx="25253">
                  <c:v>4.0762121528556952</c:v>
                </c:pt>
                <c:pt idx="25254">
                  <c:v>4.060485911522056</c:v>
                </c:pt>
                <c:pt idx="25255">
                  <c:v>3.3926849600712194</c:v>
                </c:pt>
                <c:pt idx="25256">
                  <c:v>4.0629860471267598</c:v>
                </c:pt>
                <c:pt idx="25257">
                  <c:v>4.0615620345194472</c:v>
                </c:pt>
                <c:pt idx="25258">
                  <c:v>4.0396386453512916</c:v>
                </c:pt>
                <c:pt idx="25259">
                  <c:v>4.0629860471267589</c:v>
                </c:pt>
                <c:pt idx="25260">
                  <c:v>4.0574856118185405</c:v>
                </c:pt>
                <c:pt idx="25261">
                  <c:v>4.056388924033012</c:v>
                </c:pt>
                <c:pt idx="25262">
                  <c:v>3.4080386698865737</c:v>
                </c:pt>
                <c:pt idx="25263">
                  <c:v>3.4093210513557506</c:v>
                </c:pt>
                <c:pt idx="25264">
                  <c:v>3.4096382562526424</c:v>
                </c:pt>
                <c:pt idx="25265">
                  <c:v>3.4091132532929023</c:v>
                </c:pt>
                <c:pt idx="25266">
                  <c:v>3.3901063050626288</c:v>
                </c:pt>
                <c:pt idx="25267">
                  <c:v>3.4091132532929018</c:v>
                </c:pt>
                <c:pt idx="25268">
                  <c:v>3.4135385331614065</c:v>
                </c:pt>
                <c:pt idx="25269">
                  <c:v>3.3944096708452229</c:v>
                </c:pt>
                <c:pt idx="25270">
                  <c:v>3.413538533161407</c:v>
                </c:pt>
                <c:pt idx="25271">
                  <c:v>3.4135385331614074</c:v>
                </c:pt>
                <c:pt idx="25272">
                  <c:v>3.413538533161407</c:v>
                </c:pt>
                <c:pt idx="25273">
                  <c:v>4.0864123278004101</c:v>
                </c:pt>
                <c:pt idx="25274">
                  <c:v>4.0641160901446618</c:v>
                </c:pt>
                <c:pt idx="25275">
                  <c:v>3.399141219510732</c:v>
                </c:pt>
                <c:pt idx="25276">
                  <c:v>3.3793186190153999</c:v>
                </c:pt>
                <c:pt idx="25277">
                  <c:v>3.3800218121444607</c:v>
                </c:pt>
                <c:pt idx="25278">
                  <c:v>3.3800218121444607</c:v>
                </c:pt>
                <c:pt idx="25279">
                  <c:v>3.3963492443189729</c:v>
                </c:pt>
                <c:pt idx="25280">
                  <c:v>3.3851102085204476</c:v>
                </c:pt>
                <c:pt idx="25281">
                  <c:v>3.3740270266687182</c:v>
                </c:pt>
                <c:pt idx="25282">
                  <c:v>3.3754737748936519</c:v>
                </c:pt>
                <c:pt idx="25283">
                  <c:v>3.3945727020266392</c:v>
                </c:pt>
                <c:pt idx="25284">
                  <c:v>3.3945727020266383</c:v>
                </c:pt>
                <c:pt idx="25285">
                  <c:v>3.3945727020266383</c:v>
                </c:pt>
                <c:pt idx="25286">
                  <c:v>3.3938760727354746</c:v>
                </c:pt>
                <c:pt idx="25287">
                  <c:v>3.3938760727354742</c:v>
                </c:pt>
                <c:pt idx="25288">
                  <c:v>3.3945450593930455</c:v>
                </c:pt>
                <c:pt idx="25289">
                  <c:v>3.4133953239959189</c:v>
                </c:pt>
                <c:pt idx="25290">
                  <c:v>3.3938760727354742</c:v>
                </c:pt>
                <c:pt idx="25291">
                  <c:v>3.4133953239959198</c:v>
                </c:pt>
                <c:pt idx="25292">
                  <c:v>3.4139963186394415</c:v>
                </c:pt>
                <c:pt idx="25293">
                  <c:v>3.3952284875734624</c:v>
                </c:pt>
                <c:pt idx="25294">
                  <c:v>3.3901713234728121</c:v>
                </c:pt>
                <c:pt idx="25295">
                  <c:v>3.3901713234728121</c:v>
                </c:pt>
                <c:pt idx="25296">
                  <c:v>3.3952284875734628</c:v>
                </c:pt>
                <c:pt idx="25297">
                  <c:v>3.3952284875734633</c:v>
                </c:pt>
                <c:pt idx="25298">
                  <c:v>3.3786604229934367</c:v>
                </c:pt>
                <c:pt idx="25299">
                  <c:v>3.3748275633291311</c:v>
                </c:pt>
                <c:pt idx="25300">
                  <c:v>4.1424652522725065</c:v>
                </c:pt>
                <c:pt idx="25301">
                  <c:v>4.1256440546616266</c:v>
                </c:pt>
                <c:pt idx="25302">
                  <c:v>4.1377820912604211</c:v>
                </c:pt>
                <c:pt idx="25303">
                  <c:v>4.1420607771723743</c:v>
                </c:pt>
                <c:pt idx="25304">
                  <c:v>3.501649098637611</c:v>
                </c:pt>
                <c:pt idx="25305">
                  <c:v>3.521104100916375</c:v>
                </c:pt>
                <c:pt idx="25306">
                  <c:v>3.5163850306334279</c:v>
                </c:pt>
                <c:pt idx="25307">
                  <c:v>3.5170229849090795</c:v>
                </c:pt>
                <c:pt idx="25308">
                  <c:v>3.5211041009163746</c:v>
                </c:pt>
                <c:pt idx="25309">
                  <c:v>3.5023734853977921</c:v>
                </c:pt>
                <c:pt idx="25310">
                  <c:v>3.4818486439229868</c:v>
                </c:pt>
                <c:pt idx="25311">
                  <c:v>3.5023734853977926</c:v>
                </c:pt>
                <c:pt idx="25312">
                  <c:v>3.5066663212894609</c:v>
                </c:pt>
                <c:pt idx="25313">
                  <c:v>3.5016490986376114</c:v>
                </c:pt>
                <c:pt idx="25314">
                  <c:v>3.4826478587736371</c:v>
                </c:pt>
                <c:pt idx="25315">
                  <c:v>3.5023671198558923</c:v>
                </c:pt>
                <c:pt idx="25316">
                  <c:v>3.4979243138929119</c:v>
                </c:pt>
                <c:pt idx="25317">
                  <c:v>3.517053037808731</c:v>
                </c:pt>
                <c:pt idx="25318">
                  <c:v>2.6545819752004864</c:v>
                </c:pt>
                <c:pt idx="25319">
                  <c:v>2.6550988192258158</c:v>
                </c:pt>
                <c:pt idx="25320">
                  <c:v>2.6550988192258163</c:v>
                </c:pt>
                <c:pt idx="25321">
                  <c:v>2.654581975200486</c:v>
                </c:pt>
                <c:pt idx="25322">
                  <c:v>2.654581975200486</c:v>
                </c:pt>
                <c:pt idx="25323">
                  <c:v>2.6549721578971708</c:v>
                </c:pt>
                <c:pt idx="25324">
                  <c:v>2.6549721578971708</c:v>
                </c:pt>
                <c:pt idx="25325">
                  <c:v>2.6567503308552505</c:v>
                </c:pt>
                <c:pt idx="25326">
                  <c:v>2.654581975200486</c:v>
                </c:pt>
                <c:pt idx="25327">
                  <c:v>3.631607810069839</c:v>
                </c:pt>
                <c:pt idx="25328">
                  <c:v>3.6501594194940483</c:v>
                </c:pt>
                <c:pt idx="25329">
                  <c:v>3.6466552890404076</c:v>
                </c:pt>
                <c:pt idx="25330">
                  <c:v>3.6459656834408509</c:v>
                </c:pt>
                <c:pt idx="25331">
                  <c:v>2.6677294925013086</c:v>
                </c:pt>
                <c:pt idx="25332">
                  <c:v>2.6660882263723473</c:v>
                </c:pt>
                <c:pt idx="25333">
                  <c:v>2.6747449915891459</c:v>
                </c:pt>
                <c:pt idx="25334">
                  <c:v>2.6734726838827481</c:v>
                </c:pt>
                <c:pt idx="25335">
                  <c:v>3.6432627799354322</c:v>
                </c:pt>
                <c:pt idx="25336">
                  <c:v>3.6236097911936582</c:v>
                </c:pt>
                <c:pt idx="25337">
                  <c:v>3.644061888160663</c:v>
                </c:pt>
                <c:pt idx="25338">
                  <c:v>3.6484271339179637</c:v>
                </c:pt>
                <c:pt idx="25339">
                  <c:v>3.6484271339179628</c:v>
                </c:pt>
                <c:pt idx="25340">
                  <c:v>3.6491337332470763</c:v>
                </c:pt>
                <c:pt idx="25341">
                  <c:v>3.6505349913683878</c:v>
                </c:pt>
                <c:pt idx="25342">
                  <c:v>3.6316370508483762</c:v>
                </c:pt>
                <c:pt idx="25343">
                  <c:v>3.6261652187329227</c:v>
                </c:pt>
                <c:pt idx="25344">
                  <c:v>3.6462791177838647</c:v>
                </c:pt>
                <c:pt idx="25345">
                  <c:v>3.6498476654881791</c:v>
                </c:pt>
                <c:pt idx="25346">
                  <c:v>3.6353622714872826</c:v>
                </c:pt>
                <c:pt idx="25347">
                  <c:v>3.639729717183946</c:v>
                </c:pt>
                <c:pt idx="25348">
                  <c:v>3.639729717183946</c:v>
                </c:pt>
                <c:pt idx="25349">
                  <c:v>3.6446482939049565</c:v>
                </c:pt>
                <c:pt idx="25350">
                  <c:v>3.6452999117233129</c:v>
                </c:pt>
                <c:pt idx="25351">
                  <c:v>3.6258988623282793</c:v>
                </c:pt>
                <c:pt idx="25352">
                  <c:v>3.6266412051375099</c:v>
                </c:pt>
                <c:pt idx="25353">
                  <c:v>3.6070729743446641</c:v>
                </c:pt>
                <c:pt idx="25354">
                  <c:v>3.6189343956819311</c:v>
                </c:pt>
                <c:pt idx="25355">
                  <c:v>3.6181182695836673</c:v>
                </c:pt>
                <c:pt idx="25356">
                  <c:v>3.6328089523804192</c:v>
                </c:pt>
                <c:pt idx="25357">
                  <c:v>3.6328089523804192</c:v>
                </c:pt>
                <c:pt idx="25358">
                  <c:v>2.6522101889888892</c:v>
                </c:pt>
                <c:pt idx="25359">
                  <c:v>2.6354001941152245</c:v>
                </c:pt>
                <c:pt idx="25360">
                  <c:v>2.6377980423009459</c:v>
                </c:pt>
                <c:pt idx="25361">
                  <c:v>2.6544942256808048</c:v>
                </c:pt>
                <c:pt idx="25362">
                  <c:v>2.6544942256808048</c:v>
                </c:pt>
                <c:pt idx="25363">
                  <c:v>2.6559500966156722</c:v>
                </c:pt>
                <c:pt idx="25364">
                  <c:v>2.6421861514073646</c:v>
                </c:pt>
                <c:pt idx="25365">
                  <c:v>2.6426391201317632</c:v>
                </c:pt>
                <c:pt idx="25366">
                  <c:v>0.661769889052223</c:v>
                </c:pt>
                <c:pt idx="25367">
                  <c:v>0.66176988905222367</c:v>
                </c:pt>
                <c:pt idx="25368">
                  <c:v>0.62881964976062688</c:v>
                </c:pt>
                <c:pt idx="25369">
                  <c:v>0.63413496923695745</c:v>
                </c:pt>
                <c:pt idx="25370">
                  <c:v>0.63578423391239547</c:v>
                </c:pt>
                <c:pt idx="25371">
                  <c:v>2.4673398786959049</c:v>
                </c:pt>
                <c:pt idx="25372">
                  <c:v>2.4672411678287407</c:v>
                </c:pt>
                <c:pt idx="25373">
                  <c:v>2.4841491046621074</c:v>
                </c:pt>
                <c:pt idx="25374">
                  <c:v>2.4841491046621078</c:v>
                </c:pt>
                <c:pt idx="25375">
                  <c:v>2.467814061775393</c:v>
                </c:pt>
                <c:pt idx="25376">
                  <c:v>2.4678140617753925</c:v>
                </c:pt>
                <c:pt idx="25377">
                  <c:v>2.4653536513917849</c:v>
                </c:pt>
                <c:pt idx="25378">
                  <c:v>2.463012133975873</c:v>
                </c:pt>
                <c:pt idx="25379">
                  <c:v>2.4435910887358001</c:v>
                </c:pt>
                <c:pt idx="25380">
                  <c:v>2.4600089781821395</c:v>
                </c:pt>
                <c:pt idx="25381">
                  <c:v>2.4603143120438635</c:v>
                </c:pt>
                <c:pt idx="25382">
                  <c:v>2.4600089781821395</c:v>
                </c:pt>
                <c:pt idx="25383">
                  <c:v>2.4597480159091485</c:v>
                </c:pt>
                <c:pt idx="25384">
                  <c:v>2.4600353520636058</c:v>
                </c:pt>
                <c:pt idx="25385">
                  <c:v>2.4600353520636062</c:v>
                </c:pt>
                <c:pt idx="25386">
                  <c:v>2.4627934044002853</c:v>
                </c:pt>
                <c:pt idx="25387">
                  <c:v>2.4434299449629679</c:v>
                </c:pt>
                <c:pt idx="25388">
                  <c:v>2.4629078627668295</c:v>
                </c:pt>
                <c:pt idx="25389">
                  <c:v>2.462650809888892</c:v>
                </c:pt>
                <c:pt idx="25390">
                  <c:v>2.4807619209905738</c:v>
                </c:pt>
                <c:pt idx="25391">
                  <c:v>2.4785444458874122</c:v>
                </c:pt>
                <c:pt idx="25392">
                  <c:v>2.459446842709228</c:v>
                </c:pt>
                <c:pt idx="25393">
                  <c:v>2.4626508098888915</c:v>
                </c:pt>
                <c:pt idx="25394">
                  <c:v>2.4594468427092271</c:v>
                </c:pt>
                <c:pt idx="25395">
                  <c:v>2.4756368020051429</c:v>
                </c:pt>
                <c:pt idx="25396">
                  <c:v>2.4778144951179142</c:v>
                </c:pt>
                <c:pt idx="25397">
                  <c:v>2.4608184344493411</c:v>
                </c:pt>
                <c:pt idx="25398">
                  <c:v>2.4700003896918816</c:v>
                </c:pt>
                <c:pt idx="25399">
                  <c:v>3.8667854759158007</c:v>
                </c:pt>
                <c:pt idx="25400">
                  <c:v>3.8859398492471167</c:v>
                </c:pt>
                <c:pt idx="25401">
                  <c:v>3.8842618091845056</c:v>
                </c:pt>
                <c:pt idx="25402">
                  <c:v>3.1469015532831963</c:v>
                </c:pt>
                <c:pt idx="25403">
                  <c:v>3.1469015532831959</c:v>
                </c:pt>
                <c:pt idx="25404">
                  <c:v>3.8697126258226997</c:v>
                </c:pt>
                <c:pt idx="25405">
                  <c:v>3.8753356472403926</c:v>
                </c:pt>
                <c:pt idx="25406">
                  <c:v>3.875335647240393</c:v>
                </c:pt>
                <c:pt idx="25407">
                  <c:v>3.8896128986778207</c:v>
                </c:pt>
                <c:pt idx="25408">
                  <c:v>3.8888577124925114</c:v>
                </c:pt>
                <c:pt idx="25409">
                  <c:v>3.8888577124925119</c:v>
                </c:pt>
                <c:pt idx="25410">
                  <c:v>3.9070193175835293</c:v>
                </c:pt>
                <c:pt idx="25411">
                  <c:v>3.8888577124925114</c:v>
                </c:pt>
                <c:pt idx="25412">
                  <c:v>3.8940166621148795</c:v>
                </c:pt>
                <c:pt idx="25413">
                  <c:v>3.8982164736374241</c:v>
                </c:pt>
                <c:pt idx="25414">
                  <c:v>3.902302543432361</c:v>
                </c:pt>
                <c:pt idx="25415">
                  <c:v>3.902302543432361</c:v>
                </c:pt>
                <c:pt idx="25416">
                  <c:v>3.89159367775691</c:v>
                </c:pt>
                <c:pt idx="25417">
                  <c:v>3.89159367775691</c:v>
                </c:pt>
                <c:pt idx="25418">
                  <c:v>3.9100663066465424</c:v>
                </c:pt>
                <c:pt idx="25419">
                  <c:v>3.8923818708487441</c:v>
                </c:pt>
                <c:pt idx="25420">
                  <c:v>3.8923818708487441</c:v>
                </c:pt>
                <c:pt idx="25421">
                  <c:v>3.8923818708487437</c:v>
                </c:pt>
                <c:pt idx="25422">
                  <c:v>3.8923818708487441</c:v>
                </c:pt>
                <c:pt idx="25423">
                  <c:v>3.8923818708487441</c:v>
                </c:pt>
                <c:pt idx="25424">
                  <c:v>3.8923818708487441</c:v>
                </c:pt>
                <c:pt idx="25425">
                  <c:v>3.89159367775691</c:v>
                </c:pt>
                <c:pt idx="25426">
                  <c:v>3.89159367775691</c:v>
                </c:pt>
                <c:pt idx="25427">
                  <c:v>3.8919156049383368</c:v>
                </c:pt>
                <c:pt idx="25428">
                  <c:v>3.8990655381462407</c:v>
                </c:pt>
                <c:pt idx="25429">
                  <c:v>3.8990655381462407</c:v>
                </c:pt>
                <c:pt idx="25430">
                  <c:v>2.4941667221493451</c:v>
                </c:pt>
                <c:pt idx="25431">
                  <c:v>2.4776593360750696</c:v>
                </c:pt>
                <c:pt idx="25432">
                  <c:v>2.4933227269255647</c:v>
                </c:pt>
                <c:pt idx="25433">
                  <c:v>2.4933227269255647</c:v>
                </c:pt>
                <c:pt idx="25434">
                  <c:v>2.4950235902533886</c:v>
                </c:pt>
                <c:pt idx="25435">
                  <c:v>0.69192224966665572</c:v>
                </c:pt>
                <c:pt idx="25436">
                  <c:v>0.69804073956287804</c:v>
                </c:pt>
                <c:pt idx="25437">
                  <c:v>0.71119112760156689</c:v>
                </c:pt>
                <c:pt idx="25438">
                  <c:v>0.68963332337380312</c:v>
                </c:pt>
                <c:pt idx="25439">
                  <c:v>0.71119112760156622</c:v>
                </c:pt>
                <c:pt idx="25440">
                  <c:v>0.70215081344986219</c:v>
                </c:pt>
                <c:pt idx="25441">
                  <c:v>0.70215081344986197</c:v>
                </c:pt>
                <c:pt idx="25442">
                  <c:v>2.5073268596793499</c:v>
                </c:pt>
                <c:pt idx="25443">
                  <c:v>2.5200753585349607</c:v>
                </c:pt>
                <c:pt idx="25444">
                  <c:v>2.519006171403968</c:v>
                </c:pt>
                <c:pt idx="25445">
                  <c:v>2.5190061714039684</c:v>
                </c:pt>
                <c:pt idx="25446">
                  <c:v>2.5190061714039684</c:v>
                </c:pt>
                <c:pt idx="25447">
                  <c:v>3.434810376207031</c:v>
                </c:pt>
                <c:pt idx="25448">
                  <c:v>3.4479561727189392</c:v>
                </c:pt>
                <c:pt idx="25449">
                  <c:v>3.4314272809114201</c:v>
                </c:pt>
                <c:pt idx="25450">
                  <c:v>3.4479561727189392</c:v>
                </c:pt>
                <c:pt idx="25451">
                  <c:v>3.4479561727189383</c:v>
                </c:pt>
                <c:pt idx="25452">
                  <c:v>3.4479561727189387</c:v>
                </c:pt>
                <c:pt idx="25453">
                  <c:v>3.4481034842181297</c:v>
                </c:pt>
                <c:pt idx="25454">
                  <c:v>3.4635825167239891</c:v>
                </c:pt>
                <c:pt idx="25455">
                  <c:v>3.4607981642104901</c:v>
                </c:pt>
                <c:pt idx="25456">
                  <c:v>3.4756117900733043</c:v>
                </c:pt>
                <c:pt idx="25457">
                  <c:v>3.4608374399327033</c:v>
                </c:pt>
                <c:pt idx="25458">
                  <c:v>3.46581451311723</c:v>
                </c:pt>
                <c:pt idx="25459">
                  <c:v>3.4598365028467453</c:v>
                </c:pt>
                <c:pt idx="25460">
                  <c:v>3.4517574660712413</c:v>
                </c:pt>
                <c:pt idx="25461">
                  <c:v>3.4497264893316779</c:v>
                </c:pt>
                <c:pt idx="25462">
                  <c:v>3.4654457589194032</c:v>
                </c:pt>
                <c:pt idx="25463">
                  <c:v>3.4517574660712418</c:v>
                </c:pt>
                <c:pt idx="25464">
                  <c:v>3.4514913529999611</c:v>
                </c:pt>
                <c:pt idx="25465">
                  <c:v>3.464185933685223</c:v>
                </c:pt>
                <c:pt idx="25466">
                  <c:v>3.4669649317045446</c:v>
                </c:pt>
                <c:pt idx="25467">
                  <c:v>3.4669649317045441</c:v>
                </c:pt>
                <c:pt idx="25468">
                  <c:v>3.4514913529999616</c:v>
                </c:pt>
                <c:pt idx="25469">
                  <c:v>3.4518775599470159</c:v>
                </c:pt>
                <c:pt idx="25470">
                  <c:v>3.4352872577390356</c:v>
                </c:pt>
                <c:pt idx="25471">
                  <c:v>3.4517399433961757</c:v>
                </c:pt>
                <c:pt idx="25472">
                  <c:v>3.4352872577390356</c:v>
                </c:pt>
                <c:pt idx="25473">
                  <c:v>2.5224203810158206</c:v>
                </c:pt>
                <c:pt idx="25474">
                  <c:v>2.522420381015821</c:v>
                </c:pt>
                <c:pt idx="25475">
                  <c:v>2.522420381015821</c:v>
                </c:pt>
                <c:pt idx="25476">
                  <c:v>2.5351518805057922</c:v>
                </c:pt>
                <c:pt idx="25477">
                  <c:v>2.5339714770316566</c:v>
                </c:pt>
                <c:pt idx="25478">
                  <c:v>0.78443584452314286</c:v>
                </c:pt>
                <c:pt idx="25479">
                  <c:v>0.78443584452314263</c:v>
                </c:pt>
                <c:pt idx="25480">
                  <c:v>0.78443584452314352</c:v>
                </c:pt>
                <c:pt idx="25481">
                  <c:v>0.77193447285700123</c:v>
                </c:pt>
                <c:pt idx="25482">
                  <c:v>2.5339714770316557</c:v>
                </c:pt>
                <c:pt idx="25483">
                  <c:v>2.5200465160961301</c:v>
                </c:pt>
                <c:pt idx="25484">
                  <c:v>2.5213503517468374</c:v>
                </c:pt>
                <c:pt idx="25485">
                  <c:v>2.5075332286571959</c:v>
                </c:pt>
                <c:pt idx="25486">
                  <c:v>2.5224203810158201</c:v>
                </c:pt>
                <c:pt idx="25487">
                  <c:v>2.5074663325654072</c:v>
                </c:pt>
                <c:pt idx="25488">
                  <c:v>3.4180364926578064</c:v>
                </c:pt>
                <c:pt idx="25489">
                  <c:v>3.4087949387493652</c:v>
                </c:pt>
                <c:pt idx="25490">
                  <c:v>3.4242997187740212</c:v>
                </c:pt>
                <c:pt idx="25491">
                  <c:v>3.4242997187740203</c:v>
                </c:pt>
                <c:pt idx="25492">
                  <c:v>3.4238643042903365</c:v>
                </c:pt>
                <c:pt idx="25493">
                  <c:v>3.4048705320864339</c:v>
                </c:pt>
                <c:pt idx="25494">
                  <c:v>3.4019656052330016</c:v>
                </c:pt>
                <c:pt idx="25495">
                  <c:v>3.4023008909791543</c:v>
                </c:pt>
                <c:pt idx="25496">
                  <c:v>3.3833268651401056</c:v>
                </c:pt>
                <c:pt idx="25497">
                  <c:v>3.3986543290983966</c:v>
                </c:pt>
                <c:pt idx="25498">
                  <c:v>3.3979499389663066</c:v>
                </c:pt>
                <c:pt idx="25499">
                  <c:v>3.3986543290983966</c:v>
                </c:pt>
                <c:pt idx="25500">
                  <c:v>3.397943821848914</c:v>
                </c:pt>
                <c:pt idx="25501">
                  <c:v>3.4029404711449307</c:v>
                </c:pt>
                <c:pt idx="25502">
                  <c:v>3.3833484020995512</c:v>
                </c:pt>
                <c:pt idx="25503">
                  <c:v>3.387871677871404</c:v>
                </c:pt>
                <c:pt idx="25504">
                  <c:v>3.4076741452381949</c:v>
                </c:pt>
                <c:pt idx="25505">
                  <c:v>3.387871677871404</c:v>
                </c:pt>
                <c:pt idx="25506">
                  <c:v>3.387871677871404</c:v>
                </c:pt>
                <c:pt idx="25507">
                  <c:v>3.3676646651004423</c:v>
                </c:pt>
                <c:pt idx="25508">
                  <c:v>3.3878716778714031</c:v>
                </c:pt>
                <c:pt idx="25509">
                  <c:v>3.3667897553936936</c:v>
                </c:pt>
                <c:pt idx="25510">
                  <c:v>3.3506147183218116</c:v>
                </c:pt>
                <c:pt idx="25511">
                  <c:v>3.3506147183218116</c:v>
                </c:pt>
                <c:pt idx="25512">
                  <c:v>3.3715920397364432</c:v>
                </c:pt>
                <c:pt idx="25513">
                  <c:v>2.4870444118164752</c:v>
                </c:pt>
                <c:pt idx="25514">
                  <c:v>2.4870444118164752</c:v>
                </c:pt>
                <c:pt idx="25515">
                  <c:v>2.5018283532770971</c:v>
                </c:pt>
                <c:pt idx="25516">
                  <c:v>2.5011345396503253</c:v>
                </c:pt>
                <c:pt idx="25517">
                  <c:v>2.5011345396503253</c:v>
                </c:pt>
                <c:pt idx="25518">
                  <c:v>2.5010997165014146</c:v>
                </c:pt>
                <c:pt idx="25519">
                  <c:v>0.76735026604624812</c:v>
                </c:pt>
                <c:pt idx="25520">
                  <c:v>0.77028732290847512</c:v>
                </c:pt>
                <c:pt idx="25521">
                  <c:v>0.75389036098014284</c:v>
                </c:pt>
                <c:pt idx="25522">
                  <c:v>2.5017132735006968</c:v>
                </c:pt>
                <c:pt idx="25523">
                  <c:v>2.5017132735006968</c:v>
                </c:pt>
                <c:pt idx="25524">
                  <c:v>2.5171748653618748</c:v>
                </c:pt>
                <c:pt idx="25525">
                  <c:v>2.5171748653618753</c:v>
                </c:pt>
                <c:pt idx="25526">
                  <c:v>2.5161079610366666</c:v>
                </c:pt>
                <c:pt idx="25527">
                  <c:v>2.5161079610366666</c:v>
                </c:pt>
                <c:pt idx="25528">
                  <c:v>2.4994508033602729</c:v>
                </c:pt>
                <c:pt idx="25529">
                  <c:v>2.5153155839760388</c:v>
                </c:pt>
                <c:pt idx="25530">
                  <c:v>2.5161044353636455</c:v>
                </c:pt>
                <c:pt idx="25531">
                  <c:v>2.5161044353636455</c:v>
                </c:pt>
                <c:pt idx="25532">
                  <c:v>2.5161044353636455</c:v>
                </c:pt>
                <c:pt idx="25533">
                  <c:v>2.5315092893366837</c:v>
                </c:pt>
                <c:pt idx="25534">
                  <c:v>2.5299198265605458</c:v>
                </c:pt>
                <c:pt idx="25535">
                  <c:v>2.5299198265605463</c:v>
                </c:pt>
                <c:pt idx="25536">
                  <c:v>2.5299198265605463</c:v>
                </c:pt>
                <c:pt idx="25537">
                  <c:v>2.5299198265605463</c:v>
                </c:pt>
                <c:pt idx="25538">
                  <c:v>2.5445432423472041</c:v>
                </c:pt>
                <c:pt idx="25539">
                  <c:v>2.5307889307215343</c:v>
                </c:pt>
                <c:pt idx="25540">
                  <c:v>2.5445432423472041</c:v>
                </c:pt>
                <c:pt idx="25541">
                  <c:v>2.5432303481080885</c:v>
                </c:pt>
                <c:pt idx="25542">
                  <c:v>2.5432303481080885</c:v>
                </c:pt>
                <c:pt idx="25543">
                  <c:v>2.5281607801484784</c:v>
                </c:pt>
                <c:pt idx="25544">
                  <c:v>2.5124654987510091</c:v>
                </c:pt>
                <c:pt idx="25545">
                  <c:v>2.5202722298162437</c:v>
                </c:pt>
                <c:pt idx="25546">
                  <c:v>2.5202722298162437</c:v>
                </c:pt>
                <c:pt idx="25547">
                  <c:v>2.5202843892516418</c:v>
                </c:pt>
                <c:pt idx="25548">
                  <c:v>2.5202843892516422</c:v>
                </c:pt>
                <c:pt idx="25549">
                  <c:v>2.5202843892516418</c:v>
                </c:pt>
                <c:pt idx="25550">
                  <c:v>2.5202843892516422</c:v>
                </c:pt>
                <c:pt idx="25551">
                  <c:v>2.5202843892516422</c:v>
                </c:pt>
                <c:pt idx="25552">
                  <c:v>2.5202843892516422</c:v>
                </c:pt>
                <c:pt idx="25553">
                  <c:v>0.79765897068030489</c:v>
                </c:pt>
                <c:pt idx="25554">
                  <c:v>0.81084936390610163</c:v>
                </c:pt>
                <c:pt idx="25555">
                  <c:v>0.81084936390610129</c:v>
                </c:pt>
                <c:pt idx="25556">
                  <c:v>0.81084936390610129</c:v>
                </c:pt>
                <c:pt idx="25557">
                  <c:v>0.80010860345036594</c:v>
                </c:pt>
                <c:pt idx="25558">
                  <c:v>0.81906097092309893</c:v>
                </c:pt>
                <c:pt idx="25559">
                  <c:v>0.83474709074969999</c:v>
                </c:pt>
                <c:pt idx="25560">
                  <c:v>0.82234689911045766</c:v>
                </c:pt>
                <c:pt idx="25561">
                  <c:v>0.80615746248386122</c:v>
                </c:pt>
                <c:pt idx="25562">
                  <c:v>0.81466201184809561</c:v>
                </c:pt>
                <c:pt idx="25563">
                  <c:v>0.81506331029674262</c:v>
                </c:pt>
                <c:pt idx="25564">
                  <c:v>0.79308283616253372</c:v>
                </c:pt>
                <c:pt idx="25565">
                  <c:v>0.78981504440624928</c:v>
                </c:pt>
                <c:pt idx="25566">
                  <c:v>3.1761573226446744</c:v>
                </c:pt>
                <c:pt idx="25567">
                  <c:v>3.9232789263343153</c:v>
                </c:pt>
                <c:pt idx="25568">
                  <c:v>3.9270777688109617</c:v>
                </c:pt>
                <c:pt idx="25569">
                  <c:v>3.9099267260553296</c:v>
                </c:pt>
                <c:pt idx="25570">
                  <c:v>3.9276424590535539</c:v>
                </c:pt>
                <c:pt idx="25571">
                  <c:v>3.9145544610481489</c:v>
                </c:pt>
                <c:pt idx="25572">
                  <c:v>3.9145544610481484</c:v>
                </c:pt>
                <c:pt idx="25573">
                  <c:v>3.9312820840206211</c:v>
                </c:pt>
                <c:pt idx="25574">
                  <c:v>3.9307645090224139</c:v>
                </c:pt>
                <c:pt idx="25575">
                  <c:v>3.9318383763438076</c:v>
                </c:pt>
                <c:pt idx="25576">
                  <c:v>3.9233907602011877</c:v>
                </c:pt>
                <c:pt idx="25577">
                  <c:v>3.9069180550487319</c:v>
                </c:pt>
                <c:pt idx="25578">
                  <c:v>3.9069180550487324</c:v>
                </c:pt>
                <c:pt idx="25579">
                  <c:v>3.8897656812655037</c:v>
                </c:pt>
                <c:pt idx="25580">
                  <c:v>3.8904881471214923</c:v>
                </c:pt>
                <c:pt idx="25581">
                  <c:v>3.8727132892332139</c:v>
                </c:pt>
                <c:pt idx="25582">
                  <c:v>3.8831825560727533</c:v>
                </c:pt>
                <c:pt idx="25583">
                  <c:v>3.8847061447972613</c:v>
                </c:pt>
                <c:pt idx="25584">
                  <c:v>3.8854200037601019</c:v>
                </c:pt>
                <c:pt idx="25585">
                  <c:v>4.4507453105000971</c:v>
                </c:pt>
                <c:pt idx="25586">
                  <c:v>4.4300888127279849</c:v>
                </c:pt>
                <c:pt idx="25587">
                  <c:v>4.4312990287506029</c:v>
                </c:pt>
                <c:pt idx="25588">
                  <c:v>4.4312990287506029</c:v>
                </c:pt>
                <c:pt idx="25589">
                  <c:v>4.4100687050601239</c:v>
                </c:pt>
                <c:pt idx="25590">
                  <c:v>4.3881950297527492</c:v>
                </c:pt>
                <c:pt idx="25591">
                  <c:v>4.3895220703675131</c:v>
                </c:pt>
                <c:pt idx="25592">
                  <c:v>4.3842076112761941</c:v>
                </c:pt>
                <c:pt idx="25593">
                  <c:v>4.387476383007253</c:v>
                </c:pt>
                <c:pt idx="25594">
                  <c:v>4.383991014046253</c:v>
                </c:pt>
                <c:pt idx="25595">
                  <c:v>4.3804762129518808</c:v>
                </c:pt>
                <c:pt idx="25596">
                  <c:v>4.3804762129518808</c:v>
                </c:pt>
                <c:pt idx="25597">
                  <c:v>3.3028255727161442</c:v>
                </c:pt>
                <c:pt idx="25598">
                  <c:v>2.3930849803559</c:v>
                </c:pt>
                <c:pt idx="25599">
                  <c:v>2.3895615435571975</c:v>
                </c:pt>
                <c:pt idx="25600">
                  <c:v>2.3900299328930741</c:v>
                </c:pt>
                <c:pt idx="25601">
                  <c:v>2.3679533394241341</c:v>
                </c:pt>
                <c:pt idx="25602">
                  <c:v>2.3633899751877392</c:v>
                </c:pt>
                <c:pt idx="25603">
                  <c:v>2.386432198248388</c:v>
                </c:pt>
                <c:pt idx="25604">
                  <c:v>2.3630890711898052</c:v>
                </c:pt>
                <c:pt idx="25605">
                  <c:v>2.3639996685453277</c:v>
                </c:pt>
                <c:pt idx="25606">
                  <c:v>2.3679533394241341</c:v>
                </c:pt>
                <c:pt idx="25607">
                  <c:v>2.3900299328930745</c:v>
                </c:pt>
                <c:pt idx="25608">
                  <c:v>2.3895028632338384</c:v>
                </c:pt>
                <c:pt idx="25609">
                  <c:v>2.3890053398952196</c:v>
                </c:pt>
                <c:pt idx="25610">
                  <c:v>2.3883684494139703</c:v>
                </c:pt>
                <c:pt idx="25611">
                  <c:v>2.4099353405171415</c:v>
                </c:pt>
                <c:pt idx="25612">
                  <c:v>2.4132931050376092</c:v>
                </c:pt>
                <c:pt idx="25613">
                  <c:v>2.402331647902523</c:v>
                </c:pt>
                <c:pt idx="25614">
                  <c:v>2.402331647902523</c:v>
                </c:pt>
                <c:pt idx="25615">
                  <c:v>2.4017746755454761</c:v>
                </c:pt>
                <c:pt idx="25616">
                  <c:v>0.50239214445033964</c:v>
                </c:pt>
                <c:pt idx="25617">
                  <c:v>0.50239214445034008</c:v>
                </c:pt>
                <c:pt idx="25618">
                  <c:v>3.0706382226978528</c:v>
                </c:pt>
                <c:pt idx="25619">
                  <c:v>3.8045930809965345</c:v>
                </c:pt>
                <c:pt idx="25620">
                  <c:v>4.3771268354968944</c:v>
                </c:pt>
                <c:pt idx="25621">
                  <c:v>4.3807310612034991</c:v>
                </c:pt>
                <c:pt idx="25622">
                  <c:v>4.3861642213308469</c:v>
                </c:pt>
                <c:pt idx="25623">
                  <c:v>4.3847995645917637</c:v>
                </c:pt>
                <c:pt idx="25624">
                  <c:v>4.3847995645917637</c:v>
                </c:pt>
                <c:pt idx="25625">
                  <c:v>4.3847995645917637</c:v>
                </c:pt>
                <c:pt idx="25626">
                  <c:v>4.854608857488846</c:v>
                </c:pt>
                <c:pt idx="25627">
                  <c:v>4.854608857488846</c:v>
                </c:pt>
                <c:pt idx="25628">
                  <c:v>5.2484462940532088</c:v>
                </c:pt>
                <c:pt idx="25629">
                  <c:v>5.2484462940532088</c:v>
                </c:pt>
                <c:pt idx="25630">
                  <c:v>5.5824144640737012</c:v>
                </c:pt>
                <c:pt idx="25631">
                  <c:v>5.5824144640737012</c:v>
                </c:pt>
                <c:pt idx="25632">
                  <c:v>5.5824144640737012</c:v>
                </c:pt>
                <c:pt idx="25633">
                  <c:v>5.5924188082573965</c:v>
                </c:pt>
                <c:pt idx="25634">
                  <c:v>5.5635000615119337</c:v>
                </c:pt>
                <c:pt idx="25635">
                  <c:v>5.5671407461468885</c:v>
                </c:pt>
                <c:pt idx="25636">
                  <c:v>5.5959634627079655</c:v>
                </c:pt>
                <c:pt idx="25637">
                  <c:v>5.5824144640737012</c:v>
                </c:pt>
                <c:pt idx="25638">
                  <c:v>5.8354652186795093</c:v>
                </c:pt>
                <c:pt idx="25639">
                  <c:v>5.8732597617445954</c:v>
                </c:pt>
                <c:pt idx="25640">
                  <c:v>5.8692161025718637</c:v>
                </c:pt>
                <c:pt idx="25641">
                  <c:v>5.8732597617445936</c:v>
                </c:pt>
                <c:pt idx="25642">
                  <c:v>5.8508198861587362</c:v>
                </c:pt>
                <c:pt idx="25643">
                  <c:v>5.8421289310875819</c:v>
                </c:pt>
                <c:pt idx="25644">
                  <c:v>5.8446386622794595</c:v>
                </c:pt>
                <c:pt idx="25645">
                  <c:v>5.8446386622794595</c:v>
                </c:pt>
                <c:pt idx="25646">
                  <c:v>5.8598742408541842</c:v>
                </c:pt>
                <c:pt idx="25647">
                  <c:v>6.1044783547286539</c:v>
                </c:pt>
                <c:pt idx="25648">
                  <c:v>6.0972236990804651</c:v>
                </c:pt>
                <c:pt idx="25649">
                  <c:v>5.6222237223154758</c:v>
                </c:pt>
                <c:pt idx="25650">
                  <c:v>5.3095667491308109</c:v>
                </c:pt>
                <c:pt idx="25651">
                  <c:v>4.9505694813209171</c:v>
                </c:pt>
                <c:pt idx="25652">
                  <c:v>4.9440167014929255</c:v>
                </c:pt>
                <c:pt idx="25653">
                  <c:v>4.9319955045202235</c:v>
                </c:pt>
                <c:pt idx="25654">
                  <c:v>4.9607597193087187</c:v>
                </c:pt>
                <c:pt idx="25655">
                  <c:v>4.9559015314667194</c:v>
                </c:pt>
                <c:pt idx="25656">
                  <c:v>4.954000858470172</c:v>
                </c:pt>
                <c:pt idx="25657">
                  <c:v>4.5436397153210857</c:v>
                </c:pt>
                <c:pt idx="25658">
                  <c:v>4.5673787387498521</c:v>
                </c:pt>
                <c:pt idx="25659">
                  <c:v>4.0342764754712963</c:v>
                </c:pt>
                <c:pt idx="25660">
                  <c:v>4.0330934941002798</c:v>
                </c:pt>
                <c:pt idx="25661">
                  <c:v>3.3893133607313515</c:v>
                </c:pt>
                <c:pt idx="25662">
                  <c:v>3.3885973250632184</c:v>
                </c:pt>
                <c:pt idx="25663">
                  <c:v>3.3871346004032232</c:v>
                </c:pt>
                <c:pt idx="25664">
                  <c:v>3.4023304891712423</c:v>
                </c:pt>
                <c:pt idx="25665">
                  <c:v>3.4009519540194018</c:v>
                </c:pt>
                <c:pt idx="25666">
                  <c:v>3.4009519540194018</c:v>
                </c:pt>
                <c:pt idx="25667">
                  <c:v>3.3817148178492498</c:v>
                </c:pt>
                <c:pt idx="25668">
                  <c:v>3.3833008991198854</c:v>
                </c:pt>
                <c:pt idx="25669">
                  <c:v>2.5003274291303548</c:v>
                </c:pt>
                <c:pt idx="25670">
                  <c:v>2.4825388132750872</c:v>
                </c:pt>
                <c:pt idx="25671">
                  <c:v>2.4825388132750872</c:v>
                </c:pt>
                <c:pt idx="25672">
                  <c:v>2.4852749278946287</c:v>
                </c:pt>
                <c:pt idx="25673">
                  <c:v>2.4825388132750872</c:v>
                </c:pt>
                <c:pt idx="25674">
                  <c:v>2.4827262548673601</c:v>
                </c:pt>
                <c:pt idx="25675">
                  <c:v>2.5006921414409082</c:v>
                </c:pt>
                <c:pt idx="25676">
                  <c:v>2.5006921414409087</c:v>
                </c:pt>
                <c:pt idx="25677">
                  <c:v>2.4985438006625689</c:v>
                </c:pt>
                <c:pt idx="25678">
                  <c:v>0.77321877478062784</c:v>
                </c:pt>
                <c:pt idx="25679">
                  <c:v>0.76459455838351109</c:v>
                </c:pt>
                <c:pt idx="25680">
                  <c:v>0.73952346357216781</c:v>
                </c:pt>
                <c:pt idx="25681">
                  <c:v>0.73952346357216869</c:v>
                </c:pt>
                <c:pt idx="25682">
                  <c:v>0.7733362524912909</c:v>
                </c:pt>
                <c:pt idx="25683">
                  <c:v>0.77937566731406804</c:v>
                </c:pt>
                <c:pt idx="25684">
                  <c:v>0.80131655455477635</c:v>
                </c:pt>
                <c:pt idx="25685">
                  <c:v>0.77126138287068169</c:v>
                </c:pt>
                <c:pt idx="25686">
                  <c:v>0.77126138287068069</c:v>
                </c:pt>
                <c:pt idx="25687">
                  <c:v>0.77737397806267572</c:v>
                </c:pt>
                <c:pt idx="25688">
                  <c:v>0.7425878618522106</c:v>
                </c:pt>
                <c:pt idx="25689">
                  <c:v>0.74258786185221026</c:v>
                </c:pt>
                <c:pt idx="25690">
                  <c:v>0.74258786185221126</c:v>
                </c:pt>
                <c:pt idx="25691">
                  <c:v>0.7425878618522096</c:v>
                </c:pt>
                <c:pt idx="25692">
                  <c:v>0.70424415759505021</c:v>
                </c:pt>
                <c:pt idx="25693">
                  <c:v>0.7425878618522106</c:v>
                </c:pt>
                <c:pt idx="25694">
                  <c:v>0.7355926631478874</c:v>
                </c:pt>
                <c:pt idx="25695">
                  <c:v>0.70484439356975881</c:v>
                </c:pt>
                <c:pt idx="25696">
                  <c:v>0.6988686040325407</c:v>
                </c:pt>
                <c:pt idx="25697">
                  <c:v>0.73382963371721388</c:v>
                </c:pt>
                <c:pt idx="25698">
                  <c:v>0.73595962965561545</c:v>
                </c:pt>
                <c:pt idx="25699">
                  <c:v>0.74422735077111801</c:v>
                </c:pt>
                <c:pt idx="25700">
                  <c:v>0.7064860427609484</c:v>
                </c:pt>
                <c:pt idx="25701">
                  <c:v>0.71812838454620664</c:v>
                </c:pt>
                <c:pt idx="25702">
                  <c:v>0.70849744278352889</c:v>
                </c:pt>
                <c:pt idx="25703">
                  <c:v>0.70734098531820189</c:v>
                </c:pt>
                <c:pt idx="25704">
                  <c:v>0.70508680213373909</c:v>
                </c:pt>
                <c:pt idx="25705">
                  <c:v>0.69536457621923753</c:v>
                </c:pt>
                <c:pt idx="25706">
                  <c:v>0.67152593871596866</c:v>
                </c:pt>
                <c:pt idx="25707">
                  <c:v>0.68236302860689191</c:v>
                </c:pt>
                <c:pt idx="25708">
                  <c:v>0.66963927108697086</c:v>
                </c:pt>
                <c:pt idx="25709">
                  <c:v>0.67253299127227384</c:v>
                </c:pt>
                <c:pt idx="25710">
                  <c:v>0.67253299127227351</c:v>
                </c:pt>
                <c:pt idx="25711">
                  <c:v>0.65888306934043506</c:v>
                </c:pt>
                <c:pt idx="25712">
                  <c:v>0.65283464991134377</c:v>
                </c:pt>
                <c:pt idx="25713">
                  <c:v>0.61822860472507124</c:v>
                </c:pt>
                <c:pt idx="25714">
                  <c:v>0.61822860472507202</c:v>
                </c:pt>
                <c:pt idx="25715">
                  <c:v>0.58349720704965913</c:v>
                </c:pt>
                <c:pt idx="25716">
                  <c:v>0.62138126155882689</c:v>
                </c:pt>
                <c:pt idx="25717">
                  <c:v>0.60648292643934532</c:v>
                </c:pt>
                <c:pt idx="25718">
                  <c:v>0.6241015185970048</c:v>
                </c:pt>
                <c:pt idx="25719">
                  <c:v>3.1450715123662967</c:v>
                </c:pt>
                <c:pt idx="25720">
                  <c:v>3.1376618779520844</c:v>
                </c:pt>
                <c:pt idx="25721">
                  <c:v>3.1439772626556528</c:v>
                </c:pt>
                <c:pt idx="25722">
                  <c:v>3.1450028744223544</c:v>
                </c:pt>
                <c:pt idx="25723">
                  <c:v>3.1510389248518216</c:v>
                </c:pt>
                <c:pt idx="25724">
                  <c:v>3.1388624270758063</c:v>
                </c:pt>
                <c:pt idx="25725">
                  <c:v>3.1370064503125921</c:v>
                </c:pt>
                <c:pt idx="25726">
                  <c:v>3.149671125656119</c:v>
                </c:pt>
                <c:pt idx="25727">
                  <c:v>3.160630691549756</c:v>
                </c:pt>
                <c:pt idx="25728">
                  <c:v>3.1486673427626197</c:v>
                </c:pt>
                <c:pt idx="25729">
                  <c:v>3.1486673427626193</c:v>
                </c:pt>
                <c:pt idx="25730">
                  <c:v>3.90756732688663</c:v>
                </c:pt>
                <c:pt idx="25731">
                  <c:v>3.9212141746578935</c:v>
                </c:pt>
                <c:pt idx="25732">
                  <c:v>3.9125673206350791</c:v>
                </c:pt>
                <c:pt idx="25733">
                  <c:v>4.5035099157073128</c:v>
                </c:pt>
                <c:pt idx="25734">
                  <c:v>4.4998610684993414</c:v>
                </c:pt>
                <c:pt idx="25735">
                  <c:v>4.4975515595952285</c:v>
                </c:pt>
                <c:pt idx="25736">
                  <c:v>4.4922866486931854</c:v>
                </c:pt>
                <c:pt idx="25737">
                  <c:v>4.485838388282132</c:v>
                </c:pt>
                <c:pt idx="25738">
                  <c:v>4.494100891166017</c:v>
                </c:pt>
                <c:pt idx="25739">
                  <c:v>4.490266690651433</c:v>
                </c:pt>
                <c:pt idx="25740">
                  <c:v>4.4902666906514321</c:v>
                </c:pt>
                <c:pt idx="25741">
                  <c:v>4.5090832538113874</c:v>
                </c:pt>
                <c:pt idx="25742">
                  <c:v>4.5040251162331115</c:v>
                </c:pt>
                <c:pt idx="25743">
                  <c:v>4.4988259307805025</c:v>
                </c:pt>
                <c:pt idx="25744">
                  <c:v>4.4944470594776682</c:v>
                </c:pt>
                <c:pt idx="25745">
                  <c:v>4.5076246943390936</c:v>
                </c:pt>
                <c:pt idx="25746">
                  <c:v>4.512808254897771</c:v>
                </c:pt>
                <c:pt idx="25747">
                  <c:v>4.4929907951296393</c:v>
                </c:pt>
                <c:pt idx="25748">
                  <c:v>4.5091115236341448</c:v>
                </c:pt>
                <c:pt idx="25749">
                  <c:v>4.5091115236341448</c:v>
                </c:pt>
                <c:pt idx="25750">
                  <c:v>3.4248389527446768</c:v>
                </c:pt>
                <c:pt idx="25751">
                  <c:v>3.4149074851530026</c:v>
                </c:pt>
                <c:pt idx="25752">
                  <c:v>3.4043220524557642</c:v>
                </c:pt>
                <c:pt idx="25753">
                  <c:v>3.4201402704133077</c:v>
                </c:pt>
                <c:pt idx="25754">
                  <c:v>3.4100627853152328</c:v>
                </c:pt>
                <c:pt idx="25755">
                  <c:v>3.4258473586647042</c:v>
                </c:pt>
                <c:pt idx="25756">
                  <c:v>3.4296816291024919</c:v>
                </c:pt>
                <c:pt idx="25757">
                  <c:v>3.4107883181300793</c:v>
                </c:pt>
                <c:pt idx="25758">
                  <c:v>3.3958470076055369</c:v>
                </c:pt>
                <c:pt idx="25759">
                  <c:v>3.3972151017341505</c:v>
                </c:pt>
                <c:pt idx="25760">
                  <c:v>3.401452695106129</c:v>
                </c:pt>
                <c:pt idx="25761">
                  <c:v>2.495050188322403</c:v>
                </c:pt>
                <c:pt idx="25762">
                  <c:v>2.4781027913161364</c:v>
                </c:pt>
                <c:pt idx="25763">
                  <c:v>2.4807619209905725</c:v>
                </c:pt>
                <c:pt idx="25764">
                  <c:v>0.70816536132476038</c:v>
                </c:pt>
                <c:pt idx="25765">
                  <c:v>0.70816536132476038</c:v>
                </c:pt>
                <c:pt idx="25766">
                  <c:v>0.70106021983980038</c:v>
                </c:pt>
                <c:pt idx="25767">
                  <c:v>2.480761920990572</c:v>
                </c:pt>
                <c:pt idx="25768">
                  <c:v>2.4807619209905716</c:v>
                </c:pt>
                <c:pt idx="25769">
                  <c:v>2.4625645033993933</c:v>
                </c:pt>
                <c:pt idx="25770">
                  <c:v>3.3663969629214403</c:v>
                </c:pt>
                <c:pt idx="25771">
                  <c:v>3.3655404295498279</c:v>
                </c:pt>
                <c:pt idx="25772">
                  <c:v>3.3655404295498279</c:v>
                </c:pt>
                <c:pt idx="25773">
                  <c:v>3.3663969629214403</c:v>
                </c:pt>
                <c:pt idx="25774">
                  <c:v>3.3663969629214407</c:v>
                </c:pt>
                <c:pt idx="25775">
                  <c:v>3.3655976983004683</c:v>
                </c:pt>
                <c:pt idx="25776">
                  <c:v>3.3588340276015405</c:v>
                </c:pt>
                <c:pt idx="25777">
                  <c:v>3.3747010350492586</c:v>
                </c:pt>
                <c:pt idx="25778">
                  <c:v>3.3857837854522588</c:v>
                </c:pt>
                <c:pt idx="25779">
                  <c:v>3.3688843847657992</c:v>
                </c:pt>
                <c:pt idx="25780">
                  <c:v>3.3479884233417514</c:v>
                </c:pt>
                <c:pt idx="25781">
                  <c:v>3.3688843847657988</c:v>
                </c:pt>
                <c:pt idx="25782">
                  <c:v>3.3742683409338556</c:v>
                </c:pt>
                <c:pt idx="25783">
                  <c:v>3.3742683409338556</c:v>
                </c:pt>
                <c:pt idx="25784">
                  <c:v>3.3572162868469078</c:v>
                </c:pt>
                <c:pt idx="25785">
                  <c:v>3.3615639864449376</c:v>
                </c:pt>
                <c:pt idx="25786">
                  <c:v>3.3408011604015395</c:v>
                </c:pt>
                <c:pt idx="25787">
                  <c:v>3.3568534970451647</c:v>
                </c:pt>
                <c:pt idx="25788">
                  <c:v>3.3568534970451647</c:v>
                </c:pt>
                <c:pt idx="25789">
                  <c:v>3.3553768566520352</c:v>
                </c:pt>
                <c:pt idx="25790">
                  <c:v>3.3545696774882812</c:v>
                </c:pt>
                <c:pt idx="25791">
                  <c:v>3.3487233267074412</c:v>
                </c:pt>
                <c:pt idx="25792">
                  <c:v>3.3477614090034713</c:v>
                </c:pt>
                <c:pt idx="25793">
                  <c:v>3.3521824704655589</c:v>
                </c:pt>
                <c:pt idx="25794">
                  <c:v>3.348046474066305</c:v>
                </c:pt>
                <c:pt idx="25795">
                  <c:v>3.3489843848530558</c:v>
                </c:pt>
                <c:pt idx="25796">
                  <c:v>3.3480464740663041</c:v>
                </c:pt>
                <c:pt idx="25797">
                  <c:v>3.3470847893187092</c:v>
                </c:pt>
                <c:pt idx="25798">
                  <c:v>2.4636381754050696</c:v>
                </c:pt>
                <c:pt idx="25799">
                  <c:v>2.4606100717257187</c:v>
                </c:pt>
                <c:pt idx="25800">
                  <c:v>2.4790912222508914</c:v>
                </c:pt>
                <c:pt idx="25801">
                  <c:v>0.70019184973177195</c:v>
                </c:pt>
                <c:pt idx="25802">
                  <c:v>0.69280259976970071</c:v>
                </c:pt>
                <c:pt idx="25803">
                  <c:v>0.66006889559369308</c:v>
                </c:pt>
                <c:pt idx="25804">
                  <c:v>0.65744547100615924</c:v>
                </c:pt>
                <c:pt idx="25805">
                  <c:v>2.4653629160860846</c:v>
                </c:pt>
                <c:pt idx="25806">
                  <c:v>2.4827966046837036</c:v>
                </c:pt>
                <c:pt idx="25807">
                  <c:v>2.4805169017557489</c:v>
                </c:pt>
                <c:pt idx="25808">
                  <c:v>2.4626168475370158</c:v>
                </c:pt>
                <c:pt idx="25809">
                  <c:v>2.472083941019481</c:v>
                </c:pt>
                <c:pt idx="25810">
                  <c:v>2.4708712606448242</c:v>
                </c:pt>
                <c:pt idx="25811">
                  <c:v>2.4888894631191221</c:v>
                </c:pt>
                <c:pt idx="25812">
                  <c:v>2.4710762209827419</c:v>
                </c:pt>
                <c:pt idx="25813">
                  <c:v>2.4865128283975619</c:v>
                </c:pt>
                <c:pt idx="25814">
                  <c:v>2.4859643880405091</c:v>
                </c:pt>
                <c:pt idx="25815">
                  <c:v>2.4870189938048934</c:v>
                </c:pt>
                <c:pt idx="25816">
                  <c:v>2.5019933780255426</c:v>
                </c:pt>
                <c:pt idx="25817">
                  <c:v>2.5026766628288315</c:v>
                </c:pt>
                <c:pt idx="25818">
                  <c:v>2.4857284738654877</c:v>
                </c:pt>
                <c:pt idx="25819">
                  <c:v>2.485263916080191</c:v>
                </c:pt>
                <c:pt idx="25820">
                  <c:v>2.5013999306194981</c:v>
                </c:pt>
                <c:pt idx="25821">
                  <c:v>2.5036659386096241</c:v>
                </c:pt>
                <c:pt idx="25822">
                  <c:v>2.5029657746550784</c:v>
                </c:pt>
                <c:pt idx="25823">
                  <c:v>2.5179026007301775</c:v>
                </c:pt>
                <c:pt idx="25824">
                  <c:v>2.5187393407824903</c:v>
                </c:pt>
                <c:pt idx="25825">
                  <c:v>2.5187393407824903</c:v>
                </c:pt>
                <c:pt idx="25826">
                  <c:v>2.5187393407824903</c:v>
                </c:pt>
                <c:pt idx="25827">
                  <c:v>2.531917338901525</c:v>
                </c:pt>
                <c:pt idx="25828">
                  <c:v>2.531917338901525</c:v>
                </c:pt>
                <c:pt idx="25829">
                  <c:v>2.5191589077502434</c:v>
                </c:pt>
                <c:pt idx="25830">
                  <c:v>2.5191589077502439</c:v>
                </c:pt>
                <c:pt idx="25831">
                  <c:v>2.5191589077502439</c:v>
                </c:pt>
                <c:pt idx="25832">
                  <c:v>2.5187393407824903</c:v>
                </c:pt>
                <c:pt idx="25833">
                  <c:v>2.5201958036346404</c:v>
                </c:pt>
                <c:pt idx="25834">
                  <c:v>2.5200418810420659</c:v>
                </c:pt>
                <c:pt idx="25835">
                  <c:v>2.5186263144751546</c:v>
                </c:pt>
                <c:pt idx="25836">
                  <c:v>0.77561049768598966</c:v>
                </c:pt>
                <c:pt idx="25837">
                  <c:v>0.75821505025616809</c:v>
                </c:pt>
                <c:pt idx="25838">
                  <c:v>0.75502813311147687</c:v>
                </c:pt>
                <c:pt idx="25839">
                  <c:v>0.76315388366703951</c:v>
                </c:pt>
                <c:pt idx="25840">
                  <c:v>0.73599716808259286</c:v>
                </c:pt>
                <c:pt idx="25841">
                  <c:v>0.72797121616948568</c:v>
                </c:pt>
                <c:pt idx="25842">
                  <c:v>0.72797121616948535</c:v>
                </c:pt>
                <c:pt idx="25843">
                  <c:v>2.5050403092750044</c:v>
                </c:pt>
                <c:pt idx="25844">
                  <c:v>2.5050403092750049</c:v>
                </c:pt>
                <c:pt idx="25845">
                  <c:v>2.5050403092750053</c:v>
                </c:pt>
                <c:pt idx="25846">
                  <c:v>2.5050403092750049</c:v>
                </c:pt>
                <c:pt idx="25847">
                  <c:v>2.4894425362958774</c:v>
                </c:pt>
                <c:pt idx="25848">
                  <c:v>2.4963934860203323</c:v>
                </c:pt>
                <c:pt idx="25849">
                  <c:v>2.4964700156464632</c:v>
                </c:pt>
                <c:pt idx="25850">
                  <c:v>2.5113468616089687</c:v>
                </c:pt>
                <c:pt idx="25851">
                  <c:v>2.4964700156464632</c:v>
                </c:pt>
                <c:pt idx="25852">
                  <c:v>2.5016359059694082</c:v>
                </c:pt>
                <c:pt idx="25853">
                  <c:v>2.5023206502837776</c:v>
                </c:pt>
                <c:pt idx="25854">
                  <c:v>2.4885142398122171</c:v>
                </c:pt>
                <c:pt idx="25855">
                  <c:v>2.487625294247219</c:v>
                </c:pt>
                <c:pt idx="25856">
                  <c:v>2.494532356041546</c:v>
                </c:pt>
                <c:pt idx="25857">
                  <c:v>2.4954952025462442</c:v>
                </c:pt>
                <c:pt idx="25858">
                  <c:v>2.480755419337489</c:v>
                </c:pt>
                <c:pt idx="25859">
                  <c:v>2.4951618324748663</c:v>
                </c:pt>
                <c:pt idx="25860">
                  <c:v>2.493698760228225</c:v>
                </c:pt>
                <c:pt idx="25861">
                  <c:v>2.4946447220560279</c:v>
                </c:pt>
                <c:pt idx="25862">
                  <c:v>2.4787626776419645</c:v>
                </c:pt>
                <c:pt idx="25863">
                  <c:v>2.4799224376109175</c:v>
                </c:pt>
                <c:pt idx="25864">
                  <c:v>2.4796842175846914</c:v>
                </c:pt>
                <c:pt idx="25865">
                  <c:v>2.4797219432252477</c:v>
                </c:pt>
                <c:pt idx="25866">
                  <c:v>2.4796842175846914</c:v>
                </c:pt>
                <c:pt idx="25867">
                  <c:v>2.4632145270868335</c:v>
                </c:pt>
                <c:pt idx="25868">
                  <c:v>2.4644148349391291</c:v>
                </c:pt>
                <c:pt idx="25869">
                  <c:v>2.4664700496302818</c:v>
                </c:pt>
                <c:pt idx="25870">
                  <c:v>2.481199443087712</c:v>
                </c:pt>
                <c:pt idx="25871">
                  <c:v>2.4796489043543573</c:v>
                </c:pt>
                <c:pt idx="25872">
                  <c:v>2.479551333991298</c:v>
                </c:pt>
                <c:pt idx="25873">
                  <c:v>2.4644148349391299</c:v>
                </c:pt>
                <c:pt idx="25874">
                  <c:v>0.59771277543203849</c:v>
                </c:pt>
                <c:pt idx="25875">
                  <c:v>0.59771277543203971</c:v>
                </c:pt>
                <c:pt idx="25876">
                  <c:v>0.60713469594633818</c:v>
                </c:pt>
                <c:pt idx="25877">
                  <c:v>0.60658041700114307</c:v>
                </c:pt>
                <c:pt idx="25878">
                  <c:v>0.62393747352093087</c:v>
                </c:pt>
                <c:pt idx="25879">
                  <c:v>0.63074502138179334</c:v>
                </c:pt>
                <c:pt idx="25880">
                  <c:v>0.63115197026814485</c:v>
                </c:pt>
                <c:pt idx="25881">
                  <c:v>0.6010766441594666</c:v>
                </c:pt>
                <c:pt idx="25882">
                  <c:v>0.59786008441867167</c:v>
                </c:pt>
                <c:pt idx="25883">
                  <c:v>0.6230877510218481</c:v>
                </c:pt>
                <c:pt idx="25884">
                  <c:v>0.6288750423880769</c:v>
                </c:pt>
                <c:pt idx="25885">
                  <c:v>0.62838486122673121</c:v>
                </c:pt>
                <c:pt idx="25886">
                  <c:v>0.63363715625398775</c:v>
                </c:pt>
                <c:pt idx="25887">
                  <c:v>0.62148558215307104</c:v>
                </c:pt>
                <c:pt idx="25888">
                  <c:v>0.64457392617599008</c:v>
                </c:pt>
                <c:pt idx="25889">
                  <c:v>0.65869577565817561</c:v>
                </c:pt>
                <c:pt idx="25890">
                  <c:v>2.4577033008661662</c:v>
                </c:pt>
                <c:pt idx="25891">
                  <c:v>2.4577033008661662</c:v>
                </c:pt>
                <c:pt idx="25892">
                  <c:v>2.4597886066884227</c:v>
                </c:pt>
                <c:pt idx="25893">
                  <c:v>2.4603533497485977</c:v>
                </c:pt>
                <c:pt idx="25894">
                  <c:v>2.4578680177153132</c:v>
                </c:pt>
                <c:pt idx="25895">
                  <c:v>2.4733846303510107</c:v>
                </c:pt>
                <c:pt idx="25896">
                  <c:v>2.4756910764332698</c:v>
                </c:pt>
                <c:pt idx="25897">
                  <c:v>2.4756383046819948</c:v>
                </c:pt>
                <c:pt idx="25898">
                  <c:v>2.476209381943661</c:v>
                </c:pt>
                <c:pt idx="25899">
                  <c:v>3.3824534685966694</c:v>
                </c:pt>
                <c:pt idx="25900">
                  <c:v>3.3974458331791038</c:v>
                </c:pt>
                <c:pt idx="25901">
                  <c:v>3.3824534685966703</c:v>
                </c:pt>
                <c:pt idx="25902">
                  <c:v>3.3824534685966694</c:v>
                </c:pt>
                <c:pt idx="25903">
                  <c:v>3.3810258034908527</c:v>
                </c:pt>
                <c:pt idx="25904">
                  <c:v>3.3824534685966698</c:v>
                </c:pt>
                <c:pt idx="25905">
                  <c:v>3.3824534685966703</c:v>
                </c:pt>
                <c:pt idx="25906">
                  <c:v>3.3623787863680219</c:v>
                </c:pt>
                <c:pt idx="25907">
                  <c:v>3.3831331724357181</c:v>
                </c:pt>
                <c:pt idx="25908">
                  <c:v>3.3793957460973543</c:v>
                </c:pt>
                <c:pt idx="25909">
                  <c:v>3.3581584226589634</c:v>
                </c:pt>
                <c:pt idx="25910">
                  <c:v>4.0233945745085977</c:v>
                </c:pt>
                <c:pt idx="25911">
                  <c:v>4.0154032768261665</c:v>
                </c:pt>
                <c:pt idx="25912">
                  <c:v>4.0154032768261656</c:v>
                </c:pt>
                <c:pt idx="25913">
                  <c:v>4.0205047997674592</c:v>
                </c:pt>
                <c:pt idx="25914">
                  <c:v>4.5242992167523042</c:v>
                </c:pt>
                <c:pt idx="25915">
                  <c:v>4.5501585374490983</c:v>
                </c:pt>
                <c:pt idx="25916">
                  <c:v>4.5446733122512182</c:v>
                </c:pt>
                <c:pt idx="25917">
                  <c:v>4.5501585374490991</c:v>
                </c:pt>
                <c:pt idx="25918">
                  <c:v>4.5426409997777286</c:v>
                </c:pt>
                <c:pt idx="25919">
                  <c:v>4.5242992167523042</c:v>
                </c:pt>
                <c:pt idx="25920">
                  <c:v>4.5242992167523042</c:v>
                </c:pt>
                <c:pt idx="25921">
                  <c:v>4.0205047997674592</c:v>
                </c:pt>
                <c:pt idx="25922">
                  <c:v>4.6366464241340388</c:v>
                </c:pt>
                <c:pt idx="25923">
                  <c:v>4.6366464241340388</c:v>
                </c:pt>
                <c:pt idx="25924">
                  <c:v>4.6389719574556985</c:v>
                </c:pt>
                <c:pt idx="25925">
                  <c:v>4.6623755684980344</c:v>
                </c:pt>
                <c:pt idx="25926">
                  <c:v>4.6350957533885015</c:v>
                </c:pt>
                <c:pt idx="25927">
                  <c:v>4.6350957533885007</c:v>
                </c:pt>
                <c:pt idx="25928">
                  <c:v>4.6405482638785314</c:v>
                </c:pt>
                <c:pt idx="25929">
                  <c:v>4.6482106926300277</c:v>
                </c:pt>
                <c:pt idx="25930">
                  <c:v>4.1352081333267048</c:v>
                </c:pt>
                <c:pt idx="25931">
                  <c:v>4.1169957374504573</c:v>
                </c:pt>
                <c:pt idx="25932">
                  <c:v>4.1152424593794859</c:v>
                </c:pt>
                <c:pt idx="25933">
                  <c:v>4.1197184521360128</c:v>
                </c:pt>
                <c:pt idx="25934">
                  <c:v>4.1257533793151397</c:v>
                </c:pt>
                <c:pt idx="25935">
                  <c:v>4.1289096566979753</c:v>
                </c:pt>
                <c:pt idx="25936">
                  <c:v>4.1450028901578939</c:v>
                </c:pt>
                <c:pt idx="25937">
                  <c:v>4.1450028901578939</c:v>
                </c:pt>
                <c:pt idx="25938">
                  <c:v>4.121218848482374</c:v>
                </c:pt>
                <c:pt idx="25939">
                  <c:v>4.641450550786967</c:v>
                </c:pt>
                <c:pt idx="25940">
                  <c:v>4.6489608116773784</c:v>
                </c:pt>
                <c:pt idx="25941">
                  <c:v>4.1330569095130656</c:v>
                </c:pt>
                <c:pt idx="25942">
                  <c:v>4.1387425387778469</c:v>
                </c:pt>
                <c:pt idx="25943">
                  <c:v>4.1428276222401861</c:v>
                </c:pt>
                <c:pt idx="25944">
                  <c:v>4.1412100409829495</c:v>
                </c:pt>
                <c:pt idx="25945">
                  <c:v>3.4939139295847745</c:v>
                </c:pt>
                <c:pt idx="25946">
                  <c:v>3.4939139295847745</c:v>
                </c:pt>
                <c:pt idx="25947">
                  <c:v>3.4932717550500705</c:v>
                </c:pt>
                <c:pt idx="25948">
                  <c:v>3.4903396040369552</c:v>
                </c:pt>
                <c:pt idx="25949">
                  <c:v>3.4945976740142508</c:v>
                </c:pt>
                <c:pt idx="25950">
                  <c:v>3.491035233726774</c:v>
                </c:pt>
                <c:pt idx="25951">
                  <c:v>3.4917052743902937</c:v>
                </c:pt>
                <c:pt idx="25952">
                  <c:v>3.4715186185948625</c:v>
                </c:pt>
                <c:pt idx="25953">
                  <c:v>2.4476275012786579</c:v>
                </c:pt>
                <c:pt idx="25954">
                  <c:v>2.4465989794155067</c:v>
                </c:pt>
                <c:pt idx="25955">
                  <c:v>2.4544511690198711</c:v>
                </c:pt>
                <c:pt idx="25956">
                  <c:v>2.4386989353748727</c:v>
                </c:pt>
                <c:pt idx="25957">
                  <c:v>2.4392391045055435</c:v>
                </c:pt>
                <c:pt idx="25958">
                  <c:v>2.4382451341132723</c:v>
                </c:pt>
                <c:pt idx="25959">
                  <c:v>2.4370646333355923</c:v>
                </c:pt>
                <c:pt idx="25960">
                  <c:v>2.4357535099616121</c:v>
                </c:pt>
                <c:pt idx="25961">
                  <c:v>2.4516294035947266</c:v>
                </c:pt>
                <c:pt idx="25962">
                  <c:v>2.4511569185456126</c:v>
                </c:pt>
                <c:pt idx="25963">
                  <c:v>2.4578301259850712</c:v>
                </c:pt>
                <c:pt idx="25964">
                  <c:v>2.4578301259850712</c:v>
                </c:pt>
                <c:pt idx="25965">
                  <c:v>2.4578301259850708</c:v>
                </c:pt>
                <c:pt idx="25966">
                  <c:v>2.4730329005832745</c:v>
                </c:pt>
                <c:pt idx="25967">
                  <c:v>2.457326438592653</c:v>
                </c:pt>
                <c:pt idx="25968">
                  <c:v>2.4573264385926525</c:v>
                </c:pt>
                <c:pt idx="25969">
                  <c:v>2.4566515073392003</c:v>
                </c:pt>
                <c:pt idx="25970">
                  <c:v>0.58919427690849557</c:v>
                </c:pt>
                <c:pt idx="25971">
                  <c:v>0.62619504895361922</c:v>
                </c:pt>
                <c:pt idx="25972">
                  <c:v>0.62665352548195097</c:v>
                </c:pt>
                <c:pt idx="25973">
                  <c:v>0.65910914872057258</c:v>
                </c:pt>
                <c:pt idx="25974">
                  <c:v>0.6661002102645398</c:v>
                </c:pt>
                <c:pt idx="25975">
                  <c:v>0.67264732399422023</c:v>
                </c:pt>
                <c:pt idx="25976">
                  <c:v>0.70264344042369586</c:v>
                </c:pt>
                <c:pt idx="25977">
                  <c:v>0.6869684871908901</c:v>
                </c:pt>
                <c:pt idx="25978">
                  <c:v>0.67876333652719312</c:v>
                </c:pt>
                <c:pt idx="25979">
                  <c:v>2.4859513491421685</c:v>
                </c:pt>
                <c:pt idx="25980">
                  <c:v>2.4845376566527833</c:v>
                </c:pt>
                <c:pt idx="25981">
                  <c:v>2.5008920572879663</c:v>
                </c:pt>
                <c:pt idx="25982">
                  <c:v>2.5008920572879667</c:v>
                </c:pt>
                <c:pt idx="25983">
                  <c:v>3.4117003185326147</c:v>
                </c:pt>
                <c:pt idx="25984">
                  <c:v>3.4117003185326147</c:v>
                </c:pt>
                <c:pt idx="25985">
                  <c:v>3.4090726872404256</c:v>
                </c:pt>
                <c:pt idx="25986">
                  <c:v>3.3995879195709611</c:v>
                </c:pt>
                <c:pt idx="25987">
                  <c:v>3.4009037790046142</c:v>
                </c:pt>
                <c:pt idx="25988">
                  <c:v>3.398066736281788</c:v>
                </c:pt>
                <c:pt idx="25989">
                  <c:v>3.4139981017132328</c:v>
                </c:pt>
                <c:pt idx="25990">
                  <c:v>3.4128517588655489</c:v>
                </c:pt>
                <c:pt idx="25991">
                  <c:v>3.4309753469568385</c:v>
                </c:pt>
                <c:pt idx="25992">
                  <c:v>3.4128517588655489</c:v>
                </c:pt>
                <c:pt idx="25993">
                  <c:v>3.413390019555095</c:v>
                </c:pt>
                <c:pt idx="25994">
                  <c:v>3.4217753757610114</c:v>
                </c:pt>
                <c:pt idx="25995">
                  <c:v>3.4230284435403333</c:v>
                </c:pt>
                <c:pt idx="25996">
                  <c:v>3.4382467914562818</c:v>
                </c:pt>
                <c:pt idx="25997">
                  <c:v>3.4203871539693425</c:v>
                </c:pt>
                <c:pt idx="25998">
                  <c:v>3.4203871539693425</c:v>
                </c:pt>
                <c:pt idx="25999">
                  <c:v>3.4242742153900618</c:v>
                </c:pt>
                <c:pt idx="26000">
                  <c:v>3.4238053659901788</c:v>
                </c:pt>
                <c:pt idx="26001">
                  <c:v>3.4242742153900618</c:v>
                </c:pt>
                <c:pt idx="26002">
                  <c:v>3.4242742153900618</c:v>
                </c:pt>
                <c:pt idx="26003">
                  <c:v>4.0887449766243638</c:v>
                </c:pt>
                <c:pt idx="26004">
                  <c:v>4.0674835621814163</c:v>
                </c:pt>
                <c:pt idx="26005">
                  <c:v>4.0887449766243629</c:v>
                </c:pt>
                <c:pt idx="26006">
                  <c:v>4.1091944441981481</c:v>
                </c:pt>
                <c:pt idx="26007">
                  <c:v>4.0873953986176819</c:v>
                </c:pt>
                <c:pt idx="26008">
                  <c:v>4.0887449766243638</c:v>
                </c:pt>
                <c:pt idx="26009">
                  <c:v>4.1091944441981481</c:v>
                </c:pt>
                <c:pt idx="26010">
                  <c:v>3.4417915288697816</c:v>
                </c:pt>
                <c:pt idx="26011">
                  <c:v>3.4420966494903769</c:v>
                </c:pt>
                <c:pt idx="26012">
                  <c:v>3.4420966494903773</c:v>
                </c:pt>
                <c:pt idx="26013">
                  <c:v>3.4417915288697825</c:v>
                </c:pt>
                <c:pt idx="26014">
                  <c:v>2.5320532277950045</c:v>
                </c:pt>
                <c:pt idx="26015">
                  <c:v>3.4242742153900623</c:v>
                </c:pt>
                <c:pt idx="26016">
                  <c:v>3.4280325371796785</c:v>
                </c:pt>
                <c:pt idx="26017">
                  <c:v>3.4274878854628787</c:v>
                </c:pt>
                <c:pt idx="26018">
                  <c:v>3.4412970959208593</c:v>
                </c:pt>
                <c:pt idx="26019">
                  <c:v>3.4412970959208589</c:v>
                </c:pt>
                <c:pt idx="26020">
                  <c:v>3.4236988155508916</c:v>
                </c:pt>
                <c:pt idx="26021">
                  <c:v>3.4416151481976964</c:v>
                </c:pt>
                <c:pt idx="26022">
                  <c:v>3.4241576510357583</c:v>
                </c:pt>
                <c:pt idx="26023">
                  <c:v>3.441615148197696</c:v>
                </c:pt>
                <c:pt idx="26024">
                  <c:v>3.441615148197696</c:v>
                </c:pt>
                <c:pt idx="26025">
                  <c:v>3.4236988155508916</c:v>
                </c:pt>
                <c:pt idx="26026">
                  <c:v>3.4192449160663796</c:v>
                </c:pt>
                <c:pt idx="26027">
                  <c:v>3.4002181710622712</c:v>
                </c:pt>
                <c:pt idx="26028">
                  <c:v>3.4192449160663796</c:v>
                </c:pt>
                <c:pt idx="26029">
                  <c:v>3.4192449160663796</c:v>
                </c:pt>
                <c:pt idx="26030">
                  <c:v>3.4335703591203979</c:v>
                </c:pt>
                <c:pt idx="26031">
                  <c:v>3.4335703591203979</c:v>
                </c:pt>
                <c:pt idx="26032">
                  <c:v>3.4335703591203979</c:v>
                </c:pt>
                <c:pt idx="26033">
                  <c:v>3.4335703591203979</c:v>
                </c:pt>
                <c:pt idx="26034">
                  <c:v>2.5448813881823167</c:v>
                </c:pt>
                <c:pt idx="26035">
                  <c:v>2.5448813881823167</c:v>
                </c:pt>
                <c:pt idx="26036">
                  <c:v>2.5317185782423124</c:v>
                </c:pt>
                <c:pt idx="26037">
                  <c:v>2.5317185782423124</c:v>
                </c:pt>
                <c:pt idx="26038">
                  <c:v>2.5307813857535364</c:v>
                </c:pt>
                <c:pt idx="26039">
                  <c:v>2.5317185782423128</c:v>
                </c:pt>
                <c:pt idx="26040">
                  <c:v>2.5317185782423128</c:v>
                </c:pt>
                <c:pt idx="26041">
                  <c:v>2.5300476483690373</c:v>
                </c:pt>
                <c:pt idx="26042">
                  <c:v>2.5308816579803488</c:v>
                </c:pt>
                <c:pt idx="26043">
                  <c:v>2.516823642748788</c:v>
                </c:pt>
                <c:pt idx="26044">
                  <c:v>2.516101550718409</c:v>
                </c:pt>
                <c:pt idx="26045">
                  <c:v>2.5317185782423133</c:v>
                </c:pt>
                <c:pt idx="26046">
                  <c:v>0.81405266277628052</c:v>
                </c:pt>
                <c:pt idx="26047">
                  <c:v>0.81405266277628052</c:v>
                </c:pt>
                <c:pt idx="26048">
                  <c:v>0.83159266348402683</c:v>
                </c:pt>
                <c:pt idx="26049">
                  <c:v>0.81405266277628119</c:v>
                </c:pt>
                <c:pt idx="26050">
                  <c:v>0.81405266277628119</c:v>
                </c:pt>
                <c:pt idx="26051">
                  <c:v>0.83159266348402627</c:v>
                </c:pt>
                <c:pt idx="26052">
                  <c:v>0.82132139540337423</c:v>
                </c:pt>
                <c:pt idx="26053">
                  <c:v>0.81581343509045556</c:v>
                </c:pt>
                <c:pt idx="26054">
                  <c:v>0.79509889829159963</c:v>
                </c:pt>
                <c:pt idx="26055">
                  <c:v>0.81581343509045556</c:v>
                </c:pt>
                <c:pt idx="26056">
                  <c:v>0.80826863045662489</c:v>
                </c:pt>
                <c:pt idx="26057">
                  <c:v>0.8164443799784129</c:v>
                </c:pt>
                <c:pt idx="26058">
                  <c:v>0.82855656617437834</c:v>
                </c:pt>
                <c:pt idx="26059">
                  <c:v>0.81644437997841257</c:v>
                </c:pt>
                <c:pt idx="26060">
                  <c:v>0.81644437997841257</c:v>
                </c:pt>
                <c:pt idx="26061">
                  <c:v>0.79747908613328389</c:v>
                </c:pt>
                <c:pt idx="26062">
                  <c:v>0.80468629366821087</c:v>
                </c:pt>
                <c:pt idx="26063">
                  <c:v>0.81309889478162978</c:v>
                </c:pt>
                <c:pt idx="26064">
                  <c:v>0.79747908613328455</c:v>
                </c:pt>
                <c:pt idx="26065">
                  <c:v>0.78523441094036928</c:v>
                </c:pt>
                <c:pt idx="26066">
                  <c:v>0.79245331601584956</c:v>
                </c:pt>
                <c:pt idx="26067">
                  <c:v>0.79204154732886878</c:v>
                </c:pt>
                <c:pt idx="26068">
                  <c:v>0.77356409222938982</c:v>
                </c:pt>
                <c:pt idx="26069">
                  <c:v>0.77356409222938916</c:v>
                </c:pt>
                <c:pt idx="26070">
                  <c:v>0.79204154732886844</c:v>
                </c:pt>
                <c:pt idx="26071">
                  <c:v>0.76339202100331716</c:v>
                </c:pt>
                <c:pt idx="26072">
                  <c:v>0.78719192312252784</c:v>
                </c:pt>
                <c:pt idx="26073">
                  <c:v>0.77974451511052767</c:v>
                </c:pt>
                <c:pt idx="26074">
                  <c:v>0.77974451511052767</c:v>
                </c:pt>
                <c:pt idx="26075">
                  <c:v>0.7871919231225275</c:v>
                </c:pt>
                <c:pt idx="26076">
                  <c:v>0.76085242326590119</c:v>
                </c:pt>
                <c:pt idx="26077">
                  <c:v>0.7608524232659003</c:v>
                </c:pt>
                <c:pt idx="26078">
                  <c:v>0.77124937493333923</c:v>
                </c:pt>
                <c:pt idx="26079">
                  <c:v>0.74129541113950104</c:v>
                </c:pt>
                <c:pt idx="26080">
                  <c:v>0.77124937493333989</c:v>
                </c:pt>
                <c:pt idx="26081">
                  <c:v>0.77778528397679492</c:v>
                </c:pt>
                <c:pt idx="26082">
                  <c:v>0.74564947002864912</c:v>
                </c:pt>
                <c:pt idx="26083">
                  <c:v>0.76781796858527174</c:v>
                </c:pt>
                <c:pt idx="26084">
                  <c:v>0.77124937493333956</c:v>
                </c:pt>
                <c:pt idx="26085">
                  <c:v>0.77778528397679458</c:v>
                </c:pt>
                <c:pt idx="26086">
                  <c:v>2.6555616543985892</c:v>
                </c:pt>
                <c:pt idx="26087">
                  <c:v>2.6733720089098885</c:v>
                </c:pt>
                <c:pt idx="26088">
                  <c:v>2.65857311920829</c:v>
                </c:pt>
                <c:pt idx="26089">
                  <c:v>2.6399903529133475</c:v>
                </c:pt>
                <c:pt idx="26090">
                  <c:v>2.6400646020538376</c:v>
                </c:pt>
                <c:pt idx="26091">
                  <c:v>2.6400646020538381</c:v>
                </c:pt>
                <c:pt idx="26092">
                  <c:v>2.6585512394964477</c:v>
                </c:pt>
                <c:pt idx="26093">
                  <c:v>2.6430822966860399</c:v>
                </c:pt>
                <c:pt idx="26094">
                  <c:v>2.6429556205261484</c:v>
                </c:pt>
                <c:pt idx="26095">
                  <c:v>3.6128258416251771</c:v>
                </c:pt>
                <c:pt idx="26096">
                  <c:v>3.6337581057169563</c:v>
                </c:pt>
                <c:pt idx="26097">
                  <c:v>3.6390615392675731</c:v>
                </c:pt>
                <c:pt idx="26098">
                  <c:v>3.6359805167820012</c:v>
                </c:pt>
                <c:pt idx="26099">
                  <c:v>3.6367855528100619</c:v>
                </c:pt>
                <c:pt idx="26100">
                  <c:v>3.6554744058950819</c:v>
                </c:pt>
                <c:pt idx="26101">
                  <c:v>3.6367855528100619</c:v>
                </c:pt>
                <c:pt idx="26102">
                  <c:v>3.6512945119372695</c:v>
                </c:pt>
                <c:pt idx="26103">
                  <c:v>3.6367855528100623</c:v>
                </c:pt>
                <c:pt idx="26104">
                  <c:v>4.2587637133662524</c:v>
                </c:pt>
                <c:pt idx="26105">
                  <c:v>4.2656727239347738</c:v>
                </c:pt>
                <c:pt idx="26106">
                  <c:v>4.272825015235477</c:v>
                </c:pt>
                <c:pt idx="26107">
                  <c:v>4.2757435108106439</c:v>
                </c:pt>
                <c:pt idx="26108">
                  <c:v>4.277163453883694</c:v>
                </c:pt>
                <c:pt idx="26109">
                  <c:v>4.283585718495698</c:v>
                </c:pt>
                <c:pt idx="26110">
                  <c:v>4.282226711506631</c:v>
                </c:pt>
                <c:pt idx="26111">
                  <c:v>4.282226711506631</c:v>
                </c:pt>
                <c:pt idx="26112">
                  <c:v>4.3035361219543233</c:v>
                </c:pt>
                <c:pt idx="26113">
                  <c:v>4.3098032867460958</c:v>
                </c:pt>
                <c:pt idx="26114">
                  <c:v>4.3098032867460958</c:v>
                </c:pt>
                <c:pt idx="26115">
                  <c:v>4.3133079285115095</c:v>
                </c:pt>
                <c:pt idx="26116">
                  <c:v>4.3133079285115095</c:v>
                </c:pt>
                <c:pt idx="26117">
                  <c:v>3.5635338888967087</c:v>
                </c:pt>
                <c:pt idx="26118">
                  <c:v>3.5493902687527554</c:v>
                </c:pt>
                <c:pt idx="26119">
                  <c:v>3.5482504519144267</c:v>
                </c:pt>
                <c:pt idx="26120">
                  <c:v>3.5513629164020735</c:v>
                </c:pt>
                <c:pt idx="26121">
                  <c:v>3.5548653034541822</c:v>
                </c:pt>
                <c:pt idx="26122">
                  <c:v>3.5550709703996861</c:v>
                </c:pt>
                <c:pt idx="26123">
                  <c:v>3.5550709703996861</c:v>
                </c:pt>
                <c:pt idx="26124">
                  <c:v>3.5602294031010864</c:v>
                </c:pt>
                <c:pt idx="26125">
                  <c:v>3.5621644556001195</c:v>
                </c:pt>
                <c:pt idx="26126">
                  <c:v>2.5196249700291062</c:v>
                </c:pt>
                <c:pt idx="26127">
                  <c:v>2.5081774271856241</c:v>
                </c:pt>
                <c:pt idx="26128">
                  <c:v>2.5090314078582496</c:v>
                </c:pt>
                <c:pt idx="26129">
                  <c:v>2.5090314078582501</c:v>
                </c:pt>
                <c:pt idx="26130">
                  <c:v>2.5103512135557104</c:v>
                </c:pt>
                <c:pt idx="26131">
                  <c:v>2.4972566217262222</c:v>
                </c:pt>
                <c:pt idx="26132">
                  <c:v>2.5103867581187949</c:v>
                </c:pt>
                <c:pt idx="26133">
                  <c:v>2.4984165745152866</c:v>
                </c:pt>
                <c:pt idx="26134">
                  <c:v>2.4972127750996131</c:v>
                </c:pt>
                <c:pt idx="26135">
                  <c:v>0.65830304816688023</c:v>
                </c:pt>
                <c:pt idx="26136">
                  <c:v>0.67792281598488979</c:v>
                </c:pt>
                <c:pt idx="26137">
                  <c:v>0.68673150218073442</c:v>
                </c:pt>
                <c:pt idx="26138">
                  <c:v>0.71154757252826339</c:v>
                </c:pt>
                <c:pt idx="26139">
                  <c:v>0.71154757252826206</c:v>
                </c:pt>
                <c:pt idx="26140">
                  <c:v>0.71152095595254483</c:v>
                </c:pt>
                <c:pt idx="26141">
                  <c:v>0.71152095595254583</c:v>
                </c:pt>
                <c:pt idx="26142">
                  <c:v>0.7115209559525455</c:v>
                </c:pt>
                <c:pt idx="26143">
                  <c:v>0.69475304231236634</c:v>
                </c:pt>
                <c:pt idx="26144">
                  <c:v>0.69421655735942045</c:v>
                </c:pt>
                <c:pt idx="26145">
                  <c:v>0.69421655735942012</c:v>
                </c:pt>
                <c:pt idx="26146">
                  <c:v>0.69431210763573303</c:v>
                </c:pt>
                <c:pt idx="26147">
                  <c:v>0.67770550791849038</c:v>
                </c:pt>
                <c:pt idx="26148">
                  <c:v>0.70416602579466592</c:v>
                </c:pt>
                <c:pt idx="26149">
                  <c:v>0.71230134423205849</c:v>
                </c:pt>
                <c:pt idx="26150">
                  <c:v>0.71999786824750867</c:v>
                </c:pt>
                <c:pt idx="26151">
                  <c:v>0.73585463914279359</c:v>
                </c:pt>
                <c:pt idx="26152">
                  <c:v>0.76140718075228642</c:v>
                </c:pt>
                <c:pt idx="26153">
                  <c:v>0.76140718075228697</c:v>
                </c:pt>
                <c:pt idx="26154">
                  <c:v>0.76140718075228675</c:v>
                </c:pt>
                <c:pt idx="26155">
                  <c:v>0.77873934251430121</c:v>
                </c:pt>
                <c:pt idx="26156">
                  <c:v>0.79402490282479876</c:v>
                </c:pt>
                <c:pt idx="26157">
                  <c:v>0.77505483005666964</c:v>
                </c:pt>
                <c:pt idx="26158">
                  <c:v>0.79402490282479932</c:v>
                </c:pt>
                <c:pt idx="26159">
                  <c:v>0.77846369421123007</c:v>
                </c:pt>
                <c:pt idx="26160">
                  <c:v>0.77846369421123029</c:v>
                </c:pt>
                <c:pt idx="26161">
                  <c:v>0.76982689920179537</c:v>
                </c:pt>
                <c:pt idx="26162">
                  <c:v>0.78571666418548902</c:v>
                </c:pt>
                <c:pt idx="26163">
                  <c:v>0.78571666418548924</c:v>
                </c:pt>
                <c:pt idx="26164">
                  <c:v>0.77734088079373187</c:v>
                </c:pt>
                <c:pt idx="26165">
                  <c:v>0.79109376462773517</c:v>
                </c:pt>
                <c:pt idx="26166">
                  <c:v>0.79961359034258628</c:v>
                </c:pt>
                <c:pt idx="26167">
                  <c:v>0.79961359034258661</c:v>
                </c:pt>
                <c:pt idx="26168">
                  <c:v>0.8108024570446466</c:v>
                </c:pt>
                <c:pt idx="26169">
                  <c:v>0.79961359034258628</c:v>
                </c:pt>
                <c:pt idx="26170">
                  <c:v>0.8081214969286038</c:v>
                </c:pt>
                <c:pt idx="26171">
                  <c:v>0.81571696852323272</c:v>
                </c:pt>
                <c:pt idx="26172">
                  <c:v>0.80751594282641503</c:v>
                </c:pt>
                <c:pt idx="26173">
                  <c:v>0.80751594282641559</c:v>
                </c:pt>
                <c:pt idx="26174">
                  <c:v>0.81571696852323239</c:v>
                </c:pt>
                <c:pt idx="26175">
                  <c:v>0.81571696852323328</c:v>
                </c:pt>
                <c:pt idx="26176">
                  <c:v>0.79271415630782205</c:v>
                </c:pt>
                <c:pt idx="26177">
                  <c:v>0.79936544813183752</c:v>
                </c:pt>
                <c:pt idx="26178">
                  <c:v>0.80596985610443994</c:v>
                </c:pt>
                <c:pt idx="26179">
                  <c:v>0.80596985610444061</c:v>
                </c:pt>
                <c:pt idx="26180">
                  <c:v>0.80596985610443939</c:v>
                </c:pt>
                <c:pt idx="26181">
                  <c:v>0.82175508857465263</c:v>
                </c:pt>
                <c:pt idx="26182">
                  <c:v>0.81348654186662805</c:v>
                </c:pt>
                <c:pt idx="26183">
                  <c:v>0.79813485751496682</c:v>
                </c:pt>
                <c:pt idx="26184">
                  <c:v>0.8059698561044385</c:v>
                </c:pt>
                <c:pt idx="26185">
                  <c:v>0.80596985610443972</c:v>
                </c:pt>
                <c:pt idx="26186">
                  <c:v>0.7808580754702189</c:v>
                </c:pt>
                <c:pt idx="26187">
                  <c:v>0.77314798348727898</c:v>
                </c:pt>
                <c:pt idx="26188">
                  <c:v>0.7808580754702189</c:v>
                </c:pt>
                <c:pt idx="26189">
                  <c:v>0.75346183357314345</c:v>
                </c:pt>
                <c:pt idx="26190">
                  <c:v>0.7808580754702189</c:v>
                </c:pt>
                <c:pt idx="26191">
                  <c:v>0.7808580754702199</c:v>
                </c:pt>
                <c:pt idx="26192">
                  <c:v>0.79936544813183807</c:v>
                </c:pt>
                <c:pt idx="26193">
                  <c:v>0.79936544813183807</c:v>
                </c:pt>
                <c:pt idx="26194">
                  <c:v>0.78085807547022046</c:v>
                </c:pt>
                <c:pt idx="26195">
                  <c:v>0.77492082775080917</c:v>
                </c:pt>
                <c:pt idx="26196">
                  <c:v>0.753461833573145</c:v>
                </c:pt>
                <c:pt idx="26197">
                  <c:v>0.77492082775080884</c:v>
                </c:pt>
                <c:pt idx="26198">
                  <c:v>0.77492082775080917</c:v>
                </c:pt>
                <c:pt idx="26199">
                  <c:v>0.74821984365779082</c:v>
                </c:pt>
                <c:pt idx="26200">
                  <c:v>0.75593434408699833</c:v>
                </c:pt>
                <c:pt idx="26201">
                  <c:v>0.74821984365779026</c:v>
                </c:pt>
                <c:pt idx="26202">
                  <c:v>0.75593434408699778</c:v>
                </c:pt>
                <c:pt idx="26203">
                  <c:v>0.75038574887345932</c:v>
                </c:pt>
                <c:pt idx="26204">
                  <c:v>0.7503857488734591</c:v>
                </c:pt>
                <c:pt idx="26205">
                  <c:v>0.74236695027847621</c:v>
                </c:pt>
                <c:pt idx="26206">
                  <c:v>0.73921753214700359</c:v>
                </c:pt>
                <c:pt idx="26207">
                  <c:v>0.73921753214700292</c:v>
                </c:pt>
                <c:pt idx="26208">
                  <c:v>0.73095685155455414</c:v>
                </c:pt>
                <c:pt idx="26209">
                  <c:v>0.73095685155455514</c:v>
                </c:pt>
                <c:pt idx="26210">
                  <c:v>0.73095685155455492</c:v>
                </c:pt>
                <c:pt idx="26211">
                  <c:v>0.75101852449957573</c:v>
                </c:pt>
                <c:pt idx="26212">
                  <c:v>0.73095685155455448</c:v>
                </c:pt>
                <c:pt idx="26213">
                  <c:v>0.738946503803808</c:v>
                </c:pt>
                <c:pt idx="26214">
                  <c:v>0.759424620632276</c:v>
                </c:pt>
                <c:pt idx="26215">
                  <c:v>0.75101852449957573</c:v>
                </c:pt>
                <c:pt idx="26216">
                  <c:v>0.738946503803808</c:v>
                </c:pt>
                <c:pt idx="26217">
                  <c:v>0.74422696626452467</c:v>
                </c:pt>
                <c:pt idx="26218">
                  <c:v>0.76601258877400402</c:v>
                </c:pt>
                <c:pt idx="26219">
                  <c:v>0.75792126306032592</c:v>
                </c:pt>
                <c:pt idx="26220">
                  <c:v>0.78256299344505087</c:v>
                </c:pt>
                <c:pt idx="26221">
                  <c:v>0.76420416937294477</c:v>
                </c:pt>
                <c:pt idx="26222">
                  <c:v>0.77199246921755349</c:v>
                </c:pt>
                <c:pt idx="26223">
                  <c:v>0.75611324022923099</c:v>
                </c:pt>
                <c:pt idx="26224">
                  <c:v>0.74890131110668723</c:v>
                </c:pt>
                <c:pt idx="26225">
                  <c:v>0.77199246921755293</c:v>
                </c:pt>
                <c:pt idx="26226">
                  <c:v>0.77737829499386812</c:v>
                </c:pt>
                <c:pt idx="26227">
                  <c:v>0.79742362849882964</c:v>
                </c:pt>
                <c:pt idx="26228">
                  <c:v>0.77199246921755293</c:v>
                </c:pt>
                <c:pt idx="26229">
                  <c:v>0.74890131110668534</c:v>
                </c:pt>
                <c:pt idx="26230">
                  <c:v>0.75991308583474881</c:v>
                </c:pt>
                <c:pt idx="26231">
                  <c:v>0.77737829499386757</c:v>
                </c:pt>
                <c:pt idx="26232">
                  <c:v>2.6872895895659221</c:v>
                </c:pt>
                <c:pt idx="26233">
                  <c:v>3.5461305288112732</c:v>
                </c:pt>
                <c:pt idx="26234">
                  <c:v>3.5461305288112732</c:v>
                </c:pt>
                <c:pt idx="26235">
                  <c:v>3.5277268034222491</c:v>
                </c:pt>
                <c:pt idx="26236">
                  <c:v>3.5461305288112732</c:v>
                </c:pt>
                <c:pt idx="26237">
                  <c:v>3.5449587543777334</c:v>
                </c:pt>
                <c:pt idx="26238">
                  <c:v>3.5421960653894868</c:v>
                </c:pt>
                <c:pt idx="26239">
                  <c:v>3.5425161255073641</c:v>
                </c:pt>
                <c:pt idx="26240">
                  <c:v>3.5418948819577789</c:v>
                </c:pt>
                <c:pt idx="26241">
                  <c:v>3.5236347087736113</c:v>
                </c:pt>
                <c:pt idx="26242">
                  <c:v>3.5085158033789492</c:v>
                </c:pt>
                <c:pt idx="26243">
                  <c:v>3.5085158033789483</c:v>
                </c:pt>
                <c:pt idx="26244">
                  <c:v>3.5101159741417485</c:v>
                </c:pt>
                <c:pt idx="26245">
                  <c:v>3.4889395178789315</c:v>
                </c:pt>
                <c:pt idx="26246">
                  <c:v>3.4889395178789315</c:v>
                </c:pt>
                <c:pt idx="26247">
                  <c:v>3.5101159741417485</c:v>
                </c:pt>
                <c:pt idx="26248">
                  <c:v>3.5101159741417485</c:v>
                </c:pt>
                <c:pt idx="26249">
                  <c:v>3.4889395178789315</c:v>
                </c:pt>
                <c:pt idx="26250">
                  <c:v>3.4889395178789306</c:v>
                </c:pt>
                <c:pt idx="26251">
                  <c:v>3.4676328489968831</c:v>
                </c:pt>
                <c:pt idx="26252">
                  <c:v>3.4728911432436194</c:v>
                </c:pt>
                <c:pt idx="26253">
                  <c:v>3.4748341653360786</c:v>
                </c:pt>
                <c:pt idx="26254">
                  <c:v>3.4758494196880081</c:v>
                </c:pt>
                <c:pt idx="26255">
                  <c:v>3.496439611715993</c:v>
                </c:pt>
                <c:pt idx="26256">
                  <c:v>3.4748341653360786</c:v>
                </c:pt>
                <c:pt idx="26257">
                  <c:v>3.4737959607165969</c:v>
                </c:pt>
                <c:pt idx="26258">
                  <c:v>3.4737959607165969</c:v>
                </c:pt>
                <c:pt idx="26259">
                  <c:v>3.4674532062845707</c:v>
                </c:pt>
                <c:pt idx="26260">
                  <c:v>3.4674532062845707</c:v>
                </c:pt>
                <c:pt idx="26261">
                  <c:v>3.4897928016039788</c:v>
                </c:pt>
                <c:pt idx="26262">
                  <c:v>3.468568798643918</c:v>
                </c:pt>
                <c:pt idx="26263">
                  <c:v>2.4459489113640802</c:v>
                </c:pt>
                <c:pt idx="26264">
                  <c:v>0.65932209059512137</c:v>
                </c:pt>
                <c:pt idx="26265">
                  <c:v>0.70021949137982464</c:v>
                </c:pt>
                <c:pt idx="26266">
                  <c:v>0.70021949137982531</c:v>
                </c:pt>
                <c:pt idx="26267">
                  <c:v>0.70021949137982498</c:v>
                </c:pt>
                <c:pt idx="26268">
                  <c:v>0.69423754207641697</c:v>
                </c:pt>
                <c:pt idx="26269">
                  <c:v>0.72958682161957733</c:v>
                </c:pt>
                <c:pt idx="26270">
                  <c:v>0.73737543260948502</c:v>
                </c:pt>
                <c:pt idx="26271">
                  <c:v>0.729586821619577</c:v>
                </c:pt>
                <c:pt idx="26272">
                  <c:v>0.72849423481321163</c:v>
                </c:pt>
                <c:pt idx="26273">
                  <c:v>0.76109527982637326</c:v>
                </c:pt>
                <c:pt idx="26274">
                  <c:v>0.76109527982637226</c:v>
                </c:pt>
                <c:pt idx="26275">
                  <c:v>0.76342177016871304</c:v>
                </c:pt>
                <c:pt idx="26276">
                  <c:v>0.7823711258501268</c:v>
                </c:pt>
                <c:pt idx="26277">
                  <c:v>0.80359717415770981</c:v>
                </c:pt>
                <c:pt idx="26278">
                  <c:v>0.78942954812092658</c:v>
                </c:pt>
                <c:pt idx="26279">
                  <c:v>0.78942954812092569</c:v>
                </c:pt>
                <c:pt idx="26280">
                  <c:v>0.77753827225950978</c:v>
                </c:pt>
                <c:pt idx="26281">
                  <c:v>0.7747171952204488</c:v>
                </c:pt>
                <c:pt idx="26282">
                  <c:v>0.76914824439261142</c:v>
                </c:pt>
                <c:pt idx="26283">
                  <c:v>0.77471719522044813</c:v>
                </c:pt>
                <c:pt idx="26284">
                  <c:v>0.79750355151072294</c:v>
                </c:pt>
                <c:pt idx="26285">
                  <c:v>0.79441537349169966</c:v>
                </c:pt>
                <c:pt idx="26286">
                  <c:v>0.76896659575706983</c:v>
                </c:pt>
                <c:pt idx="26287">
                  <c:v>0.77947456220979539</c:v>
                </c:pt>
                <c:pt idx="26288">
                  <c:v>0.77947456220979505</c:v>
                </c:pt>
                <c:pt idx="26289">
                  <c:v>0.76113229633790636</c:v>
                </c:pt>
                <c:pt idx="26290">
                  <c:v>0.74648513879042588</c:v>
                </c:pt>
                <c:pt idx="26291">
                  <c:v>0.74606641021394926</c:v>
                </c:pt>
                <c:pt idx="26292">
                  <c:v>0.72790206428647009</c:v>
                </c:pt>
                <c:pt idx="26293">
                  <c:v>0.736638065781544</c:v>
                </c:pt>
                <c:pt idx="26294">
                  <c:v>0.72926056231084813</c:v>
                </c:pt>
                <c:pt idx="26295">
                  <c:v>0.71655955527360093</c:v>
                </c:pt>
                <c:pt idx="26296">
                  <c:v>0.69022798568041188</c:v>
                </c:pt>
                <c:pt idx="26297">
                  <c:v>0.7078868540430383</c:v>
                </c:pt>
                <c:pt idx="26298">
                  <c:v>0.68217741458801173</c:v>
                </c:pt>
                <c:pt idx="26299">
                  <c:v>0.67835300483415883</c:v>
                </c:pt>
                <c:pt idx="26300">
                  <c:v>0.67835300483415883</c:v>
                </c:pt>
                <c:pt idx="26301">
                  <c:v>0.6685758778736377</c:v>
                </c:pt>
                <c:pt idx="26302">
                  <c:v>0.68652107488722192</c:v>
                </c:pt>
                <c:pt idx="26303">
                  <c:v>0.69047285069307707</c:v>
                </c:pt>
                <c:pt idx="26304">
                  <c:v>0.69047285069307773</c:v>
                </c:pt>
                <c:pt idx="26305">
                  <c:v>0.69047285069307707</c:v>
                </c:pt>
                <c:pt idx="26306">
                  <c:v>0.69047285069307707</c:v>
                </c:pt>
                <c:pt idx="26307">
                  <c:v>0.6904728506930774</c:v>
                </c:pt>
                <c:pt idx="26308">
                  <c:v>0.69047285069307807</c:v>
                </c:pt>
                <c:pt idx="26309">
                  <c:v>0.68127943997906626</c:v>
                </c:pt>
                <c:pt idx="26310">
                  <c:v>0.6731071274283148</c:v>
                </c:pt>
                <c:pt idx="26311">
                  <c:v>0.67757970452438332</c:v>
                </c:pt>
                <c:pt idx="26312">
                  <c:v>0.68024663458996049</c:v>
                </c:pt>
                <c:pt idx="26313">
                  <c:v>0.69813733148344237</c:v>
                </c:pt>
                <c:pt idx="26314">
                  <c:v>0.69813733148344237</c:v>
                </c:pt>
                <c:pt idx="26315">
                  <c:v>0.66982167940880732</c:v>
                </c:pt>
                <c:pt idx="26316">
                  <c:v>0.66602186125307705</c:v>
                </c:pt>
                <c:pt idx="26317">
                  <c:v>0.69369975842485954</c:v>
                </c:pt>
                <c:pt idx="26318">
                  <c:v>0.67331985370269576</c:v>
                </c:pt>
                <c:pt idx="26319">
                  <c:v>0.67331985370269543</c:v>
                </c:pt>
                <c:pt idx="26320">
                  <c:v>0.68221162047363282</c:v>
                </c:pt>
                <c:pt idx="26321">
                  <c:v>0.68239005815385478</c:v>
                </c:pt>
                <c:pt idx="26322">
                  <c:v>0.68239005815385445</c:v>
                </c:pt>
                <c:pt idx="26323">
                  <c:v>0.67331792188638706</c:v>
                </c:pt>
                <c:pt idx="26324">
                  <c:v>0.6659067816379588</c:v>
                </c:pt>
                <c:pt idx="26325">
                  <c:v>0.67340670243817513</c:v>
                </c:pt>
                <c:pt idx="26326">
                  <c:v>0.69692434164783601</c:v>
                </c:pt>
                <c:pt idx="26327">
                  <c:v>0.70370045390360525</c:v>
                </c:pt>
                <c:pt idx="26328">
                  <c:v>0.67756066114535907</c:v>
                </c:pt>
                <c:pt idx="26329">
                  <c:v>0.67756066114535873</c:v>
                </c:pt>
                <c:pt idx="26330">
                  <c:v>0.69044444206282263</c:v>
                </c:pt>
                <c:pt idx="26331">
                  <c:v>0.69044444206282229</c:v>
                </c:pt>
                <c:pt idx="26332">
                  <c:v>0.68266486766206225</c:v>
                </c:pt>
                <c:pt idx="26333">
                  <c:v>0.67309920444303795</c:v>
                </c:pt>
                <c:pt idx="26334">
                  <c:v>0.67309920444303828</c:v>
                </c:pt>
                <c:pt idx="26335">
                  <c:v>2.4864801231269702</c:v>
                </c:pt>
                <c:pt idx="26336">
                  <c:v>2.4929897550600857</c:v>
                </c:pt>
                <c:pt idx="26337">
                  <c:v>2.4940198611153597</c:v>
                </c:pt>
                <c:pt idx="26338">
                  <c:v>2.4800627069041816</c:v>
                </c:pt>
                <c:pt idx="26339">
                  <c:v>2.4644659891876461</c:v>
                </c:pt>
                <c:pt idx="26340">
                  <c:v>2.4660390709134337</c:v>
                </c:pt>
                <c:pt idx="26341">
                  <c:v>3.8825001398722732</c:v>
                </c:pt>
                <c:pt idx="26342">
                  <c:v>3.8846396061831991</c:v>
                </c:pt>
                <c:pt idx="26343">
                  <c:v>3.8924358728093913</c:v>
                </c:pt>
                <c:pt idx="26344">
                  <c:v>3.8924358728093917</c:v>
                </c:pt>
                <c:pt idx="26345">
                  <c:v>3.8924358728093917</c:v>
                </c:pt>
                <c:pt idx="26346">
                  <c:v>3.8889832191291416</c:v>
                </c:pt>
                <c:pt idx="26347">
                  <c:v>3.889294172099611</c:v>
                </c:pt>
                <c:pt idx="26348">
                  <c:v>3.8719419876159131</c:v>
                </c:pt>
                <c:pt idx="26349">
                  <c:v>4.5492409745284794</c:v>
                </c:pt>
                <c:pt idx="26350">
                  <c:v>4.5564851840042184</c:v>
                </c:pt>
                <c:pt idx="26351">
                  <c:v>4.5564851840042175</c:v>
                </c:pt>
                <c:pt idx="26352">
                  <c:v>4.5713813071270808</c:v>
                </c:pt>
                <c:pt idx="26353">
                  <c:v>4.5592765664711949</c:v>
                </c:pt>
                <c:pt idx="26354">
                  <c:v>4.5539801290309505</c:v>
                </c:pt>
                <c:pt idx="26355">
                  <c:v>4.5624460882307956</c:v>
                </c:pt>
                <c:pt idx="26356">
                  <c:v>4.5828025246816964</c:v>
                </c:pt>
                <c:pt idx="26357">
                  <c:v>4.5624460882307956</c:v>
                </c:pt>
                <c:pt idx="26358">
                  <c:v>4.5499874043575872</c:v>
                </c:pt>
                <c:pt idx="26359">
                  <c:v>4.544101590104062</c:v>
                </c:pt>
                <c:pt idx="26360">
                  <c:v>4.5599307585063755</c:v>
                </c:pt>
                <c:pt idx="26361">
                  <c:v>4.565611352703316</c:v>
                </c:pt>
                <c:pt idx="26362">
                  <c:v>4.5499874043575872</c:v>
                </c:pt>
                <c:pt idx="26363">
                  <c:v>5.0120594476070961</c:v>
                </c:pt>
                <c:pt idx="26364">
                  <c:v>5.0098065693839997</c:v>
                </c:pt>
                <c:pt idx="26365">
                  <c:v>5.0321210330805117</c:v>
                </c:pt>
                <c:pt idx="26366">
                  <c:v>4.5625570000573266</c:v>
                </c:pt>
                <c:pt idx="26367">
                  <c:v>4.5511129157726229</c:v>
                </c:pt>
                <c:pt idx="26368">
                  <c:v>4.5515097436927761</c:v>
                </c:pt>
                <c:pt idx="26369">
                  <c:v>4.5455611044647144</c:v>
                </c:pt>
                <c:pt idx="26370">
                  <c:v>4.5657365004874579</c:v>
                </c:pt>
                <c:pt idx="26371">
                  <c:v>4.5661258360764112</c:v>
                </c:pt>
                <c:pt idx="26372">
                  <c:v>3.5241630987095269</c:v>
                </c:pt>
                <c:pt idx="26373">
                  <c:v>3.5254669951396429</c:v>
                </c:pt>
                <c:pt idx="26374">
                  <c:v>3.5072265740061899</c:v>
                </c:pt>
                <c:pt idx="26375">
                  <c:v>3.5267080495858356</c:v>
                </c:pt>
                <c:pt idx="26376">
                  <c:v>3.5267080495858356</c:v>
                </c:pt>
                <c:pt idx="26377">
                  <c:v>3.5267080495858356</c:v>
                </c:pt>
                <c:pt idx="26378">
                  <c:v>3.5267080495858356</c:v>
                </c:pt>
                <c:pt idx="26379">
                  <c:v>3.5260720615356909</c:v>
                </c:pt>
                <c:pt idx="26380">
                  <c:v>2.5071261910348976</c:v>
                </c:pt>
                <c:pt idx="26381">
                  <c:v>2.5071261910348976</c:v>
                </c:pt>
                <c:pt idx="26382">
                  <c:v>2.5203368764638756</c:v>
                </c:pt>
                <c:pt idx="26383">
                  <c:v>2.5071261910348981</c:v>
                </c:pt>
                <c:pt idx="26384">
                  <c:v>2.5071261910348981</c:v>
                </c:pt>
                <c:pt idx="26385">
                  <c:v>3.4201862425024023</c:v>
                </c:pt>
                <c:pt idx="26386">
                  <c:v>3.4027437741487092</c:v>
                </c:pt>
                <c:pt idx="26387">
                  <c:v>3.3838239333734195</c:v>
                </c:pt>
                <c:pt idx="26388">
                  <c:v>3.3831511350362988</c:v>
                </c:pt>
                <c:pt idx="26389">
                  <c:v>3.4022147634395563</c:v>
                </c:pt>
                <c:pt idx="26390">
                  <c:v>3.4207157897211906</c:v>
                </c:pt>
                <c:pt idx="26391">
                  <c:v>3.4022147634395568</c:v>
                </c:pt>
                <c:pt idx="26392">
                  <c:v>3.3994365619328177</c:v>
                </c:pt>
                <c:pt idx="26393">
                  <c:v>3.4142762879180317</c:v>
                </c:pt>
                <c:pt idx="26394">
                  <c:v>2.5056412834672077</c:v>
                </c:pt>
                <c:pt idx="26395">
                  <c:v>2.5056412834672082</c:v>
                </c:pt>
                <c:pt idx="26396">
                  <c:v>2.4904289109006399</c:v>
                </c:pt>
                <c:pt idx="26397">
                  <c:v>2.4904671214112399</c:v>
                </c:pt>
                <c:pt idx="26398">
                  <c:v>2.4904289109006386</c:v>
                </c:pt>
                <c:pt idx="26399">
                  <c:v>2.5047266348023793</c:v>
                </c:pt>
                <c:pt idx="26400">
                  <c:v>2.505653991491652</c:v>
                </c:pt>
                <c:pt idx="26401">
                  <c:v>2.505653991491652</c:v>
                </c:pt>
                <c:pt idx="26402">
                  <c:v>2.5039084848117308</c:v>
                </c:pt>
                <c:pt idx="26403">
                  <c:v>3.5335300258082203</c:v>
                </c:pt>
                <c:pt idx="26404">
                  <c:v>3.5332112648172376</c:v>
                </c:pt>
                <c:pt idx="26405">
                  <c:v>3.5505571297081731</c:v>
                </c:pt>
                <c:pt idx="26406">
                  <c:v>3.5325664028038486</c:v>
                </c:pt>
                <c:pt idx="26407">
                  <c:v>3.5505571297081731</c:v>
                </c:pt>
                <c:pt idx="26408">
                  <c:v>3.5510193169547888</c:v>
                </c:pt>
                <c:pt idx="26409">
                  <c:v>3.5467333609701952</c:v>
                </c:pt>
                <c:pt idx="26410">
                  <c:v>3.5562427924942823</c:v>
                </c:pt>
                <c:pt idx="26411">
                  <c:v>3.5412173386187447</c:v>
                </c:pt>
                <c:pt idx="26412">
                  <c:v>3.536667795353845</c:v>
                </c:pt>
                <c:pt idx="26413">
                  <c:v>3.5178304332835753</c:v>
                </c:pt>
                <c:pt idx="26414">
                  <c:v>3.5228543406611474</c:v>
                </c:pt>
                <c:pt idx="26415">
                  <c:v>3.5267006583801428</c:v>
                </c:pt>
                <c:pt idx="26416">
                  <c:v>2.6656373002419529</c:v>
                </c:pt>
                <c:pt idx="26417">
                  <c:v>2.6661106199235425</c:v>
                </c:pt>
                <c:pt idx="26418">
                  <c:v>2.6661106199235425</c:v>
                </c:pt>
                <c:pt idx="26419">
                  <c:v>2.6677011347662023</c:v>
                </c:pt>
                <c:pt idx="26420">
                  <c:v>2.6592719032003638</c:v>
                </c:pt>
                <c:pt idx="26421">
                  <c:v>2.6427857940782662</c:v>
                </c:pt>
                <c:pt idx="26422">
                  <c:v>3.504259085423501</c:v>
                </c:pt>
                <c:pt idx="26423">
                  <c:v>3.5035248788160231</c:v>
                </c:pt>
                <c:pt idx="26424">
                  <c:v>3.4844775009654825</c:v>
                </c:pt>
                <c:pt idx="26425">
                  <c:v>3.4891569367158399</c:v>
                </c:pt>
                <c:pt idx="26426">
                  <c:v>3.4899655025740768</c:v>
                </c:pt>
                <c:pt idx="26427">
                  <c:v>3.5063232163333917</c:v>
                </c:pt>
                <c:pt idx="26428">
                  <c:v>4.5534578803425978</c:v>
                </c:pt>
                <c:pt idx="26429">
                  <c:v>5.0224148459177798</c:v>
                </c:pt>
                <c:pt idx="26430">
                  <c:v>4.9983751678338741</c:v>
                </c:pt>
                <c:pt idx="26431">
                  <c:v>5.0153661799348752</c:v>
                </c:pt>
                <c:pt idx="26432">
                  <c:v>4.9910703924961011</c:v>
                </c:pt>
                <c:pt idx="26433">
                  <c:v>4.9910703924961011</c:v>
                </c:pt>
                <c:pt idx="26434">
                  <c:v>4.4391939673914758</c:v>
                </c:pt>
                <c:pt idx="26435">
                  <c:v>4.4317183077457845</c:v>
                </c:pt>
                <c:pt idx="26436">
                  <c:v>4.8824554187122686</c:v>
                </c:pt>
                <c:pt idx="26437">
                  <c:v>4.8840591539147651</c:v>
                </c:pt>
                <c:pt idx="26438">
                  <c:v>4.8598576243581721</c:v>
                </c:pt>
                <c:pt idx="26439">
                  <c:v>4.8856572456696572</c:v>
                </c:pt>
                <c:pt idx="26440">
                  <c:v>4.8880885292006333</c:v>
                </c:pt>
                <c:pt idx="26441">
                  <c:v>4.8739220372277163</c:v>
                </c:pt>
                <c:pt idx="26442">
                  <c:v>4.8656899092979948</c:v>
                </c:pt>
                <c:pt idx="26443">
                  <c:v>4.8656899092979948</c:v>
                </c:pt>
                <c:pt idx="26444">
                  <c:v>4.8656899092979939</c:v>
                </c:pt>
                <c:pt idx="26445">
                  <c:v>4.8837683704653685</c:v>
                </c:pt>
                <c:pt idx="26446">
                  <c:v>4.9020373931191079</c:v>
                </c:pt>
                <c:pt idx="26447">
                  <c:v>4.9020373931191079</c:v>
                </c:pt>
                <c:pt idx="26448">
                  <c:v>4.9291012651393071</c:v>
                </c:pt>
                <c:pt idx="26449">
                  <c:v>4.9291012651393071</c:v>
                </c:pt>
                <c:pt idx="26450">
                  <c:v>4.9460801021304688</c:v>
                </c:pt>
                <c:pt idx="26451">
                  <c:v>4.9460801021304688</c:v>
                </c:pt>
                <c:pt idx="26452">
                  <c:v>4.968209555913198</c:v>
                </c:pt>
                <c:pt idx="26453">
                  <c:v>4.4874698077819328</c:v>
                </c:pt>
                <c:pt idx="26454">
                  <c:v>4.4944703972687456</c:v>
                </c:pt>
                <c:pt idx="26455">
                  <c:v>4.4919549139557757</c:v>
                </c:pt>
                <c:pt idx="26456">
                  <c:v>4.4874698077819337</c:v>
                </c:pt>
                <c:pt idx="26457">
                  <c:v>5.0475872446859125</c:v>
                </c:pt>
                <c:pt idx="26458">
                  <c:v>5.0475872446859134</c:v>
                </c:pt>
                <c:pt idx="26459">
                  <c:v>4.1779858440161286</c:v>
                </c:pt>
                <c:pt idx="26460">
                  <c:v>3.5353966686326119</c:v>
                </c:pt>
                <c:pt idx="26461">
                  <c:v>3.5390505834556909</c:v>
                </c:pt>
                <c:pt idx="26462">
                  <c:v>3.5235250344015028</c:v>
                </c:pt>
                <c:pt idx="26463">
                  <c:v>3.5335221261547205</c:v>
                </c:pt>
                <c:pt idx="26464">
                  <c:v>3.5361502859682279</c:v>
                </c:pt>
                <c:pt idx="26465">
                  <c:v>3.5430992418012885</c:v>
                </c:pt>
                <c:pt idx="26466">
                  <c:v>3.5468163825623824</c:v>
                </c:pt>
                <c:pt idx="26467">
                  <c:v>2.6782858683321691</c:v>
                </c:pt>
                <c:pt idx="26468">
                  <c:v>2.6784276861485656</c:v>
                </c:pt>
                <c:pt idx="26469">
                  <c:v>2.6794841144643895</c:v>
                </c:pt>
                <c:pt idx="26470">
                  <c:v>2.6794841144643891</c:v>
                </c:pt>
                <c:pt idx="26471">
                  <c:v>2.6928516773278486</c:v>
                </c:pt>
                <c:pt idx="26472">
                  <c:v>2.6930574113084811</c:v>
                </c:pt>
                <c:pt idx="26473">
                  <c:v>2.6919776084374893</c:v>
                </c:pt>
                <c:pt idx="26474">
                  <c:v>2.7028592503034803</c:v>
                </c:pt>
                <c:pt idx="26475">
                  <c:v>2.7137346066055263</c:v>
                </c:pt>
                <c:pt idx="26476">
                  <c:v>2.7032596136926719</c:v>
                </c:pt>
                <c:pt idx="26477">
                  <c:v>2.6916822587173734</c:v>
                </c:pt>
                <c:pt idx="26478">
                  <c:v>2.6916822587173734</c:v>
                </c:pt>
                <c:pt idx="26479">
                  <c:v>2.6916822587173734</c:v>
                </c:pt>
                <c:pt idx="26480">
                  <c:v>2.7032596136926714</c:v>
                </c:pt>
                <c:pt idx="26481">
                  <c:v>2.6916822587173734</c:v>
                </c:pt>
                <c:pt idx="26482">
                  <c:v>2.6865290226212069</c:v>
                </c:pt>
                <c:pt idx="26483">
                  <c:v>2.6865290226212069</c:v>
                </c:pt>
                <c:pt idx="26484">
                  <c:v>2.687585460732532</c:v>
                </c:pt>
                <c:pt idx="26485">
                  <c:v>2.686262204363739</c:v>
                </c:pt>
                <c:pt idx="26486">
                  <c:v>2.6852569312228844</c:v>
                </c:pt>
                <c:pt idx="26487">
                  <c:v>2.6981839770841334</c:v>
                </c:pt>
                <c:pt idx="26488">
                  <c:v>0.72890039486884506</c:v>
                </c:pt>
                <c:pt idx="26489">
                  <c:v>0.71905266328012463</c:v>
                </c:pt>
                <c:pt idx="26490">
                  <c:v>0.71905266328012363</c:v>
                </c:pt>
                <c:pt idx="26491">
                  <c:v>0.71830988764810122</c:v>
                </c:pt>
                <c:pt idx="26492">
                  <c:v>0.73896579585970767</c:v>
                </c:pt>
                <c:pt idx="26493">
                  <c:v>0.75848090829065329</c:v>
                </c:pt>
                <c:pt idx="26494">
                  <c:v>0.76294421222507602</c:v>
                </c:pt>
                <c:pt idx="26495">
                  <c:v>0.76749287773746178</c:v>
                </c:pt>
                <c:pt idx="26496">
                  <c:v>2.7002094958613974</c:v>
                </c:pt>
                <c:pt idx="26497">
                  <c:v>2.7124508464067576</c:v>
                </c:pt>
                <c:pt idx="26498">
                  <c:v>2.7113310238544672</c:v>
                </c:pt>
                <c:pt idx="26499">
                  <c:v>2.711765401374457</c:v>
                </c:pt>
                <c:pt idx="26500">
                  <c:v>2.7116495319607843</c:v>
                </c:pt>
                <c:pt idx="26501">
                  <c:v>2.6996594574620527</c:v>
                </c:pt>
                <c:pt idx="26502">
                  <c:v>2.6854162250513394</c:v>
                </c:pt>
                <c:pt idx="26503">
                  <c:v>2.6996594574620527</c:v>
                </c:pt>
                <c:pt idx="26504">
                  <c:v>2.7053608282885833</c:v>
                </c:pt>
                <c:pt idx="26505">
                  <c:v>2.6925266750659547</c:v>
                </c:pt>
                <c:pt idx="26506">
                  <c:v>2.6782027614087549</c:v>
                </c:pt>
                <c:pt idx="26507">
                  <c:v>2.6763956068430579</c:v>
                </c:pt>
                <c:pt idx="26508">
                  <c:v>2.6910117474224946</c:v>
                </c:pt>
                <c:pt idx="26509">
                  <c:v>2.6923972815593502</c:v>
                </c:pt>
                <c:pt idx="26510">
                  <c:v>2.679035559610325</c:v>
                </c:pt>
                <c:pt idx="26511">
                  <c:v>2.6657244585023498</c:v>
                </c:pt>
                <c:pt idx="26512">
                  <c:v>2.6657244585023494</c:v>
                </c:pt>
                <c:pt idx="26513">
                  <c:v>2.6666701439450096</c:v>
                </c:pt>
                <c:pt idx="26514">
                  <c:v>2.6530600399241338</c:v>
                </c:pt>
                <c:pt idx="26515">
                  <c:v>2.6592728618940638</c:v>
                </c:pt>
                <c:pt idx="26516">
                  <c:v>2.6735277586699508</c:v>
                </c:pt>
                <c:pt idx="26517">
                  <c:v>2.6740188082526002</c:v>
                </c:pt>
                <c:pt idx="26518">
                  <c:v>2.6614287158542043</c:v>
                </c:pt>
                <c:pt idx="26519">
                  <c:v>3.9993654413422521</c:v>
                </c:pt>
                <c:pt idx="26520">
                  <c:v>4.0021304160166258</c:v>
                </c:pt>
                <c:pt idx="26521">
                  <c:v>4.005735780942393</c:v>
                </c:pt>
                <c:pt idx="26522">
                  <c:v>4.0111924252292415</c:v>
                </c:pt>
                <c:pt idx="26523">
                  <c:v>3.9969244159328987</c:v>
                </c:pt>
                <c:pt idx="26524">
                  <c:v>4.0143040030012642</c:v>
                </c:pt>
                <c:pt idx="26525">
                  <c:v>4.0143040030012642</c:v>
                </c:pt>
                <c:pt idx="26526">
                  <c:v>4.0143040030012642</c:v>
                </c:pt>
                <c:pt idx="26527">
                  <c:v>3.1470712893597086</c:v>
                </c:pt>
                <c:pt idx="26528">
                  <c:v>3.1333634141477544</c:v>
                </c:pt>
                <c:pt idx="26529">
                  <c:v>3.1470712893597086</c:v>
                </c:pt>
                <c:pt idx="26530">
                  <c:v>3.1465855914777405</c:v>
                </c:pt>
                <c:pt idx="26531">
                  <c:v>3.1511015697717029</c:v>
                </c:pt>
                <c:pt idx="26532">
                  <c:v>3.1514564873523709</c:v>
                </c:pt>
                <c:pt idx="26533">
                  <c:v>3.1514564873523709</c:v>
                </c:pt>
                <c:pt idx="26534">
                  <c:v>3.1514564873523709</c:v>
                </c:pt>
                <c:pt idx="26535">
                  <c:v>3.1457640199975159</c:v>
                </c:pt>
                <c:pt idx="26536">
                  <c:v>3.1446356963647157</c:v>
                </c:pt>
                <c:pt idx="26537">
                  <c:v>3.1581303083858119</c:v>
                </c:pt>
                <c:pt idx="26538">
                  <c:v>3.159753634082211</c:v>
                </c:pt>
                <c:pt idx="26539">
                  <c:v>3.1465855914777405</c:v>
                </c:pt>
                <c:pt idx="26540">
                  <c:v>3.1581520136813013</c:v>
                </c:pt>
                <c:pt idx="26541">
                  <c:v>3.1577335653140421</c:v>
                </c:pt>
                <c:pt idx="26542">
                  <c:v>3.1560604204817655</c:v>
                </c:pt>
                <c:pt idx="26543">
                  <c:v>3.156496513436065</c:v>
                </c:pt>
                <c:pt idx="26544">
                  <c:v>3.1552960780678823</c:v>
                </c:pt>
                <c:pt idx="26545">
                  <c:v>3.1555195353509182</c:v>
                </c:pt>
                <c:pt idx="26546">
                  <c:v>3.1628269306979786</c:v>
                </c:pt>
                <c:pt idx="26547">
                  <c:v>3.1486364093514276</c:v>
                </c:pt>
                <c:pt idx="26548">
                  <c:v>3.1474327447006964</c:v>
                </c:pt>
                <c:pt idx="26549">
                  <c:v>3.1451336640639478</c:v>
                </c:pt>
                <c:pt idx="26550">
                  <c:v>0.72081870437618689</c:v>
                </c:pt>
                <c:pt idx="26551">
                  <c:v>0.72666264911521838</c:v>
                </c:pt>
                <c:pt idx="26552">
                  <c:v>0.75496711066733646</c:v>
                </c:pt>
                <c:pt idx="26553">
                  <c:v>0.75958481731339778</c:v>
                </c:pt>
                <c:pt idx="26554">
                  <c:v>0.76192633356063533</c:v>
                </c:pt>
                <c:pt idx="26555">
                  <c:v>0.74158476984339605</c:v>
                </c:pt>
                <c:pt idx="26556">
                  <c:v>0.73768981578168158</c:v>
                </c:pt>
                <c:pt idx="26557">
                  <c:v>0.73768981578168191</c:v>
                </c:pt>
                <c:pt idx="26558">
                  <c:v>3.1492635447179533</c:v>
                </c:pt>
                <c:pt idx="26559">
                  <c:v>3.1493548634905322</c:v>
                </c:pt>
                <c:pt idx="26560">
                  <c:v>3.1348071584892927</c:v>
                </c:pt>
                <c:pt idx="26561">
                  <c:v>3.1367161888720085</c:v>
                </c:pt>
                <c:pt idx="26562">
                  <c:v>3.1367161888720085</c:v>
                </c:pt>
                <c:pt idx="26563">
                  <c:v>3.136716188872009</c:v>
                </c:pt>
                <c:pt idx="26564">
                  <c:v>3.1385289541181027</c:v>
                </c:pt>
                <c:pt idx="26565">
                  <c:v>3.1305241205764451</c:v>
                </c:pt>
                <c:pt idx="26566">
                  <c:v>3.1332678266744538</c:v>
                </c:pt>
                <c:pt idx="26567">
                  <c:v>3.133537295669333</c:v>
                </c:pt>
                <c:pt idx="26568">
                  <c:v>4.2967524943751219</c:v>
                </c:pt>
                <c:pt idx="26569">
                  <c:v>4.2953393298290985</c:v>
                </c:pt>
                <c:pt idx="26570">
                  <c:v>4.2944404746875646</c:v>
                </c:pt>
                <c:pt idx="26571">
                  <c:v>4.2736478592619189</c:v>
                </c:pt>
                <c:pt idx="26572">
                  <c:v>4.2944404746875655</c:v>
                </c:pt>
                <c:pt idx="26573">
                  <c:v>4.2992777325793039</c:v>
                </c:pt>
                <c:pt idx="26574">
                  <c:v>4.8199798845440158</c:v>
                </c:pt>
                <c:pt idx="26575">
                  <c:v>4.8243230804106743</c:v>
                </c:pt>
                <c:pt idx="26576">
                  <c:v>4.8165506643000233</c:v>
                </c:pt>
                <c:pt idx="26577">
                  <c:v>4.794633918462468</c:v>
                </c:pt>
                <c:pt idx="26578">
                  <c:v>4.8153238907405527</c:v>
                </c:pt>
                <c:pt idx="26579">
                  <c:v>4.8231288824207477</c:v>
                </c:pt>
                <c:pt idx="26580">
                  <c:v>4.8290612514482909</c:v>
                </c:pt>
                <c:pt idx="26581">
                  <c:v>4.8059028589102795</c:v>
                </c:pt>
                <c:pt idx="26582">
                  <c:v>4.8059028589102795</c:v>
                </c:pt>
                <c:pt idx="26583">
                  <c:v>4.8059028589102795</c:v>
                </c:pt>
                <c:pt idx="26584">
                  <c:v>4.8077060930563578</c:v>
                </c:pt>
                <c:pt idx="26585">
                  <c:v>4.8278844284127498</c:v>
                </c:pt>
                <c:pt idx="26586">
                  <c:v>4.8501949927009784</c:v>
                </c:pt>
                <c:pt idx="26587">
                  <c:v>4.8461138297382611</c:v>
                </c:pt>
                <c:pt idx="26588">
                  <c:v>4.8433606357217185</c:v>
                </c:pt>
                <c:pt idx="26589">
                  <c:v>3.9017385462973877</c:v>
                </c:pt>
                <c:pt idx="26590">
                  <c:v>3.902393799621676</c:v>
                </c:pt>
                <c:pt idx="26591">
                  <c:v>3.916740824826908</c:v>
                </c:pt>
                <c:pt idx="26592">
                  <c:v>3.9135689671134961</c:v>
                </c:pt>
                <c:pt idx="26593">
                  <c:v>3.9039971112090774</c:v>
                </c:pt>
                <c:pt idx="26594">
                  <c:v>3.9185707300082009</c:v>
                </c:pt>
                <c:pt idx="26595">
                  <c:v>3.9159062619318727</c:v>
                </c:pt>
                <c:pt idx="26596">
                  <c:v>3.9054518845425035</c:v>
                </c:pt>
                <c:pt idx="26597">
                  <c:v>3.9190193736694732</c:v>
                </c:pt>
                <c:pt idx="26598">
                  <c:v>3.9354154740222511</c:v>
                </c:pt>
                <c:pt idx="26599">
                  <c:v>2.5340292244371958</c:v>
                </c:pt>
                <c:pt idx="26600">
                  <c:v>2.5333761965357184</c:v>
                </c:pt>
                <c:pt idx="26601">
                  <c:v>3.4393959930613365</c:v>
                </c:pt>
                <c:pt idx="26602">
                  <c:v>3.4397724557514731</c:v>
                </c:pt>
                <c:pt idx="26603">
                  <c:v>3.4397724557514731</c:v>
                </c:pt>
                <c:pt idx="26604">
                  <c:v>3.4356830549557835</c:v>
                </c:pt>
                <c:pt idx="26605">
                  <c:v>2.5326206541311183</c:v>
                </c:pt>
                <c:pt idx="26606">
                  <c:v>2.533498740652258</c:v>
                </c:pt>
                <c:pt idx="26607">
                  <c:v>2.5471948313478014</c:v>
                </c:pt>
                <c:pt idx="26608">
                  <c:v>2.5471948313478014</c:v>
                </c:pt>
                <c:pt idx="26609">
                  <c:v>3.4369097071450159</c:v>
                </c:pt>
                <c:pt idx="26610">
                  <c:v>3.4507322135415492</c:v>
                </c:pt>
                <c:pt idx="26611">
                  <c:v>3.4471348476159562</c:v>
                </c:pt>
                <c:pt idx="26612">
                  <c:v>3.4644289125202654</c:v>
                </c:pt>
                <c:pt idx="26613">
                  <c:v>3.4641839962140275</c:v>
                </c:pt>
                <c:pt idx="26614">
                  <c:v>3.4471348476159562</c:v>
                </c:pt>
                <c:pt idx="26615">
                  <c:v>3.4467276401825448</c:v>
                </c:pt>
                <c:pt idx="26616">
                  <c:v>3.4467276401825453</c:v>
                </c:pt>
                <c:pt idx="26617">
                  <c:v>3.4286115194189923</c:v>
                </c:pt>
                <c:pt idx="26618">
                  <c:v>4.0936571898909015</c:v>
                </c:pt>
                <c:pt idx="26619">
                  <c:v>4.1000665015799109</c:v>
                </c:pt>
                <c:pt idx="26620">
                  <c:v>4.0842077843575062</c:v>
                </c:pt>
                <c:pt idx="26621">
                  <c:v>4.1050069678424874</c:v>
                </c:pt>
                <c:pt idx="26622">
                  <c:v>4.0842077843575053</c:v>
                </c:pt>
                <c:pt idx="26623">
                  <c:v>4.0842077843575062</c:v>
                </c:pt>
                <c:pt idx="26624">
                  <c:v>4.0897122585776691</c:v>
                </c:pt>
                <c:pt idx="26625">
                  <c:v>4.0897122585776682</c:v>
                </c:pt>
                <c:pt idx="26626">
                  <c:v>4.0897122585776691</c:v>
                </c:pt>
                <c:pt idx="26627">
                  <c:v>4.0920600448955016</c:v>
                </c:pt>
                <c:pt idx="26628">
                  <c:v>4.0694896797881404</c:v>
                </c:pt>
                <c:pt idx="26629">
                  <c:v>4.0694896797881412</c:v>
                </c:pt>
                <c:pt idx="26630">
                  <c:v>4.0920600448955025</c:v>
                </c:pt>
                <c:pt idx="26631">
                  <c:v>4.0920600448955025</c:v>
                </c:pt>
                <c:pt idx="26632">
                  <c:v>3.4226832096760185</c:v>
                </c:pt>
                <c:pt idx="26633">
                  <c:v>3.4405208569211543</c:v>
                </c:pt>
                <c:pt idx="26634">
                  <c:v>3.4221622984724696</c:v>
                </c:pt>
                <c:pt idx="26635">
                  <c:v>3.4226832096760189</c:v>
                </c:pt>
                <c:pt idx="26636">
                  <c:v>3.4408776528456002</c:v>
                </c:pt>
                <c:pt idx="26637">
                  <c:v>3.4372651296168466</c:v>
                </c:pt>
                <c:pt idx="26638">
                  <c:v>3.4372651296168466</c:v>
                </c:pt>
                <c:pt idx="26639">
                  <c:v>3.4368546712390216</c:v>
                </c:pt>
                <c:pt idx="26640">
                  <c:v>2.5320069630998794</c:v>
                </c:pt>
                <c:pt idx="26641">
                  <c:v>3.4193019320313534</c:v>
                </c:pt>
                <c:pt idx="26642">
                  <c:v>3.4374015925749561</c:v>
                </c:pt>
                <c:pt idx="26643">
                  <c:v>3.4187399097093278</c:v>
                </c:pt>
                <c:pt idx="26644">
                  <c:v>3.4232806891020173</c:v>
                </c:pt>
                <c:pt idx="26645">
                  <c:v>3.4232806891020169</c:v>
                </c:pt>
                <c:pt idx="26646">
                  <c:v>3.4413810509708567</c:v>
                </c:pt>
                <c:pt idx="26647">
                  <c:v>3.4237654906952604</c:v>
                </c:pt>
                <c:pt idx="26648">
                  <c:v>3.4232806891020169</c:v>
                </c:pt>
                <c:pt idx="26649">
                  <c:v>2.5182956242658792</c:v>
                </c:pt>
                <c:pt idx="26650">
                  <c:v>2.5321291419821663</c:v>
                </c:pt>
                <c:pt idx="26651">
                  <c:v>2.5307277479893582</c:v>
                </c:pt>
                <c:pt idx="26652">
                  <c:v>2.5307277479893582</c:v>
                </c:pt>
                <c:pt idx="26653">
                  <c:v>2.5307277479893582</c:v>
                </c:pt>
                <c:pt idx="26654">
                  <c:v>2.5307277479893591</c:v>
                </c:pt>
                <c:pt idx="26655">
                  <c:v>2.5297211351949924</c:v>
                </c:pt>
                <c:pt idx="26656">
                  <c:v>2.5297211351949924</c:v>
                </c:pt>
                <c:pt idx="26657">
                  <c:v>2.5315830104939985</c:v>
                </c:pt>
                <c:pt idx="26658">
                  <c:v>2.531626652325297</c:v>
                </c:pt>
                <c:pt idx="26659">
                  <c:v>2.5307277479893586</c:v>
                </c:pt>
                <c:pt idx="26660">
                  <c:v>3.4164978478296697</c:v>
                </c:pt>
                <c:pt idx="26661">
                  <c:v>3.400267166769551</c:v>
                </c:pt>
                <c:pt idx="26662">
                  <c:v>3.3995681613497406</c:v>
                </c:pt>
                <c:pt idx="26663">
                  <c:v>3.400267166769551</c:v>
                </c:pt>
                <c:pt idx="26664">
                  <c:v>3.4002671667695519</c:v>
                </c:pt>
                <c:pt idx="26665">
                  <c:v>3.4113450388351851</c:v>
                </c:pt>
                <c:pt idx="26666">
                  <c:v>3.4295675241501691</c:v>
                </c:pt>
                <c:pt idx="26667">
                  <c:v>3.4150478047671537</c:v>
                </c:pt>
                <c:pt idx="26668">
                  <c:v>3.4145223764551935</c:v>
                </c:pt>
                <c:pt idx="26669">
                  <c:v>3.3984927337869215</c:v>
                </c:pt>
                <c:pt idx="26670">
                  <c:v>4.4774594564533077</c:v>
                </c:pt>
                <c:pt idx="26671">
                  <c:v>4.4763449545276428</c:v>
                </c:pt>
                <c:pt idx="26672">
                  <c:v>3.8927455676052483</c:v>
                </c:pt>
                <c:pt idx="26673">
                  <c:v>3.8784454723507351</c:v>
                </c:pt>
                <c:pt idx="26674">
                  <c:v>3.8978920435197337</c:v>
                </c:pt>
                <c:pt idx="26675">
                  <c:v>3.9115921000973803</c:v>
                </c:pt>
                <c:pt idx="26676">
                  <c:v>3.9108758277212434</c:v>
                </c:pt>
                <c:pt idx="26677">
                  <c:v>3.8970979891109456</c:v>
                </c:pt>
                <c:pt idx="26678">
                  <c:v>3.8970979891109456</c:v>
                </c:pt>
                <c:pt idx="26679">
                  <c:v>3.8970979891109461</c:v>
                </c:pt>
                <c:pt idx="26680">
                  <c:v>3.9142643963876926</c:v>
                </c:pt>
                <c:pt idx="26681">
                  <c:v>3.8963655721988464</c:v>
                </c:pt>
                <c:pt idx="26682">
                  <c:v>3.8963655721988459</c:v>
                </c:pt>
                <c:pt idx="26683">
                  <c:v>3.8882755607889368</c:v>
                </c:pt>
                <c:pt idx="26684">
                  <c:v>3.906437654805782</c:v>
                </c:pt>
                <c:pt idx="26685">
                  <c:v>3.9111668952922969</c:v>
                </c:pt>
                <c:pt idx="26686">
                  <c:v>3.9111668952922973</c:v>
                </c:pt>
                <c:pt idx="26687">
                  <c:v>3.8941502528109031</c:v>
                </c:pt>
                <c:pt idx="26688">
                  <c:v>3.8898638725449355</c:v>
                </c:pt>
                <c:pt idx="26689">
                  <c:v>4.473500463796082</c:v>
                </c:pt>
                <c:pt idx="26690">
                  <c:v>4.4723840737138811</c:v>
                </c:pt>
                <c:pt idx="26691">
                  <c:v>3.8882755607889359</c:v>
                </c:pt>
                <c:pt idx="26692">
                  <c:v>3.8896128986778211</c:v>
                </c:pt>
                <c:pt idx="26693">
                  <c:v>3.9084099736814375</c:v>
                </c:pt>
                <c:pt idx="26694">
                  <c:v>3.9084099736814366</c:v>
                </c:pt>
                <c:pt idx="26695">
                  <c:v>3.8896128986778202</c:v>
                </c:pt>
                <c:pt idx="26696">
                  <c:v>3.8976797108012451</c:v>
                </c:pt>
                <c:pt idx="26697">
                  <c:v>3.8790277580283741</c:v>
                </c:pt>
                <c:pt idx="26698">
                  <c:v>3.8737267788433392</c:v>
                </c:pt>
                <c:pt idx="26699">
                  <c:v>3.8755386923739277</c:v>
                </c:pt>
                <c:pt idx="26700">
                  <c:v>3.8769390033091593</c:v>
                </c:pt>
                <c:pt idx="26701">
                  <c:v>2.495711295387983</c:v>
                </c:pt>
                <c:pt idx="26702">
                  <c:v>2.4969337595923298</c:v>
                </c:pt>
                <c:pt idx="26703">
                  <c:v>3.8995066725525684</c:v>
                </c:pt>
                <c:pt idx="26704">
                  <c:v>3.8944075608158757</c:v>
                </c:pt>
                <c:pt idx="26705">
                  <c:v>3.8944075608158761</c:v>
                </c:pt>
                <c:pt idx="26706">
                  <c:v>3.8763568065351368</c:v>
                </c:pt>
                <c:pt idx="26707">
                  <c:v>3.8773001363777135</c:v>
                </c:pt>
                <c:pt idx="26708">
                  <c:v>3.8716430795304153</c:v>
                </c:pt>
                <c:pt idx="26709">
                  <c:v>3.8749564866141362</c:v>
                </c:pt>
                <c:pt idx="26710">
                  <c:v>3.886557431462208</c:v>
                </c:pt>
                <c:pt idx="26711">
                  <c:v>3.8683766260698857</c:v>
                </c:pt>
                <c:pt idx="26712">
                  <c:v>3.8873136868938403</c:v>
                </c:pt>
                <c:pt idx="26713">
                  <c:v>3.8873136868938403</c:v>
                </c:pt>
                <c:pt idx="26714">
                  <c:v>3.8953873039350904</c:v>
                </c:pt>
                <c:pt idx="26715">
                  <c:v>3.8775173891315688</c:v>
                </c:pt>
                <c:pt idx="26716">
                  <c:v>3.8718999952686133</c:v>
                </c:pt>
                <c:pt idx="26717">
                  <c:v>3.8728798771952877</c:v>
                </c:pt>
                <c:pt idx="26718">
                  <c:v>3.8767176180519609</c:v>
                </c:pt>
                <c:pt idx="26719">
                  <c:v>3.8953873039350908</c:v>
                </c:pt>
                <c:pt idx="26720">
                  <c:v>3.1520097811983447</c:v>
                </c:pt>
                <c:pt idx="26721">
                  <c:v>3.1544702931530386</c:v>
                </c:pt>
                <c:pt idx="26722">
                  <c:v>3.1685085466177298</c:v>
                </c:pt>
                <c:pt idx="26723">
                  <c:v>3.1664669926276869</c:v>
                </c:pt>
                <c:pt idx="26724">
                  <c:v>3.1520097811983447</c:v>
                </c:pt>
                <c:pt idx="26725">
                  <c:v>3.1521981577633182</c:v>
                </c:pt>
                <c:pt idx="26726">
                  <c:v>3.1668298157946606</c:v>
                </c:pt>
                <c:pt idx="26727">
                  <c:v>3.1520097811983452</c:v>
                </c:pt>
                <c:pt idx="26728">
                  <c:v>3.1520097811983447</c:v>
                </c:pt>
                <c:pt idx="26729">
                  <c:v>3.1664669926276874</c:v>
                </c:pt>
                <c:pt idx="26730">
                  <c:v>3.1675610946343911</c:v>
                </c:pt>
                <c:pt idx="26731">
                  <c:v>3.1654547619822484</c:v>
                </c:pt>
                <c:pt idx="26732">
                  <c:v>3.1654547619822484</c:v>
                </c:pt>
                <c:pt idx="26733">
                  <c:v>3.1663350630547082</c:v>
                </c:pt>
                <c:pt idx="26734">
                  <c:v>0.74384879523791647</c:v>
                </c:pt>
                <c:pt idx="26735">
                  <c:v>0.73582487143014708</c:v>
                </c:pt>
                <c:pt idx="26736">
                  <c:v>0.73582487143014808</c:v>
                </c:pt>
                <c:pt idx="26737">
                  <c:v>0.73891781121974098</c:v>
                </c:pt>
                <c:pt idx="26738">
                  <c:v>0.73270439005440269</c:v>
                </c:pt>
                <c:pt idx="26739">
                  <c:v>0.71700146653803354</c:v>
                </c:pt>
                <c:pt idx="26740">
                  <c:v>0.74185977874632081</c:v>
                </c:pt>
                <c:pt idx="26741">
                  <c:v>0.73538797478959306</c:v>
                </c:pt>
                <c:pt idx="26742">
                  <c:v>0.75397707232934774</c:v>
                </c:pt>
                <c:pt idx="26743">
                  <c:v>0.73892488765379316</c:v>
                </c:pt>
                <c:pt idx="26744">
                  <c:v>0.74763160559857589</c:v>
                </c:pt>
                <c:pt idx="26745">
                  <c:v>0.74763160559857633</c:v>
                </c:pt>
                <c:pt idx="26746">
                  <c:v>0.75101852449957474</c:v>
                </c:pt>
                <c:pt idx="26747">
                  <c:v>0.75101852449957529</c:v>
                </c:pt>
                <c:pt idx="26748">
                  <c:v>0.76680523638764275</c:v>
                </c:pt>
                <c:pt idx="26749">
                  <c:v>0.78352239030433624</c:v>
                </c:pt>
                <c:pt idx="26750">
                  <c:v>0.76601258877400336</c:v>
                </c:pt>
                <c:pt idx="26751">
                  <c:v>0.78687678707895914</c:v>
                </c:pt>
                <c:pt idx="26752">
                  <c:v>0.78687678707895914</c:v>
                </c:pt>
                <c:pt idx="26753">
                  <c:v>0.76601258877400336</c:v>
                </c:pt>
                <c:pt idx="26754">
                  <c:v>0.75942462063227534</c:v>
                </c:pt>
                <c:pt idx="26755">
                  <c:v>0.74763160559857689</c:v>
                </c:pt>
                <c:pt idx="26756">
                  <c:v>0.73538797478959383</c:v>
                </c:pt>
                <c:pt idx="26757">
                  <c:v>0.70940955355296353</c:v>
                </c:pt>
                <c:pt idx="26758">
                  <c:v>0.70592353955968423</c:v>
                </c:pt>
                <c:pt idx="26759">
                  <c:v>0.69816859429237443</c:v>
                </c:pt>
                <c:pt idx="26760">
                  <c:v>0.69816859429237477</c:v>
                </c:pt>
                <c:pt idx="26761">
                  <c:v>0.70584946351221156</c:v>
                </c:pt>
                <c:pt idx="26762">
                  <c:v>2.5068782071479787</c:v>
                </c:pt>
                <c:pt idx="26763">
                  <c:v>2.4917457595591399</c:v>
                </c:pt>
                <c:pt idx="26764">
                  <c:v>2.4917457595591399</c:v>
                </c:pt>
                <c:pt idx="26765">
                  <c:v>2.4907650973207449</c:v>
                </c:pt>
                <c:pt idx="26766">
                  <c:v>2.5054407082507124</c:v>
                </c:pt>
                <c:pt idx="26767">
                  <c:v>2.4907650973207445</c:v>
                </c:pt>
                <c:pt idx="26768">
                  <c:v>2.4923113924634541</c:v>
                </c:pt>
                <c:pt idx="26769">
                  <c:v>2.4907650973207445</c:v>
                </c:pt>
                <c:pt idx="26770">
                  <c:v>2.4909912189451018</c:v>
                </c:pt>
                <c:pt idx="26771">
                  <c:v>2.4750983541352616</c:v>
                </c:pt>
                <c:pt idx="26772">
                  <c:v>2.4892249064227734</c:v>
                </c:pt>
                <c:pt idx="26773">
                  <c:v>2.4729717932306596</c:v>
                </c:pt>
                <c:pt idx="26774">
                  <c:v>2.4736457420220734</c:v>
                </c:pt>
                <c:pt idx="26775">
                  <c:v>2.4750983541352616</c:v>
                </c:pt>
                <c:pt idx="26776">
                  <c:v>2.458137751851178</c:v>
                </c:pt>
                <c:pt idx="26777">
                  <c:v>2.458235844084224</c:v>
                </c:pt>
                <c:pt idx="26778">
                  <c:v>2.4598678720555012</c:v>
                </c:pt>
                <c:pt idx="26779">
                  <c:v>2.4425184883797706</c:v>
                </c:pt>
                <c:pt idx="26780">
                  <c:v>2.4591447122772001</c:v>
                </c:pt>
                <c:pt idx="26781">
                  <c:v>2.4598957385924014</c:v>
                </c:pt>
                <c:pt idx="26782">
                  <c:v>2.4425184883797706</c:v>
                </c:pt>
                <c:pt idx="26783">
                  <c:v>2.4425184883797701</c:v>
                </c:pt>
                <c:pt idx="26784">
                  <c:v>2.4425184883797706</c:v>
                </c:pt>
                <c:pt idx="26785">
                  <c:v>2.4425184883797701</c:v>
                </c:pt>
                <c:pt idx="26786">
                  <c:v>2.4423804725162315</c:v>
                </c:pt>
                <c:pt idx="26787">
                  <c:v>2.4422322123377671</c:v>
                </c:pt>
                <c:pt idx="26788">
                  <c:v>2.439878261578134</c:v>
                </c:pt>
                <c:pt idx="26789">
                  <c:v>2.4425482356454555</c:v>
                </c:pt>
                <c:pt idx="26790">
                  <c:v>2.4580294849760129</c:v>
                </c:pt>
                <c:pt idx="26791">
                  <c:v>2.4486651845983975</c:v>
                </c:pt>
                <c:pt idx="26792">
                  <c:v>2.4501608603141123</c:v>
                </c:pt>
                <c:pt idx="26793">
                  <c:v>0.57623946851811703</c:v>
                </c:pt>
                <c:pt idx="26794">
                  <c:v>0.6126377183829208</c:v>
                </c:pt>
                <c:pt idx="26795">
                  <c:v>2.4651071745248436</c:v>
                </c:pt>
                <c:pt idx="26796">
                  <c:v>2.4815801333780638</c:v>
                </c:pt>
                <c:pt idx="26797">
                  <c:v>2.4650446887181841</c:v>
                </c:pt>
                <c:pt idx="26798">
                  <c:v>2.4656825056203755</c:v>
                </c:pt>
                <c:pt idx="26799">
                  <c:v>2.4632112319817572</c:v>
                </c:pt>
                <c:pt idx="26800">
                  <c:v>2.4803981168147233</c:v>
                </c:pt>
                <c:pt idx="26801">
                  <c:v>2.4788641095617283</c:v>
                </c:pt>
                <c:pt idx="26802">
                  <c:v>2.4788641095617283</c:v>
                </c:pt>
                <c:pt idx="26803">
                  <c:v>2.4612049513795298</c:v>
                </c:pt>
                <c:pt idx="26804">
                  <c:v>2.463883669480476</c:v>
                </c:pt>
                <c:pt idx="26805">
                  <c:v>2.4714755542372884</c:v>
                </c:pt>
                <c:pt idx="26806">
                  <c:v>2.4704759154258675</c:v>
                </c:pt>
                <c:pt idx="26807">
                  <c:v>2.4704759154258666</c:v>
                </c:pt>
                <c:pt idx="26808">
                  <c:v>3.8800105734324966</c:v>
                </c:pt>
                <c:pt idx="26809">
                  <c:v>3.8939063964011011</c:v>
                </c:pt>
                <c:pt idx="26810">
                  <c:v>3.8960749412672842</c:v>
                </c:pt>
                <c:pt idx="26811">
                  <c:v>3.8779313305919545</c:v>
                </c:pt>
                <c:pt idx="26812">
                  <c:v>3.8795065768621604</c:v>
                </c:pt>
                <c:pt idx="26813">
                  <c:v>3.8786821986771582</c:v>
                </c:pt>
                <c:pt idx="26814">
                  <c:v>4.8311689360072503</c:v>
                </c:pt>
                <c:pt idx="26815">
                  <c:v>4.8508237443716116</c:v>
                </c:pt>
                <c:pt idx="26816">
                  <c:v>4.8492409964256478</c:v>
                </c:pt>
                <c:pt idx="26817">
                  <c:v>4.8492409964256469</c:v>
                </c:pt>
                <c:pt idx="26818">
                  <c:v>4.8613864322541236</c:v>
                </c:pt>
                <c:pt idx="26819">
                  <c:v>4.8746863182519498</c:v>
                </c:pt>
                <c:pt idx="26820">
                  <c:v>4.8809178654385406</c:v>
                </c:pt>
                <c:pt idx="26821">
                  <c:v>4.87301720396463</c:v>
                </c:pt>
                <c:pt idx="26822">
                  <c:v>4.8667193821120147</c:v>
                </c:pt>
                <c:pt idx="26823">
                  <c:v>4.882391240444159</c:v>
                </c:pt>
                <c:pt idx="26824">
                  <c:v>4.882391240444159</c:v>
                </c:pt>
                <c:pt idx="26825">
                  <c:v>4.882391240444159</c:v>
                </c:pt>
                <c:pt idx="26826">
                  <c:v>4.3539464796860869</c:v>
                </c:pt>
                <c:pt idx="26827">
                  <c:v>4.3371612298621018</c:v>
                </c:pt>
                <c:pt idx="26828">
                  <c:v>4.3539464796860869</c:v>
                </c:pt>
                <c:pt idx="26829">
                  <c:v>4.3539464796860869</c:v>
                </c:pt>
                <c:pt idx="26830">
                  <c:v>4.3700071971594969</c:v>
                </c:pt>
                <c:pt idx="26831">
                  <c:v>4.353201430569146</c:v>
                </c:pt>
                <c:pt idx="26832">
                  <c:v>4.3539464796860869</c:v>
                </c:pt>
                <c:pt idx="26833">
                  <c:v>4.3532818483526503</c:v>
                </c:pt>
                <c:pt idx="26834">
                  <c:v>4.3687999385673182</c:v>
                </c:pt>
                <c:pt idx="26835">
                  <c:v>4.3643909812064994</c:v>
                </c:pt>
                <c:pt idx="26836">
                  <c:v>4.3643909812064994</c:v>
                </c:pt>
                <c:pt idx="26837">
                  <c:v>4.3617194625669446</c:v>
                </c:pt>
                <c:pt idx="26838">
                  <c:v>4.3617194625669446</c:v>
                </c:pt>
                <c:pt idx="26839">
                  <c:v>3.9260021156212646</c:v>
                </c:pt>
                <c:pt idx="26840">
                  <c:v>3.9090657524825607</c:v>
                </c:pt>
                <c:pt idx="26841">
                  <c:v>3.9063047373896413</c:v>
                </c:pt>
                <c:pt idx="26842">
                  <c:v>3.9063047373896413</c:v>
                </c:pt>
                <c:pt idx="26843">
                  <c:v>3.9096482153173091</c:v>
                </c:pt>
                <c:pt idx="26844">
                  <c:v>4.4985225115231486</c:v>
                </c:pt>
                <c:pt idx="26845">
                  <c:v>3.4146180977353655</c:v>
                </c:pt>
                <c:pt idx="26846">
                  <c:v>3.3991195147488265</c:v>
                </c:pt>
                <c:pt idx="26847">
                  <c:v>3.3963868219519431</c:v>
                </c:pt>
                <c:pt idx="26848">
                  <c:v>3.397012904028371</c:v>
                </c:pt>
                <c:pt idx="26849">
                  <c:v>4.055620905128908</c:v>
                </c:pt>
                <c:pt idx="26850">
                  <c:v>4.0427478845280964</c:v>
                </c:pt>
                <c:pt idx="26851">
                  <c:v>4.0294892558302209</c:v>
                </c:pt>
                <c:pt idx="26852">
                  <c:v>4.0170732275248051</c:v>
                </c:pt>
                <c:pt idx="26853">
                  <c:v>4.5391340907098483</c:v>
                </c:pt>
                <c:pt idx="26854">
                  <c:v>4.5145470501078915</c:v>
                </c:pt>
                <c:pt idx="26855">
                  <c:v>4.9502430594420934</c:v>
                </c:pt>
                <c:pt idx="26856">
                  <c:v>4.9210899636971916</c:v>
                </c:pt>
                <c:pt idx="26857">
                  <c:v>4.9230691953058079</c:v>
                </c:pt>
                <c:pt idx="26858">
                  <c:v>5.2882976356720617</c:v>
                </c:pt>
                <c:pt idx="26859">
                  <c:v>5.2882976356720617</c:v>
                </c:pt>
                <c:pt idx="26860">
                  <c:v>5.2882976356720617</c:v>
                </c:pt>
                <c:pt idx="26861">
                  <c:v>5.2562276229384786</c:v>
                </c:pt>
                <c:pt idx="26862">
                  <c:v>5.2562276229384786</c:v>
                </c:pt>
                <c:pt idx="26863">
                  <c:v>5.2882976356720608</c:v>
                </c:pt>
                <c:pt idx="26864">
                  <c:v>5.2882976356720599</c:v>
                </c:pt>
                <c:pt idx="26865">
                  <c:v>5.288297635672059</c:v>
                </c:pt>
                <c:pt idx="26866">
                  <c:v>5.2918975625662945</c:v>
                </c:pt>
                <c:pt idx="26867">
                  <c:v>5.5805151905432</c:v>
                </c:pt>
                <c:pt idx="26868">
                  <c:v>5.614511866258538</c:v>
                </c:pt>
                <c:pt idx="26869">
                  <c:v>5.6120501066529798</c:v>
                </c:pt>
                <c:pt idx="26870">
                  <c:v>5.3011209081112387</c:v>
                </c:pt>
                <c:pt idx="26871">
                  <c:v>5.3321753013501718</c:v>
                </c:pt>
                <c:pt idx="26872">
                  <c:v>5.3287110638969137</c:v>
                </c:pt>
                <c:pt idx="26873">
                  <c:v>5.6414606764556838</c:v>
                </c:pt>
                <c:pt idx="26874">
                  <c:v>5.6635709265408121</c:v>
                </c:pt>
                <c:pt idx="26875">
                  <c:v>5.3495161606416008</c:v>
                </c:pt>
                <c:pt idx="26876">
                  <c:v>5.6635709265408121</c:v>
                </c:pt>
                <c:pt idx="26877">
                  <c:v>5.6555729562140113</c:v>
                </c:pt>
                <c:pt idx="26878">
                  <c:v>5.6880749300610987</c:v>
                </c:pt>
                <c:pt idx="26879">
                  <c:v>5.9548885513239318</c:v>
                </c:pt>
                <c:pt idx="26880">
                  <c:v>5.7176154087643036</c:v>
                </c:pt>
                <c:pt idx="26881">
                  <c:v>5.7176154087643036</c:v>
                </c:pt>
                <c:pt idx="26882">
                  <c:v>5.989099016040174</c:v>
                </c:pt>
                <c:pt idx="26883">
                  <c:v>5.9865734659020982</c:v>
                </c:pt>
                <c:pt idx="26884">
                  <c:v>5.7255831078657851</c:v>
                </c:pt>
                <c:pt idx="26885">
                  <c:v>5.7543863331166438</c:v>
                </c:pt>
                <c:pt idx="26886">
                  <c:v>5.4307932330810251</c:v>
                </c:pt>
                <c:pt idx="26887">
                  <c:v>5.4374411188458591</c:v>
                </c:pt>
                <c:pt idx="26888">
                  <c:v>5.453266694182231</c:v>
                </c:pt>
                <c:pt idx="26889">
                  <c:v>5.453266694182231</c:v>
                </c:pt>
                <c:pt idx="26890">
                  <c:v>5.4340161270933782</c:v>
                </c:pt>
                <c:pt idx="26891">
                  <c:v>5.4340161270933773</c:v>
                </c:pt>
                <c:pt idx="26892">
                  <c:v>5.4517608445282431</c:v>
                </c:pt>
                <c:pt idx="26893">
                  <c:v>5.461218875168564</c:v>
                </c:pt>
                <c:pt idx="26894">
                  <c:v>5.4612188751685631</c:v>
                </c:pt>
                <c:pt idx="26895">
                  <c:v>5.4582318618058032</c:v>
                </c:pt>
                <c:pt idx="26896">
                  <c:v>5.4302171909505503</c:v>
                </c:pt>
                <c:pt idx="26897">
                  <c:v>5.4582318618058023</c:v>
                </c:pt>
                <c:pt idx="26898">
                  <c:v>5.104672901552247</c:v>
                </c:pt>
                <c:pt idx="26899">
                  <c:v>5.0772288462845783</c:v>
                </c:pt>
                <c:pt idx="26900">
                  <c:v>5.0848617116329526</c:v>
                </c:pt>
                <c:pt idx="26901">
                  <c:v>5.0848617116329518</c:v>
                </c:pt>
                <c:pt idx="26902">
                  <c:v>5.0593673385913975</c:v>
                </c:pt>
                <c:pt idx="26903">
                  <c:v>5.0873145114692502</c:v>
                </c:pt>
                <c:pt idx="26904">
                  <c:v>4.6391104575844162</c:v>
                </c:pt>
                <c:pt idx="26905">
                  <c:v>4.6391104575844171</c:v>
                </c:pt>
                <c:pt idx="26906">
                  <c:v>4.6372246938877684</c:v>
                </c:pt>
                <c:pt idx="26907">
                  <c:v>4.1183849617329482</c:v>
                </c:pt>
                <c:pt idx="26908">
                  <c:v>4.1232123298168117</c:v>
                </c:pt>
                <c:pt idx="26909">
                  <c:v>4.1037236586794457</c:v>
                </c:pt>
                <c:pt idx="26910">
                  <c:v>3.4304458440362766</c:v>
                </c:pt>
                <c:pt idx="26911">
                  <c:v>3.4304458440362766</c:v>
                </c:pt>
                <c:pt idx="26912">
                  <c:v>3.4304458440362762</c:v>
                </c:pt>
                <c:pt idx="26913">
                  <c:v>2.5305930934835583</c:v>
                </c:pt>
                <c:pt idx="26914">
                  <c:v>2.531803893933358</c:v>
                </c:pt>
                <c:pt idx="26915">
                  <c:v>2.5318038939333576</c:v>
                </c:pt>
                <c:pt idx="26916">
                  <c:v>2.5178531830519413</c:v>
                </c:pt>
                <c:pt idx="26917">
                  <c:v>2.5305930934835579</c:v>
                </c:pt>
                <c:pt idx="26918">
                  <c:v>2.5314957451270299</c:v>
                </c:pt>
                <c:pt idx="26919">
                  <c:v>2.5253285812520012</c:v>
                </c:pt>
                <c:pt idx="26920">
                  <c:v>0.7629645000285723</c:v>
                </c:pt>
                <c:pt idx="26921">
                  <c:v>0.77013205484115554</c:v>
                </c:pt>
                <c:pt idx="26922">
                  <c:v>0.75457353351531575</c:v>
                </c:pt>
                <c:pt idx="26923">
                  <c:v>0.75457353351531542</c:v>
                </c:pt>
                <c:pt idx="26924">
                  <c:v>0.77724221646750025</c:v>
                </c:pt>
                <c:pt idx="26925">
                  <c:v>0.76181969702839647</c:v>
                </c:pt>
                <c:pt idx="26926">
                  <c:v>0.76181969702839558</c:v>
                </c:pt>
                <c:pt idx="26927">
                  <c:v>0.75846718886639219</c:v>
                </c:pt>
                <c:pt idx="26928">
                  <c:v>0.75846718886639275</c:v>
                </c:pt>
                <c:pt idx="26929">
                  <c:v>0.73912373942745402</c:v>
                </c:pt>
                <c:pt idx="26930">
                  <c:v>0.72426977111623003</c:v>
                </c:pt>
                <c:pt idx="26931">
                  <c:v>0.73094225961334169</c:v>
                </c:pt>
                <c:pt idx="26932">
                  <c:v>0.73912373942745402</c:v>
                </c:pt>
                <c:pt idx="26933">
                  <c:v>0.75846718886639308</c:v>
                </c:pt>
                <c:pt idx="26934">
                  <c:v>0.74711031939361694</c:v>
                </c:pt>
                <c:pt idx="26935">
                  <c:v>0.74711031939361627</c:v>
                </c:pt>
                <c:pt idx="26936">
                  <c:v>2.4941061743119306</c:v>
                </c:pt>
                <c:pt idx="26937">
                  <c:v>2.5093813470768507</c:v>
                </c:pt>
                <c:pt idx="26938">
                  <c:v>2.4934125072521671</c:v>
                </c:pt>
                <c:pt idx="26939">
                  <c:v>2.4912569595072771</c:v>
                </c:pt>
                <c:pt idx="26940">
                  <c:v>2.4934387051786193</c:v>
                </c:pt>
                <c:pt idx="26941">
                  <c:v>2.4945226573918737</c:v>
                </c:pt>
                <c:pt idx="26942">
                  <c:v>3.8813744119451283</c:v>
                </c:pt>
                <c:pt idx="26943">
                  <c:v>3.8857884158691949</c:v>
                </c:pt>
                <c:pt idx="26944">
                  <c:v>3.8669536580016262</c:v>
                </c:pt>
                <c:pt idx="26945">
                  <c:v>3.886605764731927</c:v>
                </c:pt>
                <c:pt idx="26946">
                  <c:v>3.8813744119451292</c:v>
                </c:pt>
                <c:pt idx="26947">
                  <c:v>3.8996841636833666</c:v>
                </c:pt>
                <c:pt idx="26948">
                  <c:v>3.8813744119451292</c:v>
                </c:pt>
                <c:pt idx="26949">
                  <c:v>3.8866057647319274</c:v>
                </c:pt>
                <c:pt idx="26950">
                  <c:v>3.8850420348952759</c:v>
                </c:pt>
                <c:pt idx="26951">
                  <c:v>3.8837061373232413</c:v>
                </c:pt>
                <c:pt idx="26952">
                  <c:v>3.8939452319341643</c:v>
                </c:pt>
                <c:pt idx="26953">
                  <c:v>3.8939452319341643</c:v>
                </c:pt>
                <c:pt idx="26954">
                  <c:v>3.9018561979911941</c:v>
                </c:pt>
                <c:pt idx="26955">
                  <c:v>3.8837061373232413</c:v>
                </c:pt>
                <c:pt idx="26956">
                  <c:v>3.8828454331389874</c:v>
                </c:pt>
                <c:pt idx="26957">
                  <c:v>3.8828454331389874</c:v>
                </c:pt>
                <c:pt idx="26958">
                  <c:v>3.8820743888897971</c:v>
                </c:pt>
                <c:pt idx="26959">
                  <c:v>3.8820743888897975</c:v>
                </c:pt>
                <c:pt idx="26960">
                  <c:v>4.4643453841114091</c:v>
                </c:pt>
                <c:pt idx="26961">
                  <c:v>4.4627068868058357</c:v>
                </c:pt>
                <c:pt idx="26962">
                  <c:v>4.4752769579274192</c:v>
                </c:pt>
                <c:pt idx="26963">
                  <c:v>4.4820109161220545</c:v>
                </c:pt>
                <c:pt idx="26964">
                  <c:v>4.4735552606551403</c:v>
                </c:pt>
                <c:pt idx="26965">
                  <c:v>4.4871109667918683</c:v>
                </c:pt>
                <c:pt idx="26966">
                  <c:v>4.4988234963373115</c:v>
                </c:pt>
                <c:pt idx="26967">
                  <c:v>3.9113975708608435</c:v>
                </c:pt>
                <c:pt idx="26968">
                  <c:v>3.8980120537093881</c:v>
                </c:pt>
                <c:pt idx="26969">
                  <c:v>3.9072679150313592</c:v>
                </c:pt>
                <c:pt idx="26970">
                  <c:v>3.9156161113849981</c:v>
                </c:pt>
                <c:pt idx="26971">
                  <c:v>3.9280693109932137</c:v>
                </c:pt>
                <c:pt idx="26972">
                  <c:v>3.9253801621338127</c:v>
                </c:pt>
                <c:pt idx="26973">
                  <c:v>2.5055002969014297</c:v>
                </c:pt>
                <c:pt idx="26974">
                  <c:v>2.5099868890379811</c:v>
                </c:pt>
                <c:pt idx="26975">
                  <c:v>2.5100407212785587</c:v>
                </c:pt>
                <c:pt idx="26976">
                  <c:v>2.4976442074260019</c:v>
                </c:pt>
                <c:pt idx="26977">
                  <c:v>3.422899395330151</c:v>
                </c:pt>
                <c:pt idx="26978">
                  <c:v>3.4096366616418341</c:v>
                </c:pt>
                <c:pt idx="26979">
                  <c:v>3.4096366616418337</c:v>
                </c:pt>
                <c:pt idx="26980">
                  <c:v>3.4058982780060933</c:v>
                </c:pt>
                <c:pt idx="26981">
                  <c:v>3.422899395330151</c:v>
                </c:pt>
                <c:pt idx="26982">
                  <c:v>4.1011599206942986</c:v>
                </c:pt>
                <c:pt idx="26983">
                  <c:v>4.089938073410015</c:v>
                </c:pt>
                <c:pt idx="26984">
                  <c:v>4.0914015825227059</c:v>
                </c:pt>
                <c:pt idx="26985">
                  <c:v>4.0699908597360599</c:v>
                </c:pt>
                <c:pt idx="26986">
                  <c:v>4.0902375843412768</c:v>
                </c:pt>
                <c:pt idx="26987">
                  <c:v>4.0902375843412768</c:v>
                </c:pt>
                <c:pt idx="26988">
                  <c:v>4.0963412268034993</c:v>
                </c:pt>
                <c:pt idx="26989">
                  <c:v>4.0963412268034984</c:v>
                </c:pt>
                <c:pt idx="26990">
                  <c:v>4.0963412268034984</c:v>
                </c:pt>
                <c:pt idx="26991">
                  <c:v>3.4169163398703897</c:v>
                </c:pt>
                <c:pt idx="26992">
                  <c:v>3.4147100985635732</c:v>
                </c:pt>
                <c:pt idx="26993">
                  <c:v>3.4052035836951053</c:v>
                </c:pt>
                <c:pt idx="26994">
                  <c:v>3.4192699624280238</c:v>
                </c:pt>
                <c:pt idx="26995">
                  <c:v>3.4096146879815432</c:v>
                </c:pt>
                <c:pt idx="26996">
                  <c:v>3.4037455038140929</c:v>
                </c:pt>
                <c:pt idx="26997">
                  <c:v>3.4120301340691657</c:v>
                </c:pt>
                <c:pt idx="26998">
                  <c:v>3.4085383469826476</c:v>
                </c:pt>
                <c:pt idx="26999">
                  <c:v>3.4075948640564993</c:v>
                </c:pt>
                <c:pt idx="27000">
                  <c:v>3.4075948640564993</c:v>
                </c:pt>
                <c:pt idx="27001">
                  <c:v>3.401289060587656</c:v>
                </c:pt>
                <c:pt idx="27002">
                  <c:v>3.401289060587656</c:v>
                </c:pt>
                <c:pt idx="27003">
                  <c:v>3.4196858862875246</c:v>
                </c:pt>
                <c:pt idx="27004">
                  <c:v>3.4287730381794757</c:v>
                </c:pt>
                <c:pt idx="27005">
                  <c:v>3.4193143256881777</c:v>
                </c:pt>
                <c:pt idx="27006">
                  <c:v>3.4205137643445851</c:v>
                </c:pt>
                <c:pt idx="27007">
                  <c:v>3.4171310556378707</c:v>
                </c:pt>
                <c:pt idx="27008">
                  <c:v>2.5059662314927347</c:v>
                </c:pt>
                <c:pt idx="27009">
                  <c:v>2.519445642905326</c:v>
                </c:pt>
                <c:pt idx="27010">
                  <c:v>2.5194456429053265</c:v>
                </c:pt>
                <c:pt idx="27011">
                  <c:v>2.5197158367607435</c:v>
                </c:pt>
                <c:pt idx="27012">
                  <c:v>2.5197158367607435</c:v>
                </c:pt>
                <c:pt idx="27013">
                  <c:v>0.74098490999252398</c:v>
                </c:pt>
                <c:pt idx="27014">
                  <c:v>0.73300583533188324</c:v>
                </c:pt>
                <c:pt idx="27015">
                  <c:v>0.7391904337845171</c:v>
                </c:pt>
                <c:pt idx="27016">
                  <c:v>0.72048313077223913</c:v>
                </c:pt>
                <c:pt idx="27017">
                  <c:v>0.69673868637127367</c:v>
                </c:pt>
                <c:pt idx="27018">
                  <c:v>0.70001951065421375</c:v>
                </c:pt>
                <c:pt idx="27019">
                  <c:v>0.71053866362626827</c:v>
                </c:pt>
                <c:pt idx="27020">
                  <c:v>0.7204831307722388</c:v>
                </c:pt>
                <c:pt idx="27021">
                  <c:v>0.69673868637127301</c:v>
                </c:pt>
                <c:pt idx="27022">
                  <c:v>0.69138691691886656</c:v>
                </c:pt>
                <c:pt idx="27023">
                  <c:v>0.69138691691886689</c:v>
                </c:pt>
                <c:pt idx="27024">
                  <c:v>0.67699929372523915</c:v>
                </c:pt>
                <c:pt idx="27025">
                  <c:v>0.65671196390653708</c:v>
                </c:pt>
                <c:pt idx="27026">
                  <c:v>0.63662146418232657</c:v>
                </c:pt>
                <c:pt idx="27027">
                  <c:v>0.64650368407888814</c:v>
                </c:pt>
                <c:pt idx="27028">
                  <c:v>2.4830180772826402</c:v>
                </c:pt>
                <c:pt idx="27029">
                  <c:v>2.4973160410626867</c:v>
                </c:pt>
                <c:pt idx="27030">
                  <c:v>2.4969587120281669</c:v>
                </c:pt>
                <c:pt idx="27031">
                  <c:v>2.4917358099353248</c:v>
                </c:pt>
                <c:pt idx="27032">
                  <c:v>2.4912267705009019</c:v>
                </c:pt>
                <c:pt idx="27033">
                  <c:v>2.4825467982737299</c:v>
                </c:pt>
                <c:pt idx="27034">
                  <c:v>2.4671276064344143</c:v>
                </c:pt>
                <c:pt idx="27035">
                  <c:v>2.4611004027686083</c:v>
                </c:pt>
                <c:pt idx="27036">
                  <c:v>2.4604660501992592</c:v>
                </c:pt>
                <c:pt idx="27037">
                  <c:v>2.4751114081653753</c:v>
                </c:pt>
                <c:pt idx="27038">
                  <c:v>2.4751114081653758</c:v>
                </c:pt>
                <c:pt idx="27039">
                  <c:v>2.4899275133730785</c:v>
                </c:pt>
                <c:pt idx="27040">
                  <c:v>2.4753027647775334</c:v>
                </c:pt>
                <c:pt idx="27041">
                  <c:v>2.4761401897578477</c:v>
                </c:pt>
                <c:pt idx="27042">
                  <c:v>2.4761401897578472</c:v>
                </c:pt>
                <c:pt idx="27043">
                  <c:v>2.4594343296059202</c:v>
                </c:pt>
                <c:pt idx="27044">
                  <c:v>2.4761401897578477</c:v>
                </c:pt>
                <c:pt idx="27045">
                  <c:v>2.4741504601538908</c:v>
                </c:pt>
                <c:pt idx="27046">
                  <c:v>2.4668322379769938</c:v>
                </c:pt>
                <c:pt idx="27047">
                  <c:v>2.4650572155555626</c:v>
                </c:pt>
                <c:pt idx="27048">
                  <c:v>2.4639365135002644</c:v>
                </c:pt>
                <c:pt idx="27049">
                  <c:v>2.4543936691245167</c:v>
                </c:pt>
                <c:pt idx="27050">
                  <c:v>2.4572044892896527</c:v>
                </c:pt>
                <c:pt idx="27051">
                  <c:v>2.4741522476260194</c:v>
                </c:pt>
                <c:pt idx="27052">
                  <c:v>2.4724969158644909</c:v>
                </c:pt>
                <c:pt idx="27053">
                  <c:v>2.4699798833896676</c:v>
                </c:pt>
                <c:pt idx="27054">
                  <c:v>2.4699798833896676</c:v>
                </c:pt>
                <c:pt idx="27055">
                  <c:v>2.4703249606135174</c:v>
                </c:pt>
                <c:pt idx="27056">
                  <c:v>2.4878341235763295</c:v>
                </c:pt>
                <c:pt idx="27057">
                  <c:v>2.502315046738151</c:v>
                </c:pt>
                <c:pt idx="27058">
                  <c:v>2.5042398490648057</c:v>
                </c:pt>
                <c:pt idx="27059">
                  <c:v>0.73440820463157608</c:v>
                </c:pt>
                <c:pt idx="27060">
                  <c:v>0.70588469667134346</c:v>
                </c:pt>
                <c:pt idx="27061">
                  <c:v>0.70811165248351371</c:v>
                </c:pt>
                <c:pt idx="27062">
                  <c:v>0.69194116096625791</c:v>
                </c:pt>
                <c:pt idx="27063">
                  <c:v>0.68264177420038785</c:v>
                </c:pt>
                <c:pt idx="27064">
                  <c:v>0.70199337107133297</c:v>
                </c:pt>
                <c:pt idx="27065">
                  <c:v>0.70985195800904899</c:v>
                </c:pt>
                <c:pt idx="27066">
                  <c:v>0.73493124399681398</c:v>
                </c:pt>
                <c:pt idx="27067">
                  <c:v>0.73493124399681364</c:v>
                </c:pt>
                <c:pt idx="27068">
                  <c:v>0.71689192146037484</c:v>
                </c:pt>
                <c:pt idx="27069">
                  <c:v>0.70871577074626357</c:v>
                </c:pt>
                <c:pt idx="27070">
                  <c:v>0.70871577074626391</c:v>
                </c:pt>
                <c:pt idx="27071">
                  <c:v>0.70831261727271078</c:v>
                </c:pt>
                <c:pt idx="27072">
                  <c:v>0.69862299524859062</c:v>
                </c:pt>
                <c:pt idx="27073">
                  <c:v>0.69864280500885012</c:v>
                </c:pt>
                <c:pt idx="27074">
                  <c:v>0.69462927774947991</c:v>
                </c:pt>
                <c:pt idx="27075">
                  <c:v>0.69462927774947958</c:v>
                </c:pt>
                <c:pt idx="27076">
                  <c:v>0.68476565790312205</c:v>
                </c:pt>
                <c:pt idx="27077">
                  <c:v>0.68476565790312205</c:v>
                </c:pt>
                <c:pt idx="27078">
                  <c:v>0.67429888048915565</c:v>
                </c:pt>
                <c:pt idx="27079">
                  <c:v>0.68397648303463832</c:v>
                </c:pt>
                <c:pt idx="27080">
                  <c:v>0.67780595727154724</c:v>
                </c:pt>
                <c:pt idx="27081">
                  <c:v>0.69666202800892685</c:v>
                </c:pt>
                <c:pt idx="27082">
                  <c:v>0.67690910122522296</c:v>
                </c:pt>
                <c:pt idx="27083">
                  <c:v>2.4936711462500338</c:v>
                </c:pt>
                <c:pt idx="27084">
                  <c:v>2.4998976461877773</c:v>
                </c:pt>
                <c:pt idx="27085">
                  <c:v>2.5007864527812349</c:v>
                </c:pt>
                <c:pt idx="27086">
                  <c:v>2.4995789447714274</c:v>
                </c:pt>
                <c:pt idx="27087">
                  <c:v>2.4865502516551414</c:v>
                </c:pt>
                <c:pt idx="27088">
                  <c:v>2.4865502516551405</c:v>
                </c:pt>
                <c:pt idx="27089">
                  <c:v>2.4859260246016746</c:v>
                </c:pt>
                <c:pt idx="27090">
                  <c:v>2.4794619016109256</c:v>
                </c:pt>
                <c:pt idx="27091">
                  <c:v>2.4782894557397461</c:v>
                </c:pt>
                <c:pt idx="27092">
                  <c:v>2.4782894557397461</c:v>
                </c:pt>
                <c:pt idx="27093">
                  <c:v>2.4792837406810486</c:v>
                </c:pt>
                <c:pt idx="27094">
                  <c:v>2.4954263157622081</c:v>
                </c:pt>
                <c:pt idx="27095">
                  <c:v>2.4799675130462564</c:v>
                </c:pt>
                <c:pt idx="27096">
                  <c:v>2.4821350343654034</c:v>
                </c:pt>
                <c:pt idx="27097">
                  <c:v>2.4651113007907295</c:v>
                </c:pt>
                <c:pt idx="27098">
                  <c:v>2.4651113007907295</c:v>
                </c:pt>
                <c:pt idx="27099">
                  <c:v>2.4743082679380684</c:v>
                </c:pt>
                <c:pt idx="27100">
                  <c:v>2.4898990635192524</c:v>
                </c:pt>
                <c:pt idx="27101">
                  <c:v>2.4729323550963578</c:v>
                </c:pt>
                <c:pt idx="27102">
                  <c:v>2.4877851543060219</c:v>
                </c:pt>
                <c:pt idx="27103">
                  <c:v>2.4884550911951191</c:v>
                </c:pt>
                <c:pt idx="27104">
                  <c:v>2.4887163987114733</c:v>
                </c:pt>
                <c:pt idx="27105">
                  <c:v>2.4886502930217698</c:v>
                </c:pt>
                <c:pt idx="27106">
                  <c:v>3.3757903918980543</c:v>
                </c:pt>
                <c:pt idx="27107">
                  <c:v>3.3711254632032981</c:v>
                </c:pt>
                <c:pt idx="27108">
                  <c:v>3.3711254632032981</c:v>
                </c:pt>
                <c:pt idx="27109">
                  <c:v>3.3757903918980543</c:v>
                </c:pt>
                <c:pt idx="27110">
                  <c:v>3.3765411481085095</c:v>
                </c:pt>
                <c:pt idx="27111">
                  <c:v>3.3751158996556292</c:v>
                </c:pt>
                <c:pt idx="27112">
                  <c:v>3.395367360231603</c:v>
                </c:pt>
                <c:pt idx="27113">
                  <c:v>3.4055359763420872</c:v>
                </c:pt>
                <c:pt idx="27114">
                  <c:v>3.901247312479966</c:v>
                </c:pt>
                <c:pt idx="27115">
                  <c:v>3.9090749429333407</c:v>
                </c:pt>
                <c:pt idx="27116">
                  <c:v>3.9053182807665614</c:v>
                </c:pt>
                <c:pt idx="27117">
                  <c:v>3.9045770388400909</c:v>
                </c:pt>
                <c:pt idx="27118">
                  <c:v>3.9053182807665614</c:v>
                </c:pt>
                <c:pt idx="27119">
                  <c:v>3.8915070616970859</c:v>
                </c:pt>
                <c:pt idx="27120">
                  <c:v>3.8915070616970864</c:v>
                </c:pt>
                <c:pt idx="27121">
                  <c:v>3.8930233697392711</c:v>
                </c:pt>
                <c:pt idx="27122">
                  <c:v>4.4781105083825441</c:v>
                </c:pt>
                <c:pt idx="27123">
                  <c:v>4.4640591610717246</c:v>
                </c:pt>
                <c:pt idx="27124">
                  <c:v>4.4640591610717246</c:v>
                </c:pt>
                <c:pt idx="27125">
                  <c:v>4.4640591610717237</c:v>
                </c:pt>
                <c:pt idx="27126">
                  <c:v>4.4656547238207907</c:v>
                </c:pt>
                <c:pt idx="27127">
                  <c:v>4.93817825463052</c:v>
                </c:pt>
                <c:pt idx="27128">
                  <c:v>4.9604474933242724</c:v>
                </c:pt>
                <c:pt idx="27129">
                  <c:v>4.958309389088063</c:v>
                </c:pt>
                <c:pt idx="27130">
                  <c:v>4.9344577470096898</c:v>
                </c:pt>
                <c:pt idx="27131">
                  <c:v>4.9344577470096898</c:v>
                </c:pt>
                <c:pt idx="27132">
                  <c:v>4.9344577470096898</c:v>
                </c:pt>
                <c:pt idx="27133">
                  <c:v>4.909902754355941</c:v>
                </c:pt>
                <c:pt idx="27134">
                  <c:v>4.936702695804537</c:v>
                </c:pt>
                <c:pt idx="27135">
                  <c:v>4.927250818088079</c:v>
                </c:pt>
                <c:pt idx="27136">
                  <c:v>4.9513611315628037</c:v>
                </c:pt>
                <c:pt idx="27137">
                  <c:v>4.4725851063807536</c:v>
                </c:pt>
                <c:pt idx="27138">
                  <c:v>4.4709891367081083</c:v>
                </c:pt>
                <c:pt idx="27139">
                  <c:v>4.4783386675913786</c:v>
                </c:pt>
                <c:pt idx="27140">
                  <c:v>4.4934701206624448</c:v>
                </c:pt>
                <c:pt idx="27141">
                  <c:v>4.4909047580978534</c:v>
                </c:pt>
                <c:pt idx="27142">
                  <c:v>4.4868530522154186</c:v>
                </c:pt>
                <c:pt idx="27143">
                  <c:v>4.4868530522154195</c:v>
                </c:pt>
                <c:pt idx="27144">
                  <c:v>4.4742993859147475</c:v>
                </c:pt>
                <c:pt idx="27145">
                  <c:v>3.4045740946363447</c:v>
                </c:pt>
                <c:pt idx="27146">
                  <c:v>3.384878874464651</c:v>
                </c:pt>
                <c:pt idx="27147">
                  <c:v>3.4045740946363439</c:v>
                </c:pt>
                <c:pt idx="27148">
                  <c:v>3.4045740946363447</c:v>
                </c:pt>
                <c:pt idx="27149">
                  <c:v>3.4039163265216228</c:v>
                </c:pt>
                <c:pt idx="27150">
                  <c:v>3.4187490561989464</c:v>
                </c:pt>
                <c:pt idx="27151">
                  <c:v>3.4193181906131009</c:v>
                </c:pt>
                <c:pt idx="27152">
                  <c:v>3.4186858140386724</c:v>
                </c:pt>
                <c:pt idx="27153">
                  <c:v>2.5326243519757541</c:v>
                </c:pt>
                <c:pt idx="27154">
                  <c:v>2.538088510718532</c:v>
                </c:pt>
                <c:pt idx="27155">
                  <c:v>2.5373169008129208</c:v>
                </c:pt>
                <c:pt idx="27156">
                  <c:v>2.523259200461959</c:v>
                </c:pt>
                <c:pt idx="27157">
                  <c:v>2.538333978430773</c:v>
                </c:pt>
                <c:pt idx="27158">
                  <c:v>0.81509621630297335</c:v>
                </c:pt>
                <c:pt idx="27159">
                  <c:v>0.80295678225713685</c:v>
                </c:pt>
                <c:pt idx="27160">
                  <c:v>0.79575764459299958</c:v>
                </c:pt>
                <c:pt idx="27161">
                  <c:v>0.79039594787832446</c:v>
                </c:pt>
                <c:pt idx="27162">
                  <c:v>0.79039594787832423</c:v>
                </c:pt>
                <c:pt idx="27163">
                  <c:v>0.78747244472214328</c:v>
                </c:pt>
                <c:pt idx="27164">
                  <c:v>0.78830380743719453</c:v>
                </c:pt>
                <c:pt idx="27165">
                  <c:v>0.7629957319623184</c:v>
                </c:pt>
                <c:pt idx="27166">
                  <c:v>0.75501800324477419</c:v>
                </c:pt>
                <c:pt idx="27167">
                  <c:v>0.72721622941792508</c:v>
                </c:pt>
                <c:pt idx="27168">
                  <c:v>0.74835132700947149</c:v>
                </c:pt>
                <c:pt idx="27169">
                  <c:v>0.73987550630379961</c:v>
                </c:pt>
                <c:pt idx="27170">
                  <c:v>0.73987550630379872</c:v>
                </c:pt>
                <c:pt idx="27171">
                  <c:v>0.73987550630379995</c:v>
                </c:pt>
                <c:pt idx="27172">
                  <c:v>0.73987550630379895</c:v>
                </c:pt>
                <c:pt idx="27173">
                  <c:v>0.73987550630379961</c:v>
                </c:pt>
                <c:pt idx="27174">
                  <c:v>0.72721622941792508</c:v>
                </c:pt>
                <c:pt idx="27175">
                  <c:v>0.72135448240237421</c:v>
                </c:pt>
                <c:pt idx="27176">
                  <c:v>0.74835132700947149</c:v>
                </c:pt>
                <c:pt idx="27177">
                  <c:v>0.74835132700947216</c:v>
                </c:pt>
                <c:pt idx="27178">
                  <c:v>0.72721622941792596</c:v>
                </c:pt>
                <c:pt idx="27179">
                  <c:v>0.73987550630379995</c:v>
                </c:pt>
                <c:pt idx="27180">
                  <c:v>0.72332773878091128</c:v>
                </c:pt>
                <c:pt idx="27181">
                  <c:v>0.7129691255485282</c:v>
                </c:pt>
                <c:pt idx="27182">
                  <c:v>0.72135448240237487</c:v>
                </c:pt>
                <c:pt idx="27183">
                  <c:v>0.71484871746808443</c:v>
                </c:pt>
                <c:pt idx="27184">
                  <c:v>0.71484871746808409</c:v>
                </c:pt>
                <c:pt idx="27185">
                  <c:v>0.71278615299116277</c:v>
                </c:pt>
                <c:pt idx="27186">
                  <c:v>0.74090380585588622</c:v>
                </c:pt>
                <c:pt idx="27187">
                  <c:v>0.73248440441112095</c:v>
                </c:pt>
                <c:pt idx="27188">
                  <c:v>0.73248440441112073</c:v>
                </c:pt>
                <c:pt idx="27189">
                  <c:v>0.72522026507979831</c:v>
                </c:pt>
                <c:pt idx="27190">
                  <c:v>0.71625115204037682</c:v>
                </c:pt>
                <c:pt idx="27191">
                  <c:v>0.72522026507979787</c:v>
                </c:pt>
                <c:pt idx="27192">
                  <c:v>0.73248440441112028</c:v>
                </c:pt>
                <c:pt idx="27193">
                  <c:v>0.73248440441111995</c:v>
                </c:pt>
                <c:pt idx="27194">
                  <c:v>0.74411761850993474</c:v>
                </c:pt>
                <c:pt idx="27195">
                  <c:v>0.74191774172334646</c:v>
                </c:pt>
                <c:pt idx="27196">
                  <c:v>0.75494705591322819</c:v>
                </c:pt>
                <c:pt idx="27197">
                  <c:v>0.7499907734430733</c:v>
                </c:pt>
                <c:pt idx="27198">
                  <c:v>0.7771696828369703</c:v>
                </c:pt>
                <c:pt idx="27199">
                  <c:v>0.77716968283696997</c:v>
                </c:pt>
                <c:pt idx="27200">
                  <c:v>0.77088877986783388</c:v>
                </c:pt>
                <c:pt idx="27201">
                  <c:v>0.78487308172880776</c:v>
                </c:pt>
                <c:pt idx="27202">
                  <c:v>0.76244499639555341</c:v>
                </c:pt>
                <c:pt idx="27203">
                  <c:v>0.76244499639555374</c:v>
                </c:pt>
                <c:pt idx="27204">
                  <c:v>0.75774873312981161</c:v>
                </c:pt>
                <c:pt idx="27205">
                  <c:v>0.77088877986783411</c:v>
                </c:pt>
                <c:pt idx="27206">
                  <c:v>0.77716968283696974</c:v>
                </c:pt>
                <c:pt idx="27207">
                  <c:v>2.5066932046144679</c:v>
                </c:pt>
                <c:pt idx="27208">
                  <c:v>2.522382221385099</c:v>
                </c:pt>
                <c:pt idx="27209">
                  <c:v>2.5238946334400723</c:v>
                </c:pt>
                <c:pt idx="27210">
                  <c:v>2.5086571232264232</c:v>
                </c:pt>
                <c:pt idx="27211">
                  <c:v>2.5074157235731902</c:v>
                </c:pt>
                <c:pt idx="27212">
                  <c:v>2.5074157235731902</c:v>
                </c:pt>
                <c:pt idx="27213">
                  <c:v>2.5066932046144688</c:v>
                </c:pt>
                <c:pt idx="27214">
                  <c:v>2.5206998185905136</c:v>
                </c:pt>
                <c:pt idx="27215">
                  <c:v>2.5206998185905136</c:v>
                </c:pt>
                <c:pt idx="27216">
                  <c:v>2.5206998185905136</c:v>
                </c:pt>
                <c:pt idx="27217">
                  <c:v>2.5052076042672931</c:v>
                </c:pt>
                <c:pt idx="27218">
                  <c:v>2.5052076042672931</c:v>
                </c:pt>
                <c:pt idx="27219">
                  <c:v>2.4876140836842908</c:v>
                </c:pt>
                <c:pt idx="27220">
                  <c:v>2.4851287975633523</c:v>
                </c:pt>
                <c:pt idx="27221">
                  <c:v>2.5033731354216631</c:v>
                </c:pt>
                <c:pt idx="27222">
                  <c:v>2.5028272462888586</c:v>
                </c:pt>
                <c:pt idx="27223">
                  <c:v>2.5033731354216631</c:v>
                </c:pt>
                <c:pt idx="27224">
                  <c:v>2.4880454238653851</c:v>
                </c:pt>
                <c:pt idx="27225">
                  <c:v>2.5052076042672935</c:v>
                </c:pt>
                <c:pt idx="27226">
                  <c:v>2.5058260625955979</c:v>
                </c:pt>
                <c:pt idx="27227">
                  <c:v>2.5215346503103868</c:v>
                </c:pt>
                <c:pt idx="27228">
                  <c:v>2.5203411497109127</c:v>
                </c:pt>
                <c:pt idx="27229">
                  <c:v>2.5058260625955975</c:v>
                </c:pt>
                <c:pt idx="27230">
                  <c:v>2.496713313002858</c:v>
                </c:pt>
                <c:pt idx="27231">
                  <c:v>2.4941152487584644</c:v>
                </c:pt>
                <c:pt idx="27232">
                  <c:v>2.4937671835736577</c:v>
                </c:pt>
                <c:pt idx="27233">
                  <c:v>3.3951445635937678</c:v>
                </c:pt>
                <c:pt idx="27234">
                  <c:v>3.3951445635937674</c:v>
                </c:pt>
                <c:pt idx="27235">
                  <c:v>3.4101749644617096</c:v>
                </c:pt>
                <c:pt idx="27236">
                  <c:v>3.3906349185491056</c:v>
                </c:pt>
                <c:pt idx="27237">
                  <c:v>3.4014996922074547</c:v>
                </c:pt>
                <c:pt idx="27238">
                  <c:v>2.5009542299597962</c:v>
                </c:pt>
                <c:pt idx="27239">
                  <c:v>2.4860084958453359</c:v>
                </c:pt>
                <c:pt idx="27240">
                  <c:v>2.5009542299597962</c:v>
                </c:pt>
                <c:pt idx="27241">
                  <c:v>2.5015748837609233</c:v>
                </c:pt>
                <c:pt idx="27242">
                  <c:v>2.5009542299597962</c:v>
                </c:pt>
                <c:pt idx="27243">
                  <c:v>3.4050480444809765</c:v>
                </c:pt>
                <c:pt idx="27244">
                  <c:v>3.4044319755228689</c:v>
                </c:pt>
                <c:pt idx="27245">
                  <c:v>4.4594503763007465</c:v>
                </c:pt>
                <c:pt idx="27246">
                  <c:v>4.4354864340168554</c:v>
                </c:pt>
                <c:pt idx="27247">
                  <c:v>4.4577717097250478</c:v>
                </c:pt>
                <c:pt idx="27248">
                  <c:v>4.4594503763007465</c:v>
                </c:pt>
                <c:pt idx="27249">
                  <c:v>4.4606294847952066</c:v>
                </c:pt>
                <c:pt idx="27250">
                  <c:v>4.4606294847952066</c:v>
                </c:pt>
                <c:pt idx="27251">
                  <c:v>4.4622795010480303</c:v>
                </c:pt>
                <c:pt idx="27252">
                  <c:v>4.4385264110234557</c:v>
                </c:pt>
                <c:pt idx="27253">
                  <c:v>4.4606294847952066</c:v>
                </c:pt>
                <c:pt idx="27254">
                  <c:v>4.4681633375271836</c:v>
                </c:pt>
                <c:pt idx="27255">
                  <c:v>4.4634423237823437</c:v>
                </c:pt>
                <c:pt idx="27256">
                  <c:v>4.916994341127146</c:v>
                </c:pt>
                <c:pt idx="27257">
                  <c:v>4.9208435346606851</c:v>
                </c:pt>
                <c:pt idx="27258">
                  <c:v>4.9208435346606851</c:v>
                </c:pt>
                <c:pt idx="27259">
                  <c:v>4.9231435172632612</c:v>
                </c:pt>
                <c:pt idx="27260">
                  <c:v>5.3163579705245221</c:v>
                </c:pt>
                <c:pt idx="27261">
                  <c:v>5.3264116662433665</c:v>
                </c:pt>
                <c:pt idx="27262">
                  <c:v>5.3264116662433665</c:v>
                </c:pt>
                <c:pt idx="27263">
                  <c:v>5.3264116662433656</c:v>
                </c:pt>
                <c:pt idx="27264">
                  <c:v>4.9253107626037771</c:v>
                </c:pt>
                <c:pt idx="27265">
                  <c:v>4.9253107626037762</c:v>
                </c:pt>
                <c:pt idx="27266">
                  <c:v>4.9253107626037771</c:v>
                </c:pt>
                <c:pt idx="27267">
                  <c:v>4.9325279520666507</c:v>
                </c:pt>
                <c:pt idx="27268">
                  <c:v>4.9247802868848352</c:v>
                </c:pt>
                <c:pt idx="27269">
                  <c:v>4.9194422519996719</c:v>
                </c:pt>
                <c:pt idx="27270">
                  <c:v>4.913617368086201</c:v>
                </c:pt>
                <c:pt idx="27271">
                  <c:v>4.9040355072107031</c:v>
                </c:pt>
                <c:pt idx="27272">
                  <c:v>4.9118411683248855</c:v>
                </c:pt>
                <c:pt idx="27273">
                  <c:v>4.9362548997153253</c:v>
                </c:pt>
                <c:pt idx="27274">
                  <c:v>4.4637030363910153</c:v>
                </c:pt>
                <c:pt idx="27275">
                  <c:v>4.4637030363910162</c:v>
                </c:pt>
                <c:pt idx="27276">
                  <c:v>3.3841989447132899</c:v>
                </c:pt>
                <c:pt idx="27277">
                  <c:v>3.3841989447132899</c:v>
                </c:pt>
                <c:pt idx="27278">
                  <c:v>3.3841989447132899</c:v>
                </c:pt>
                <c:pt idx="27279">
                  <c:v>3.3884842626659899</c:v>
                </c:pt>
                <c:pt idx="27280">
                  <c:v>3.3878163751719863</c:v>
                </c:pt>
                <c:pt idx="27281">
                  <c:v>3.3878163751719859</c:v>
                </c:pt>
                <c:pt idx="27282">
                  <c:v>3.4065233221924371</c:v>
                </c:pt>
                <c:pt idx="27283">
                  <c:v>3.4075693730660954</c:v>
                </c:pt>
                <c:pt idx="27284">
                  <c:v>3.3884842626659886</c:v>
                </c:pt>
                <c:pt idx="27285">
                  <c:v>3.3884842626659886</c:v>
                </c:pt>
                <c:pt idx="27286">
                  <c:v>3.4065233221924376</c:v>
                </c:pt>
                <c:pt idx="27287">
                  <c:v>2.4954477492632074</c:v>
                </c:pt>
                <c:pt idx="27288">
                  <c:v>2.4973410209296394</c:v>
                </c:pt>
                <c:pt idx="27289">
                  <c:v>2.4810258527467863</c:v>
                </c:pt>
                <c:pt idx="27290">
                  <c:v>2.4810258527467863</c:v>
                </c:pt>
                <c:pt idx="27291">
                  <c:v>0.7046003140060304</c:v>
                </c:pt>
                <c:pt idx="27292">
                  <c:v>0.67362925914193506</c:v>
                </c:pt>
                <c:pt idx="27293">
                  <c:v>0.68179126866443185</c:v>
                </c:pt>
                <c:pt idx="27294">
                  <c:v>0.71007034576985939</c:v>
                </c:pt>
                <c:pt idx="27295">
                  <c:v>0.71007034576985906</c:v>
                </c:pt>
                <c:pt idx="27296">
                  <c:v>0.70266565438495487</c:v>
                </c:pt>
                <c:pt idx="27297">
                  <c:v>0.68919156669879589</c:v>
                </c:pt>
                <c:pt idx="27298">
                  <c:v>0.68881550897974853</c:v>
                </c:pt>
                <c:pt idx="27299">
                  <c:v>0.69415112593725303</c:v>
                </c:pt>
                <c:pt idx="27300">
                  <c:v>0.68881550897974708</c:v>
                </c:pt>
                <c:pt idx="27301">
                  <c:v>0.68579772701032415</c:v>
                </c:pt>
                <c:pt idx="27302">
                  <c:v>0.67592396391516918</c:v>
                </c:pt>
                <c:pt idx="27303">
                  <c:v>0.67638334757917473</c:v>
                </c:pt>
                <c:pt idx="27304">
                  <c:v>0.65374917305455005</c:v>
                </c:pt>
                <c:pt idx="27305">
                  <c:v>0.65351375572989867</c:v>
                </c:pt>
                <c:pt idx="27306">
                  <c:v>0.63859843443110109</c:v>
                </c:pt>
                <c:pt idx="27307">
                  <c:v>0.63518086766794368</c:v>
                </c:pt>
                <c:pt idx="27308">
                  <c:v>0.61864185271890704</c:v>
                </c:pt>
                <c:pt idx="27309">
                  <c:v>0.58355387040701834</c:v>
                </c:pt>
                <c:pt idx="27310">
                  <c:v>0.5830119772875747</c:v>
                </c:pt>
                <c:pt idx="27311">
                  <c:v>0.57612519414969554</c:v>
                </c:pt>
                <c:pt idx="27312">
                  <c:v>0.56840023235526271</c:v>
                </c:pt>
                <c:pt idx="27313">
                  <c:v>0.53285855666882997</c:v>
                </c:pt>
                <c:pt idx="27314">
                  <c:v>0.54216071548498312</c:v>
                </c:pt>
                <c:pt idx="27315">
                  <c:v>0.52264849221057397</c:v>
                </c:pt>
                <c:pt idx="27316">
                  <c:v>0.52247076702274742</c:v>
                </c:pt>
                <c:pt idx="27317">
                  <c:v>0.48850400228630414</c:v>
                </c:pt>
                <c:pt idx="27318">
                  <c:v>0.48850400228630414</c:v>
                </c:pt>
                <c:pt idx="27319">
                  <c:v>0.48850400228630414</c:v>
                </c:pt>
                <c:pt idx="27320">
                  <c:v>0.52247076702274875</c:v>
                </c:pt>
                <c:pt idx="27321">
                  <c:v>0.52247076702275019</c:v>
                </c:pt>
                <c:pt idx="27322">
                  <c:v>0.52247076702274975</c:v>
                </c:pt>
                <c:pt idx="27323">
                  <c:v>0.55893452601395799</c:v>
                </c:pt>
                <c:pt idx="27324">
                  <c:v>0.54747424022000746</c:v>
                </c:pt>
                <c:pt idx="27325">
                  <c:v>0.5474742402200079</c:v>
                </c:pt>
                <c:pt idx="27326">
                  <c:v>0.55893452601395843</c:v>
                </c:pt>
                <c:pt idx="27327">
                  <c:v>0.55737338333430886</c:v>
                </c:pt>
                <c:pt idx="27328">
                  <c:v>0.54648545997168063</c:v>
                </c:pt>
                <c:pt idx="27329">
                  <c:v>0.58105554494035394</c:v>
                </c:pt>
                <c:pt idx="27330">
                  <c:v>0.59187562323675369</c:v>
                </c:pt>
                <c:pt idx="27331">
                  <c:v>0.61034457438377432</c:v>
                </c:pt>
                <c:pt idx="27332">
                  <c:v>0.61034457438377321</c:v>
                </c:pt>
                <c:pt idx="27333">
                  <c:v>0.62725476736664576</c:v>
                </c:pt>
                <c:pt idx="27334">
                  <c:v>0.63344067312445818</c:v>
                </c:pt>
                <c:pt idx="27335">
                  <c:v>0.62767487955348056</c:v>
                </c:pt>
                <c:pt idx="27336">
                  <c:v>0.64030584198484086</c:v>
                </c:pt>
                <c:pt idx="27337">
                  <c:v>0.67632796107074933</c:v>
                </c:pt>
                <c:pt idx="27338">
                  <c:v>2.4805317311203043</c:v>
                </c:pt>
                <c:pt idx="27339">
                  <c:v>2.4797919061935203</c:v>
                </c:pt>
                <c:pt idx="27340">
                  <c:v>2.4956032200335518</c:v>
                </c:pt>
                <c:pt idx="27341">
                  <c:v>2.4943729492579081</c:v>
                </c:pt>
                <c:pt idx="27342">
                  <c:v>3.3957584257659215</c:v>
                </c:pt>
                <c:pt idx="27343">
                  <c:v>3.4033854954126213</c:v>
                </c:pt>
                <c:pt idx="27344">
                  <c:v>3.405583871943981</c:v>
                </c:pt>
                <c:pt idx="27345">
                  <c:v>3.3943534936653816</c:v>
                </c:pt>
                <c:pt idx="27346">
                  <c:v>3.3957407903266779</c:v>
                </c:pt>
                <c:pt idx="27347">
                  <c:v>3.3916104640808085</c:v>
                </c:pt>
                <c:pt idx="27348">
                  <c:v>3.4110509562935003</c:v>
                </c:pt>
                <c:pt idx="27349">
                  <c:v>3.4116486351893855</c:v>
                </c:pt>
                <c:pt idx="27350">
                  <c:v>3.4261443776592482</c:v>
                </c:pt>
                <c:pt idx="27351">
                  <c:v>3.411322328836353</c:v>
                </c:pt>
                <c:pt idx="27352">
                  <c:v>3.4141065398051778</c:v>
                </c:pt>
                <c:pt idx="27353">
                  <c:v>3.3950561013511313</c:v>
                </c:pt>
                <c:pt idx="27354">
                  <c:v>3.3741955683704559</c:v>
                </c:pt>
                <c:pt idx="27355">
                  <c:v>3.3943534936653812</c:v>
                </c:pt>
                <c:pt idx="27356">
                  <c:v>4.0366860977049956</c:v>
                </c:pt>
                <c:pt idx="27357">
                  <c:v>4.0383183619556053</c:v>
                </c:pt>
                <c:pt idx="27358">
                  <c:v>4.0443752130191459</c:v>
                </c:pt>
                <c:pt idx="27359">
                  <c:v>4.0663731932682081</c:v>
                </c:pt>
                <c:pt idx="27360">
                  <c:v>4.0427906955097628</c:v>
                </c:pt>
                <c:pt idx="27361">
                  <c:v>4.0486424158018925</c:v>
                </c:pt>
                <c:pt idx="27362">
                  <c:v>4.0512884732445711</c:v>
                </c:pt>
                <c:pt idx="27363">
                  <c:v>4.579477281832272</c:v>
                </c:pt>
                <c:pt idx="27364">
                  <c:v>4.5886816995575455</c:v>
                </c:pt>
                <c:pt idx="27365">
                  <c:v>4.5886816995575455</c:v>
                </c:pt>
                <c:pt idx="27366">
                  <c:v>4.5865562155973354</c:v>
                </c:pt>
                <c:pt idx="27367">
                  <c:v>4.5937403400905046</c:v>
                </c:pt>
                <c:pt idx="27368">
                  <c:v>4.5937403400905046</c:v>
                </c:pt>
                <c:pt idx="27369">
                  <c:v>4.0585194562671578</c:v>
                </c:pt>
                <c:pt idx="27370">
                  <c:v>4.0655232943137465</c:v>
                </c:pt>
                <c:pt idx="27371">
                  <c:v>4.0655232943137474</c:v>
                </c:pt>
                <c:pt idx="27372">
                  <c:v>4.0709851425935568</c:v>
                </c:pt>
                <c:pt idx="27373">
                  <c:v>3.3975172042192319</c:v>
                </c:pt>
                <c:pt idx="27374">
                  <c:v>3.3872961308459151</c:v>
                </c:pt>
                <c:pt idx="27375">
                  <c:v>3.3843798857749836</c:v>
                </c:pt>
                <c:pt idx="27376">
                  <c:v>3.4037638085678226</c:v>
                </c:pt>
                <c:pt idx="27377">
                  <c:v>3.4004052751664489</c:v>
                </c:pt>
                <c:pt idx="27378">
                  <c:v>3.3998636962333744</c:v>
                </c:pt>
                <c:pt idx="27379">
                  <c:v>4.0485033462296762</c:v>
                </c:pt>
                <c:pt idx="27380">
                  <c:v>4.0485033462296762</c:v>
                </c:pt>
                <c:pt idx="27381">
                  <c:v>4.0321969092136625</c:v>
                </c:pt>
                <c:pt idx="27382">
                  <c:v>4.0489064375792321</c:v>
                </c:pt>
                <c:pt idx="27383">
                  <c:v>4.0447063269898953</c:v>
                </c:pt>
                <c:pt idx="27384">
                  <c:v>4.0431594509088393</c:v>
                </c:pt>
                <c:pt idx="27385">
                  <c:v>4.0505612655627115</c:v>
                </c:pt>
                <c:pt idx="27386">
                  <c:v>4.0294384399714112</c:v>
                </c:pt>
                <c:pt idx="27387">
                  <c:v>3.3678395811452817</c:v>
                </c:pt>
                <c:pt idx="27388">
                  <c:v>3.3678395811452817</c:v>
                </c:pt>
                <c:pt idx="27389">
                  <c:v>3.3639786398373577</c:v>
                </c:pt>
                <c:pt idx="27390">
                  <c:v>3.3466111192295225</c:v>
                </c:pt>
                <c:pt idx="27391">
                  <c:v>3.358936044755473</c:v>
                </c:pt>
                <c:pt idx="27392">
                  <c:v>3.3603695491364913</c:v>
                </c:pt>
                <c:pt idx="27393">
                  <c:v>3.3793562320631696</c:v>
                </c:pt>
                <c:pt idx="27394">
                  <c:v>2.4668484889067757</c:v>
                </c:pt>
                <c:pt idx="27395">
                  <c:v>2.4644270271851219</c:v>
                </c:pt>
                <c:pt idx="27396">
                  <c:v>2.4649796790030587</c:v>
                </c:pt>
                <c:pt idx="27397">
                  <c:v>2.4814798188926059</c:v>
                </c:pt>
                <c:pt idx="27398">
                  <c:v>2.4964700156464636</c:v>
                </c:pt>
                <c:pt idx="27399">
                  <c:v>2.4803412184281228</c:v>
                </c:pt>
                <c:pt idx="27400">
                  <c:v>2.4810258527467868</c:v>
                </c:pt>
                <c:pt idx="27401">
                  <c:v>2.4786880991823272</c:v>
                </c:pt>
                <c:pt idx="27402">
                  <c:v>2.4786880991823272</c:v>
                </c:pt>
                <c:pt idx="27403">
                  <c:v>2.493412507252168</c:v>
                </c:pt>
                <c:pt idx="27404">
                  <c:v>2.493412507252168</c:v>
                </c:pt>
                <c:pt idx="27405">
                  <c:v>2.4934125072521685</c:v>
                </c:pt>
                <c:pt idx="27406">
                  <c:v>2.4941061743119319</c:v>
                </c:pt>
                <c:pt idx="27407">
                  <c:v>2.4766821399760999</c:v>
                </c:pt>
                <c:pt idx="27408">
                  <c:v>2.4765193257601865</c:v>
                </c:pt>
                <c:pt idx="27409">
                  <c:v>2.476519325760187</c:v>
                </c:pt>
                <c:pt idx="27410">
                  <c:v>0.72554583134485373</c:v>
                </c:pt>
                <c:pt idx="27411">
                  <c:v>0.72101565836296488</c:v>
                </c:pt>
                <c:pt idx="27412">
                  <c:v>0.72282977416135208</c:v>
                </c:pt>
                <c:pt idx="27413">
                  <c:v>0.69355783939545379</c:v>
                </c:pt>
                <c:pt idx="27414">
                  <c:v>0.70059202703533108</c:v>
                </c:pt>
                <c:pt idx="27415">
                  <c:v>0.69027569934267385</c:v>
                </c:pt>
                <c:pt idx="27416">
                  <c:v>0.72282977416135241</c:v>
                </c:pt>
                <c:pt idx="27417">
                  <c:v>0.75009652517950598</c:v>
                </c:pt>
                <c:pt idx="27418">
                  <c:v>0.75535634994393475</c:v>
                </c:pt>
                <c:pt idx="27419">
                  <c:v>0.75535634994393475</c:v>
                </c:pt>
                <c:pt idx="27420">
                  <c:v>0.77973784249431521</c:v>
                </c:pt>
                <c:pt idx="27421">
                  <c:v>0.79323994136614329</c:v>
                </c:pt>
                <c:pt idx="27422">
                  <c:v>0.7852344109403695</c:v>
                </c:pt>
                <c:pt idx="27423">
                  <c:v>0.78729482569100662</c:v>
                </c:pt>
                <c:pt idx="27424">
                  <c:v>2.5000226117603841</c:v>
                </c:pt>
                <c:pt idx="27425">
                  <c:v>2.5000226117603841</c:v>
                </c:pt>
                <c:pt idx="27426">
                  <c:v>2.5005628190610931</c:v>
                </c:pt>
                <c:pt idx="27427">
                  <c:v>2.5168617729591634</c:v>
                </c:pt>
                <c:pt idx="27428">
                  <c:v>2.5000226117603845</c:v>
                </c:pt>
                <c:pt idx="27429">
                  <c:v>2.483636436351115</c:v>
                </c:pt>
                <c:pt idx="27430">
                  <c:v>2.5013999306194972</c:v>
                </c:pt>
                <c:pt idx="27431">
                  <c:v>2.502965774655078</c:v>
                </c:pt>
                <c:pt idx="27432">
                  <c:v>2.5047446651643153</c:v>
                </c:pt>
                <c:pt idx="27433">
                  <c:v>2.4893770142014544</c:v>
                </c:pt>
                <c:pt idx="27434">
                  <c:v>2.4893770142014544</c:v>
                </c:pt>
                <c:pt idx="27435">
                  <c:v>2.4893770142014544</c:v>
                </c:pt>
                <c:pt idx="27436">
                  <c:v>2.4893770142014553</c:v>
                </c:pt>
                <c:pt idx="27437">
                  <c:v>2.4962387314458625</c:v>
                </c:pt>
                <c:pt idx="27438">
                  <c:v>2.5031935585717977</c:v>
                </c:pt>
                <c:pt idx="27439">
                  <c:v>2.5038727859457621</c:v>
                </c:pt>
                <c:pt idx="27440">
                  <c:v>2.5026966413586873</c:v>
                </c:pt>
                <c:pt idx="27441">
                  <c:v>2.4876252942472199</c:v>
                </c:pt>
                <c:pt idx="27442">
                  <c:v>2.4873903742857677</c:v>
                </c:pt>
                <c:pt idx="27443">
                  <c:v>2.4882680707020586</c:v>
                </c:pt>
                <c:pt idx="27444">
                  <c:v>2.5036573559669484</c:v>
                </c:pt>
                <c:pt idx="27445">
                  <c:v>2.5026433372050896</c:v>
                </c:pt>
                <c:pt idx="27446">
                  <c:v>2.5010658601973579</c:v>
                </c:pt>
                <c:pt idx="27447">
                  <c:v>3.3982764576199735</c:v>
                </c:pt>
                <c:pt idx="27448">
                  <c:v>3.3793213518645326</c:v>
                </c:pt>
                <c:pt idx="27449">
                  <c:v>3.3982764576199731</c:v>
                </c:pt>
                <c:pt idx="27450">
                  <c:v>3.4018888904390776</c:v>
                </c:pt>
                <c:pt idx="27451">
                  <c:v>3.3861027650506816</c:v>
                </c:pt>
                <c:pt idx="27452">
                  <c:v>3.4048781113534412</c:v>
                </c:pt>
                <c:pt idx="27453">
                  <c:v>3.4187209318067135</c:v>
                </c:pt>
                <c:pt idx="27454">
                  <c:v>3.4182245773480515</c:v>
                </c:pt>
                <c:pt idx="27455">
                  <c:v>2.5018713599561813</c:v>
                </c:pt>
                <c:pt idx="27456">
                  <c:v>2.5018713599561813</c:v>
                </c:pt>
                <c:pt idx="27457">
                  <c:v>2.5017667014555869</c:v>
                </c:pt>
                <c:pt idx="27458">
                  <c:v>2.5017667014555869</c:v>
                </c:pt>
                <c:pt idx="27459">
                  <c:v>2.5029691525394386</c:v>
                </c:pt>
                <c:pt idx="27460">
                  <c:v>2.5036752901238395</c:v>
                </c:pt>
                <c:pt idx="27461">
                  <c:v>2.489535643674103</c:v>
                </c:pt>
                <c:pt idx="27462">
                  <c:v>2.4944742157222684</c:v>
                </c:pt>
                <c:pt idx="27463">
                  <c:v>2.4939025538241997</c:v>
                </c:pt>
                <c:pt idx="27464">
                  <c:v>2.4933218400613568</c:v>
                </c:pt>
                <c:pt idx="27465">
                  <c:v>2.4933218400613568</c:v>
                </c:pt>
                <c:pt idx="27466">
                  <c:v>2.4922990234874685</c:v>
                </c:pt>
                <c:pt idx="27467">
                  <c:v>2.5062951958500213</c:v>
                </c:pt>
                <c:pt idx="27468">
                  <c:v>2.5015974500884992</c:v>
                </c:pt>
                <c:pt idx="27469">
                  <c:v>2.4951223176054307</c:v>
                </c:pt>
                <c:pt idx="27470">
                  <c:v>2.5092685835002837</c:v>
                </c:pt>
                <c:pt idx="27471">
                  <c:v>2.5106841210042852</c:v>
                </c:pt>
                <c:pt idx="27472">
                  <c:v>2.5117837582648388</c:v>
                </c:pt>
                <c:pt idx="27473">
                  <c:v>3.4248464422460843</c:v>
                </c:pt>
                <c:pt idx="27474">
                  <c:v>3.4418742020725892</c:v>
                </c:pt>
                <c:pt idx="27475">
                  <c:v>3.4286210948226175</c:v>
                </c:pt>
                <c:pt idx="27476">
                  <c:v>3.4283419024058679</c:v>
                </c:pt>
                <c:pt idx="27477">
                  <c:v>3.4278608216634336</c:v>
                </c:pt>
                <c:pt idx="27478">
                  <c:v>3.4278608216634332</c:v>
                </c:pt>
                <c:pt idx="27479">
                  <c:v>3.4312590787879644</c:v>
                </c:pt>
                <c:pt idx="27480">
                  <c:v>3.4146302341243402</c:v>
                </c:pt>
                <c:pt idx="27481">
                  <c:v>3.4149294019026493</c:v>
                </c:pt>
                <c:pt idx="27482">
                  <c:v>3.4161255825624552</c:v>
                </c:pt>
                <c:pt idx="27483">
                  <c:v>3.3982134162639914</c:v>
                </c:pt>
                <c:pt idx="27484">
                  <c:v>3.3786930925326106</c:v>
                </c:pt>
                <c:pt idx="27485">
                  <c:v>3.3829853849025269</c:v>
                </c:pt>
                <c:pt idx="27486">
                  <c:v>3.3786930925326106</c:v>
                </c:pt>
                <c:pt idx="27487">
                  <c:v>3.3780099539076662</c:v>
                </c:pt>
                <c:pt idx="27488">
                  <c:v>3.3930313830999781</c:v>
                </c:pt>
                <c:pt idx="27489">
                  <c:v>3.393031383099979</c:v>
                </c:pt>
                <c:pt idx="27490">
                  <c:v>3.3936250681266618</c:v>
                </c:pt>
                <c:pt idx="27491">
                  <c:v>3.3887734329418806</c:v>
                </c:pt>
                <c:pt idx="27492">
                  <c:v>3.3887734329418806</c:v>
                </c:pt>
                <c:pt idx="27493">
                  <c:v>3.382416574500358</c:v>
                </c:pt>
                <c:pt idx="27494">
                  <c:v>3.3987918600909652</c:v>
                </c:pt>
                <c:pt idx="27495">
                  <c:v>3.3987918600909652</c:v>
                </c:pt>
                <c:pt idx="27496">
                  <c:v>3.3838023071849661</c:v>
                </c:pt>
                <c:pt idx="27497">
                  <c:v>3.3830986310710225</c:v>
                </c:pt>
                <c:pt idx="27498">
                  <c:v>3.3830986310710225</c:v>
                </c:pt>
                <c:pt idx="27499">
                  <c:v>3.3943596709014563</c:v>
                </c:pt>
                <c:pt idx="27500">
                  <c:v>3.4044765779824675</c:v>
                </c:pt>
                <c:pt idx="27501">
                  <c:v>3.38570970830758</c:v>
                </c:pt>
                <c:pt idx="27502">
                  <c:v>3.4004885490953516</c:v>
                </c:pt>
                <c:pt idx="27503">
                  <c:v>3.403700020469552</c:v>
                </c:pt>
                <c:pt idx="27504">
                  <c:v>2.491432478724998</c:v>
                </c:pt>
                <c:pt idx="27505">
                  <c:v>2.4748409801866549</c:v>
                </c:pt>
                <c:pt idx="27506">
                  <c:v>3.3806967953456515</c:v>
                </c:pt>
                <c:pt idx="27507">
                  <c:v>3.4003510714261576</c:v>
                </c:pt>
                <c:pt idx="27508">
                  <c:v>3.3998149548714158</c:v>
                </c:pt>
                <c:pt idx="27509">
                  <c:v>2.4914052886222304</c:v>
                </c:pt>
                <c:pt idx="27510">
                  <c:v>2.4894424735961329</c:v>
                </c:pt>
                <c:pt idx="27511">
                  <c:v>2.4905022708028373</c:v>
                </c:pt>
                <c:pt idx="27512">
                  <c:v>2.4884571192904539</c:v>
                </c:pt>
                <c:pt idx="27513">
                  <c:v>2.5026723490254343</c:v>
                </c:pt>
                <c:pt idx="27514">
                  <c:v>2.5034846162349962</c:v>
                </c:pt>
                <c:pt idx="27515">
                  <c:v>2.5178531830519404</c:v>
                </c:pt>
                <c:pt idx="27516">
                  <c:v>2.5163728686647233</c:v>
                </c:pt>
                <c:pt idx="27517">
                  <c:v>2.53076992434903</c:v>
                </c:pt>
                <c:pt idx="27518">
                  <c:v>2.5296310289367967</c:v>
                </c:pt>
                <c:pt idx="27519">
                  <c:v>2.5296310289367967</c:v>
                </c:pt>
                <c:pt idx="27520">
                  <c:v>2.5154168760572873</c:v>
                </c:pt>
                <c:pt idx="27521">
                  <c:v>2.5154168760572868</c:v>
                </c:pt>
                <c:pt idx="27522">
                  <c:v>2.5284604974159115</c:v>
                </c:pt>
                <c:pt idx="27523">
                  <c:v>2.5293506012611018</c:v>
                </c:pt>
                <c:pt idx="27524">
                  <c:v>2.5296310289367967</c:v>
                </c:pt>
                <c:pt idx="27525">
                  <c:v>3.4268815972819673</c:v>
                </c:pt>
                <c:pt idx="27526">
                  <c:v>3.436014429726733</c:v>
                </c:pt>
                <c:pt idx="27527">
                  <c:v>3.4330520470800412</c:v>
                </c:pt>
                <c:pt idx="27528">
                  <c:v>3.4330520470800412</c:v>
                </c:pt>
                <c:pt idx="27529">
                  <c:v>3.4330520470800412</c:v>
                </c:pt>
                <c:pt idx="27530">
                  <c:v>3.4274028158993755</c:v>
                </c:pt>
                <c:pt idx="27531">
                  <c:v>3.4178953519434487</c:v>
                </c:pt>
                <c:pt idx="27532">
                  <c:v>4.0887338295399154</c:v>
                </c:pt>
                <c:pt idx="27533">
                  <c:v>4.0677385715368146</c:v>
                </c:pt>
                <c:pt idx="27534">
                  <c:v>4.0849135778625252</c:v>
                </c:pt>
                <c:pt idx="27535">
                  <c:v>4.0849135778625261</c:v>
                </c:pt>
                <c:pt idx="27536">
                  <c:v>4.1043787941855774</c:v>
                </c:pt>
                <c:pt idx="27537">
                  <c:v>3.4325689587548993</c:v>
                </c:pt>
                <c:pt idx="27538">
                  <c:v>3.4141439905700333</c:v>
                </c:pt>
                <c:pt idx="27539">
                  <c:v>3.4325689587549006</c:v>
                </c:pt>
                <c:pt idx="27540">
                  <c:v>3.4288865019245134</c:v>
                </c:pt>
                <c:pt idx="27541">
                  <c:v>3.4461968737754924</c:v>
                </c:pt>
                <c:pt idx="27542">
                  <c:v>3.4438961296050787</c:v>
                </c:pt>
                <c:pt idx="27543">
                  <c:v>3.4438961296050787</c:v>
                </c:pt>
                <c:pt idx="27544">
                  <c:v>3.4438961296050787</c:v>
                </c:pt>
                <c:pt idx="27545">
                  <c:v>3.4438961296050796</c:v>
                </c:pt>
                <c:pt idx="27546">
                  <c:v>3.4438961296050796</c:v>
                </c:pt>
                <c:pt idx="27547">
                  <c:v>3.4438961296050796</c:v>
                </c:pt>
                <c:pt idx="27548">
                  <c:v>3.4438961296050796</c:v>
                </c:pt>
                <c:pt idx="27549">
                  <c:v>3.4605432031960337</c:v>
                </c:pt>
                <c:pt idx="27550">
                  <c:v>3.4438961296050796</c:v>
                </c:pt>
                <c:pt idx="27551">
                  <c:v>3.4473355694820351</c:v>
                </c:pt>
                <c:pt idx="27552">
                  <c:v>4.5297727257479794</c:v>
                </c:pt>
                <c:pt idx="27553">
                  <c:v>4.5101930747230679</c:v>
                </c:pt>
                <c:pt idx="27554">
                  <c:v>4.524671155285823</c:v>
                </c:pt>
                <c:pt idx="27555">
                  <c:v>4.525978861131013</c:v>
                </c:pt>
                <c:pt idx="27556">
                  <c:v>3.9536067056993267</c:v>
                </c:pt>
                <c:pt idx="27557">
                  <c:v>3.9454615387026517</c:v>
                </c:pt>
                <c:pt idx="27558">
                  <c:v>3.9473112267612898</c:v>
                </c:pt>
                <c:pt idx="27559">
                  <c:v>3.9633117872027994</c:v>
                </c:pt>
                <c:pt idx="27560">
                  <c:v>4.5387566542723299</c:v>
                </c:pt>
                <c:pt idx="27561">
                  <c:v>5.0992877223936324</c:v>
                </c:pt>
                <c:pt idx="27562">
                  <c:v>5.0992877223936315</c:v>
                </c:pt>
                <c:pt idx="27563">
                  <c:v>4.6431905037495831</c:v>
                </c:pt>
                <c:pt idx="27564">
                  <c:v>4.6419953424820877</c:v>
                </c:pt>
                <c:pt idx="27565">
                  <c:v>5.0973745920355569</c:v>
                </c:pt>
                <c:pt idx="27566">
                  <c:v>5.1207109054211468</c:v>
                </c:pt>
                <c:pt idx="27567">
                  <c:v>5.0992877223936306</c:v>
                </c:pt>
                <c:pt idx="27568">
                  <c:v>5.1055279461325922</c:v>
                </c:pt>
                <c:pt idx="27569">
                  <c:v>5.1055279461325922</c:v>
                </c:pt>
                <c:pt idx="27570">
                  <c:v>5.0836914676842477</c:v>
                </c:pt>
                <c:pt idx="27571">
                  <c:v>5.1055279461325922</c:v>
                </c:pt>
                <c:pt idx="27572">
                  <c:v>5.0900849222904938</c:v>
                </c:pt>
                <c:pt idx="27573">
                  <c:v>5.111677170592638</c:v>
                </c:pt>
                <c:pt idx="27574">
                  <c:v>5.1129156456550069</c:v>
                </c:pt>
                <c:pt idx="27575">
                  <c:v>5.0894523613242892</c:v>
                </c:pt>
                <c:pt idx="27576">
                  <c:v>5.0913813956655236</c:v>
                </c:pt>
                <c:pt idx="27577">
                  <c:v>5.0757125159158445</c:v>
                </c:pt>
                <c:pt idx="27578">
                  <c:v>5.4765677365241014</c:v>
                </c:pt>
                <c:pt idx="27579">
                  <c:v>5.792238253510626</c:v>
                </c:pt>
                <c:pt idx="27580">
                  <c:v>5.7660949649343261</c:v>
                </c:pt>
                <c:pt idx="27581">
                  <c:v>5.7680813478108615</c:v>
                </c:pt>
                <c:pt idx="27582">
                  <c:v>6.0489525585138173</c:v>
                </c:pt>
                <c:pt idx="27583">
                  <c:v>5.8506474601016025</c:v>
                </c:pt>
                <c:pt idx="27584">
                  <c:v>5.8582002568826423</c:v>
                </c:pt>
                <c:pt idx="27585">
                  <c:v>5.8292024226728749</c:v>
                </c:pt>
                <c:pt idx="27586">
                  <c:v>6.1468919119258194</c:v>
                </c:pt>
                <c:pt idx="27587">
                  <c:v>6.3292198066651313</c:v>
                </c:pt>
                <c:pt idx="27588">
                  <c:v>6.3292198066651304</c:v>
                </c:pt>
                <c:pt idx="27589">
                  <c:v>6.5013370793198062</c:v>
                </c:pt>
                <c:pt idx="27590">
                  <c:v>6.4645912726622266</c:v>
                </c:pt>
                <c:pt idx="27591">
                  <c:v>6.2881512919247768</c:v>
                </c:pt>
                <c:pt idx="27592">
                  <c:v>6.0270889056308752</c:v>
                </c:pt>
                <c:pt idx="27593">
                  <c:v>6.2458556540474639</c:v>
                </c:pt>
                <c:pt idx="27594">
                  <c:v>6.2109316998857063</c:v>
                </c:pt>
                <c:pt idx="27595">
                  <c:v>6.3980270640389456</c:v>
                </c:pt>
                <c:pt idx="27596">
                  <c:v>6.2255168117483288</c:v>
                </c:pt>
                <c:pt idx="27597">
                  <c:v>6.1902890155253338</c:v>
                </c:pt>
                <c:pt idx="27598">
                  <c:v>6.3710358632536099</c:v>
                </c:pt>
                <c:pt idx="27599">
                  <c:v>6.5046148550141512</c:v>
                </c:pt>
                <c:pt idx="27600">
                  <c:v>6.6711076294062099</c:v>
                </c:pt>
                <c:pt idx="27601">
                  <c:v>6.7169620079337173</c:v>
                </c:pt>
                <c:pt idx="27602">
                  <c:v>6.6711076294062108</c:v>
                </c:pt>
                <c:pt idx="27603">
                  <c:v>6.6484751719761217</c:v>
                </c:pt>
                <c:pt idx="27604">
                  <c:v>6.6014680516567461</c:v>
                </c:pt>
                <c:pt idx="27605">
                  <c:v>6.6446996472907252</c:v>
                </c:pt>
                <c:pt idx="27606">
                  <c:v>6.6511073538365046</c:v>
                </c:pt>
                <c:pt idx="27607">
                  <c:v>6.6511073538365055</c:v>
                </c:pt>
                <c:pt idx="27608">
                  <c:v>6.6812196681371097</c:v>
                </c:pt>
                <c:pt idx="27609">
                  <c:v>6.5655167581667895</c:v>
                </c:pt>
                <c:pt idx="27610">
                  <c:v>6.4608656754148956</c:v>
                </c:pt>
                <c:pt idx="27611">
                  <c:v>6.4577015624216303</c:v>
                </c:pt>
                <c:pt idx="27612">
                  <c:v>6.4945432069716498</c:v>
                </c:pt>
                <c:pt idx="27613">
                  <c:v>6.350197924762881</c:v>
                </c:pt>
                <c:pt idx="27614">
                  <c:v>6.0763681158820999</c:v>
                </c:pt>
                <c:pt idx="27615">
                  <c:v>6.1018614847933517</c:v>
                </c:pt>
                <c:pt idx="27616">
                  <c:v>6.132793519070618</c:v>
                </c:pt>
                <c:pt idx="27617">
                  <c:v>5.8068661903968248</c:v>
                </c:pt>
                <c:pt idx="27618">
                  <c:v>5.8068661903968257</c:v>
                </c:pt>
                <c:pt idx="27619">
                  <c:v>5.8010243766888783</c:v>
                </c:pt>
                <c:pt idx="27620">
                  <c:v>5.5154932570792399</c:v>
                </c:pt>
                <c:pt idx="27621">
                  <c:v>5.513573549726293</c:v>
                </c:pt>
                <c:pt idx="27622">
                  <c:v>5.5393797244393381</c:v>
                </c:pt>
                <c:pt idx="27623">
                  <c:v>5.5602244880904257</c:v>
                </c:pt>
                <c:pt idx="27624">
                  <c:v>5.1847610292356725</c:v>
                </c:pt>
                <c:pt idx="27625">
                  <c:v>5.2075387900369838</c:v>
                </c:pt>
                <c:pt idx="27626">
                  <c:v>4.7667763983692311</c:v>
                </c:pt>
                <c:pt idx="27627">
                  <c:v>4.7623705501592291</c:v>
                </c:pt>
                <c:pt idx="27628">
                  <c:v>4.7593465741312748</c:v>
                </c:pt>
                <c:pt idx="27629">
                  <c:v>4.2348881911657754</c:v>
                </c:pt>
                <c:pt idx="27630">
                  <c:v>3.5846614717160419</c:v>
                </c:pt>
                <c:pt idx="27631">
                  <c:v>2.5561464049009879</c:v>
                </c:pt>
                <c:pt idx="27632">
                  <c:v>2.5422191691217653</c:v>
                </c:pt>
                <c:pt idx="27633">
                  <c:v>2.5422191691217653</c:v>
                </c:pt>
                <c:pt idx="27634">
                  <c:v>2.5422191691217653</c:v>
                </c:pt>
                <c:pt idx="27635">
                  <c:v>2.5558911566376548</c:v>
                </c:pt>
                <c:pt idx="27636">
                  <c:v>2.5420583317293639</c:v>
                </c:pt>
                <c:pt idx="27637">
                  <c:v>2.5556261005610525</c:v>
                </c:pt>
                <c:pt idx="27638">
                  <c:v>2.5679991259589872</c:v>
                </c:pt>
                <c:pt idx="27639">
                  <c:v>2.5563869127866408</c:v>
                </c:pt>
                <c:pt idx="27640">
                  <c:v>2.5560717434266644</c:v>
                </c:pt>
                <c:pt idx="27641">
                  <c:v>2.5441657462580705</c:v>
                </c:pt>
                <c:pt idx="27642">
                  <c:v>2.5441657462580705</c:v>
                </c:pt>
                <c:pt idx="27643">
                  <c:v>2.5296539620141369</c:v>
                </c:pt>
                <c:pt idx="27644">
                  <c:v>2.5148551676086375</c:v>
                </c:pt>
                <c:pt idx="27645">
                  <c:v>2.5148551676086375</c:v>
                </c:pt>
                <c:pt idx="27646">
                  <c:v>2.5148551676086379</c:v>
                </c:pt>
                <c:pt idx="27647">
                  <c:v>2.4980041044248122</c:v>
                </c:pt>
                <c:pt idx="27648">
                  <c:v>2.4980041044248122</c:v>
                </c:pt>
                <c:pt idx="27649">
                  <c:v>0.76230232762971273</c:v>
                </c:pt>
                <c:pt idx="27650">
                  <c:v>0.78125299583192565</c:v>
                </c:pt>
                <c:pt idx="27651">
                  <c:v>0.78125299583192542</c:v>
                </c:pt>
                <c:pt idx="27652">
                  <c:v>0.78125299583192598</c:v>
                </c:pt>
                <c:pt idx="27653">
                  <c:v>0.75561736100615262</c:v>
                </c:pt>
                <c:pt idx="27654">
                  <c:v>0.73142588068689862</c:v>
                </c:pt>
                <c:pt idx="27655">
                  <c:v>0.72297156044428035</c:v>
                </c:pt>
                <c:pt idx="27656">
                  <c:v>0.68723169961011854</c:v>
                </c:pt>
                <c:pt idx="27657">
                  <c:v>0.69326584642468836</c:v>
                </c:pt>
                <c:pt idx="27658">
                  <c:v>0.72936336329212403</c:v>
                </c:pt>
                <c:pt idx="27659">
                  <c:v>0.72297156044428112</c:v>
                </c:pt>
                <c:pt idx="27660">
                  <c:v>0.73142588068689995</c:v>
                </c:pt>
                <c:pt idx="27661">
                  <c:v>0.72297156044428112</c:v>
                </c:pt>
                <c:pt idx="27662">
                  <c:v>0.73080461836151767</c:v>
                </c:pt>
                <c:pt idx="27663">
                  <c:v>0.73272221327828246</c:v>
                </c:pt>
                <c:pt idx="27664">
                  <c:v>0.76499709248391579</c:v>
                </c:pt>
                <c:pt idx="27665">
                  <c:v>0.75857734883974437</c:v>
                </c:pt>
                <c:pt idx="27666">
                  <c:v>0.75857734883974526</c:v>
                </c:pt>
                <c:pt idx="27667">
                  <c:v>0.76080342548995661</c:v>
                </c:pt>
                <c:pt idx="27668">
                  <c:v>2.476541259034525</c:v>
                </c:pt>
                <c:pt idx="27669">
                  <c:v>2.4565043202783712</c:v>
                </c:pt>
                <c:pt idx="27670">
                  <c:v>2.4732785455317639</c:v>
                </c:pt>
                <c:pt idx="27671">
                  <c:v>2.4729521321001515</c:v>
                </c:pt>
                <c:pt idx="27672">
                  <c:v>2.4729521321001524</c:v>
                </c:pt>
                <c:pt idx="27673">
                  <c:v>2.4762569622686943</c:v>
                </c:pt>
                <c:pt idx="27674">
                  <c:v>2.4949024721366295</c:v>
                </c:pt>
                <c:pt idx="27675">
                  <c:v>2.5119213680800754</c:v>
                </c:pt>
                <c:pt idx="27676">
                  <c:v>2.511921368080074</c:v>
                </c:pt>
                <c:pt idx="27677">
                  <c:v>2.49490247213663</c:v>
                </c:pt>
                <c:pt idx="27678">
                  <c:v>2.4951024348210118</c:v>
                </c:pt>
                <c:pt idx="27679">
                  <c:v>2.4951024348210118</c:v>
                </c:pt>
                <c:pt idx="27680">
                  <c:v>2.5124654987510091</c:v>
                </c:pt>
                <c:pt idx="27681">
                  <c:v>2.4951024348210118</c:v>
                </c:pt>
                <c:pt idx="27682">
                  <c:v>2.4758631389958743</c:v>
                </c:pt>
                <c:pt idx="27683">
                  <c:v>2.4951024348210118</c:v>
                </c:pt>
                <c:pt idx="27684">
                  <c:v>2.4979194360196963</c:v>
                </c:pt>
                <c:pt idx="27685">
                  <c:v>2.5147493425753895</c:v>
                </c:pt>
                <c:pt idx="27686">
                  <c:v>2.5146941835198398</c:v>
                </c:pt>
                <c:pt idx="27687">
                  <c:v>2.515330218524122</c:v>
                </c:pt>
                <c:pt idx="27688">
                  <c:v>2.5153302185241224</c:v>
                </c:pt>
                <c:pt idx="27689">
                  <c:v>2.5153302185241229</c:v>
                </c:pt>
                <c:pt idx="27690">
                  <c:v>2.515330218524122</c:v>
                </c:pt>
                <c:pt idx="27691">
                  <c:v>2.5146941835198402</c:v>
                </c:pt>
                <c:pt idx="27692">
                  <c:v>2.5168236427487876</c:v>
                </c:pt>
                <c:pt idx="27693">
                  <c:v>2.5180528418728834</c:v>
                </c:pt>
                <c:pt idx="27694">
                  <c:v>2.5332201583059168</c:v>
                </c:pt>
                <c:pt idx="27695">
                  <c:v>2.5180528418728834</c:v>
                </c:pt>
                <c:pt idx="27696">
                  <c:v>2.5180528418728834</c:v>
                </c:pt>
                <c:pt idx="27697">
                  <c:v>2.5022497889386464</c:v>
                </c:pt>
                <c:pt idx="27698">
                  <c:v>2.5028272462888586</c:v>
                </c:pt>
                <c:pt idx="27699">
                  <c:v>0.79509889829159908</c:v>
                </c:pt>
                <c:pt idx="27700">
                  <c:v>0.79509889829159874</c:v>
                </c:pt>
                <c:pt idx="27701">
                  <c:v>0.76655668878954419</c:v>
                </c:pt>
                <c:pt idx="27702">
                  <c:v>0.790272249878608</c:v>
                </c:pt>
                <c:pt idx="27703">
                  <c:v>0.78285597369267268</c:v>
                </c:pt>
                <c:pt idx="27704">
                  <c:v>0.79509889829159874</c:v>
                </c:pt>
                <c:pt idx="27705">
                  <c:v>0.77009317381597275</c:v>
                </c:pt>
                <c:pt idx="27706">
                  <c:v>0.77009317381597309</c:v>
                </c:pt>
                <c:pt idx="27707">
                  <c:v>0.77009317381597275</c:v>
                </c:pt>
                <c:pt idx="27708">
                  <c:v>0.77009317381597375</c:v>
                </c:pt>
                <c:pt idx="27709">
                  <c:v>0.75953625152307946</c:v>
                </c:pt>
                <c:pt idx="27710">
                  <c:v>0.78285597369267423</c:v>
                </c:pt>
                <c:pt idx="27711">
                  <c:v>0.75953625152308013</c:v>
                </c:pt>
                <c:pt idx="27712">
                  <c:v>0.75953625152308013</c:v>
                </c:pt>
                <c:pt idx="27713">
                  <c:v>0.75514385891609326</c:v>
                </c:pt>
                <c:pt idx="27714">
                  <c:v>0.75514385891609292</c:v>
                </c:pt>
                <c:pt idx="27715">
                  <c:v>0.7595362515230808</c:v>
                </c:pt>
                <c:pt idx="27716">
                  <c:v>0.72920280620019529</c:v>
                </c:pt>
                <c:pt idx="27717">
                  <c:v>0.73592551821925944</c:v>
                </c:pt>
                <c:pt idx="27718">
                  <c:v>0.72601301720054645</c:v>
                </c:pt>
                <c:pt idx="27719">
                  <c:v>0.71620909171785363</c:v>
                </c:pt>
                <c:pt idx="27720">
                  <c:v>0.69224438551858125</c:v>
                </c:pt>
                <c:pt idx="27721">
                  <c:v>0.68972403958426431</c:v>
                </c:pt>
                <c:pt idx="27722">
                  <c:v>0.68725721283001973</c:v>
                </c:pt>
                <c:pt idx="27723">
                  <c:v>0.68993620480545237</c:v>
                </c:pt>
                <c:pt idx="27724">
                  <c:v>0.72439270916152043</c:v>
                </c:pt>
                <c:pt idx="27725">
                  <c:v>0.69851496259254064</c:v>
                </c:pt>
                <c:pt idx="27726">
                  <c:v>0.69851496259254198</c:v>
                </c:pt>
                <c:pt idx="27727">
                  <c:v>0.69851496259254098</c:v>
                </c:pt>
                <c:pt idx="27728">
                  <c:v>0.69851496259254164</c:v>
                </c:pt>
                <c:pt idx="27729">
                  <c:v>0.72439270916152199</c:v>
                </c:pt>
                <c:pt idx="27730">
                  <c:v>0.69198917003549321</c:v>
                </c:pt>
                <c:pt idx="27731">
                  <c:v>0.72439270916152232</c:v>
                </c:pt>
                <c:pt idx="27732">
                  <c:v>0.73389907780265318</c:v>
                </c:pt>
                <c:pt idx="27733">
                  <c:v>0.69967239992845609</c:v>
                </c:pt>
                <c:pt idx="27734">
                  <c:v>0.73389907780265351</c:v>
                </c:pt>
                <c:pt idx="27735">
                  <c:v>0.72728748536487908</c:v>
                </c:pt>
                <c:pt idx="27736">
                  <c:v>0.73389907780265418</c:v>
                </c:pt>
                <c:pt idx="27737">
                  <c:v>0.73389907780265395</c:v>
                </c:pt>
                <c:pt idx="27738">
                  <c:v>0.73166389137907595</c:v>
                </c:pt>
                <c:pt idx="27739">
                  <c:v>0.72497073750554519</c:v>
                </c:pt>
                <c:pt idx="27740">
                  <c:v>0.73384062326488775</c:v>
                </c:pt>
                <c:pt idx="27741">
                  <c:v>0.73384062326488742</c:v>
                </c:pt>
                <c:pt idx="27742">
                  <c:v>0.76387144452905886</c:v>
                </c:pt>
                <c:pt idx="27743">
                  <c:v>0.76387144452905786</c:v>
                </c:pt>
                <c:pt idx="27744">
                  <c:v>0.7668473372905964</c:v>
                </c:pt>
                <c:pt idx="27745">
                  <c:v>0.73543159123756563</c:v>
                </c:pt>
                <c:pt idx="27746">
                  <c:v>0.74143047328941425</c:v>
                </c:pt>
                <c:pt idx="27747">
                  <c:v>0.74211084884045431</c:v>
                </c:pt>
                <c:pt idx="27748">
                  <c:v>0.7662284485581391</c:v>
                </c:pt>
                <c:pt idx="27749">
                  <c:v>0.76906101104507829</c:v>
                </c:pt>
                <c:pt idx="27750">
                  <c:v>0.77745730063998875</c:v>
                </c:pt>
                <c:pt idx="27751">
                  <c:v>0.79831371445099364</c:v>
                </c:pt>
                <c:pt idx="27752">
                  <c:v>0.79831371445099364</c:v>
                </c:pt>
                <c:pt idx="27753">
                  <c:v>0.80724290211663741</c:v>
                </c:pt>
                <c:pt idx="27754">
                  <c:v>0.80724290211663585</c:v>
                </c:pt>
                <c:pt idx="27755">
                  <c:v>0.78551897649576974</c:v>
                </c:pt>
                <c:pt idx="27756">
                  <c:v>0.77951981670833648</c:v>
                </c:pt>
                <c:pt idx="27757">
                  <c:v>0.78551897649576974</c:v>
                </c:pt>
                <c:pt idx="27758">
                  <c:v>0.81362333695837874</c:v>
                </c:pt>
                <c:pt idx="27759">
                  <c:v>0.80365029591666881</c:v>
                </c:pt>
                <c:pt idx="27760">
                  <c:v>0.78347733379481921</c:v>
                </c:pt>
                <c:pt idx="27761">
                  <c:v>0.81028508234584584</c:v>
                </c:pt>
                <c:pt idx="27762">
                  <c:v>0.78347733379481943</c:v>
                </c:pt>
                <c:pt idx="27763">
                  <c:v>0.77437682642419647</c:v>
                </c:pt>
                <c:pt idx="27764">
                  <c:v>0.79950862901334874</c:v>
                </c:pt>
                <c:pt idx="27765">
                  <c:v>0.77096365905249042</c:v>
                </c:pt>
                <c:pt idx="27766">
                  <c:v>0.7709636590524892</c:v>
                </c:pt>
                <c:pt idx="27767">
                  <c:v>0.77096365905248976</c:v>
                </c:pt>
                <c:pt idx="27768">
                  <c:v>0.7488748063236641</c:v>
                </c:pt>
                <c:pt idx="27769">
                  <c:v>0.78010555197129616</c:v>
                </c:pt>
                <c:pt idx="27770">
                  <c:v>0.78010555197129583</c:v>
                </c:pt>
                <c:pt idx="27771">
                  <c:v>0.78010555197129583</c:v>
                </c:pt>
                <c:pt idx="27772">
                  <c:v>0.75097823820399956</c:v>
                </c:pt>
                <c:pt idx="27773">
                  <c:v>0.71587964271321169</c:v>
                </c:pt>
                <c:pt idx="27774">
                  <c:v>0.74217205204636194</c:v>
                </c:pt>
                <c:pt idx="27775">
                  <c:v>0.73909681361506385</c:v>
                </c:pt>
                <c:pt idx="27776">
                  <c:v>0.76516152831416573</c:v>
                </c:pt>
                <c:pt idx="27777">
                  <c:v>0.76516152831416662</c:v>
                </c:pt>
                <c:pt idx="27778">
                  <c:v>0.76957462877955207</c:v>
                </c:pt>
                <c:pt idx="27779">
                  <c:v>0.7487534906778649</c:v>
                </c:pt>
                <c:pt idx="27780">
                  <c:v>0.74875349067786579</c:v>
                </c:pt>
                <c:pt idx="27781">
                  <c:v>0.73909681361506452</c:v>
                </c:pt>
                <c:pt idx="27782">
                  <c:v>0.70575956676264973</c:v>
                </c:pt>
                <c:pt idx="27783">
                  <c:v>0.70801594366428555</c:v>
                </c:pt>
                <c:pt idx="27784">
                  <c:v>0.73207102911899014</c:v>
                </c:pt>
                <c:pt idx="27785">
                  <c:v>0.73761554413320796</c:v>
                </c:pt>
                <c:pt idx="27786">
                  <c:v>0.72439540257485846</c:v>
                </c:pt>
                <c:pt idx="27787">
                  <c:v>0.71847892571832062</c:v>
                </c:pt>
                <c:pt idx="27788">
                  <c:v>3.1611001259440514</c:v>
                </c:pt>
                <c:pt idx="27789">
                  <c:v>3.1463825089807465</c:v>
                </c:pt>
                <c:pt idx="27790">
                  <c:v>3.1589104274178985</c:v>
                </c:pt>
                <c:pt idx="27791">
                  <c:v>3.1589104274178994</c:v>
                </c:pt>
                <c:pt idx="27792">
                  <c:v>3.1463825089807473</c:v>
                </c:pt>
                <c:pt idx="27793">
                  <c:v>3.8923818708487432</c:v>
                </c:pt>
                <c:pt idx="27794">
                  <c:v>3.8872513688974122</c:v>
                </c:pt>
                <c:pt idx="27795">
                  <c:v>3.868307284678826</c:v>
                </c:pt>
                <c:pt idx="27796">
                  <c:v>3.8643926282167045</c:v>
                </c:pt>
                <c:pt idx="27797">
                  <c:v>3.8691306796800249</c:v>
                </c:pt>
                <c:pt idx="27798">
                  <c:v>3.8691306796800249</c:v>
                </c:pt>
                <c:pt idx="27799">
                  <c:v>3.8708875260505868</c:v>
                </c:pt>
                <c:pt idx="27800">
                  <c:v>4.4307366384393871</c:v>
                </c:pt>
                <c:pt idx="27801">
                  <c:v>4.4307366384393871</c:v>
                </c:pt>
                <c:pt idx="27802">
                  <c:v>4.4544157025114348</c:v>
                </c:pt>
                <c:pt idx="27803">
                  <c:v>4.4527791599919579</c:v>
                </c:pt>
                <c:pt idx="27804">
                  <c:v>4.4467761241176618</c:v>
                </c:pt>
                <c:pt idx="27805">
                  <c:v>4.4226385257735696</c:v>
                </c:pt>
                <c:pt idx="27806">
                  <c:v>4.4389271385684239</c:v>
                </c:pt>
                <c:pt idx="27807">
                  <c:v>4.4174987213550816</c:v>
                </c:pt>
                <c:pt idx="27808">
                  <c:v>4.4418846777144569</c:v>
                </c:pt>
                <c:pt idx="27809">
                  <c:v>4.4401532899544645</c:v>
                </c:pt>
                <c:pt idx="27810">
                  <c:v>4.4418846777144569</c:v>
                </c:pt>
                <c:pt idx="27811">
                  <c:v>4.4479669326004183</c:v>
                </c:pt>
                <c:pt idx="27812">
                  <c:v>4.4418846777144561</c:v>
                </c:pt>
                <c:pt idx="27813">
                  <c:v>4.4339228866109162</c:v>
                </c:pt>
                <c:pt idx="27814">
                  <c:v>4.456095452359734</c:v>
                </c:pt>
                <c:pt idx="27815">
                  <c:v>4.4321293121178265</c:v>
                </c:pt>
                <c:pt idx="27816">
                  <c:v>4.4411771086393044</c:v>
                </c:pt>
                <c:pt idx="27817">
                  <c:v>4.4366381254728884</c:v>
                </c:pt>
                <c:pt idx="27818">
                  <c:v>4.4353110171597452</c:v>
                </c:pt>
                <c:pt idx="27819">
                  <c:v>3.3751173795443608</c:v>
                </c:pt>
                <c:pt idx="27820">
                  <c:v>3.3759088959996384</c:v>
                </c:pt>
                <c:pt idx="27821">
                  <c:v>3.3584519856407544</c:v>
                </c:pt>
                <c:pt idx="27822">
                  <c:v>3.3602081797779166</c:v>
                </c:pt>
                <c:pt idx="27823">
                  <c:v>3.3587018777870368</c:v>
                </c:pt>
                <c:pt idx="27824">
                  <c:v>2.4657570132279947</c:v>
                </c:pt>
                <c:pt idx="27825">
                  <c:v>3.867793443117979</c:v>
                </c:pt>
                <c:pt idx="27826">
                  <c:v>3.8721011378377148</c:v>
                </c:pt>
                <c:pt idx="27827">
                  <c:v>3.8819258471844238</c:v>
                </c:pt>
                <c:pt idx="27828">
                  <c:v>3.8805830445783385</c:v>
                </c:pt>
                <c:pt idx="27829">
                  <c:v>3.8916395887679225</c:v>
                </c:pt>
                <c:pt idx="27830">
                  <c:v>3.9008069284480222</c:v>
                </c:pt>
                <c:pt idx="27831">
                  <c:v>3.1523713552324892</c:v>
                </c:pt>
                <c:pt idx="27832">
                  <c:v>3.1589697786517306</c:v>
                </c:pt>
                <c:pt idx="27833">
                  <c:v>3.1462352674204861</c:v>
                </c:pt>
                <c:pt idx="27834">
                  <c:v>4.3365257004754971</c:v>
                </c:pt>
                <c:pt idx="27835">
                  <c:v>4.3459261785764145</c:v>
                </c:pt>
                <c:pt idx="27836">
                  <c:v>4.3492997869584284</c:v>
                </c:pt>
                <c:pt idx="27837">
                  <c:v>5.2055647603795814</c:v>
                </c:pt>
                <c:pt idx="27838">
                  <c:v>5.2161615695117023</c:v>
                </c:pt>
                <c:pt idx="27839">
                  <c:v>5.2084005925591237</c:v>
                </c:pt>
                <c:pt idx="27840">
                  <c:v>5.2214392743508569</c:v>
                </c:pt>
                <c:pt idx="27841">
                  <c:v>5.225216075771562</c:v>
                </c:pt>
                <c:pt idx="27842">
                  <c:v>5.919610159739257</c:v>
                </c:pt>
                <c:pt idx="27843">
                  <c:v>5.9329343972367221</c:v>
                </c:pt>
                <c:pt idx="27844">
                  <c:v>5.9409386794798911</c:v>
                </c:pt>
                <c:pt idx="27845">
                  <c:v>5.9243831635780086</c:v>
                </c:pt>
                <c:pt idx="27846">
                  <c:v>5.931160153800537</c:v>
                </c:pt>
                <c:pt idx="27847">
                  <c:v>5.9144925094314491</c:v>
                </c:pt>
                <c:pt idx="27848">
                  <c:v>6.4959463466538585</c:v>
                </c:pt>
                <c:pt idx="27849">
                  <c:v>6.5055239674888039</c:v>
                </c:pt>
                <c:pt idx="27850">
                  <c:v>6.4959463466538594</c:v>
                </c:pt>
                <c:pt idx="27851">
                  <c:v>6.9851926261896313</c:v>
                </c:pt>
                <c:pt idx="27852">
                  <c:v>6.9957860253428947</c:v>
                </c:pt>
                <c:pt idx="27853">
                  <c:v>7.0003197712007035</c:v>
                </c:pt>
                <c:pt idx="27854">
                  <c:v>7.0003197712007035</c:v>
                </c:pt>
                <c:pt idx="27855">
                  <c:v>7.0003197712007035</c:v>
                </c:pt>
                <c:pt idx="27856">
                  <c:v>6.5134290397915287</c:v>
                </c:pt>
                <c:pt idx="27857">
                  <c:v>6.5080003834230657</c:v>
                </c:pt>
                <c:pt idx="27858">
                  <c:v>6.9834984553860107</c:v>
                </c:pt>
                <c:pt idx="27859">
                  <c:v>6.9834984553860107</c:v>
                </c:pt>
                <c:pt idx="27860">
                  <c:v>6.9834984553860107</c:v>
                </c:pt>
                <c:pt idx="27861">
                  <c:v>6.9834984553860107</c:v>
                </c:pt>
                <c:pt idx="27862">
                  <c:v>6.9834984553860107</c:v>
                </c:pt>
                <c:pt idx="27863">
                  <c:v>7.3828947268227072</c:v>
                </c:pt>
                <c:pt idx="27864">
                  <c:v>7.3946174141298719</c:v>
                </c:pt>
                <c:pt idx="27865">
                  <c:v>6.9834984553860098</c:v>
                </c:pt>
                <c:pt idx="27866">
                  <c:v>6.9629444879107991</c:v>
                </c:pt>
                <c:pt idx="27867">
                  <c:v>7.3717028432766725</c:v>
                </c:pt>
                <c:pt idx="27868">
                  <c:v>6.9737249924664724</c:v>
                </c:pt>
                <c:pt idx="27869">
                  <c:v>6.9629444879107991</c:v>
                </c:pt>
                <c:pt idx="27870">
                  <c:v>7.3598092075324839</c:v>
                </c:pt>
                <c:pt idx="27871">
                  <c:v>7.3478336936538087</c:v>
                </c:pt>
                <c:pt idx="27872">
                  <c:v>7.3598092075324839</c:v>
                </c:pt>
                <c:pt idx="27873">
                  <c:v>6.9520810747222246</c:v>
                </c:pt>
                <c:pt idx="27874">
                  <c:v>6.9520810747222246</c:v>
                </c:pt>
                <c:pt idx="27875">
                  <c:v>6.9503407824880021</c:v>
                </c:pt>
                <c:pt idx="27876">
                  <c:v>7.3578827705913366</c:v>
                </c:pt>
                <c:pt idx="27877">
                  <c:v>7.3578827705913366</c:v>
                </c:pt>
                <c:pt idx="27878">
                  <c:v>7.3578827705913366</c:v>
                </c:pt>
                <c:pt idx="27879">
                  <c:v>6.9456075362682856</c:v>
                </c:pt>
                <c:pt idx="27880">
                  <c:v>6.9456075362682856</c:v>
                </c:pt>
                <c:pt idx="27881">
                  <c:v>6.9473547844889039</c:v>
                </c:pt>
                <c:pt idx="27882">
                  <c:v>6.4762480868167733</c:v>
                </c:pt>
                <c:pt idx="27883">
                  <c:v>6.4762480868167733</c:v>
                </c:pt>
                <c:pt idx="27884">
                  <c:v>6.4762480868167733</c:v>
                </c:pt>
                <c:pt idx="27885">
                  <c:v>6.4762480868167733</c:v>
                </c:pt>
                <c:pt idx="27886">
                  <c:v>6.4762480868167733</c:v>
                </c:pt>
                <c:pt idx="27887">
                  <c:v>6.4949439232434489</c:v>
                </c:pt>
                <c:pt idx="27888">
                  <c:v>6.4989685966297133</c:v>
                </c:pt>
                <c:pt idx="27889">
                  <c:v>5.9179156332485574</c:v>
                </c:pt>
                <c:pt idx="27890">
                  <c:v>5.9192273344798032</c:v>
                </c:pt>
                <c:pt idx="27891">
                  <c:v>5.9071465386367557</c:v>
                </c:pt>
                <c:pt idx="27892">
                  <c:v>6.2190675253204422</c:v>
                </c:pt>
                <c:pt idx="27893">
                  <c:v>6.2288731374073327</c:v>
                </c:pt>
                <c:pt idx="27894">
                  <c:v>5.6135786949884565</c:v>
                </c:pt>
                <c:pt idx="27895">
                  <c:v>5.6135786949884556</c:v>
                </c:pt>
                <c:pt idx="27896">
                  <c:v>5.6135786949884556</c:v>
                </c:pt>
                <c:pt idx="27897">
                  <c:v>5.6217290084764002</c:v>
                </c:pt>
                <c:pt idx="27898">
                  <c:v>5.621729008476402</c:v>
                </c:pt>
                <c:pt idx="27899">
                  <c:v>5.6130720821838622</c:v>
                </c:pt>
                <c:pt idx="27900">
                  <c:v>5.6300207469264327</c:v>
                </c:pt>
                <c:pt idx="27901">
                  <c:v>4.8840705417952401</c:v>
                </c:pt>
                <c:pt idx="27902">
                  <c:v>4.8851193380438813</c:v>
                </c:pt>
                <c:pt idx="27903">
                  <c:v>4.8778031936351924</c:v>
                </c:pt>
                <c:pt idx="27904">
                  <c:v>4.8851193380438804</c:v>
                </c:pt>
                <c:pt idx="27905">
                  <c:v>4.8788668273740354</c:v>
                </c:pt>
                <c:pt idx="27906">
                  <c:v>4.8788668273740363</c:v>
                </c:pt>
                <c:pt idx="27907">
                  <c:v>3.9036950930897127</c:v>
                </c:pt>
                <c:pt idx="27908">
                  <c:v>3.9036950930897127</c:v>
                </c:pt>
                <c:pt idx="27909">
                  <c:v>3.9097979793505999</c:v>
                </c:pt>
                <c:pt idx="27910">
                  <c:v>3.9122141177100183</c:v>
                </c:pt>
                <c:pt idx="27911">
                  <c:v>3.9061947253113174</c:v>
                </c:pt>
                <c:pt idx="27912">
                  <c:v>3.9114430698474512</c:v>
                </c:pt>
                <c:pt idx="27913">
                  <c:v>3.906194725311317</c:v>
                </c:pt>
                <c:pt idx="27914">
                  <c:v>4.8725416918710769</c:v>
                </c:pt>
                <c:pt idx="27915">
                  <c:v>4.8799274092194009</c:v>
                </c:pt>
                <c:pt idx="27916">
                  <c:v>4.8799274092194027</c:v>
                </c:pt>
                <c:pt idx="27917">
                  <c:v>5.6253591815026116</c:v>
                </c:pt>
                <c:pt idx="27918">
                  <c:v>5.6083266659205346</c:v>
                </c:pt>
                <c:pt idx="27919">
                  <c:v>5.617030328263934</c:v>
                </c:pt>
                <c:pt idx="27920">
                  <c:v>5.6217590732833544</c:v>
                </c:pt>
                <c:pt idx="27921">
                  <c:v>5.6217590732833536</c:v>
                </c:pt>
                <c:pt idx="27922">
                  <c:v>6.2392312096450606</c:v>
                </c:pt>
                <c:pt idx="27923">
                  <c:v>5.9240996233651098</c:v>
                </c:pt>
                <c:pt idx="27924">
                  <c:v>5.9155711076494235</c:v>
                </c:pt>
                <c:pt idx="27925">
                  <c:v>5.9155711076494226</c:v>
                </c:pt>
                <c:pt idx="27926">
                  <c:v>5.9155711076494226</c:v>
                </c:pt>
                <c:pt idx="27927">
                  <c:v>5.9155711076494226</c:v>
                </c:pt>
                <c:pt idx="27928">
                  <c:v>5.9228034473869533</c:v>
                </c:pt>
                <c:pt idx="27929">
                  <c:v>5.2234774280365253</c:v>
                </c:pt>
                <c:pt idx="27930">
                  <c:v>5.2208049592449424</c:v>
                </c:pt>
                <c:pt idx="27931">
                  <c:v>5.2132600933819422</c:v>
                </c:pt>
                <c:pt idx="27932">
                  <c:v>5.2057491231716799</c:v>
                </c:pt>
                <c:pt idx="27933">
                  <c:v>5.2057491231716781</c:v>
                </c:pt>
                <c:pt idx="27934">
                  <c:v>5.902550820744132</c:v>
                </c:pt>
                <c:pt idx="27935">
                  <c:v>5.8938003371468168</c:v>
                </c:pt>
                <c:pt idx="27936">
                  <c:v>5.8889181009404252</c:v>
                </c:pt>
                <c:pt idx="27937">
                  <c:v>5.8889181009404252</c:v>
                </c:pt>
                <c:pt idx="27938">
                  <c:v>5.9012169594497541</c:v>
                </c:pt>
                <c:pt idx="27939">
                  <c:v>5.9012169594497541</c:v>
                </c:pt>
                <c:pt idx="27940">
                  <c:v>5.9012169594497541</c:v>
                </c:pt>
                <c:pt idx="27941">
                  <c:v>5.8998804640530196</c:v>
                </c:pt>
                <c:pt idx="27942">
                  <c:v>5.901216959449755</c:v>
                </c:pt>
                <c:pt idx="27943">
                  <c:v>5.901216959449755</c:v>
                </c:pt>
                <c:pt idx="27944">
                  <c:v>5.9012169594497541</c:v>
                </c:pt>
                <c:pt idx="27945">
                  <c:v>5.2046361806713231</c:v>
                </c:pt>
                <c:pt idx="27946">
                  <c:v>5.8924509898729012</c:v>
                </c:pt>
                <c:pt idx="27947">
                  <c:v>5.901216959449755</c:v>
                </c:pt>
                <c:pt idx="27948">
                  <c:v>5.2057491231716799</c:v>
                </c:pt>
                <c:pt idx="27949">
                  <c:v>5.2057491231716799</c:v>
                </c:pt>
                <c:pt idx="27950">
                  <c:v>5.8938003371468168</c:v>
                </c:pt>
                <c:pt idx="27951">
                  <c:v>5.9025508207441328</c:v>
                </c:pt>
                <c:pt idx="27952">
                  <c:v>5.902550820744132</c:v>
                </c:pt>
                <c:pt idx="27953">
                  <c:v>5.205749123171679</c:v>
                </c:pt>
                <c:pt idx="27954">
                  <c:v>5.198138774808192</c:v>
                </c:pt>
                <c:pt idx="27955">
                  <c:v>5.198138774808192</c:v>
                </c:pt>
                <c:pt idx="27956">
                  <c:v>5.8973037014325707</c:v>
                </c:pt>
                <c:pt idx="27957">
                  <c:v>5.8973037014325707</c:v>
                </c:pt>
                <c:pt idx="27958">
                  <c:v>5.8973037014325707</c:v>
                </c:pt>
                <c:pt idx="27959">
                  <c:v>6.4614649212233441</c:v>
                </c:pt>
                <c:pt idx="27960">
                  <c:v>6.4713411271042336</c:v>
                </c:pt>
                <c:pt idx="27961">
                  <c:v>6.4668580443412225</c:v>
                </c:pt>
                <c:pt idx="27962">
                  <c:v>6.4569288985746711</c:v>
                </c:pt>
                <c:pt idx="27963">
                  <c:v>6.452731604622211</c:v>
                </c:pt>
                <c:pt idx="27964">
                  <c:v>6.4511565564410871</c:v>
                </c:pt>
                <c:pt idx="27965">
                  <c:v>5.8888132804697806</c:v>
                </c:pt>
                <c:pt idx="27966">
                  <c:v>5.8888132804697806</c:v>
                </c:pt>
                <c:pt idx="27967">
                  <c:v>5.9011291094051561</c:v>
                </c:pt>
                <c:pt idx="27968">
                  <c:v>5.9011291094051561</c:v>
                </c:pt>
                <c:pt idx="27969">
                  <c:v>5.8923518525117062</c:v>
                </c:pt>
                <c:pt idx="27970">
                  <c:v>5.9011291094051561</c:v>
                </c:pt>
                <c:pt idx="27971">
                  <c:v>5.8923518525117062</c:v>
                </c:pt>
                <c:pt idx="27972">
                  <c:v>5.9011291094051561</c:v>
                </c:pt>
                <c:pt idx="27973">
                  <c:v>5.8997906671977258</c:v>
                </c:pt>
                <c:pt idx="27974">
                  <c:v>5.887451712676266</c:v>
                </c:pt>
                <c:pt idx="27975">
                  <c:v>5.88788076529642</c:v>
                </c:pt>
                <c:pt idx="27976">
                  <c:v>5.8967133784892507</c:v>
                </c:pt>
                <c:pt idx="27977">
                  <c:v>5.2013023913320984</c:v>
                </c:pt>
                <c:pt idx="27978">
                  <c:v>5.1896236322424025</c:v>
                </c:pt>
                <c:pt idx="27979">
                  <c:v>5.2040172687656234</c:v>
                </c:pt>
                <c:pt idx="27980">
                  <c:v>5.1985358490622557</c:v>
                </c:pt>
                <c:pt idx="27981">
                  <c:v>4.326391333051296</c:v>
                </c:pt>
                <c:pt idx="27982">
                  <c:v>5.1918797910610683</c:v>
                </c:pt>
                <c:pt idx="27983">
                  <c:v>5.1918797910610675</c:v>
                </c:pt>
                <c:pt idx="27984">
                  <c:v>5.8840727319325543</c:v>
                </c:pt>
                <c:pt idx="27985">
                  <c:v>5.8840727319325543</c:v>
                </c:pt>
                <c:pt idx="27986">
                  <c:v>5.8929985353615324</c:v>
                </c:pt>
                <c:pt idx="27987">
                  <c:v>5.2073834058463433</c:v>
                </c:pt>
                <c:pt idx="27988">
                  <c:v>5.1996816269702739</c:v>
                </c:pt>
                <c:pt idx="27989">
                  <c:v>5.2073834058463433</c:v>
                </c:pt>
                <c:pt idx="27990">
                  <c:v>4.3340286956423597</c:v>
                </c:pt>
                <c:pt idx="27991">
                  <c:v>4.3284637204186245</c:v>
                </c:pt>
                <c:pt idx="27992">
                  <c:v>4.3317838534208466</c:v>
                </c:pt>
                <c:pt idx="27993">
                  <c:v>4.3298109907247255</c:v>
                </c:pt>
                <c:pt idx="27994">
                  <c:v>4.3317838534208466</c:v>
                </c:pt>
                <c:pt idx="27995">
                  <c:v>4.3329290127285081</c:v>
                </c:pt>
                <c:pt idx="27996">
                  <c:v>4.3399842413769933</c:v>
                </c:pt>
                <c:pt idx="27997">
                  <c:v>4.3374546272070829</c:v>
                </c:pt>
                <c:pt idx="27998">
                  <c:v>4.327655885471871</c:v>
                </c:pt>
                <c:pt idx="27999">
                  <c:v>4.3288475694943065</c:v>
                </c:pt>
                <c:pt idx="28000">
                  <c:v>4.3424600471606274</c:v>
                </c:pt>
                <c:pt idx="28001">
                  <c:v>4.3333834978019032</c:v>
                </c:pt>
                <c:pt idx="28002">
                  <c:v>4.3398619707403201</c:v>
                </c:pt>
                <c:pt idx="28003">
                  <c:v>4.3333834978019041</c:v>
                </c:pt>
                <c:pt idx="28004">
                  <c:v>4.3398619707403192</c:v>
                </c:pt>
                <c:pt idx="28005">
                  <c:v>4.3418374923036192</c:v>
                </c:pt>
                <c:pt idx="28006">
                  <c:v>4.347018336551419</c:v>
                </c:pt>
                <c:pt idx="28007">
                  <c:v>4.3386979553745002</c:v>
                </c:pt>
                <c:pt idx="28008">
                  <c:v>4.3386979553745011</c:v>
                </c:pt>
                <c:pt idx="28009">
                  <c:v>4.3421782753380711</c:v>
                </c:pt>
                <c:pt idx="28010">
                  <c:v>4.328555025134734</c:v>
                </c:pt>
                <c:pt idx="28011">
                  <c:v>4.3383122914309986</c:v>
                </c:pt>
                <c:pt idx="28012">
                  <c:v>4.3437263059041316</c:v>
                </c:pt>
                <c:pt idx="28013">
                  <c:v>3.1389819942869779</c:v>
                </c:pt>
                <c:pt idx="28014">
                  <c:v>4.3428848660098369</c:v>
                </c:pt>
                <c:pt idx="28015">
                  <c:v>3.138480066527694</c:v>
                </c:pt>
                <c:pt idx="28016">
                  <c:v>3.1431982045639084</c:v>
                </c:pt>
                <c:pt idx="28017">
                  <c:v>3.1384800665276931</c:v>
                </c:pt>
                <c:pt idx="28018">
                  <c:v>3.138480066527694</c:v>
                </c:pt>
                <c:pt idx="28019">
                  <c:v>3.1431982045639084</c:v>
                </c:pt>
                <c:pt idx="28020">
                  <c:v>3.1384800665276931</c:v>
                </c:pt>
                <c:pt idx="28021">
                  <c:v>3.1382994377659705</c:v>
                </c:pt>
                <c:pt idx="28022">
                  <c:v>3.1377916802286232</c:v>
                </c:pt>
                <c:pt idx="28023">
                  <c:v>3.1425438819446851</c:v>
                </c:pt>
                <c:pt idx="28024">
                  <c:v>3.1541176281944519</c:v>
                </c:pt>
                <c:pt idx="28025">
                  <c:v>3.1545402507415226</c:v>
                </c:pt>
                <c:pt idx="28026">
                  <c:v>3.1539612788014662</c:v>
                </c:pt>
                <c:pt idx="28027">
                  <c:v>3.1475228272358668</c:v>
                </c:pt>
                <c:pt idx="28028">
                  <c:v>3.1478662396364743</c:v>
                </c:pt>
                <c:pt idx="28029">
                  <c:v>3.1467580314063874</c:v>
                </c:pt>
                <c:pt idx="28030">
                  <c:v>3.1461905263832715</c:v>
                </c:pt>
                <c:pt idx="28031">
                  <c:v>3.1352940752990968</c:v>
                </c:pt>
                <c:pt idx="28032">
                  <c:v>4.3473930674405761</c:v>
                </c:pt>
                <c:pt idx="28033">
                  <c:v>4.3413578139903066</c:v>
                </c:pt>
                <c:pt idx="28034">
                  <c:v>4.3413578139903066</c:v>
                </c:pt>
                <c:pt idx="28035">
                  <c:v>4.3352080125371959</c:v>
                </c:pt>
                <c:pt idx="28036">
                  <c:v>4.3333135348676564</c:v>
                </c:pt>
                <c:pt idx="28037">
                  <c:v>4.3269923803160575</c:v>
                </c:pt>
                <c:pt idx="28038">
                  <c:v>4.3297992085389261</c:v>
                </c:pt>
                <c:pt idx="28039">
                  <c:v>4.3297992085389261</c:v>
                </c:pt>
                <c:pt idx="28040">
                  <c:v>4.3269923803160575</c:v>
                </c:pt>
                <c:pt idx="28041">
                  <c:v>4.3333135348676572</c:v>
                </c:pt>
                <c:pt idx="28042">
                  <c:v>4.3236602828408248</c:v>
                </c:pt>
                <c:pt idx="28043">
                  <c:v>4.3308482501788284</c:v>
                </c:pt>
                <c:pt idx="28044">
                  <c:v>4.3308482501788284</c:v>
                </c:pt>
                <c:pt idx="28045">
                  <c:v>3.1268761693683995</c:v>
                </c:pt>
                <c:pt idx="28046">
                  <c:v>3.1274318071920986</c:v>
                </c:pt>
                <c:pt idx="28047">
                  <c:v>4.3232235619617629</c:v>
                </c:pt>
                <c:pt idx="28048">
                  <c:v>4.3232235619617629</c:v>
                </c:pt>
                <c:pt idx="28049">
                  <c:v>4.3165982856440781</c:v>
                </c:pt>
                <c:pt idx="28050">
                  <c:v>4.3098560543430144</c:v>
                </c:pt>
                <c:pt idx="28051">
                  <c:v>4.3098560543430144</c:v>
                </c:pt>
                <c:pt idx="28052">
                  <c:v>4.3089149653921277</c:v>
                </c:pt>
                <c:pt idx="28053">
                  <c:v>4.3067187545509933</c:v>
                </c:pt>
                <c:pt idx="28054">
                  <c:v>4.3067187545509933</c:v>
                </c:pt>
                <c:pt idx="28055">
                  <c:v>4.2921298885552082</c:v>
                </c:pt>
                <c:pt idx="28056">
                  <c:v>4.2921298885552082</c:v>
                </c:pt>
                <c:pt idx="28057">
                  <c:v>4.2890014580043916</c:v>
                </c:pt>
                <c:pt idx="28058">
                  <c:v>4.2890014580043916</c:v>
                </c:pt>
                <c:pt idx="28059">
                  <c:v>4.2890014580043925</c:v>
                </c:pt>
                <c:pt idx="28060">
                  <c:v>4.2923333512595541</c:v>
                </c:pt>
                <c:pt idx="28061">
                  <c:v>5.1603534633594066</c:v>
                </c:pt>
                <c:pt idx="28062">
                  <c:v>5.1685356051563573</c:v>
                </c:pt>
                <c:pt idx="28063">
                  <c:v>4.2993710548429807</c:v>
                </c:pt>
                <c:pt idx="28064">
                  <c:v>4.3003388596728618</c:v>
                </c:pt>
                <c:pt idx="28065">
                  <c:v>4.3072381727017106</c:v>
                </c:pt>
                <c:pt idx="28066">
                  <c:v>4.3072381727017106</c:v>
                </c:pt>
                <c:pt idx="28067">
                  <c:v>4.3161399958875171</c:v>
                </c:pt>
                <c:pt idx="28068">
                  <c:v>4.3161399958875171</c:v>
                </c:pt>
                <c:pt idx="28069">
                  <c:v>4.3218492941725843</c:v>
                </c:pt>
                <c:pt idx="28070">
                  <c:v>4.3227475653856846</c:v>
                </c:pt>
                <c:pt idx="28071">
                  <c:v>4.3247828947090943</c:v>
                </c:pt>
                <c:pt idx="28072">
                  <c:v>4.3161399958875171</c:v>
                </c:pt>
                <c:pt idx="28073">
                  <c:v>4.3261282084277655</c:v>
                </c:pt>
                <c:pt idx="28074">
                  <c:v>4.3123592739710803</c:v>
                </c:pt>
                <c:pt idx="28075">
                  <c:v>4.3132677060263909</c:v>
                </c:pt>
                <c:pt idx="28076">
                  <c:v>4.3153313369133688</c:v>
                </c:pt>
                <c:pt idx="28077">
                  <c:v>4.3123592739710794</c:v>
                </c:pt>
                <c:pt idx="28078">
                  <c:v>3.1089231617726498</c:v>
                </c:pt>
                <c:pt idx="28079">
                  <c:v>3.1141749783924775</c:v>
                </c:pt>
                <c:pt idx="28080">
                  <c:v>3.1147397975181641</c:v>
                </c:pt>
                <c:pt idx="28081">
                  <c:v>3.1198088204187346</c:v>
                </c:pt>
                <c:pt idx="28082">
                  <c:v>3.1198088204187346</c:v>
                </c:pt>
                <c:pt idx="28083">
                  <c:v>3.1198088204187346</c:v>
                </c:pt>
                <c:pt idx="28084">
                  <c:v>3.1254106077796626</c:v>
                </c:pt>
                <c:pt idx="28085">
                  <c:v>4.3282071229394132</c:v>
                </c:pt>
                <c:pt idx="28086">
                  <c:v>4.3344714279636802</c:v>
                </c:pt>
                <c:pt idx="28087">
                  <c:v>4.3336317808589557</c:v>
                </c:pt>
                <c:pt idx="28088">
                  <c:v>5.2159705124834419</c:v>
                </c:pt>
                <c:pt idx="28089">
                  <c:v>5.215970512483441</c:v>
                </c:pt>
                <c:pt idx="28090">
                  <c:v>5.2159705124834419</c:v>
                </c:pt>
                <c:pt idx="28091">
                  <c:v>5.2163172507785642</c:v>
                </c:pt>
                <c:pt idx="28092">
                  <c:v>4.3363548292309755</c:v>
                </c:pt>
                <c:pt idx="28093">
                  <c:v>4.3363548292309764</c:v>
                </c:pt>
                <c:pt idx="28094">
                  <c:v>4.3363548292309764</c:v>
                </c:pt>
                <c:pt idx="28095">
                  <c:v>4.3363548292309764</c:v>
                </c:pt>
                <c:pt idx="28096">
                  <c:v>4.3432548144144683</c:v>
                </c:pt>
                <c:pt idx="28097">
                  <c:v>4.3414385230625747</c:v>
                </c:pt>
                <c:pt idx="28098">
                  <c:v>4.3352776628668126</c:v>
                </c:pt>
                <c:pt idx="28099">
                  <c:v>4.3414385230625747</c:v>
                </c:pt>
                <c:pt idx="28100">
                  <c:v>5.2137228874916852</c:v>
                </c:pt>
                <c:pt idx="28101">
                  <c:v>5.2200682354672772</c:v>
                </c:pt>
                <c:pt idx="28102">
                  <c:v>5.2200682354672781</c:v>
                </c:pt>
                <c:pt idx="28103">
                  <c:v>5.9219145208362791</c:v>
                </c:pt>
                <c:pt idx="28104">
                  <c:v>6.2366950119607774</c:v>
                </c:pt>
                <c:pt idx="28105">
                  <c:v>6.2463045641079846</c:v>
                </c:pt>
                <c:pt idx="28106">
                  <c:v>6.2448124527674445</c:v>
                </c:pt>
                <c:pt idx="28107">
                  <c:v>6.757835795652257</c:v>
                </c:pt>
                <c:pt idx="28108">
                  <c:v>6.7729306964210396</c:v>
                </c:pt>
                <c:pt idx="28109">
                  <c:v>6.7729306964210396</c:v>
                </c:pt>
                <c:pt idx="28110">
                  <c:v>6.7640615627107881</c:v>
                </c:pt>
                <c:pt idx="28111">
                  <c:v>6.7729306964210378</c:v>
                </c:pt>
                <c:pt idx="28112">
                  <c:v>6.7623821568263631</c:v>
                </c:pt>
                <c:pt idx="28113">
                  <c:v>6.7823886681452894</c:v>
                </c:pt>
                <c:pt idx="28114">
                  <c:v>6.7840423950239117</c:v>
                </c:pt>
                <c:pt idx="28115">
                  <c:v>6.7735750101637056</c:v>
                </c:pt>
                <c:pt idx="28116">
                  <c:v>6.2684773861676248</c:v>
                </c:pt>
                <c:pt idx="28117">
                  <c:v>6.2590688211429955</c:v>
                </c:pt>
                <c:pt idx="28118">
                  <c:v>6.2771736848125226</c:v>
                </c:pt>
                <c:pt idx="28119">
                  <c:v>5.6528624704924306</c:v>
                </c:pt>
                <c:pt idx="28120">
                  <c:v>5.6399431505020434</c:v>
                </c:pt>
                <c:pt idx="28121">
                  <c:v>5.6564352033022649</c:v>
                </c:pt>
                <c:pt idx="28122">
                  <c:v>5.6502582796214549</c:v>
                </c:pt>
                <c:pt idx="28123">
                  <c:v>5.6436961969783361</c:v>
                </c:pt>
                <c:pt idx="28124">
                  <c:v>5.6436961969783352</c:v>
                </c:pt>
                <c:pt idx="28125">
                  <c:v>5.6436961969783352</c:v>
                </c:pt>
                <c:pt idx="28126">
                  <c:v>5.6357149536240367</c:v>
                </c:pt>
                <c:pt idx="28127">
                  <c:v>5.6357149536240367</c:v>
                </c:pt>
                <c:pt idx="28128">
                  <c:v>5.6343708301286659</c:v>
                </c:pt>
                <c:pt idx="28129">
                  <c:v>5.6360902142554297</c:v>
                </c:pt>
                <c:pt idx="28130">
                  <c:v>5.6240229027647164</c:v>
                </c:pt>
                <c:pt idx="28131">
                  <c:v>4.8728248862983596</c:v>
                </c:pt>
                <c:pt idx="28132">
                  <c:v>4.8651112143497484</c:v>
                </c:pt>
                <c:pt idx="28133">
                  <c:v>4.8622962655504081</c:v>
                </c:pt>
                <c:pt idx="28134">
                  <c:v>3.8991522531755969</c:v>
                </c:pt>
                <c:pt idx="28135">
                  <c:v>3.1428750499510127</c:v>
                </c:pt>
                <c:pt idx="28136">
                  <c:v>3.1374286664140478</c:v>
                </c:pt>
                <c:pt idx="28137">
                  <c:v>3.1374286664140478</c:v>
                </c:pt>
                <c:pt idx="28138">
                  <c:v>0.60047262862808981</c:v>
                </c:pt>
                <c:pt idx="28139">
                  <c:v>0.59254943110583391</c:v>
                </c:pt>
                <c:pt idx="28140">
                  <c:v>0.61187515644611734</c:v>
                </c:pt>
                <c:pt idx="28141">
                  <c:v>0.61187515644611734</c:v>
                </c:pt>
                <c:pt idx="28142">
                  <c:v>0.60246324925372119</c:v>
                </c:pt>
                <c:pt idx="28143">
                  <c:v>0.61174704191212914</c:v>
                </c:pt>
                <c:pt idx="28144">
                  <c:v>0.5782410354767803</c:v>
                </c:pt>
                <c:pt idx="28145">
                  <c:v>0.57841547705770646</c:v>
                </c:pt>
                <c:pt idx="28146">
                  <c:v>0.5822478329902574</c:v>
                </c:pt>
                <c:pt idx="28147">
                  <c:v>0.5822478329902574</c:v>
                </c:pt>
                <c:pt idx="28148">
                  <c:v>0.59279510404507463</c:v>
                </c:pt>
                <c:pt idx="28149">
                  <c:v>0.55637535709381236</c:v>
                </c:pt>
                <c:pt idx="28150">
                  <c:v>0.53792385219436412</c:v>
                </c:pt>
                <c:pt idx="28151">
                  <c:v>0.52910262120585572</c:v>
                </c:pt>
                <c:pt idx="28152">
                  <c:v>0.50140141792166737</c:v>
                </c:pt>
                <c:pt idx="28153">
                  <c:v>0.49194643033828167</c:v>
                </c:pt>
                <c:pt idx="28154">
                  <c:v>0.46834538381752161</c:v>
                </c:pt>
                <c:pt idx="28155">
                  <c:v>0.46834538381752056</c:v>
                </c:pt>
                <c:pt idx="28156">
                  <c:v>0.46834538381752111</c:v>
                </c:pt>
                <c:pt idx="28157">
                  <c:v>0.44215140710553968</c:v>
                </c:pt>
                <c:pt idx="28158">
                  <c:v>0.39761280377694552</c:v>
                </c:pt>
                <c:pt idx="28159">
                  <c:v>0.38434993160810627</c:v>
                </c:pt>
                <c:pt idx="28160">
                  <c:v>0.38422625195984289</c:v>
                </c:pt>
                <c:pt idx="28161">
                  <c:v>0.37676411276836602</c:v>
                </c:pt>
                <c:pt idx="28162">
                  <c:v>0.38087076419942134</c:v>
                </c:pt>
                <c:pt idx="28163">
                  <c:v>0.38087076419942134</c:v>
                </c:pt>
                <c:pt idx="28164">
                  <c:v>0.38222076856303211</c:v>
                </c:pt>
                <c:pt idx="28165">
                  <c:v>0.38115636804212338</c:v>
                </c:pt>
                <c:pt idx="28166">
                  <c:v>0.37945995087547474</c:v>
                </c:pt>
                <c:pt idx="28167">
                  <c:v>0.37803499554459108</c:v>
                </c:pt>
                <c:pt idx="28168">
                  <c:v>0.38461326982528998</c:v>
                </c:pt>
                <c:pt idx="28169">
                  <c:v>0.35331490995758008</c:v>
                </c:pt>
                <c:pt idx="28170">
                  <c:v>0.36004696768422362</c:v>
                </c:pt>
                <c:pt idx="28171">
                  <c:v>0.31867637281908867</c:v>
                </c:pt>
                <c:pt idx="28172">
                  <c:v>0.32120480789680589</c:v>
                </c:pt>
                <c:pt idx="28173">
                  <c:v>0.32367097989440641</c:v>
                </c:pt>
                <c:pt idx="28174">
                  <c:v>0.31652813845685623</c:v>
                </c:pt>
                <c:pt idx="28175">
                  <c:v>0.33037172013527455</c:v>
                </c:pt>
                <c:pt idx="28176">
                  <c:v>0.33276550664717403</c:v>
                </c:pt>
                <c:pt idx="28177">
                  <c:v>0.32414828764461151</c:v>
                </c:pt>
                <c:pt idx="28178">
                  <c:v>0.31918967706987439</c:v>
                </c:pt>
                <c:pt idx="28179">
                  <c:v>0.31918967706987439</c:v>
                </c:pt>
                <c:pt idx="28180">
                  <c:v>0.31918967706987589</c:v>
                </c:pt>
                <c:pt idx="28181">
                  <c:v>0.3213679625066917</c:v>
                </c:pt>
                <c:pt idx="28182">
                  <c:v>0.32653726722788828</c:v>
                </c:pt>
                <c:pt idx="28183">
                  <c:v>0.32136796250669097</c:v>
                </c:pt>
                <c:pt idx="28184">
                  <c:v>0.31918967706987439</c:v>
                </c:pt>
                <c:pt idx="28185">
                  <c:v>0.32653726722788828</c:v>
                </c:pt>
                <c:pt idx="28186">
                  <c:v>0.33473575084358664</c:v>
                </c:pt>
                <c:pt idx="28187">
                  <c:v>0.33473575084358592</c:v>
                </c:pt>
                <c:pt idx="28188">
                  <c:v>0.33276550664717541</c:v>
                </c:pt>
                <c:pt idx="28189">
                  <c:v>0.33276550664717475</c:v>
                </c:pt>
                <c:pt idx="28190">
                  <c:v>0.33276550664717403</c:v>
                </c:pt>
                <c:pt idx="28191">
                  <c:v>0.34038342217195289</c:v>
                </c:pt>
                <c:pt idx="28192">
                  <c:v>0.34038342217195217</c:v>
                </c:pt>
                <c:pt idx="28193">
                  <c:v>3.1300782920662065</c:v>
                </c:pt>
                <c:pt idx="28194">
                  <c:v>3.1300782920662065</c:v>
                </c:pt>
                <c:pt idx="28195">
                  <c:v>3.130078292066206</c:v>
                </c:pt>
                <c:pt idx="28196">
                  <c:v>3.1340928316198995</c:v>
                </c:pt>
                <c:pt idx="28197">
                  <c:v>3.1296196738277278</c:v>
                </c:pt>
                <c:pt idx="28198">
                  <c:v>3.1336558042120055</c:v>
                </c:pt>
                <c:pt idx="28199">
                  <c:v>3.129156590479603</c:v>
                </c:pt>
                <c:pt idx="28200">
                  <c:v>4.3344223630887795</c:v>
                </c:pt>
                <c:pt idx="28201">
                  <c:v>4.3281811696430719</c:v>
                </c:pt>
                <c:pt idx="28202">
                  <c:v>4.3198293242000343</c:v>
                </c:pt>
                <c:pt idx="28203">
                  <c:v>4.3198293242000343</c:v>
                </c:pt>
                <c:pt idx="28204">
                  <c:v>4.3262425208991466</c:v>
                </c:pt>
                <c:pt idx="28205">
                  <c:v>4.3262425208991466</c:v>
                </c:pt>
                <c:pt idx="28206">
                  <c:v>5.2062957715414173</c:v>
                </c:pt>
                <c:pt idx="28207">
                  <c:v>5.2062957715414173</c:v>
                </c:pt>
                <c:pt idx="28208">
                  <c:v>5.2062957715414173</c:v>
                </c:pt>
                <c:pt idx="28209">
                  <c:v>5.2062957715414173</c:v>
                </c:pt>
                <c:pt idx="28210">
                  <c:v>5.8946175690302143</c:v>
                </c:pt>
                <c:pt idx="28211">
                  <c:v>5.9033545332342392</c:v>
                </c:pt>
                <c:pt idx="28212">
                  <c:v>5.9120007494588922</c:v>
                </c:pt>
                <c:pt idx="28213">
                  <c:v>5.9033545332342374</c:v>
                </c:pt>
                <c:pt idx="28214">
                  <c:v>5.9033545332342374</c:v>
                </c:pt>
                <c:pt idx="28215">
                  <c:v>5.9188992661112705</c:v>
                </c:pt>
                <c:pt idx="28216">
                  <c:v>5.9116287497191262</c:v>
                </c:pt>
                <c:pt idx="28217">
                  <c:v>5.9235765599159986</c:v>
                </c:pt>
                <c:pt idx="28218">
                  <c:v>5.9235765599160004</c:v>
                </c:pt>
                <c:pt idx="28219">
                  <c:v>5.9235765599160004</c:v>
                </c:pt>
                <c:pt idx="28220">
                  <c:v>5.9235765599160013</c:v>
                </c:pt>
                <c:pt idx="28221">
                  <c:v>5.9320171590650554</c:v>
                </c:pt>
                <c:pt idx="28222">
                  <c:v>5.9320171590650554</c:v>
                </c:pt>
                <c:pt idx="28223">
                  <c:v>5.933295792341494</c:v>
                </c:pt>
                <c:pt idx="28224">
                  <c:v>5.2323142970607011</c:v>
                </c:pt>
                <c:pt idx="28225">
                  <c:v>5.239470884629907</c:v>
                </c:pt>
                <c:pt idx="28226">
                  <c:v>5.2323142970607002</c:v>
                </c:pt>
                <c:pt idx="28227">
                  <c:v>5.2250598381429878</c:v>
                </c:pt>
                <c:pt idx="28228">
                  <c:v>5.2323142970607002</c:v>
                </c:pt>
                <c:pt idx="28229">
                  <c:v>5.2323142970607002</c:v>
                </c:pt>
                <c:pt idx="28230">
                  <c:v>5.2323142970607002</c:v>
                </c:pt>
                <c:pt idx="28231">
                  <c:v>4.3507205737585739</c:v>
                </c:pt>
                <c:pt idx="28232">
                  <c:v>5.2333639597363799</c:v>
                </c:pt>
                <c:pt idx="28233">
                  <c:v>5.2430333837841969</c:v>
                </c:pt>
                <c:pt idx="28234">
                  <c:v>5.2440554571702638</c:v>
                </c:pt>
                <c:pt idx="28235">
                  <c:v>5.2369797914550169</c:v>
                </c:pt>
                <c:pt idx="28236">
                  <c:v>5.2430333837841951</c:v>
                </c:pt>
                <c:pt idx="28237">
                  <c:v>4.3582003154506532</c:v>
                </c:pt>
                <c:pt idx="28238">
                  <c:v>4.3589528714217307</c:v>
                </c:pt>
                <c:pt idx="28239">
                  <c:v>4.3589528714217316</c:v>
                </c:pt>
                <c:pt idx="28240">
                  <c:v>4.3589528714217316</c:v>
                </c:pt>
                <c:pt idx="28241">
                  <c:v>3.1460586643715041</c:v>
                </c:pt>
                <c:pt idx="28242">
                  <c:v>3.1420595623642029</c:v>
                </c:pt>
                <c:pt idx="28243">
                  <c:v>4.353200707477634</c:v>
                </c:pt>
                <c:pt idx="28244">
                  <c:v>4.3539692441472564</c:v>
                </c:pt>
                <c:pt idx="28245">
                  <c:v>4.3539692441472564</c:v>
                </c:pt>
                <c:pt idx="28246">
                  <c:v>4.3472730457659647</c:v>
                </c:pt>
                <c:pt idx="28247">
                  <c:v>4.3464892838580687</c:v>
                </c:pt>
                <c:pt idx="28248">
                  <c:v>4.3464892838580687</c:v>
                </c:pt>
                <c:pt idx="28249">
                  <c:v>4.3442134656063418</c:v>
                </c:pt>
                <c:pt idx="28250">
                  <c:v>4.3434124830504919</c:v>
                </c:pt>
                <c:pt idx="28251">
                  <c:v>4.3434124830504919</c:v>
                </c:pt>
                <c:pt idx="28252">
                  <c:v>4.3434124830504919</c:v>
                </c:pt>
                <c:pt idx="28253">
                  <c:v>4.3381761813745143</c:v>
                </c:pt>
                <c:pt idx="28254">
                  <c:v>4.3373557366995561</c:v>
                </c:pt>
                <c:pt idx="28255">
                  <c:v>4.3434124830504919</c:v>
                </c:pt>
                <c:pt idx="28256">
                  <c:v>4.3373557366995561</c:v>
                </c:pt>
                <c:pt idx="28257">
                  <c:v>4.3381761813745152</c:v>
                </c:pt>
                <c:pt idx="28258">
                  <c:v>4.3381761813745152</c:v>
                </c:pt>
                <c:pt idx="28259">
                  <c:v>4.33202425929756</c:v>
                </c:pt>
                <c:pt idx="28260">
                  <c:v>4.33202425929756</c:v>
                </c:pt>
                <c:pt idx="28261">
                  <c:v>4.33202425929756</c:v>
                </c:pt>
                <c:pt idx="28262">
                  <c:v>4.33202425929756</c:v>
                </c:pt>
                <c:pt idx="28263">
                  <c:v>3.1219869136948661</c:v>
                </c:pt>
                <c:pt idx="28264">
                  <c:v>4.3257572102751736</c:v>
                </c:pt>
                <c:pt idx="28265">
                  <c:v>4.3311842759284609</c:v>
                </c:pt>
                <c:pt idx="28266">
                  <c:v>4.3311842759284609</c:v>
                </c:pt>
                <c:pt idx="28267">
                  <c:v>4.3257572102751736</c:v>
                </c:pt>
                <c:pt idx="28268">
                  <c:v>4.3320242592975582</c:v>
                </c:pt>
                <c:pt idx="28269">
                  <c:v>4.3311842759284609</c:v>
                </c:pt>
                <c:pt idx="28270">
                  <c:v>4.3381560985132426</c:v>
                </c:pt>
                <c:pt idx="28271">
                  <c:v>5.2177801015705398</c:v>
                </c:pt>
                <c:pt idx="28272">
                  <c:v>5.2177801015705398</c:v>
                </c:pt>
                <c:pt idx="28273">
                  <c:v>5.2177801015705398</c:v>
                </c:pt>
                <c:pt idx="28274">
                  <c:v>5.2177801015705398</c:v>
                </c:pt>
                <c:pt idx="28275">
                  <c:v>5.2240679356269659</c:v>
                </c:pt>
                <c:pt idx="28276">
                  <c:v>5.2240679356269659</c:v>
                </c:pt>
                <c:pt idx="28277">
                  <c:v>5.2177801015705407</c:v>
                </c:pt>
                <c:pt idx="28278">
                  <c:v>5.2177801015705407</c:v>
                </c:pt>
                <c:pt idx="28279">
                  <c:v>5.2177801015705407</c:v>
                </c:pt>
                <c:pt idx="28280">
                  <c:v>5.2225353711002613</c:v>
                </c:pt>
                <c:pt idx="28281">
                  <c:v>5.2225353711002613</c:v>
                </c:pt>
                <c:pt idx="28282">
                  <c:v>5.2198704338818658</c:v>
                </c:pt>
                <c:pt idx="28283">
                  <c:v>5.2135468003398646</c:v>
                </c:pt>
                <c:pt idx="28284">
                  <c:v>5.2198704338818667</c:v>
                </c:pt>
                <c:pt idx="28285">
                  <c:v>5.2271896815307333</c:v>
                </c:pt>
                <c:pt idx="28286">
                  <c:v>5.2209478110574565</c:v>
                </c:pt>
                <c:pt idx="28287">
                  <c:v>5.2209478110574574</c:v>
                </c:pt>
                <c:pt idx="28288">
                  <c:v>5.9189658833272292</c:v>
                </c:pt>
                <c:pt idx="28289">
                  <c:v>5.9274504058875088</c:v>
                </c:pt>
                <c:pt idx="28290">
                  <c:v>5.9287364830223037</c:v>
                </c:pt>
                <c:pt idx="28291">
                  <c:v>5.920267245317846</c:v>
                </c:pt>
                <c:pt idx="28292">
                  <c:v>5.9287364830223037</c:v>
                </c:pt>
                <c:pt idx="28293">
                  <c:v>5.9274504058875097</c:v>
                </c:pt>
                <c:pt idx="28294">
                  <c:v>5.93584527739125</c:v>
                </c:pt>
                <c:pt idx="28295">
                  <c:v>5.2415341434449383</c:v>
                </c:pt>
                <c:pt idx="28296">
                  <c:v>5.2344107828385376</c:v>
                </c:pt>
                <c:pt idx="28297">
                  <c:v>5.2344107828385376</c:v>
                </c:pt>
                <c:pt idx="28298">
                  <c:v>5.2405039285929682</c:v>
                </c:pt>
                <c:pt idx="28299">
                  <c:v>5.233363959736379</c:v>
                </c:pt>
                <c:pt idx="28300">
                  <c:v>5.9345718312258375</c:v>
                </c:pt>
                <c:pt idx="28301">
                  <c:v>5.9264993404945558</c:v>
                </c:pt>
                <c:pt idx="28302">
                  <c:v>5.2259727970338883</c:v>
                </c:pt>
                <c:pt idx="28303">
                  <c:v>5.2149543034524077</c:v>
                </c:pt>
                <c:pt idx="28304">
                  <c:v>5.6227594404603662</c:v>
                </c:pt>
                <c:pt idx="28305">
                  <c:v>4.8761604238035536</c:v>
                </c:pt>
                <c:pt idx="28306">
                  <c:v>4.8687974175810931</c:v>
                </c:pt>
                <c:pt idx="28307">
                  <c:v>4.8661586813599511</c:v>
                </c:pt>
                <c:pt idx="28308">
                  <c:v>5.6180888355749659</c:v>
                </c:pt>
                <c:pt idx="28309">
                  <c:v>5.9656951503098785</c:v>
                </c:pt>
                <c:pt idx="28310">
                  <c:v>5.9656951503098785</c:v>
                </c:pt>
                <c:pt idx="28311">
                  <c:v>5.9738469557373417</c:v>
                </c:pt>
                <c:pt idx="28312">
                  <c:v>5.9738469557373426</c:v>
                </c:pt>
                <c:pt idx="28313">
                  <c:v>5.9792554497705499</c:v>
                </c:pt>
                <c:pt idx="28314">
                  <c:v>5.9777731516206982</c:v>
                </c:pt>
                <c:pt idx="28315">
                  <c:v>5.9696588246591098</c:v>
                </c:pt>
                <c:pt idx="28316">
                  <c:v>5.9599695375612152</c:v>
                </c:pt>
                <c:pt idx="28317">
                  <c:v>5.954438934786026</c:v>
                </c:pt>
                <c:pt idx="28318">
                  <c:v>5.954438934786026</c:v>
                </c:pt>
                <c:pt idx="28319">
                  <c:v>5.2989122732799379</c:v>
                </c:pt>
                <c:pt idx="28320">
                  <c:v>5.2989122732799379</c:v>
                </c:pt>
                <c:pt idx="28321">
                  <c:v>5.2975918880841633</c:v>
                </c:pt>
                <c:pt idx="28322">
                  <c:v>5.2989122732799387</c:v>
                </c:pt>
                <c:pt idx="28323">
                  <c:v>5.9445950494351596</c:v>
                </c:pt>
                <c:pt idx="28324">
                  <c:v>5.9445950494351596</c:v>
                </c:pt>
                <c:pt idx="28325">
                  <c:v>5.9445950494351596</c:v>
                </c:pt>
                <c:pt idx="28326">
                  <c:v>5.9362107374009696</c:v>
                </c:pt>
                <c:pt idx="28327">
                  <c:v>5.9362107374009696</c:v>
                </c:pt>
                <c:pt idx="28328">
                  <c:v>5.9461325104159615</c:v>
                </c:pt>
                <c:pt idx="28329">
                  <c:v>5.9362107374009687</c:v>
                </c:pt>
                <c:pt idx="28330">
                  <c:v>5.9377614537977239</c:v>
                </c:pt>
                <c:pt idx="28331">
                  <c:v>5.937761453797723</c:v>
                </c:pt>
                <c:pt idx="28332">
                  <c:v>5.9277614647816828</c:v>
                </c:pt>
                <c:pt idx="28333">
                  <c:v>5.9277614647816828</c:v>
                </c:pt>
                <c:pt idx="28334">
                  <c:v>5.9250359790264202</c:v>
                </c:pt>
                <c:pt idx="28335">
                  <c:v>5.599533386052741</c:v>
                </c:pt>
                <c:pt idx="28336">
                  <c:v>5.587077027268986</c:v>
                </c:pt>
                <c:pt idx="28337">
                  <c:v>5.5888812011103699</c:v>
                </c:pt>
                <c:pt idx="28338">
                  <c:v>5.5874530682415857</c:v>
                </c:pt>
                <c:pt idx="28339">
                  <c:v>5.5874530682415839</c:v>
                </c:pt>
                <c:pt idx="28340">
                  <c:v>5.1852851665134612</c:v>
                </c:pt>
                <c:pt idx="28341">
                  <c:v>5.1852851665134603</c:v>
                </c:pt>
                <c:pt idx="28342">
                  <c:v>5.1773433518690419</c:v>
                </c:pt>
                <c:pt idx="28343">
                  <c:v>5.1785269793000213</c:v>
                </c:pt>
                <c:pt idx="28344">
                  <c:v>5.1852851665134603</c:v>
                </c:pt>
                <c:pt idx="28345">
                  <c:v>5.1852851665134603</c:v>
                </c:pt>
                <c:pt idx="28346">
                  <c:v>5.1811619625329151</c:v>
                </c:pt>
                <c:pt idx="28347">
                  <c:v>5.1823397531788418</c:v>
                </c:pt>
                <c:pt idx="28348">
                  <c:v>5.8775780005854177</c:v>
                </c:pt>
                <c:pt idx="28349">
                  <c:v>5.8865395140585219</c:v>
                </c:pt>
                <c:pt idx="28350">
                  <c:v>5.8865395140585219</c:v>
                </c:pt>
                <c:pt idx="28351">
                  <c:v>5.8775780005854177</c:v>
                </c:pt>
                <c:pt idx="28352">
                  <c:v>5.8775780005854177</c:v>
                </c:pt>
                <c:pt idx="28353">
                  <c:v>5.8761925483909101</c:v>
                </c:pt>
                <c:pt idx="28354">
                  <c:v>5.1919739298499383</c:v>
                </c:pt>
                <c:pt idx="28355">
                  <c:v>5.1919739298499383</c:v>
                </c:pt>
                <c:pt idx="28356">
                  <c:v>5.1841157779879659</c:v>
                </c:pt>
                <c:pt idx="28357">
                  <c:v>5.1908187276647952</c:v>
                </c:pt>
                <c:pt idx="28358">
                  <c:v>5.1923412442032264</c:v>
                </c:pt>
                <c:pt idx="28359">
                  <c:v>5.8766288994324061</c:v>
                </c:pt>
                <c:pt idx="28360">
                  <c:v>5.876628899432407</c:v>
                </c:pt>
                <c:pt idx="28361">
                  <c:v>5.8752415939875302</c:v>
                </c:pt>
                <c:pt idx="28362">
                  <c:v>5.1844883206274268</c:v>
                </c:pt>
                <c:pt idx="28363">
                  <c:v>5.1815370722210679</c:v>
                </c:pt>
                <c:pt idx="28364">
                  <c:v>5.1815370722210679</c:v>
                </c:pt>
                <c:pt idx="28365">
                  <c:v>5.188376276552888</c:v>
                </c:pt>
                <c:pt idx="28366">
                  <c:v>5.1883762765528862</c:v>
                </c:pt>
                <c:pt idx="28367">
                  <c:v>5.1856568174641096</c:v>
                </c:pt>
                <c:pt idx="28368">
                  <c:v>5.8761925483909092</c:v>
                </c:pt>
                <c:pt idx="28369">
                  <c:v>5.8901761676676765</c:v>
                </c:pt>
                <c:pt idx="28370">
                  <c:v>5.1959433918711682</c:v>
                </c:pt>
                <c:pt idx="28371">
                  <c:v>5.1959433918711682</c:v>
                </c:pt>
                <c:pt idx="28372">
                  <c:v>5.1893137865658359</c:v>
                </c:pt>
                <c:pt idx="28373">
                  <c:v>5.1852851665134594</c:v>
                </c:pt>
                <c:pt idx="28374">
                  <c:v>5.1852851665134603</c:v>
                </c:pt>
                <c:pt idx="28375">
                  <c:v>5.1852851665134603</c:v>
                </c:pt>
                <c:pt idx="28376">
                  <c:v>5.1868223978548427</c:v>
                </c:pt>
                <c:pt idx="28377">
                  <c:v>5.1897326896689497</c:v>
                </c:pt>
                <c:pt idx="28378">
                  <c:v>5.1856568174641069</c:v>
                </c:pt>
                <c:pt idx="28379">
                  <c:v>5.1856568174641078</c:v>
                </c:pt>
                <c:pt idx="28380">
                  <c:v>5.1792787134576317</c:v>
                </c:pt>
                <c:pt idx="28381">
                  <c:v>5.1804576252562828</c:v>
                </c:pt>
                <c:pt idx="28382">
                  <c:v>5.1883546611127231</c:v>
                </c:pt>
                <c:pt idx="28383">
                  <c:v>5.1883546611127231</c:v>
                </c:pt>
                <c:pt idx="28384">
                  <c:v>5.1895135248257747</c:v>
                </c:pt>
                <c:pt idx="28385">
                  <c:v>5.1895135248257738</c:v>
                </c:pt>
                <c:pt idx="28386">
                  <c:v>5.1895135248257747</c:v>
                </c:pt>
                <c:pt idx="28387">
                  <c:v>5.1865984052835543</c:v>
                </c:pt>
                <c:pt idx="28388">
                  <c:v>5.1786692944008346</c:v>
                </c:pt>
                <c:pt idx="28389">
                  <c:v>5.1771074823162344</c:v>
                </c:pt>
                <c:pt idx="28390">
                  <c:v>4.3128114751260807</c:v>
                </c:pt>
                <c:pt idx="28391">
                  <c:v>4.3194641871051171</c:v>
                </c:pt>
                <c:pt idx="28392">
                  <c:v>4.3194641871051171</c:v>
                </c:pt>
                <c:pt idx="28393">
                  <c:v>4.3194641871051171</c:v>
                </c:pt>
                <c:pt idx="28394">
                  <c:v>4.3280006703198755</c:v>
                </c:pt>
                <c:pt idx="28395">
                  <c:v>4.3280006703198755</c:v>
                </c:pt>
                <c:pt idx="28396">
                  <c:v>4.3280006703198755</c:v>
                </c:pt>
                <c:pt idx="28397">
                  <c:v>4.3142334607434192</c:v>
                </c:pt>
                <c:pt idx="28398">
                  <c:v>4.3185856538857692</c:v>
                </c:pt>
                <c:pt idx="28399">
                  <c:v>3.1175871413269114</c:v>
                </c:pt>
                <c:pt idx="28400">
                  <c:v>3.1116652978941395</c:v>
                </c:pt>
                <c:pt idx="28401">
                  <c:v>3.1116652978941395</c:v>
                </c:pt>
                <c:pt idx="28402">
                  <c:v>3.1122357633074631</c:v>
                </c:pt>
                <c:pt idx="28403">
                  <c:v>4.3165570933880471</c:v>
                </c:pt>
                <c:pt idx="28404">
                  <c:v>4.3256300510086838</c:v>
                </c:pt>
                <c:pt idx="28405">
                  <c:v>4.3247676581021173</c:v>
                </c:pt>
                <c:pt idx="28406">
                  <c:v>4.3192311649643838</c:v>
                </c:pt>
                <c:pt idx="28407">
                  <c:v>5.1942140226616962</c:v>
                </c:pt>
                <c:pt idx="28408">
                  <c:v>5.1942140226616971</c:v>
                </c:pt>
                <c:pt idx="28409">
                  <c:v>5.198168782260324</c:v>
                </c:pt>
                <c:pt idx="28410">
                  <c:v>4.320934183303561</c:v>
                </c:pt>
                <c:pt idx="28411">
                  <c:v>4.320649111058998</c:v>
                </c:pt>
                <c:pt idx="28412">
                  <c:v>4.3261487319782104</c:v>
                </c:pt>
                <c:pt idx="28413">
                  <c:v>4.319774642925343</c:v>
                </c:pt>
                <c:pt idx="28414">
                  <c:v>4.3177712652792994</c:v>
                </c:pt>
                <c:pt idx="28415">
                  <c:v>5.1927136977023824</c:v>
                </c:pt>
                <c:pt idx="28416">
                  <c:v>5.1849374116317968</c:v>
                </c:pt>
                <c:pt idx="28417">
                  <c:v>5.1927136977023816</c:v>
                </c:pt>
                <c:pt idx="28418">
                  <c:v>5.1966831152788568</c:v>
                </c:pt>
                <c:pt idx="28419">
                  <c:v>5.2042935978129883</c:v>
                </c:pt>
                <c:pt idx="28420">
                  <c:v>5.2042935978129883</c:v>
                </c:pt>
                <c:pt idx="28421">
                  <c:v>5.1978100777710781</c:v>
                </c:pt>
                <c:pt idx="28422">
                  <c:v>5.8850830006957464</c:v>
                </c:pt>
                <c:pt idx="28423">
                  <c:v>5.8939092399724196</c:v>
                </c:pt>
                <c:pt idx="28424">
                  <c:v>5.8939092399724187</c:v>
                </c:pt>
                <c:pt idx="28425">
                  <c:v>5.8939092399724187</c:v>
                </c:pt>
                <c:pt idx="28426">
                  <c:v>5.8939092399724187</c:v>
                </c:pt>
                <c:pt idx="28427">
                  <c:v>5.8939092399724196</c:v>
                </c:pt>
                <c:pt idx="28428">
                  <c:v>5.9026443217929181</c:v>
                </c:pt>
                <c:pt idx="28429">
                  <c:v>5.9013131177770832</c:v>
                </c:pt>
                <c:pt idx="28430">
                  <c:v>6.4661261395724106</c:v>
                </c:pt>
                <c:pt idx="28431">
                  <c:v>6.4702549417659281</c:v>
                </c:pt>
                <c:pt idx="28432">
                  <c:v>6.4722782539107353</c:v>
                </c:pt>
                <c:pt idx="28433">
                  <c:v>6.4894595358656701</c:v>
                </c:pt>
                <c:pt idx="28434">
                  <c:v>5.9086311846811759</c:v>
                </c:pt>
                <c:pt idx="28435">
                  <c:v>6.4739366279767765</c:v>
                </c:pt>
                <c:pt idx="28436">
                  <c:v>6.4680876506429303</c:v>
                </c:pt>
                <c:pt idx="28437">
                  <c:v>6.4763896174170137</c:v>
                </c:pt>
                <c:pt idx="28438">
                  <c:v>5.9024449686295517</c:v>
                </c:pt>
                <c:pt idx="28439">
                  <c:v>5.9111282202832065</c:v>
                </c:pt>
                <c:pt idx="28440">
                  <c:v>5.9098057106796062</c:v>
                </c:pt>
                <c:pt idx="28441">
                  <c:v>5.9111282202832083</c:v>
                </c:pt>
                <c:pt idx="28442">
                  <c:v>5.9184138568239</c:v>
                </c:pt>
                <c:pt idx="28443">
                  <c:v>5.9098057106796045</c:v>
                </c:pt>
                <c:pt idx="28444">
                  <c:v>5.9111282202832065</c:v>
                </c:pt>
                <c:pt idx="28445">
                  <c:v>6.4902144543035867</c:v>
                </c:pt>
                <c:pt idx="28446">
                  <c:v>5.9231033924900354</c:v>
                </c:pt>
                <c:pt idx="28447">
                  <c:v>5.9244004117998337</c:v>
                </c:pt>
                <c:pt idx="28448">
                  <c:v>5.9244004117998319</c:v>
                </c:pt>
                <c:pt idx="28449">
                  <c:v>5.9315621642731546</c:v>
                </c:pt>
                <c:pt idx="28450">
                  <c:v>5.9231033924900345</c:v>
                </c:pt>
                <c:pt idx="28451">
                  <c:v>5.9231033924900354</c:v>
                </c:pt>
                <c:pt idx="28452">
                  <c:v>5.9184138568239018</c:v>
                </c:pt>
                <c:pt idx="28453">
                  <c:v>5.9184138568239018</c:v>
                </c:pt>
                <c:pt idx="28454">
                  <c:v>5.9184138568239009</c:v>
                </c:pt>
                <c:pt idx="28455">
                  <c:v>5.9171040987727093</c:v>
                </c:pt>
                <c:pt idx="28456">
                  <c:v>5.9050171969041383</c:v>
                </c:pt>
                <c:pt idx="28457">
                  <c:v>5.9063498960604282</c:v>
                </c:pt>
                <c:pt idx="28458">
                  <c:v>5.9136849702329597</c:v>
                </c:pt>
                <c:pt idx="28459">
                  <c:v>5.9050171969041374</c:v>
                </c:pt>
                <c:pt idx="28460">
                  <c:v>6.4790130413199636</c:v>
                </c:pt>
                <c:pt idx="28461">
                  <c:v>5.9136849702329615</c:v>
                </c:pt>
                <c:pt idx="28462">
                  <c:v>5.9136849702329615</c:v>
                </c:pt>
                <c:pt idx="28463">
                  <c:v>6.4867664895627675</c:v>
                </c:pt>
                <c:pt idx="28464">
                  <c:v>6.4777871032029504</c:v>
                </c:pt>
                <c:pt idx="28465">
                  <c:v>6.4835758197949822</c:v>
                </c:pt>
                <c:pt idx="28466">
                  <c:v>6.4835758197949822</c:v>
                </c:pt>
                <c:pt idx="28467">
                  <c:v>6.4908357754202619</c:v>
                </c:pt>
                <c:pt idx="28468">
                  <c:v>6.490835775420261</c:v>
                </c:pt>
                <c:pt idx="28469">
                  <c:v>6.4908357754202619</c:v>
                </c:pt>
                <c:pt idx="28470">
                  <c:v>6.9642580335866855</c:v>
                </c:pt>
                <c:pt idx="28471">
                  <c:v>6.9659775842644294</c:v>
                </c:pt>
                <c:pt idx="28472">
                  <c:v>6.9642580335866855</c:v>
                </c:pt>
                <c:pt idx="28473">
                  <c:v>6.9642580335866855</c:v>
                </c:pt>
                <c:pt idx="28474">
                  <c:v>6.9642580335866855</c:v>
                </c:pt>
                <c:pt idx="28475">
                  <c:v>6.9642580335866855</c:v>
                </c:pt>
                <c:pt idx="28476">
                  <c:v>6.4811312820455411</c:v>
                </c:pt>
                <c:pt idx="28477">
                  <c:v>6.4811312820455411</c:v>
                </c:pt>
                <c:pt idx="28478">
                  <c:v>6.4796018283779162</c:v>
                </c:pt>
                <c:pt idx="28479">
                  <c:v>6.4796018283779162</c:v>
                </c:pt>
                <c:pt idx="28480">
                  <c:v>6.4697970590608067</c:v>
                </c:pt>
                <c:pt idx="28481">
                  <c:v>6.4697970590608067</c:v>
                </c:pt>
                <c:pt idx="28482">
                  <c:v>6.4796018283779162</c:v>
                </c:pt>
                <c:pt idx="28483">
                  <c:v>6.4933525201618787</c:v>
                </c:pt>
                <c:pt idx="28484">
                  <c:v>5.9252112630662124</c:v>
                </c:pt>
                <c:pt idx="28485">
                  <c:v>5.9252112630662124</c:v>
                </c:pt>
                <c:pt idx="28486">
                  <c:v>5.9336180491303674</c:v>
                </c:pt>
                <c:pt idx="28487">
                  <c:v>5.9369091468981035</c:v>
                </c:pt>
                <c:pt idx="28488">
                  <c:v>5.9369091468981043</c:v>
                </c:pt>
                <c:pt idx="28489">
                  <c:v>6.5069142365958808</c:v>
                </c:pt>
                <c:pt idx="28490">
                  <c:v>6.5163801652341</c:v>
                </c:pt>
                <c:pt idx="28491">
                  <c:v>5.9369091468981035</c:v>
                </c:pt>
                <c:pt idx="28492">
                  <c:v>5.9298267220192677</c:v>
                </c:pt>
                <c:pt idx="28493">
                  <c:v>6.5084004989821347</c:v>
                </c:pt>
                <c:pt idx="28494">
                  <c:v>5.9298267220192686</c:v>
                </c:pt>
                <c:pt idx="28495">
                  <c:v>5.9180181315723557</c:v>
                </c:pt>
                <c:pt idx="28496">
                  <c:v>5.9264993404945576</c:v>
                </c:pt>
                <c:pt idx="28497">
                  <c:v>5.2259727970338883</c:v>
                </c:pt>
                <c:pt idx="28498">
                  <c:v>5.2321441358265846</c:v>
                </c:pt>
                <c:pt idx="28499">
                  <c:v>5.2249099689030576</c:v>
                </c:pt>
                <c:pt idx="28500">
                  <c:v>5.2249099689030585</c:v>
                </c:pt>
                <c:pt idx="28501">
                  <c:v>4.3490869184155674</c:v>
                </c:pt>
                <c:pt idx="28502">
                  <c:v>4.3483030706440813</c:v>
                </c:pt>
                <c:pt idx="28503">
                  <c:v>5.231095143426832</c:v>
                </c:pt>
                <c:pt idx="28504">
                  <c:v>5.9239205824890915</c:v>
                </c:pt>
                <c:pt idx="28505">
                  <c:v>5.9323426119674556</c:v>
                </c:pt>
                <c:pt idx="28506">
                  <c:v>5.9310645802546187</c:v>
                </c:pt>
                <c:pt idx="28507">
                  <c:v>5.9323426119674547</c:v>
                </c:pt>
                <c:pt idx="28508">
                  <c:v>5.9323426119674547</c:v>
                </c:pt>
                <c:pt idx="28509">
                  <c:v>5.9323426119674547</c:v>
                </c:pt>
                <c:pt idx="28510">
                  <c:v>6.5014488099585916</c:v>
                </c:pt>
                <c:pt idx="28511">
                  <c:v>6.5029446023752104</c:v>
                </c:pt>
                <c:pt idx="28512">
                  <c:v>6.5029446023752104</c:v>
                </c:pt>
                <c:pt idx="28513">
                  <c:v>6.4933525201618796</c:v>
                </c:pt>
                <c:pt idx="28514">
                  <c:v>6.9671965363008299</c:v>
                </c:pt>
                <c:pt idx="28515">
                  <c:v>6.9671965363008281</c:v>
                </c:pt>
                <c:pt idx="28516">
                  <c:v>6.9563840299477713</c:v>
                </c:pt>
                <c:pt idx="28517">
                  <c:v>6.9563840299477713</c:v>
                </c:pt>
                <c:pt idx="28518">
                  <c:v>6.9671965363008281</c:v>
                </c:pt>
                <c:pt idx="28519">
                  <c:v>6.9654790904443393</c:v>
                </c:pt>
                <c:pt idx="28520">
                  <c:v>6.48215048189466</c:v>
                </c:pt>
                <c:pt idx="28521">
                  <c:v>6.4739124816434774</c:v>
                </c:pt>
                <c:pt idx="28522">
                  <c:v>6.4739124816434774</c:v>
                </c:pt>
                <c:pt idx="28523">
                  <c:v>6.9546524714725635</c:v>
                </c:pt>
                <c:pt idx="28524">
                  <c:v>6.4723730945879758</c:v>
                </c:pt>
                <c:pt idx="28525">
                  <c:v>6.4739124816434774</c:v>
                </c:pt>
                <c:pt idx="28526">
                  <c:v>6.4877281617953741</c:v>
                </c:pt>
                <c:pt idx="28527">
                  <c:v>6.478007262710781</c:v>
                </c:pt>
                <c:pt idx="28528">
                  <c:v>6.4795370004232815</c:v>
                </c:pt>
                <c:pt idx="28529">
                  <c:v>6.4795370004232806</c:v>
                </c:pt>
                <c:pt idx="28530">
                  <c:v>6.4892433448242253</c:v>
                </c:pt>
                <c:pt idx="28531">
                  <c:v>6.4892433448242235</c:v>
                </c:pt>
                <c:pt idx="28532">
                  <c:v>6.4795370004232815</c:v>
                </c:pt>
                <c:pt idx="28533">
                  <c:v>6.4892433448242253</c:v>
                </c:pt>
                <c:pt idx="28534">
                  <c:v>5.9128622695376878</c:v>
                </c:pt>
                <c:pt idx="28535">
                  <c:v>5.2213200325601719</c:v>
                </c:pt>
                <c:pt idx="28536">
                  <c:v>5.2087467310097129</c:v>
                </c:pt>
                <c:pt idx="28537">
                  <c:v>5.2087467310097129</c:v>
                </c:pt>
                <c:pt idx="28538">
                  <c:v>5.2048665842891451</c:v>
                </c:pt>
                <c:pt idx="28539">
                  <c:v>5.1972269831378348</c:v>
                </c:pt>
                <c:pt idx="28540">
                  <c:v>5.2048665842891451</c:v>
                </c:pt>
                <c:pt idx="28541">
                  <c:v>4.3286387795313743</c:v>
                </c:pt>
                <c:pt idx="28542">
                  <c:v>5.2048665842891451</c:v>
                </c:pt>
                <c:pt idx="28543">
                  <c:v>5.2124067054337964</c:v>
                </c:pt>
                <c:pt idx="28544">
                  <c:v>5.2135049057908756</c:v>
                </c:pt>
                <c:pt idx="28545">
                  <c:v>4.3410686356084573</c:v>
                </c:pt>
                <c:pt idx="28546">
                  <c:v>4.3349112405053125</c:v>
                </c:pt>
                <c:pt idx="28547">
                  <c:v>4.3357489838297187</c:v>
                </c:pt>
                <c:pt idx="28548">
                  <c:v>4.3275512105241045</c:v>
                </c:pt>
                <c:pt idx="28549">
                  <c:v>4.321126344185525</c:v>
                </c:pt>
                <c:pt idx="28550">
                  <c:v>4.321126344185525</c:v>
                </c:pt>
                <c:pt idx="28551">
                  <c:v>4.3275512105241045</c:v>
                </c:pt>
                <c:pt idx="28552">
                  <c:v>4.3275512105241045</c:v>
                </c:pt>
                <c:pt idx="28553">
                  <c:v>4.3255784320842441</c:v>
                </c:pt>
                <c:pt idx="28554">
                  <c:v>3.1254352204737397</c:v>
                </c:pt>
                <c:pt idx="28555">
                  <c:v>3.1254352204737397</c:v>
                </c:pt>
                <c:pt idx="28556">
                  <c:v>3.1249127355141555</c:v>
                </c:pt>
                <c:pt idx="28557">
                  <c:v>3.1190573297762261</c:v>
                </c:pt>
                <c:pt idx="28558">
                  <c:v>3.1310687420147207</c:v>
                </c:pt>
                <c:pt idx="28559">
                  <c:v>3.1304062497128733</c:v>
                </c:pt>
                <c:pt idx="28560">
                  <c:v>3.124230319366601</c:v>
                </c:pt>
                <c:pt idx="28561">
                  <c:v>3.1175969210137917</c:v>
                </c:pt>
                <c:pt idx="28562">
                  <c:v>3.1166737318629454</c:v>
                </c:pt>
                <c:pt idx="28563">
                  <c:v>3.1175803238990558</c:v>
                </c:pt>
                <c:pt idx="28564">
                  <c:v>3.1250562533958743</c:v>
                </c:pt>
                <c:pt idx="28565">
                  <c:v>3.12392159956836</c:v>
                </c:pt>
                <c:pt idx="28566">
                  <c:v>3.8695269764988378</c:v>
                </c:pt>
                <c:pt idx="28567">
                  <c:v>3.8800685625318492</c:v>
                </c:pt>
                <c:pt idx="28568">
                  <c:v>3.8800685625318496</c:v>
                </c:pt>
                <c:pt idx="28569">
                  <c:v>3.8821276563862086</c:v>
                </c:pt>
                <c:pt idx="28570">
                  <c:v>3.8830422837939245</c:v>
                </c:pt>
                <c:pt idx="28571">
                  <c:v>3.8830422837939245</c:v>
                </c:pt>
                <c:pt idx="28572">
                  <c:v>3.8821276563862086</c:v>
                </c:pt>
                <c:pt idx="28573">
                  <c:v>2.45541130832048</c:v>
                </c:pt>
                <c:pt idx="28574">
                  <c:v>3.8752429013191891</c:v>
                </c:pt>
                <c:pt idx="28575">
                  <c:v>3.8743023406067318</c:v>
                </c:pt>
                <c:pt idx="28576">
                  <c:v>3.8650667521996849</c:v>
                </c:pt>
                <c:pt idx="28577">
                  <c:v>3.8650667521996849</c:v>
                </c:pt>
                <c:pt idx="28578">
                  <c:v>3.8712136481032906</c:v>
                </c:pt>
                <c:pt idx="28579">
                  <c:v>3.8743023406067323</c:v>
                </c:pt>
                <c:pt idx="28580">
                  <c:v>3.8812092677170464</c:v>
                </c:pt>
                <c:pt idx="28581">
                  <c:v>3.8812092677170469</c:v>
                </c:pt>
                <c:pt idx="28582">
                  <c:v>4.8368998066793072</c:v>
                </c:pt>
                <c:pt idx="28583">
                  <c:v>4.8357134809588507</c:v>
                </c:pt>
                <c:pt idx="28584">
                  <c:v>4.8398354066835516</c:v>
                </c:pt>
                <c:pt idx="28585">
                  <c:v>4.8317633150404058</c:v>
                </c:pt>
                <c:pt idx="28586">
                  <c:v>4.8398354066835507</c:v>
                </c:pt>
                <c:pt idx="28587">
                  <c:v>4.8398354066835507</c:v>
                </c:pt>
                <c:pt idx="28588">
                  <c:v>4.8517170383899701</c:v>
                </c:pt>
                <c:pt idx="28589">
                  <c:v>4.8357093708852084</c:v>
                </c:pt>
                <c:pt idx="28590">
                  <c:v>4.8383480832633268</c:v>
                </c:pt>
                <c:pt idx="28591">
                  <c:v>4.842300484834853</c:v>
                </c:pt>
                <c:pt idx="28592">
                  <c:v>4.8433664097381932</c:v>
                </c:pt>
                <c:pt idx="28593">
                  <c:v>4.8487009964275538</c:v>
                </c:pt>
                <c:pt idx="28594">
                  <c:v>4.8549222959260341</c:v>
                </c:pt>
                <c:pt idx="28595">
                  <c:v>5.588312740174616</c:v>
                </c:pt>
                <c:pt idx="28596">
                  <c:v>5.5883127401746169</c:v>
                </c:pt>
                <c:pt idx="28597">
                  <c:v>5.1852348357397471</c:v>
                </c:pt>
                <c:pt idx="28598">
                  <c:v>5.1773410606078887</c:v>
                </c:pt>
                <c:pt idx="28599">
                  <c:v>5.8696313748468834</c:v>
                </c:pt>
                <c:pt idx="28600">
                  <c:v>5.8696313748468834</c:v>
                </c:pt>
                <c:pt idx="28601">
                  <c:v>6.4382827247091496</c:v>
                </c:pt>
                <c:pt idx="28602">
                  <c:v>6.4281032946508718</c:v>
                </c:pt>
                <c:pt idx="28603">
                  <c:v>6.4281032946508718</c:v>
                </c:pt>
                <c:pt idx="28604">
                  <c:v>6.430213299737801</c:v>
                </c:pt>
                <c:pt idx="28605">
                  <c:v>5.8609723048279685</c:v>
                </c:pt>
                <c:pt idx="28606">
                  <c:v>5.8700693924532485</c:v>
                </c:pt>
                <c:pt idx="28607">
                  <c:v>5.8700693924532485</c:v>
                </c:pt>
                <c:pt idx="28608">
                  <c:v>5.8700693924532485</c:v>
                </c:pt>
                <c:pt idx="28609">
                  <c:v>5.8609723048279685</c:v>
                </c:pt>
                <c:pt idx="28610">
                  <c:v>5.8686766621469539</c:v>
                </c:pt>
                <c:pt idx="28611">
                  <c:v>5.8686766621469539</c:v>
                </c:pt>
                <c:pt idx="28612">
                  <c:v>5.8686766621469539</c:v>
                </c:pt>
                <c:pt idx="28613">
                  <c:v>5.1844437626414344</c:v>
                </c:pt>
                <c:pt idx="28614">
                  <c:v>5.1844437626414344</c:v>
                </c:pt>
                <c:pt idx="28615">
                  <c:v>5.1803451988040443</c:v>
                </c:pt>
                <c:pt idx="28616">
                  <c:v>5.1818890163062443</c:v>
                </c:pt>
                <c:pt idx="28617">
                  <c:v>5.1755005739993125</c:v>
                </c:pt>
                <c:pt idx="28618">
                  <c:v>5.1755005739993125</c:v>
                </c:pt>
                <c:pt idx="28619">
                  <c:v>5.1674720792575499</c:v>
                </c:pt>
                <c:pt idx="28620">
                  <c:v>5.1644355084275766</c:v>
                </c:pt>
                <c:pt idx="28621">
                  <c:v>5.169050844063344</c:v>
                </c:pt>
                <c:pt idx="28622">
                  <c:v>5.1770568408912547</c:v>
                </c:pt>
                <c:pt idx="28623">
                  <c:v>5.1878643259349033</c:v>
                </c:pt>
                <c:pt idx="28624">
                  <c:v>5.1893822951888149</c:v>
                </c:pt>
                <c:pt idx="28625">
                  <c:v>5.1815489259093255</c:v>
                </c:pt>
                <c:pt idx="28626">
                  <c:v>4.3087961178769945</c:v>
                </c:pt>
                <c:pt idx="28627">
                  <c:v>4.3108889788210902</c:v>
                </c:pt>
                <c:pt idx="28628">
                  <c:v>4.3174452824453358</c:v>
                </c:pt>
                <c:pt idx="28629">
                  <c:v>4.3174452824453367</c:v>
                </c:pt>
                <c:pt idx="28630">
                  <c:v>3.1114449199872478</c:v>
                </c:pt>
                <c:pt idx="28631">
                  <c:v>4.3174452824453322</c:v>
                </c:pt>
                <c:pt idx="28632">
                  <c:v>3.1120058124783547</c:v>
                </c:pt>
                <c:pt idx="28633">
                  <c:v>3.1120058124783543</c:v>
                </c:pt>
                <c:pt idx="28634">
                  <c:v>3.1170537514598808</c:v>
                </c:pt>
                <c:pt idx="28635">
                  <c:v>3.1163285767272604</c:v>
                </c:pt>
                <c:pt idx="28636">
                  <c:v>3.1212553505888629</c:v>
                </c:pt>
                <c:pt idx="28637">
                  <c:v>3.1168644026448291</c:v>
                </c:pt>
                <c:pt idx="28638">
                  <c:v>4.3264131301021758</c:v>
                </c:pt>
                <c:pt idx="28639">
                  <c:v>4.3326672518309612</c:v>
                </c:pt>
                <c:pt idx="28640">
                  <c:v>4.3335017010168491</c:v>
                </c:pt>
                <c:pt idx="28641">
                  <c:v>4.3335017010168491</c:v>
                </c:pt>
                <c:pt idx="28642">
                  <c:v>4.3272671753747733</c:v>
                </c:pt>
                <c:pt idx="28643">
                  <c:v>4.3272671753747733</c:v>
                </c:pt>
                <c:pt idx="28644">
                  <c:v>4.3209171570447538</c:v>
                </c:pt>
                <c:pt idx="28645">
                  <c:v>4.3209171570447538</c:v>
                </c:pt>
                <c:pt idx="28646">
                  <c:v>4.3291743642845786</c:v>
                </c:pt>
                <c:pt idx="28647">
                  <c:v>4.3288981638767394</c:v>
                </c:pt>
                <c:pt idx="28648">
                  <c:v>4.327775200883945</c:v>
                </c:pt>
                <c:pt idx="28649">
                  <c:v>4.327775200883945</c:v>
                </c:pt>
                <c:pt idx="28650">
                  <c:v>4.3339850459792926</c:v>
                </c:pt>
                <c:pt idx="28651">
                  <c:v>4.3366410406083258</c:v>
                </c:pt>
                <c:pt idx="28652">
                  <c:v>4.3415997389722998</c:v>
                </c:pt>
                <c:pt idx="28653">
                  <c:v>4.3415997389722998</c:v>
                </c:pt>
                <c:pt idx="28654">
                  <c:v>4.3415997389722998</c:v>
                </c:pt>
                <c:pt idx="28655">
                  <c:v>4.3405332838656454</c:v>
                </c:pt>
                <c:pt idx="28656">
                  <c:v>4.3464892838580704</c:v>
                </c:pt>
                <c:pt idx="28657">
                  <c:v>4.3457022138579253</c:v>
                </c:pt>
                <c:pt idx="28658">
                  <c:v>4.3515636789104803</c:v>
                </c:pt>
                <c:pt idx="28659">
                  <c:v>4.3457022138579253</c:v>
                </c:pt>
                <c:pt idx="28660">
                  <c:v>4.3457022138579253</c:v>
                </c:pt>
                <c:pt idx="28661">
                  <c:v>4.3457022138579253</c:v>
                </c:pt>
                <c:pt idx="28662">
                  <c:v>3.1416773507925395</c:v>
                </c:pt>
                <c:pt idx="28663">
                  <c:v>3.1411162159662336</c:v>
                </c:pt>
                <c:pt idx="28664">
                  <c:v>3.1408621651512605</c:v>
                </c:pt>
                <c:pt idx="28665">
                  <c:v>3.1472206574699224</c:v>
                </c:pt>
                <c:pt idx="28666">
                  <c:v>3.1478731650209975</c:v>
                </c:pt>
                <c:pt idx="28667">
                  <c:v>3.1428196990552975</c:v>
                </c:pt>
                <c:pt idx="28668">
                  <c:v>3.1423437089904467</c:v>
                </c:pt>
                <c:pt idx="28669">
                  <c:v>0.45978391522461004</c:v>
                </c:pt>
                <c:pt idx="28670">
                  <c:v>0.4525509842440637</c:v>
                </c:pt>
                <c:pt idx="28671">
                  <c:v>0.45978391522460949</c:v>
                </c:pt>
                <c:pt idx="28672">
                  <c:v>0.45366285895383984</c:v>
                </c:pt>
                <c:pt idx="28673">
                  <c:v>0.45978391522460799</c:v>
                </c:pt>
                <c:pt idx="28674">
                  <c:v>0.45978391522460743</c:v>
                </c:pt>
                <c:pt idx="28675">
                  <c:v>0.46483563160763414</c:v>
                </c:pt>
                <c:pt idx="28676">
                  <c:v>0.46885257462508151</c:v>
                </c:pt>
                <c:pt idx="28677">
                  <c:v>0.46483563160763464</c:v>
                </c:pt>
                <c:pt idx="28678">
                  <c:v>0.47524608883521741</c:v>
                </c:pt>
                <c:pt idx="28679">
                  <c:v>0.48385284912313553</c:v>
                </c:pt>
                <c:pt idx="28680">
                  <c:v>0.48385284912313647</c:v>
                </c:pt>
                <c:pt idx="28681">
                  <c:v>0.47786634480402218</c:v>
                </c:pt>
                <c:pt idx="28682">
                  <c:v>0.48499906132910459</c:v>
                </c:pt>
                <c:pt idx="28683">
                  <c:v>0.4788607274081898</c:v>
                </c:pt>
                <c:pt idx="28684">
                  <c:v>0.47082753105127134</c:v>
                </c:pt>
                <c:pt idx="28685">
                  <c:v>0.46197400271913991</c:v>
                </c:pt>
                <c:pt idx="28686">
                  <c:v>0.46995621599588722</c:v>
                </c:pt>
                <c:pt idx="28687">
                  <c:v>0.46197400271913991</c:v>
                </c:pt>
                <c:pt idx="28688">
                  <c:v>0.46122867848883886</c:v>
                </c:pt>
                <c:pt idx="28689">
                  <c:v>0.45163634731775265</c:v>
                </c:pt>
                <c:pt idx="28690">
                  <c:v>0.46045226149913343</c:v>
                </c:pt>
                <c:pt idx="28691">
                  <c:v>0.46812053643106843</c:v>
                </c:pt>
                <c:pt idx="28692">
                  <c:v>0.46812053643106794</c:v>
                </c:pt>
                <c:pt idx="28693">
                  <c:v>0.43125413026419446</c:v>
                </c:pt>
                <c:pt idx="28694">
                  <c:v>0.42479584372372653</c:v>
                </c:pt>
                <c:pt idx="28695">
                  <c:v>0.4083576659629099</c:v>
                </c:pt>
                <c:pt idx="28696">
                  <c:v>0.36830813797052625</c:v>
                </c:pt>
                <c:pt idx="28697">
                  <c:v>0.32917240848182105</c:v>
                </c:pt>
                <c:pt idx="28698">
                  <c:v>0.31565822413505978</c:v>
                </c:pt>
                <c:pt idx="28699">
                  <c:v>0.31398764532253831</c:v>
                </c:pt>
                <c:pt idx="28700">
                  <c:v>0.32212467774525866</c:v>
                </c:pt>
                <c:pt idx="28701">
                  <c:v>0.33074192132593777</c:v>
                </c:pt>
                <c:pt idx="28702">
                  <c:v>0.32399897868571303</c:v>
                </c:pt>
                <c:pt idx="28703">
                  <c:v>0.33074192132593633</c:v>
                </c:pt>
                <c:pt idx="28704">
                  <c:v>0.32399897868571376</c:v>
                </c:pt>
                <c:pt idx="28705">
                  <c:v>0.33074192132593777</c:v>
                </c:pt>
                <c:pt idx="28706">
                  <c:v>0.32399897868571303</c:v>
                </c:pt>
                <c:pt idx="28707">
                  <c:v>0.32399897868571231</c:v>
                </c:pt>
                <c:pt idx="28708">
                  <c:v>0.33074192132593561</c:v>
                </c:pt>
                <c:pt idx="28709">
                  <c:v>0.3146567096903749</c:v>
                </c:pt>
                <c:pt idx="28710">
                  <c:v>0.30359877542771191</c:v>
                </c:pt>
                <c:pt idx="28711">
                  <c:v>0.30603919617292841</c:v>
                </c:pt>
                <c:pt idx="28712">
                  <c:v>0.32222972848394116</c:v>
                </c:pt>
                <c:pt idx="28713">
                  <c:v>0.31918739500825066</c:v>
                </c:pt>
                <c:pt idx="28714">
                  <c:v>0.31661261564741228</c:v>
                </c:pt>
                <c:pt idx="28715">
                  <c:v>3.1362171832645038</c:v>
                </c:pt>
                <c:pt idx="28716">
                  <c:v>3.1353772134388413</c:v>
                </c:pt>
                <c:pt idx="28717">
                  <c:v>3.1309821410435767</c:v>
                </c:pt>
                <c:pt idx="28718">
                  <c:v>3.1353772134388405</c:v>
                </c:pt>
                <c:pt idx="28719">
                  <c:v>3.1349535344006614</c:v>
                </c:pt>
                <c:pt idx="28720">
                  <c:v>3.1340288091341519</c:v>
                </c:pt>
                <c:pt idx="28721">
                  <c:v>4.3403637631256098</c:v>
                </c:pt>
                <c:pt idx="28722">
                  <c:v>4.3403637631256098</c:v>
                </c:pt>
                <c:pt idx="28723">
                  <c:v>4.3403637631256098</c:v>
                </c:pt>
                <c:pt idx="28724">
                  <c:v>5.2195928461622989</c:v>
                </c:pt>
                <c:pt idx="28725">
                  <c:v>5.219592846162298</c:v>
                </c:pt>
                <c:pt idx="28726">
                  <c:v>5.219592846162298</c:v>
                </c:pt>
                <c:pt idx="28727">
                  <c:v>5.2269230736541381</c:v>
                </c:pt>
                <c:pt idx="28728">
                  <c:v>5.226923073654139</c:v>
                </c:pt>
                <c:pt idx="28729">
                  <c:v>5.2232034586494382</c:v>
                </c:pt>
                <c:pt idx="28730">
                  <c:v>5.2294404479392611</c:v>
                </c:pt>
                <c:pt idx="28731">
                  <c:v>5.2221270051442072</c:v>
                </c:pt>
                <c:pt idx="28732">
                  <c:v>5.9124478512856875</c:v>
                </c:pt>
                <c:pt idx="28733">
                  <c:v>5.9210170954261585</c:v>
                </c:pt>
                <c:pt idx="28734">
                  <c:v>5.9124478512856866</c:v>
                </c:pt>
                <c:pt idx="28735">
                  <c:v>5.909011280071522</c:v>
                </c:pt>
                <c:pt idx="28736">
                  <c:v>6.4740225759767007</c:v>
                </c:pt>
                <c:pt idx="28737">
                  <c:v>6.4838108166043131</c:v>
                </c:pt>
                <c:pt idx="28738">
                  <c:v>6.469894292336333</c:v>
                </c:pt>
                <c:pt idx="28739">
                  <c:v>6.4599778473088536</c:v>
                </c:pt>
                <c:pt idx="28740">
                  <c:v>6.938431125465641</c:v>
                </c:pt>
                <c:pt idx="28741">
                  <c:v>6.9273719439588346</c:v>
                </c:pt>
                <c:pt idx="28742">
                  <c:v>6.9273719439588346</c:v>
                </c:pt>
                <c:pt idx="28743">
                  <c:v>6.9321742140562987</c:v>
                </c:pt>
                <c:pt idx="28744">
                  <c:v>6.933938481238676</c:v>
                </c:pt>
                <c:pt idx="28745">
                  <c:v>6.9273719439588328</c:v>
                </c:pt>
                <c:pt idx="28746">
                  <c:v>6.4441533689911621</c:v>
                </c:pt>
                <c:pt idx="28747">
                  <c:v>6.4483943584654693</c:v>
                </c:pt>
                <c:pt idx="28748">
                  <c:v>6.4483943584654702</c:v>
                </c:pt>
                <c:pt idx="28749">
                  <c:v>6.4398847835170159</c:v>
                </c:pt>
                <c:pt idx="28750">
                  <c:v>6.4398847835170159</c:v>
                </c:pt>
                <c:pt idx="28751">
                  <c:v>6.4541876717028366</c:v>
                </c:pt>
                <c:pt idx="28752">
                  <c:v>6.4541876717028366</c:v>
                </c:pt>
                <c:pt idx="28753">
                  <c:v>6.444140212636972</c:v>
                </c:pt>
                <c:pt idx="28754">
                  <c:v>6.4541876717028366</c:v>
                </c:pt>
                <c:pt idx="28755">
                  <c:v>5.8839960017841157</c:v>
                </c:pt>
                <c:pt idx="28756">
                  <c:v>6.445725701012659</c:v>
                </c:pt>
                <c:pt idx="28757">
                  <c:v>6.4557583657540301</c:v>
                </c:pt>
                <c:pt idx="28758">
                  <c:v>6.445725701012659</c:v>
                </c:pt>
                <c:pt idx="28759">
                  <c:v>6.445725701012659</c:v>
                </c:pt>
                <c:pt idx="28760">
                  <c:v>6.445725701012659</c:v>
                </c:pt>
                <c:pt idx="28761">
                  <c:v>6.4356058926098658</c:v>
                </c:pt>
                <c:pt idx="28762">
                  <c:v>6.4372037074555859</c:v>
                </c:pt>
                <c:pt idx="28763">
                  <c:v>5.8622154719298774</c:v>
                </c:pt>
                <c:pt idx="28764">
                  <c:v>5.8708527638510848</c:v>
                </c:pt>
                <c:pt idx="28765">
                  <c:v>5.8656954969424726</c:v>
                </c:pt>
                <c:pt idx="28766">
                  <c:v>5.8618526458114832</c:v>
                </c:pt>
                <c:pt idx="28767">
                  <c:v>5.1884567407540736</c:v>
                </c:pt>
                <c:pt idx="28768">
                  <c:v>5.1884567407540727</c:v>
                </c:pt>
                <c:pt idx="28769">
                  <c:v>5.1925561163893308</c:v>
                </c:pt>
                <c:pt idx="28770">
                  <c:v>5.2003595989485856</c:v>
                </c:pt>
                <c:pt idx="28771">
                  <c:v>4.3272896954353088</c:v>
                </c:pt>
                <c:pt idx="28772">
                  <c:v>4.3245510434457044</c:v>
                </c:pt>
                <c:pt idx="28773">
                  <c:v>4.3178709115902407</c:v>
                </c:pt>
                <c:pt idx="28774">
                  <c:v>4.3178709115902407</c:v>
                </c:pt>
                <c:pt idx="28775">
                  <c:v>4.3169401631860298</c:v>
                </c:pt>
                <c:pt idx="28776">
                  <c:v>4.3257221913325514</c:v>
                </c:pt>
                <c:pt idx="28777">
                  <c:v>4.3342463491583541</c:v>
                </c:pt>
                <c:pt idx="28778">
                  <c:v>4.3342463491583541</c:v>
                </c:pt>
                <c:pt idx="28779">
                  <c:v>4.3351181741409217</c:v>
                </c:pt>
                <c:pt idx="28780">
                  <c:v>4.3342463491583532</c:v>
                </c:pt>
                <c:pt idx="28781">
                  <c:v>4.3406007810530882</c:v>
                </c:pt>
                <c:pt idx="28782">
                  <c:v>4.3342463491583541</c:v>
                </c:pt>
                <c:pt idx="28783">
                  <c:v>3.1316942202050573</c:v>
                </c:pt>
                <c:pt idx="28784">
                  <c:v>3.1308269794803811</c:v>
                </c:pt>
                <c:pt idx="28785">
                  <c:v>3.125564398564419</c:v>
                </c:pt>
                <c:pt idx="28786">
                  <c:v>3.125564398564419</c:v>
                </c:pt>
                <c:pt idx="28787">
                  <c:v>0.46492712552608351</c:v>
                </c:pt>
                <c:pt idx="28788">
                  <c:v>0.49231999779505925</c:v>
                </c:pt>
                <c:pt idx="28789">
                  <c:v>0.49871828436423643</c:v>
                </c:pt>
                <c:pt idx="28790">
                  <c:v>0.49825329658179784</c:v>
                </c:pt>
                <c:pt idx="28791">
                  <c:v>0.50359663755934714</c:v>
                </c:pt>
                <c:pt idx="28792">
                  <c:v>0.51210594352979499</c:v>
                </c:pt>
                <c:pt idx="28793">
                  <c:v>0.51270263880505618</c:v>
                </c:pt>
                <c:pt idx="28794">
                  <c:v>0.51270263880505662</c:v>
                </c:pt>
                <c:pt idx="28795">
                  <c:v>0.51270263880505662</c:v>
                </c:pt>
                <c:pt idx="28796">
                  <c:v>0.52570704581819383</c:v>
                </c:pt>
                <c:pt idx="28797">
                  <c:v>0.50050411631419278</c:v>
                </c:pt>
                <c:pt idx="28798">
                  <c:v>0.50050411631419234</c:v>
                </c:pt>
                <c:pt idx="28799">
                  <c:v>0.50404554821188163</c:v>
                </c:pt>
                <c:pt idx="28800">
                  <c:v>0.52756829306750053</c:v>
                </c:pt>
                <c:pt idx="28801">
                  <c:v>0.5263024080943095</c:v>
                </c:pt>
                <c:pt idx="28802">
                  <c:v>0.56234346879737374</c:v>
                </c:pt>
                <c:pt idx="28803">
                  <c:v>0.58360098908766456</c:v>
                </c:pt>
                <c:pt idx="28804">
                  <c:v>0.59379526773054392</c:v>
                </c:pt>
                <c:pt idx="28805">
                  <c:v>0.60340354462755275</c:v>
                </c:pt>
                <c:pt idx="28806">
                  <c:v>0.61245340029574402</c:v>
                </c:pt>
                <c:pt idx="28807">
                  <c:v>0.61178582352042254</c:v>
                </c:pt>
                <c:pt idx="28808">
                  <c:v>0.6343319344962447</c:v>
                </c:pt>
                <c:pt idx="28809">
                  <c:v>0.64204586504390659</c:v>
                </c:pt>
                <c:pt idx="28810">
                  <c:v>0.65817377334630589</c:v>
                </c:pt>
                <c:pt idx="28811">
                  <c:v>0.68848088667844509</c:v>
                </c:pt>
                <c:pt idx="28812">
                  <c:v>0.68316282569383724</c:v>
                </c:pt>
                <c:pt idx="28813">
                  <c:v>3.1513670703475274</c:v>
                </c:pt>
                <c:pt idx="28814">
                  <c:v>3.1514480014309623</c:v>
                </c:pt>
                <c:pt idx="28815">
                  <c:v>3.1658542351949124</c:v>
                </c:pt>
                <c:pt idx="28816">
                  <c:v>3.164921227893692</c:v>
                </c:pt>
                <c:pt idx="28817">
                  <c:v>3.1628438661337781</c:v>
                </c:pt>
                <c:pt idx="28818">
                  <c:v>3.1615650390839605</c:v>
                </c:pt>
                <c:pt idx="28819">
                  <c:v>3.1460730440241007</c:v>
                </c:pt>
                <c:pt idx="28820">
                  <c:v>3.1615650390839609</c:v>
                </c:pt>
                <c:pt idx="28821">
                  <c:v>3.1589582659007065</c:v>
                </c:pt>
                <c:pt idx="28822">
                  <c:v>3.166594480437618</c:v>
                </c:pt>
                <c:pt idx="28823">
                  <c:v>3.1605913068520928</c:v>
                </c:pt>
                <c:pt idx="28824">
                  <c:v>3.1741388829544053</c:v>
                </c:pt>
                <c:pt idx="28825">
                  <c:v>3.1741388829544057</c:v>
                </c:pt>
                <c:pt idx="28826">
                  <c:v>3.1589582659007065</c:v>
                </c:pt>
                <c:pt idx="28827">
                  <c:v>3.1738418127306312</c:v>
                </c:pt>
                <c:pt idx="28828">
                  <c:v>3.1738418127306312</c:v>
                </c:pt>
                <c:pt idx="28829">
                  <c:v>3.1589582659007065</c:v>
                </c:pt>
                <c:pt idx="28830">
                  <c:v>3.1615650390839614</c:v>
                </c:pt>
                <c:pt idx="28831">
                  <c:v>3.1760296043750618</c:v>
                </c:pt>
                <c:pt idx="28832">
                  <c:v>3.1760296043750618</c:v>
                </c:pt>
                <c:pt idx="28833">
                  <c:v>3.9043595327636273</c:v>
                </c:pt>
                <c:pt idx="28834">
                  <c:v>3.8849739150346276</c:v>
                </c:pt>
                <c:pt idx="28835">
                  <c:v>3.9035708258603186</c:v>
                </c:pt>
                <c:pt idx="28836">
                  <c:v>3.9035708258603186</c:v>
                </c:pt>
                <c:pt idx="28837">
                  <c:v>3.9035708258603177</c:v>
                </c:pt>
                <c:pt idx="28838">
                  <c:v>3.9035708258603177</c:v>
                </c:pt>
                <c:pt idx="28839">
                  <c:v>3.8840383430337151</c:v>
                </c:pt>
                <c:pt idx="28840">
                  <c:v>3.9027617959332392</c:v>
                </c:pt>
                <c:pt idx="28841">
                  <c:v>3.9077927494605875</c:v>
                </c:pt>
                <c:pt idx="28842">
                  <c:v>3.8895011236191661</c:v>
                </c:pt>
                <c:pt idx="28843">
                  <c:v>3.8931669241469207</c:v>
                </c:pt>
                <c:pt idx="28844">
                  <c:v>2.4929706170347341</c:v>
                </c:pt>
                <c:pt idx="28845">
                  <c:v>2.4929706170347345</c:v>
                </c:pt>
                <c:pt idx="28846">
                  <c:v>2.4929706170347345</c:v>
                </c:pt>
                <c:pt idx="28847">
                  <c:v>2.4923294500143731</c:v>
                </c:pt>
                <c:pt idx="28848">
                  <c:v>2.4945035832708462</c:v>
                </c:pt>
                <c:pt idx="28849">
                  <c:v>3.4034342162145421</c:v>
                </c:pt>
                <c:pt idx="28850">
                  <c:v>3.4028116855514785</c:v>
                </c:pt>
                <c:pt idx="28851">
                  <c:v>3.4028116855514789</c:v>
                </c:pt>
                <c:pt idx="28852">
                  <c:v>3.402249462456667</c:v>
                </c:pt>
                <c:pt idx="28853">
                  <c:v>3.3917892993823746</c:v>
                </c:pt>
                <c:pt idx="28854">
                  <c:v>3.407992190429904</c:v>
                </c:pt>
                <c:pt idx="28855">
                  <c:v>3.38804262523142</c:v>
                </c:pt>
                <c:pt idx="28856">
                  <c:v>3.3872925212254166</c:v>
                </c:pt>
                <c:pt idx="28857">
                  <c:v>3.3872925212254157</c:v>
                </c:pt>
                <c:pt idx="28858">
                  <c:v>3.3872925212254161</c:v>
                </c:pt>
                <c:pt idx="28859">
                  <c:v>3.3887078119477141</c:v>
                </c:pt>
                <c:pt idx="28860">
                  <c:v>3.3894449387349428</c:v>
                </c:pt>
                <c:pt idx="28861">
                  <c:v>3.3958296713951936</c:v>
                </c:pt>
                <c:pt idx="28862">
                  <c:v>3.3791071590743913</c:v>
                </c:pt>
                <c:pt idx="28863">
                  <c:v>3.3798631436682705</c:v>
                </c:pt>
                <c:pt idx="28864">
                  <c:v>2.4939881513478523</c:v>
                </c:pt>
                <c:pt idx="28865">
                  <c:v>2.4933300305011694</c:v>
                </c:pt>
                <c:pt idx="28866">
                  <c:v>2.4760310815402504</c:v>
                </c:pt>
                <c:pt idx="28867">
                  <c:v>2.4761760152882641</c:v>
                </c:pt>
                <c:pt idx="28868">
                  <c:v>2.4766821399760994</c:v>
                </c:pt>
                <c:pt idx="28869">
                  <c:v>2.4941061743119319</c:v>
                </c:pt>
                <c:pt idx="28870">
                  <c:v>2.493412507252168</c:v>
                </c:pt>
                <c:pt idx="28871">
                  <c:v>2.4766821399760999</c:v>
                </c:pt>
                <c:pt idx="28872">
                  <c:v>2.4918100918446706</c:v>
                </c:pt>
                <c:pt idx="28873">
                  <c:v>2.4918100918446706</c:v>
                </c:pt>
                <c:pt idx="28874">
                  <c:v>2.489340678478456</c:v>
                </c:pt>
                <c:pt idx="28875">
                  <c:v>2.4907709879601749</c:v>
                </c:pt>
                <c:pt idx="28876">
                  <c:v>2.5067027835292275</c:v>
                </c:pt>
                <c:pt idx="28877">
                  <c:v>2.4907709879601749</c:v>
                </c:pt>
                <c:pt idx="28878">
                  <c:v>2.4931080965873731</c:v>
                </c:pt>
                <c:pt idx="28879">
                  <c:v>2.490770987960174</c:v>
                </c:pt>
                <c:pt idx="28880">
                  <c:v>0.73320377328063868</c:v>
                </c:pt>
                <c:pt idx="28881">
                  <c:v>0.75958481731339844</c:v>
                </c:pt>
                <c:pt idx="28882">
                  <c:v>0.72883743471606521</c:v>
                </c:pt>
                <c:pt idx="28883">
                  <c:v>0.71883863295521855</c:v>
                </c:pt>
                <c:pt idx="28884">
                  <c:v>0.72349668317990101</c:v>
                </c:pt>
                <c:pt idx="28885">
                  <c:v>0.69187062633096574</c:v>
                </c:pt>
                <c:pt idx="28886">
                  <c:v>0.70934629371842672</c:v>
                </c:pt>
                <c:pt idx="28887">
                  <c:v>0.70934629371842783</c:v>
                </c:pt>
                <c:pt idx="28888">
                  <c:v>0.7093462937184265</c:v>
                </c:pt>
                <c:pt idx="28889">
                  <c:v>0.68400466587183517</c:v>
                </c:pt>
                <c:pt idx="28890">
                  <c:v>0.71515281470962189</c:v>
                </c:pt>
                <c:pt idx="28891">
                  <c:v>0.72308558106507925</c:v>
                </c:pt>
                <c:pt idx="28892">
                  <c:v>0.74329461767030625</c:v>
                </c:pt>
                <c:pt idx="28893">
                  <c:v>0.74890193637202485</c:v>
                </c:pt>
                <c:pt idx="28894">
                  <c:v>0.75910895791684108</c:v>
                </c:pt>
                <c:pt idx="28895">
                  <c:v>0.75910895791684208</c:v>
                </c:pt>
                <c:pt idx="28896">
                  <c:v>0.75910895791684241</c:v>
                </c:pt>
                <c:pt idx="28897">
                  <c:v>0.76893036237699985</c:v>
                </c:pt>
                <c:pt idx="28898">
                  <c:v>0.79457722447901191</c:v>
                </c:pt>
                <c:pt idx="28899">
                  <c:v>0.78712152922467604</c:v>
                </c:pt>
                <c:pt idx="28900">
                  <c:v>0.78712152922467571</c:v>
                </c:pt>
                <c:pt idx="28901">
                  <c:v>0.79457722447901302</c:v>
                </c:pt>
                <c:pt idx="28902">
                  <c:v>0.78127876846095579</c:v>
                </c:pt>
                <c:pt idx="28903">
                  <c:v>0.75987392157577716</c:v>
                </c:pt>
                <c:pt idx="28904">
                  <c:v>0.78127876846095667</c:v>
                </c:pt>
                <c:pt idx="28905">
                  <c:v>0.78902183940580128</c:v>
                </c:pt>
                <c:pt idx="28906">
                  <c:v>0.78913953587180241</c:v>
                </c:pt>
                <c:pt idx="28907">
                  <c:v>0.76767175743230964</c:v>
                </c:pt>
                <c:pt idx="28908">
                  <c:v>0.76767175743230931</c:v>
                </c:pt>
                <c:pt idx="28909">
                  <c:v>0.79481979187792973</c:v>
                </c:pt>
                <c:pt idx="28910">
                  <c:v>0.79481979187792906</c:v>
                </c:pt>
                <c:pt idx="28911">
                  <c:v>0.78134269689400326</c:v>
                </c:pt>
                <c:pt idx="28912">
                  <c:v>0.76767175743230931</c:v>
                </c:pt>
                <c:pt idx="28913">
                  <c:v>0.79503283657864954</c:v>
                </c:pt>
                <c:pt idx="28914">
                  <c:v>0.79787305054543689</c:v>
                </c:pt>
                <c:pt idx="28915">
                  <c:v>0.78995518122579278</c:v>
                </c:pt>
                <c:pt idx="28916">
                  <c:v>0.80207564368293005</c:v>
                </c:pt>
                <c:pt idx="28917">
                  <c:v>0.80207564368292972</c:v>
                </c:pt>
                <c:pt idx="28918">
                  <c:v>0.79509889829160119</c:v>
                </c:pt>
                <c:pt idx="28919">
                  <c:v>0.80207564368293127</c:v>
                </c:pt>
                <c:pt idx="28920">
                  <c:v>0.82319350983264794</c:v>
                </c:pt>
                <c:pt idx="28921">
                  <c:v>0.80207564368293127</c:v>
                </c:pt>
                <c:pt idx="28922">
                  <c:v>0.79509889829159963</c:v>
                </c:pt>
                <c:pt idx="28923">
                  <c:v>0.77668118481858228</c:v>
                </c:pt>
                <c:pt idx="28924">
                  <c:v>0.77341166835062469</c:v>
                </c:pt>
                <c:pt idx="28925">
                  <c:v>0.79027224987861033</c:v>
                </c:pt>
                <c:pt idx="28926">
                  <c:v>0.76655668878954608</c:v>
                </c:pt>
                <c:pt idx="28927">
                  <c:v>0.79027224987861067</c:v>
                </c:pt>
                <c:pt idx="28928">
                  <c:v>0.79027224987861089</c:v>
                </c:pt>
                <c:pt idx="28929">
                  <c:v>0.77341166835062491</c:v>
                </c:pt>
                <c:pt idx="28930">
                  <c:v>0.77096365905249076</c:v>
                </c:pt>
                <c:pt idx="28931">
                  <c:v>0.77096365905249098</c:v>
                </c:pt>
                <c:pt idx="28932">
                  <c:v>0.76402866588190432</c:v>
                </c:pt>
                <c:pt idx="28933">
                  <c:v>0.79245331601584934</c:v>
                </c:pt>
                <c:pt idx="28934">
                  <c:v>0.79245331601584901</c:v>
                </c:pt>
                <c:pt idx="28935">
                  <c:v>0.77437682642419492</c:v>
                </c:pt>
                <c:pt idx="28936">
                  <c:v>0.76402866588190332</c:v>
                </c:pt>
                <c:pt idx="28937">
                  <c:v>0.76771126937941458</c:v>
                </c:pt>
                <c:pt idx="28938">
                  <c:v>0.77437682642419492</c:v>
                </c:pt>
                <c:pt idx="28939">
                  <c:v>0.77437682642419592</c:v>
                </c:pt>
                <c:pt idx="28940">
                  <c:v>0.77437682642419559</c:v>
                </c:pt>
                <c:pt idx="28941">
                  <c:v>0.78088472730365788</c:v>
                </c:pt>
                <c:pt idx="28942">
                  <c:v>0.78347733379481943</c:v>
                </c:pt>
                <c:pt idx="28943">
                  <c:v>0.77722681995451459</c:v>
                </c:pt>
                <c:pt idx="28944">
                  <c:v>0.74453705874310261</c:v>
                </c:pt>
                <c:pt idx="28945">
                  <c:v>0.75066903908679772</c:v>
                </c:pt>
                <c:pt idx="28946">
                  <c:v>0.75066903908679838</c:v>
                </c:pt>
                <c:pt idx="28947">
                  <c:v>0.74248139102941391</c:v>
                </c:pt>
                <c:pt idx="28948">
                  <c:v>0.70760952388548548</c:v>
                </c:pt>
                <c:pt idx="28949">
                  <c:v>0.70580962138817549</c:v>
                </c:pt>
                <c:pt idx="28950">
                  <c:v>0.70744163947072092</c:v>
                </c:pt>
                <c:pt idx="28951">
                  <c:v>0.6712404067566633</c:v>
                </c:pt>
                <c:pt idx="28952">
                  <c:v>0.70293705228825842</c:v>
                </c:pt>
                <c:pt idx="28953">
                  <c:v>0.70293705228825909</c:v>
                </c:pt>
                <c:pt idx="28954">
                  <c:v>0.69258380034438882</c:v>
                </c:pt>
                <c:pt idx="28955">
                  <c:v>0.6918870574827739</c:v>
                </c:pt>
                <c:pt idx="28956">
                  <c:v>0.66878584443990952</c:v>
                </c:pt>
                <c:pt idx="28957">
                  <c:v>0.67642903803455623</c:v>
                </c:pt>
                <c:pt idx="28958">
                  <c:v>0.67642903803455656</c:v>
                </c:pt>
                <c:pt idx="28959">
                  <c:v>0.66878584443990907</c:v>
                </c:pt>
                <c:pt idx="28960">
                  <c:v>0.66878584443990985</c:v>
                </c:pt>
                <c:pt idx="28961">
                  <c:v>0.66745638276431063</c:v>
                </c:pt>
                <c:pt idx="28962">
                  <c:v>0.6674563827643103</c:v>
                </c:pt>
                <c:pt idx="28963">
                  <c:v>0.66745638276431174</c:v>
                </c:pt>
                <c:pt idx="28964">
                  <c:v>0.66745638276431141</c:v>
                </c:pt>
                <c:pt idx="28965">
                  <c:v>0.67532017303514713</c:v>
                </c:pt>
                <c:pt idx="28966">
                  <c:v>0.66745638276431241</c:v>
                </c:pt>
                <c:pt idx="28967">
                  <c:v>0.70004318285117351</c:v>
                </c:pt>
                <c:pt idx="28968">
                  <c:v>0.70795932057129429</c:v>
                </c:pt>
                <c:pt idx="28969">
                  <c:v>0.70004318285117451</c:v>
                </c:pt>
                <c:pt idx="28970">
                  <c:v>0.68881550897975019</c:v>
                </c:pt>
                <c:pt idx="28971">
                  <c:v>0.6580517867206539</c:v>
                </c:pt>
                <c:pt idx="28972">
                  <c:v>3.135868289191881</c:v>
                </c:pt>
                <c:pt idx="28973">
                  <c:v>4.3187551379682754</c:v>
                </c:pt>
                <c:pt idx="28974">
                  <c:v>4.3218915254735935</c:v>
                </c:pt>
                <c:pt idx="28975">
                  <c:v>4.3351853715885538</c:v>
                </c:pt>
                <c:pt idx="28976">
                  <c:v>4.3351853715885538</c:v>
                </c:pt>
                <c:pt idx="28977">
                  <c:v>4.3308895527845452</c:v>
                </c:pt>
                <c:pt idx="28978">
                  <c:v>4.3264909552005122</c:v>
                </c:pt>
                <c:pt idx="28979">
                  <c:v>4.3398333836827137</c:v>
                </c:pt>
                <c:pt idx="28980">
                  <c:v>4.3355030001498109</c:v>
                </c:pt>
                <c:pt idx="28981">
                  <c:v>4.329728544792629</c:v>
                </c:pt>
                <c:pt idx="28982">
                  <c:v>4.3255281597236106</c:v>
                </c:pt>
                <c:pt idx="28983">
                  <c:v>4.8233521931092813</c:v>
                </c:pt>
                <c:pt idx="28984">
                  <c:v>4.8233521931092813</c:v>
                </c:pt>
                <c:pt idx="28985">
                  <c:v>4.8202959255188231</c:v>
                </c:pt>
                <c:pt idx="28986">
                  <c:v>4.837469378672508</c:v>
                </c:pt>
                <c:pt idx="28987">
                  <c:v>5.2561055771045062</c:v>
                </c:pt>
                <c:pt idx="28988">
                  <c:v>5.2561055771045062</c:v>
                </c:pt>
                <c:pt idx="28989">
                  <c:v>5.2561055771045062</c:v>
                </c:pt>
                <c:pt idx="28990">
                  <c:v>5.2561055771045062</c:v>
                </c:pt>
                <c:pt idx="28991">
                  <c:v>5.2823853961506</c:v>
                </c:pt>
                <c:pt idx="28992">
                  <c:v>5.2729690203226109</c:v>
                </c:pt>
                <c:pt idx="28993">
                  <c:v>5.2487185741031377</c:v>
                </c:pt>
                <c:pt idx="28994">
                  <c:v>5.2462899630778077</c:v>
                </c:pt>
                <c:pt idx="28995">
                  <c:v>5.2212719125722229</c:v>
                </c:pt>
                <c:pt idx="28996">
                  <c:v>5.2212719125722229</c:v>
                </c:pt>
                <c:pt idx="28997">
                  <c:v>5.2462899630778077</c:v>
                </c:pt>
                <c:pt idx="28998">
                  <c:v>5.2462899630778077</c:v>
                </c:pt>
                <c:pt idx="28999">
                  <c:v>5.2487185741031377</c:v>
                </c:pt>
                <c:pt idx="29000">
                  <c:v>5.2487185741031377</c:v>
                </c:pt>
                <c:pt idx="29001">
                  <c:v>5.24470903795625</c:v>
                </c:pt>
                <c:pt idx="29002">
                  <c:v>5.2675914928243772</c:v>
                </c:pt>
                <c:pt idx="29003">
                  <c:v>4.4621458781251313</c:v>
                </c:pt>
                <c:pt idx="29004">
                  <c:v>3.3919750507716344</c:v>
                </c:pt>
                <c:pt idx="29005">
                  <c:v>3.393425416329563</c:v>
                </c:pt>
                <c:pt idx="29006">
                  <c:v>3.3934254163295634</c:v>
                </c:pt>
                <c:pt idx="29007">
                  <c:v>3.3942293870853817</c:v>
                </c:pt>
                <c:pt idx="29008">
                  <c:v>3.393425416329563</c:v>
                </c:pt>
                <c:pt idx="29009">
                  <c:v>3.4132337558708818</c:v>
                </c:pt>
                <c:pt idx="29010">
                  <c:v>3.4132337558708818</c:v>
                </c:pt>
                <c:pt idx="29011">
                  <c:v>3.4125508233209048</c:v>
                </c:pt>
                <c:pt idx="29012">
                  <c:v>3.408101338671051</c:v>
                </c:pt>
                <c:pt idx="29013">
                  <c:v>3.4280401714789863</c:v>
                </c:pt>
                <c:pt idx="29014">
                  <c:v>2.5324556323174967</c:v>
                </c:pt>
                <c:pt idx="29015">
                  <c:v>2.5324556323174967</c:v>
                </c:pt>
                <c:pt idx="29016">
                  <c:v>2.5334987406522584</c:v>
                </c:pt>
                <c:pt idx="29017">
                  <c:v>2.5175559126170306</c:v>
                </c:pt>
                <c:pt idx="29018">
                  <c:v>0.80365029591666959</c:v>
                </c:pt>
                <c:pt idx="29019">
                  <c:v>0.79432030381781826</c:v>
                </c:pt>
                <c:pt idx="29020">
                  <c:v>2.5005628190610927</c:v>
                </c:pt>
                <c:pt idx="29021">
                  <c:v>2.5087228054259199</c:v>
                </c:pt>
                <c:pt idx="29022">
                  <c:v>2.4917347241397647</c:v>
                </c:pt>
                <c:pt idx="29023">
                  <c:v>2.5087228054259203</c:v>
                </c:pt>
                <c:pt idx="29024">
                  <c:v>2.5108787654560101</c:v>
                </c:pt>
                <c:pt idx="29025">
                  <c:v>2.5108787654560101</c:v>
                </c:pt>
                <c:pt idx="29026">
                  <c:v>2.5108787654560105</c:v>
                </c:pt>
                <c:pt idx="29027">
                  <c:v>2.5101361530330952</c:v>
                </c:pt>
                <c:pt idx="29028">
                  <c:v>2.5101361530330957</c:v>
                </c:pt>
                <c:pt idx="29029">
                  <c:v>2.4938984751947233</c:v>
                </c:pt>
                <c:pt idx="29030">
                  <c:v>2.4944233744221704</c:v>
                </c:pt>
                <c:pt idx="29031">
                  <c:v>2.49442337442217</c:v>
                </c:pt>
                <c:pt idx="29032">
                  <c:v>2.5108787654560105</c:v>
                </c:pt>
                <c:pt idx="29033">
                  <c:v>2.4944233744221704</c:v>
                </c:pt>
                <c:pt idx="29034">
                  <c:v>2.5108787654560114</c:v>
                </c:pt>
                <c:pt idx="29035">
                  <c:v>2.5108787654560105</c:v>
                </c:pt>
                <c:pt idx="29036">
                  <c:v>2.5093614943369942</c:v>
                </c:pt>
                <c:pt idx="29037">
                  <c:v>2.5093614943369942</c:v>
                </c:pt>
                <c:pt idx="29038">
                  <c:v>2.5093614943369942</c:v>
                </c:pt>
                <c:pt idx="29039">
                  <c:v>2.5108787654560114</c:v>
                </c:pt>
                <c:pt idx="29040">
                  <c:v>2.5108787654560119</c:v>
                </c:pt>
                <c:pt idx="29041">
                  <c:v>2.4938984751947237</c:v>
                </c:pt>
                <c:pt idx="29042">
                  <c:v>2.4938984751947242</c:v>
                </c:pt>
                <c:pt idx="29043">
                  <c:v>2.5108787654560119</c:v>
                </c:pt>
                <c:pt idx="29044">
                  <c:v>2.4938984751947242</c:v>
                </c:pt>
                <c:pt idx="29045">
                  <c:v>3.3913816752193395</c:v>
                </c:pt>
                <c:pt idx="29046">
                  <c:v>3.3913816752193391</c:v>
                </c:pt>
                <c:pt idx="29047">
                  <c:v>3.4065805358057046</c:v>
                </c:pt>
                <c:pt idx="29048">
                  <c:v>3.4051945230565499</c:v>
                </c:pt>
                <c:pt idx="29049">
                  <c:v>3.424820206131824</c:v>
                </c:pt>
                <c:pt idx="29050">
                  <c:v>3.4236389321862308</c:v>
                </c:pt>
                <c:pt idx="29051">
                  <c:v>2.5237355659965575</c:v>
                </c:pt>
                <c:pt idx="29052">
                  <c:v>2.5163900609018515</c:v>
                </c:pt>
                <c:pt idx="29053">
                  <c:v>2.5324556323174972</c:v>
                </c:pt>
                <c:pt idx="29054">
                  <c:v>2.5158344844138032</c:v>
                </c:pt>
                <c:pt idx="29055">
                  <c:v>2.5134652566235931</c:v>
                </c:pt>
                <c:pt idx="29056">
                  <c:v>2.5129329473582929</c:v>
                </c:pt>
                <c:pt idx="29057">
                  <c:v>2.5297169909122852</c:v>
                </c:pt>
                <c:pt idx="29058">
                  <c:v>2.5316604184814615</c:v>
                </c:pt>
                <c:pt idx="29059">
                  <c:v>2.5153302185241215</c:v>
                </c:pt>
                <c:pt idx="29060">
                  <c:v>2.5168476744612911</c:v>
                </c:pt>
                <c:pt idx="29061">
                  <c:v>2.5180182526970909</c:v>
                </c:pt>
                <c:pt idx="29062">
                  <c:v>2.5180182526970913</c:v>
                </c:pt>
                <c:pt idx="29063">
                  <c:v>2.5180182526970913</c:v>
                </c:pt>
                <c:pt idx="29064">
                  <c:v>2.5180182526970913</c:v>
                </c:pt>
                <c:pt idx="29065">
                  <c:v>2.5180182526970913</c:v>
                </c:pt>
                <c:pt idx="29066">
                  <c:v>2.5197579496590397</c:v>
                </c:pt>
                <c:pt idx="29067">
                  <c:v>2.5197579496590401</c:v>
                </c:pt>
                <c:pt idx="29068">
                  <c:v>2.5039071861133624</c:v>
                </c:pt>
                <c:pt idx="29069">
                  <c:v>2.5046065156281445</c:v>
                </c:pt>
                <c:pt idx="29070">
                  <c:v>2.518830115526749</c:v>
                </c:pt>
                <c:pt idx="29071">
                  <c:v>2.5023400286824984</c:v>
                </c:pt>
                <c:pt idx="29072">
                  <c:v>2.5046065156281436</c:v>
                </c:pt>
                <c:pt idx="29073">
                  <c:v>2.5039071861133619</c:v>
                </c:pt>
                <c:pt idx="29074">
                  <c:v>2.5039071861133619</c:v>
                </c:pt>
                <c:pt idx="29075">
                  <c:v>2.5046065156281441</c:v>
                </c:pt>
                <c:pt idx="29076">
                  <c:v>0.75238137372588987</c:v>
                </c:pt>
                <c:pt idx="29077">
                  <c:v>0.75238137372588954</c:v>
                </c:pt>
                <c:pt idx="29078">
                  <c:v>0.72601301720054778</c:v>
                </c:pt>
                <c:pt idx="29079">
                  <c:v>0.74481642627224198</c:v>
                </c:pt>
                <c:pt idx="29080">
                  <c:v>0.72601301720054712</c:v>
                </c:pt>
                <c:pt idx="29081">
                  <c:v>0.71883349399674734</c:v>
                </c:pt>
                <c:pt idx="29082">
                  <c:v>0.71474543032949811</c:v>
                </c:pt>
                <c:pt idx="29083">
                  <c:v>0.73131618406965859</c:v>
                </c:pt>
                <c:pt idx="29084">
                  <c:v>0.71474543032949844</c:v>
                </c:pt>
                <c:pt idx="29085">
                  <c:v>0.71474543032949911</c:v>
                </c:pt>
                <c:pt idx="29086">
                  <c:v>0.72486860555370858</c:v>
                </c:pt>
                <c:pt idx="29087">
                  <c:v>0.7501578051118577</c:v>
                </c:pt>
                <c:pt idx="29088">
                  <c:v>0.72486860555370858</c:v>
                </c:pt>
                <c:pt idx="29089">
                  <c:v>0.72486860555370924</c:v>
                </c:pt>
                <c:pt idx="29090">
                  <c:v>0.75015780511185792</c:v>
                </c:pt>
                <c:pt idx="29091">
                  <c:v>0.76244499639555496</c:v>
                </c:pt>
                <c:pt idx="29092">
                  <c:v>0.76244499639555408</c:v>
                </c:pt>
                <c:pt idx="29093">
                  <c:v>0.76244499639555463</c:v>
                </c:pt>
                <c:pt idx="29094">
                  <c:v>2.4902831143454693</c:v>
                </c:pt>
                <c:pt idx="29095">
                  <c:v>2.5066932046144688</c:v>
                </c:pt>
                <c:pt idx="29096">
                  <c:v>2.489746998083159</c:v>
                </c:pt>
                <c:pt idx="29097">
                  <c:v>2.5045575730728635</c:v>
                </c:pt>
                <c:pt idx="29098">
                  <c:v>2.5038759444224139</c:v>
                </c:pt>
                <c:pt idx="29099">
                  <c:v>2.504557573072864</c:v>
                </c:pt>
                <c:pt idx="29100">
                  <c:v>2.505939074511049</c:v>
                </c:pt>
                <c:pt idx="29101">
                  <c:v>2.4915284457211544</c:v>
                </c:pt>
                <c:pt idx="29102">
                  <c:v>2.4921692446992374</c:v>
                </c:pt>
                <c:pt idx="29103">
                  <c:v>2.4897469980831586</c:v>
                </c:pt>
                <c:pt idx="29104">
                  <c:v>2.5066932046144683</c:v>
                </c:pt>
                <c:pt idx="29105">
                  <c:v>2.4897469980831586</c:v>
                </c:pt>
                <c:pt idx="29106">
                  <c:v>2.5059390745110486</c:v>
                </c:pt>
                <c:pt idx="29107">
                  <c:v>2.5198334806155778</c:v>
                </c:pt>
                <c:pt idx="29108">
                  <c:v>2.5198334806155778</c:v>
                </c:pt>
                <c:pt idx="29109">
                  <c:v>2.5198334806155778</c:v>
                </c:pt>
                <c:pt idx="29110">
                  <c:v>2.5198334806155782</c:v>
                </c:pt>
                <c:pt idx="29111">
                  <c:v>2.5198334806155787</c:v>
                </c:pt>
                <c:pt idx="29112">
                  <c:v>2.5206998185905136</c:v>
                </c:pt>
                <c:pt idx="29113">
                  <c:v>2.5206998185905136</c:v>
                </c:pt>
                <c:pt idx="29114">
                  <c:v>2.5046065156281441</c:v>
                </c:pt>
                <c:pt idx="29115">
                  <c:v>2.5112547908067069</c:v>
                </c:pt>
                <c:pt idx="29116">
                  <c:v>2.5121074146722306</c:v>
                </c:pt>
                <c:pt idx="29117">
                  <c:v>2.5124846643005552</c:v>
                </c:pt>
                <c:pt idx="29118">
                  <c:v>2.4981021099877156</c:v>
                </c:pt>
                <c:pt idx="29119">
                  <c:v>2.4995457235548866</c:v>
                </c:pt>
                <c:pt idx="29120">
                  <c:v>2.4986938106989802</c:v>
                </c:pt>
                <c:pt idx="29121">
                  <c:v>2.4838770213583543</c:v>
                </c:pt>
                <c:pt idx="29122">
                  <c:v>2.4846326649443853</c:v>
                </c:pt>
                <c:pt idx="29123">
                  <c:v>2.4898166584541759</c:v>
                </c:pt>
                <c:pt idx="29124">
                  <c:v>2.490498510416141</c:v>
                </c:pt>
                <c:pt idx="29125">
                  <c:v>0.65290995948331587</c:v>
                </c:pt>
                <c:pt idx="29126">
                  <c:v>0.62349393984873092</c:v>
                </c:pt>
                <c:pt idx="29127">
                  <c:v>0.61502548528872314</c:v>
                </c:pt>
                <c:pt idx="29128">
                  <c:v>0.58262525282013256</c:v>
                </c:pt>
                <c:pt idx="29129">
                  <c:v>3.1367705029768236</c:v>
                </c:pt>
                <c:pt idx="29130">
                  <c:v>3.1374733914406221</c:v>
                </c:pt>
                <c:pt idx="29131">
                  <c:v>3.1491020721091139</c:v>
                </c:pt>
                <c:pt idx="29132">
                  <c:v>3.1478485790105557</c:v>
                </c:pt>
                <c:pt idx="29133">
                  <c:v>3.1473526443749691</c:v>
                </c:pt>
                <c:pt idx="29134">
                  <c:v>3.1474036340761966</c:v>
                </c:pt>
                <c:pt idx="29135">
                  <c:v>3.9959184756573674</c:v>
                </c:pt>
                <c:pt idx="29136">
                  <c:v>4.5696700698569606</c:v>
                </c:pt>
                <c:pt idx="29137">
                  <c:v>4.5502995007258518</c:v>
                </c:pt>
                <c:pt idx="29138">
                  <c:v>4.5334069546010287</c:v>
                </c:pt>
                <c:pt idx="29139">
                  <c:v>5.0823942150659773</c:v>
                </c:pt>
                <c:pt idx="29140">
                  <c:v>5.0875407327702309</c:v>
                </c:pt>
                <c:pt idx="29141">
                  <c:v>5.0688870290034256</c:v>
                </c:pt>
                <c:pt idx="29142">
                  <c:v>5.5293206628586784</c:v>
                </c:pt>
                <c:pt idx="29143">
                  <c:v>5.5338788089563771</c:v>
                </c:pt>
                <c:pt idx="29144">
                  <c:v>5.5317464636953151</c:v>
                </c:pt>
                <c:pt idx="29145">
                  <c:v>5.5360284011063756</c:v>
                </c:pt>
                <c:pt idx="29146">
                  <c:v>5.5255637528383073</c:v>
                </c:pt>
                <c:pt idx="29147">
                  <c:v>5.5194409742340875</c:v>
                </c:pt>
                <c:pt idx="29148">
                  <c:v>5.5381186065587453</c:v>
                </c:pt>
                <c:pt idx="29149">
                  <c:v>5.5292542912846683</c:v>
                </c:pt>
                <c:pt idx="29150">
                  <c:v>5.9083198583342718</c:v>
                </c:pt>
                <c:pt idx="29151">
                  <c:v>5.9198426844764223</c:v>
                </c:pt>
                <c:pt idx="29152">
                  <c:v>5.9149640390932987</c:v>
                </c:pt>
                <c:pt idx="29153">
                  <c:v>5.9061591293132327</c:v>
                </c:pt>
                <c:pt idx="29154">
                  <c:v>5.9166668459595559</c:v>
                </c:pt>
                <c:pt idx="29155">
                  <c:v>5.9063255831236203</c:v>
                </c:pt>
                <c:pt idx="29156">
                  <c:v>5.8946360517968008</c:v>
                </c:pt>
                <c:pt idx="29157">
                  <c:v>5.8856376141306841</c:v>
                </c:pt>
                <c:pt idx="29158">
                  <c:v>5.908016489901935</c:v>
                </c:pt>
                <c:pt idx="29159">
                  <c:v>5.8956822902030197</c:v>
                </c:pt>
                <c:pt idx="29160">
                  <c:v>5.281546039181694</c:v>
                </c:pt>
                <c:pt idx="29161">
                  <c:v>5.3025131624229935</c:v>
                </c:pt>
                <c:pt idx="29162">
                  <c:v>5.2722458325296673</c:v>
                </c:pt>
                <c:pt idx="29163">
                  <c:v>5.2815460391816949</c:v>
                </c:pt>
                <c:pt idx="29164">
                  <c:v>5.2833859667521237</c:v>
                </c:pt>
                <c:pt idx="29165">
                  <c:v>5.2878449597561312</c:v>
                </c:pt>
                <c:pt idx="29166">
                  <c:v>5.2152692001837284</c:v>
                </c:pt>
                <c:pt idx="29167">
                  <c:v>4.8283419303158084</c:v>
                </c:pt>
                <c:pt idx="29168">
                  <c:v>4.8268645392135001</c:v>
                </c:pt>
                <c:pt idx="29169">
                  <c:v>4.8216079232617792</c:v>
                </c:pt>
                <c:pt idx="29170">
                  <c:v>4.2394613108312926</c:v>
                </c:pt>
                <c:pt idx="29171">
                  <c:v>4.2394613108312926</c:v>
                </c:pt>
                <c:pt idx="29172">
                  <c:v>4.2394613108312926</c:v>
                </c:pt>
                <c:pt idx="29173">
                  <c:v>3.4996156396653362</c:v>
                </c:pt>
                <c:pt idx="29174">
                  <c:v>3.502907674321134</c:v>
                </c:pt>
                <c:pt idx="29175">
                  <c:v>3.502907674321134</c:v>
                </c:pt>
                <c:pt idx="29176">
                  <c:v>3.5039161679421933</c:v>
                </c:pt>
                <c:pt idx="29177">
                  <c:v>3.5002315219991176</c:v>
                </c:pt>
                <c:pt idx="29178">
                  <c:v>3.5002315219991176</c:v>
                </c:pt>
                <c:pt idx="29179">
                  <c:v>3.5002315219991176</c:v>
                </c:pt>
                <c:pt idx="29180">
                  <c:v>3.5009557933829503</c:v>
                </c:pt>
                <c:pt idx="29181">
                  <c:v>2.4664967763114203</c:v>
                </c:pt>
                <c:pt idx="29182">
                  <c:v>2.45884715759904</c:v>
                </c:pt>
                <c:pt idx="29183">
                  <c:v>3.368728234327218</c:v>
                </c:pt>
                <c:pt idx="29184">
                  <c:v>3.368728234327218</c:v>
                </c:pt>
                <c:pt idx="29185">
                  <c:v>3.3491347835115484</c:v>
                </c:pt>
                <c:pt idx="29186">
                  <c:v>3.3499916675622834</c:v>
                </c:pt>
                <c:pt idx="29187">
                  <c:v>3.3581039398386139</c:v>
                </c:pt>
                <c:pt idx="29188">
                  <c:v>3.3612667403667831</c:v>
                </c:pt>
                <c:pt idx="29189">
                  <c:v>3.3452424555431497</c:v>
                </c:pt>
                <c:pt idx="29190">
                  <c:v>3.3660785117620935</c:v>
                </c:pt>
                <c:pt idx="29191">
                  <c:v>3.3653987646270345</c:v>
                </c:pt>
                <c:pt idx="29192">
                  <c:v>3.3499493915757328</c:v>
                </c:pt>
                <c:pt idx="29193">
                  <c:v>3.3507198117753636</c:v>
                </c:pt>
                <c:pt idx="29194">
                  <c:v>3.3482938563063702</c:v>
                </c:pt>
                <c:pt idx="29195">
                  <c:v>3.3507198117753645</c:v>
                </c:pt>
                <c:pt idx="29196">
                  <c:v>3.3521442576102456</c:v>
                </c:pt>
                <c:pt idx="29197">
                  <c:v>2.4364992435861406</c:v>
                </c:pt>
                <c:pt idx="29198">
                  <c:v>3.4576605821498374</c:v>
                </c:pt>
                <c:pt idx="29199">
                  <c:v>3.462494551962866</c:v>
                </c:pt>
                <c:pt idx="29200">
                  <c:v>3.4616059967886463</c:v>
                </c:pt>
                <c:pt idx="29201">
                  <c:v>3.457562945088748</c:v>
                </c:pt>
                <c:pt idx="29202">
                  <c:v>4.1968174726884993</c:v>
                </c:pt>
                <c:pt idx="29203">
                  <c:v>4.1985876174339287</c:v>
                </c:pt>
                <c:pt idx="29204">
                  <c:v>4.1926313699597344</c:v>
                </c:pt>
                <c:pt idx="29205">
                  <c:v>4.2097692055251335</c:v>
                </c:pt>
                <c:pt idx="29206">
                  <c:v>4.2034723642190608</c:v>
                </c:pt>
                <c:pt idx="29207">
                  <c:v>4.6989567609203382</c:v>
                </c:pt>
                <c:pt idx="29208">
                  <c:v>4.6989567609203382</c:v>
                </c:pt>
                <c:pt idx="29209">
                  <c:v>4.7065415819740926</c:v>
                </c:pt>
                <c:pt idx="29210">
                  <c:v>4.6884770129918252</c:v>
                </c:pt>
                <c:pt idx="29211">
                  <c:v>4.7140237843411459</c:v>
                </c:pt>
                <c:pt idx="29212">
                  <c:v>4.7065415819740917</c:v>
                </c:pt>
                <c:pt idx="29213">
                  <c:v>4.7089073442456826</c:v>
                </c:pt>
                <c:pt idx="29214">
                  <c:v>4.2282571630444412</c:v>
                </c:pt>
                <c:pt idx="29215">
                  <c:v>4.2266173440159838</c:v>
                </c:pt>
                <c:pt idx="29216">
                  <c:v>4.24741438150315</c:v>
                </c:pt>
                <c:pt idx="29217">
                  <c:v>4.2458651980387643</c:v>
                </c:pt>
                <c:pt idx="29218">
                  <c:v>4.2328609056299005</c:v>
                </c:pt>
                <c:pt idx="29219">
                  <c:v>4.2345562701906596</c:v>
                </c:pt>
                <c:pt idx="29220">
                  <c:v>4.2272082875519104</c:v>
                </c:pt>
                <c:pt idx="29221">
                  <c:v>4.2042284163069485</c:v>
                </c:pt>
                <c:pt idx="29222">
                  <c:v>4.2288918617969076</c:v>
                </c:pt>
                <c:pt idx="29223">
                  <c:v>4.2227077594903895</c:v>
                </c:pt>
                <c:pt idx="29224">
                  <c:v>4.2288918617969067</c:v>
                </c:pt>
                <c:pt idx="29225">
                  <c:v>4.2337915752924928</c:v>
                </c:pt>
                <c:pt idx="29226">
                  <c:v>4.2294109903983541</c:v>
                </c:pt>
                <c:pt idx="29227">
                  <c:v>4.2276910412259827</c:v>
                </c:pt>
                <c:pt idx="29228">
                  <c:v>4.2397246845313372</c:v>
                </c:pt>
                <c:pt idx="29229">
                  <c:v>3.5022345252902856</c:v>
                </c:pt>
                <c:pt idx="29230">
                  <c:v>3.4977220549038881</c:v>
                </c:pt>
                <c:pt idx="29231">
                  <c:v>3.5176866112109852</c:v>
                </c:pt>
                <c:pt idx="29232">
                  <c:v>3.5208440493692965</c:v>
                </c:pt>
                <c:pt idx="29233">
                  <c:v>2.4849667147390693</c:v>
                </c:pt>
                <c:pt idx="29234">
                  <c:v>2.4849667147390684</c:v>
                </c:pt>
                <c:pt idx="29235">
                  <c:v>2.4849673638033019</c:v>
                </c:pt>
                <c:pt idx="29236">
                  <c:v>2.4849673638033019</c:v>
                </c:pt>
                <c:pt idx="29237">
                  <c:v>2.4849673638033027</c:v>
                </c:pt>
                <c:pt idx="29238">
                  <c:v>0.66839328524971608</c:v>
                </c:pt>
                <c:pt idx="29239">
                  <c:v>0.65954084081851605</c:v>
                </c:pt>
                <c:pt idx="29240">
                  <c:v>0.66853922325327675</c:v>
                </c:pt>
                <c:pt idx="29241">
                  <c:v>0.67517065326491743</c:v>
                </c:pt>
                <c:pt idx="29242">
                  <c:v>0.64288271012699383</c:v>
                </c:pt>
                <c:pt idx="29243">
                  <c:v>0.65145642483986654</c:v>
                </c:pt>
                <c:pt idx="29244">
                  <c:v>0.67749162440921751</c:v>
                </c:pt>
                <c:pt idx="29245">
                  <c:v>2.6487802250358747</c:v>
                </c:pt>
                <c:pt idx="29246">
                  <c:v>2.6636951500194708</c:v>
                </c:pt>
                <c:pt idx="29247">
                  <c:v>2.6482021761695012</c:v>
                </c:pt>
                <c:pt idx="29248">
                  <c:v>2.6496309601085706</c:v>
                </c:pt>
                <c:pt idx="29249">
                  <c:v>2.6496309601085706</c:v>
                </c:pt>
                <c:pt idx="29250">
                  <c:v>2.6629118715789377</c:v>
                </c:pt>
                <c:pt idx="29251">
                  <c:v>2.6636393933672813</c:v>
                </c:pt>
                <c:pt idx="29252">
                  <c:v>2.6645207275598839</c:v>
                </c:pt>
                <c:pt idx="29253">
                  <c:v>2.6496422215433579</c:v>
                </c:pt>
                <c:pt idx="29254">
                  <c:v>2.6514776572525496</c:v>
                </c:pt>
                <c:pt idx="29255">
                  <c:v>2.6644311378306278</c:v>
                </c:pt>
                <c:pt idx="29256">
                  <c:v>2.6628609930024716</c:v>
                </c:pt>
                <c:pt idx="29257">
                  <c:v>2.6636609382901457</c:v>
                </c:pt>
                <c:pt idx="29258">
                  <c:v>2.6772912134123907</c:v>
                </c:pt>
                <c:pt idx="29259">
                  <c:v>2.6708820307269945</c:v>
                </c:pt>
                <c:pt idx="29260">
                  <c:v>2.6690923757528084</c:v>
                </c:pt>
                <c:pt idx="29261">
                  <c:v>2.6836901885455657</c:v>
                </c:pt>
                <c:pt idx="29262">
                  <c:v>2.6697945257216635</c:v>
                </c:pt>
                <c:pt idx="29263">
                  <c:v>2.6686263892517874</c:v>
                </c:pt>
                <c:pt idx="29264">
                  <c:v>2.6839724217021788</c:v>
                </c:pt>
                <c:pt idx="29265">
                  <c:v>2.6821592226662481</c:v>
                </c:pt>
                <c:pt idx="29266">
                  <c:v>2.6821480977593795</c:v>
                </c:pt>
                <c:pt idx="29267">
                  <c:v>2.666768672173216</c:v>
                </c:pt>
                <c:pt idx="29268">
                  <c:v>2.6821480977593803</c:v>
                </c:pt>
                <c:pt idx="29269">
                  <c:v>2.6952687861036115</c:v>
                </c:pt>
                <c:pt idx="29270">
                  <c:v>2.695268786103612</c:v>
                </c:pt>
                <c:pt idx="29271">
                  <c:v>2.6884308542077853</c:v>
                </c:pt>
                <c:pt idx="29272">
                  <c:v>2.7031902280359437</c:v>
                </c:pt>
                <c:pt idx="29273">
                  <c:v>2.7023306605520032</c:v>
                </c:pt>
                <c:pt idx="29274">
                  <c:v>2.7156064453976256</c:v>
                </c:pt>
                <c:pt idx="29275">
                  <c:v>2.7015723540529408</c:v>
                </c:pt>
                <c:pt idx="29276">
                  <c:v>0.80369719941372997</c:v>
                </c:pt>
                <c:pt idx="29277">
                  <c:v>0.80369719941373052</c:v>
                </c:pt>
                <c:pt idx="29278">
                  <c:v>0.81121044306298373</c:v>
                </c:pt>
                <c:pt idx="29279">
                  <c:v>0.83507194976859489</c:v>
                </c:pt>
                <c:pt idx="29280">
                  <c:v>0.83507194976859522</c:v>
                </c:pt>
                <c:pt idx="29281">
                  <c:v>0.81657819464572023</c:v>
                </c:pt>
                <c:pt idx="29282">
                  <c:v>0.84109926338315366</c:v>
                </c:pt>
                <c:pt idx="29283">
                  <c:v>0.83372323518204372</c:v>
                </c:pt>
                <c:pt idx="29284">
                  <c:v>0.83661621484820026</c:v>
                </c:pt>
                <c:pt idx="29285">
                  <c:v>0.84925581060233635</c:v>
                </c:pt>
                <c:pt idx="29286">
                  <c:v>0.84925581060233613</c:v>
                </c:pt>
                <c:pt idx="29287">
                  <c:v>0.86659313570509922</c:v>
                </c:pt>
                <c:pt idx="29288">
                  <c:v>0.85914620760111504</c:v>
                </c:pt>
                <c:pt idx="29289">
                  <c:v>0.84222140121089772</c:v>
                </c:pt>
                <c:pt idx="29290">
                  <c:v>0.85914620760111537</c:v>
                </c:pt>
                <c:pt idx="29291">
                  <c:v>0.86659313570509866</c:v>
                </c:pt>
                <c:pt idx="29292">
                  <c:v>0.86659313570509844</c:v>
                </c:pt>
                <c:pt idx="29293">
                  <c:v>0.85914620760111582</c:v>
                </c:pt>
                <c:pt idx="29294">
                  <c:v>0.8515417553368746</c:v>
                </c:pt>
                <c:pt idx="29295">
                  <c:v>0.84222140121089806</c:v>
                </c:pt>
                <c:pt idx="29296">
                  <c:v>0.85914620760111582</c:v>
                </c:pt>
                <c:pt idx="29297">
                  <c:v>0.85914620760111649</c:v>
                </c:pt>
                <c:pt idx="29298">
                  <c:v>0.86440517463243027</c:v>
                </c:pt>
                <c:pt idx="29299">
                  <c:v>0.85914620760111582</c:v>
                </c:pt>
                <c:pt idx="29300">
                  <c:v>0.8492558106023369</c:v>
                </c:pt>
                <c:pt idx="29301">
                  <c:v>2.5427986192182077</c:v>
                </c:pt>
                <c:pt idx="29302">
                  <c:v>2.5574838864290883</c:v>
                </c:pt>
                <c:pt idx="29303">
                  <c:v>2.5427986192182082</c:v>
                </c:pt>
                <c:pt idx="29304">
                  <c:v>2.5419251780534502</c:v>
                </c:pt>
                <c:pt idx="29305">
                  <c:v>2.5419251780534502</c:v>
                </c:pt>
                <c:pt idx="29306">
                  <c:v>2.5564290932151512</c:v>
                </c:pt>
                <c:pt idx="29307">
                  <c:v>2.5564290932151508</c:v>
                </c:pt>
                <c:pt idx="29308">
                  <c:v>2.5564290932151508</c:v>
                </c:pt>
                <c:pt idx="29309">
                  <c:v>2.5553430689032508</c:v>
                </c:pt>
                <c:pt idx="29310">
                  <c:v>2.5410204673730479</c:v>
                </c:pt>
                <c:pt idx="29311">
                  <c:v>2.5553430689032512</c:v>
                </c:pt>
                <c:pt idx="29312">
                  <c:v>2.5684629499134393</c:v>
                </c:pt>
                <c:pt idx="29313">
                  <c:v>2.5564290932151508</c:v>
                </c:pt>
                <c:pt idx="29314">
                  <c:v>2.5564290932151512</c:v>
                </c:pt>
                <c:pt idx="29315">
                  <c:v>2.5562413875096941</c:v>
                </c:pt>
                <c:pt idx="29316">
                  <c:v>2.5681542868774612</c:v>
                </c:pt>
                <c:pt idx="29317">
                  <c:v>2.5551379243976466</c:v>
                </c:pt>
                <c:pt idx="29318">
                  <c:v>2.5418420545299241</c:v>
                </c:pt>
                <c:pt idx="29319">
                  <c:v>2.5417490925604249</c:v>
                </c:pt>
                <c:pt idx="29320">
                  <c:v>2.543230348108088</c:v>
                </c:pt>
                <c:pt idx="29321">
                  <c:v>2.528160780148478</c:v>
                </c:pt>
                <c:pt idx="29322">
                  <c:v>2.5281607801484784</c:v>
                </c:pt>
                <c:pt idx="29323">
                  <c:v>2.5118526625037059</c:v>
                </c:pt>
                <c:pt idx="29324">
                  <c:v>2.5281607801484784</c:v>
                </c:pt>
                <c:pt idx="29325">
                  <c:v>2.5290540753667243</c:v>
                </c:pt>
                <c:pt idx="29326">
                  <c:v>2.5427185321657104</c:v>
                </c:pt>
                <c:pt idx="29327">
                  <c:v>2.5290540753667243</c:v>
                </c:pt>
                <c:pt idx="29328">
                  <c:v>2.5290540753667243</c:v>
                </c:pt>
                <c:pt idx="29329">
                  <c:v>2.5290540753667248</c:v>
                </c:pt>
                <c:pt idx="29330">
                  <c:v>2.5281702262759329</c:v>
                </c:pt>
                <c:pt idx="29331">
                  <c:v>2.5287407254615299</c:v>
                </c:pt>
                <c:pt idx="29332">
                  <c:v>2.5287407254615291</c:v>
                </c:pt>
                <c:pt idx="29333">
                  <c:v>2.5144900575941542</c:v>
                </c:pt>
                <c:pt idx="29334">
                  <c:v>2.5159042496781128</c:v>
                </c:pt>
                <c:pt idx="29335">
                  <c:v>2.5159042496781123</c:v>
                </c:pt>
                <c:pt idx="29336">
                  <c:v>2.5022118207373381</c:v>
                </c:pt>
                <c:pt idx="29337">
                  <c:v>2.5022118207373381</c:v>
                </c:pt>
                <c:pt idx="29338">
                  <c:v>2.5030270955383123</c:v>
                </c:pt>
                <c:pt idx="29339">
                  <c:v>2.4887067505679692</c:v>
                </c:pt>
                <c:pt idx="29340">
                  <c:v>2.4898630279641671</c:v>
                </c:pt>
                <c:pt idx="29341">
                  <c:v>2.4898714491930627</c:v>
                </c:pt>
                <c:pt idx="29342">
                  <c:v>2.4753112670705826</c:v>
                </c:pt>
                <c:pt idx="29343">
                  <c:v>2.4753112670705826</c:v>
                </c:pt>
                <c:pt idx="29344">
                  <c:v>2.475311267070583</c:v>
                </c:pt>
                <c:pt idx="29345">
                  <c:v>2.4775366235686263</c:v>
                </c:pt>
                <c:pt idx="29346">
                  <c:v>2.477503096282943</c:v>
                </c:pt>
                <c:pt idx="29347">
                  <c:v>2.4605743155895574</c:v>
                </c:pt>
                <c:pt idx="29348">
                  <c:v>2.4781885146727607</c:v>
                </c:pt>
                <c:pt idx="29349">
                  <c:v>2.4775030962829434</c:v>
                </c:pt>
                <c:pt idx="29350">
                  <c:v>2.4937146065702573</c:v>
                </c:pt>
                <c:pt idx="29351">
                  <c:v>2.492821253995249</c:v>
                </c:pt>
                <c:pt idx="29352">
                  <c:v>2.4996365396563189</c:v>
                </c:pt>
                <c:pt idx="29353">
                  <c:v>3.912165675243255</c:v>
                </c:pt>
                <c:pt idx="29354">
                  <c:v>3.9147239335036526</c:v>
                </c:pt>
                <c:pt idx="29355">
                  <c:v>3.907157550556406</c:v>
                </c:pt>
                <c:pt idx="29356">
                  <c:v>3.9212517379668204</c:v>
                </c:pt>
                <c:pt idx="29357">
                  <c:v>3.9083456557510758</c:v>
                </c:pt>
                <c:pt idx="29358">
                  <c:v>3.908913418112733</c:v>
                </c:pt>
                <c:pt idx="29359">
                  <c:v>3.9114210087911134</c:v>
                </c:pt>
                <c:pt idx="29360">
                  <c:v>3.8951760301597833</c:v>
                </c:pt>
                <c:pt idx="29361">
                  <c:v>3.9044909439948481</c:v>
                </c:pt>
                <c:pt idx="29362">
                  <c:v>3.9033180607599403</c:v>
                </c:pt>
                <c:pt idx="29363">
                  <c:v>4.3410909282633749</c:v>
                </c:pt>
                <c:pt idx="29364">
                  <c:v>4.3476080533599113</c:v>
                </c:pt>
                <c:pt idx="29365">
                  <c:v>4.346724004737486</c:v>
                </c:pt>
                <c:pt idx="29366">
                  <c:v>4.3627080571694883</c:v>
                </c:pt>
                <c:pt idx="29367">
                  <c:v>5.2348489021265685</c:v>
                </c:pt>
                <c:pt idx="29368">
                  <c:v>5.2272375031819838</c:v>
                </c:pt>
                <c:pt idx="29369">
                  <c:v>5.2324918457378233</c:v>
                </c:pt>
                <c:pt idx="29370">
                  <c:v>5.2283070630039736</c:v>
                </c:pt>
                <c:pt idx="29371">
                  <c:v>5.2357737780724332</c:v>
                </c:pt>
                <c:pt idx="29372">
                  <c:v>5.2332965537965821</c:v>
                </c:pt>
                <c:pt idx="29373">
                  <c:v>5.2318454751609913</c:v>
                </c:pt>
                <c:pt idx="29374">
                  <c:v>5.909052650451379</c:v>
                </c:pt>
                <c:pt idx="29375">
                  <c:v>5.9330310850693841</c:v>
                </c:pt>
                <c:pt idx="29376">
                  <c:v>5.9243700736897944</c:v>
                </c:pt>
                <c:pt idx="29377">
                  <c:v>5.9243700736897935</c:v>
                </c:pt>
                <c:pt idx="29378">
                  <c:v>5.9265109244624821</c:v>
                </c:pt>
                <c:pt idx="29379">
                  <c:v>5.9265109244624838</c:v>
                </c:pt>
                <c:pt idx="29380">
                  <c:v>5.9313101472132574</c:v>
                </c:pt>
                <c:pt idx="29381">
                  <c:v>5.9230791044019604</c:v>
                </c:pt>
                <c:pt idx="29382">
                  <c:v>5.9230791044019604</c:v>
                </c:pt>
                <c:pt idx="29383">
                  <c:v>5.9230791044019604</c:v>
                </c:pt>
                <c:pt idx="29384">
                  <c:v>5.22804542338831</c:v>
                </c:pt>
                <c:pt idx="29385">
                  <c:v>5.9230791044019604</c:v>
                </c:pt>
                <c:pt idx="29386">
                  <c:v>5.9143917534007766</c:v>
                </c:pt>
                <c:pt idx="29387">
                  <c:v>5.9060315516314139</c:v>
                </c:pt>
                <c:pt idx="29388">
                  <c:v>5.9042542335260517</c:v>
                </c:pt>
                <c:pt idx="29389">
                  <c:v>6.481545105227041</c:v>
                </c:pt>
                <c:pt idx="29390">
                  <c:v>6.472892993436127</c:v>
                </c:pt>
                <c:pt idx="29391">
                  <c:v>6.4711502563267977</c:v>
                </c:pt>
                <c:pt idx="29392">
                  <c:v>6.4551420710258567</c:v>
                </c:pt>
                <c:pt idx="29393">
                  <c:v>6.4572260783118622</c:v>
                </c:pt>
                <c:pt idx="29394">
                  <c:v>5.9058429902595915</c:v>
                </c:pt>
                <c:pt idx="29395">
                  <c:v>5.8987482534293747</c:v>
                </c:pt>
                <c:pt idx="29396">
                  <c:v>5.8936967202407784</c:v>
                </c:pt>
                <c:pt idx="29397">
                  <c:v>5.8684397118318241</c:v>
                </c:pt>
                <c:pt idx="29398">
                  <c:v>5.1834882629673711</c:v>
                </c:pt>
                <c:pt idx="29399">
                  <c:v>5.1691622429020665</c:v>
                </c:pt>
                <c:pt idx="29400">
                  <c:v>5.1647462220307849</c:v>
                </c:pt>
                <c:pt idx="29401">
                  <c:v>5.1647462220307849</c:v>
                </c:pt>
                <c:pt idx="29402">
                  <c:v>5.1562675257482864</c:v>
                </c:pt>
                <c:pt idx="29403">
                  <c:v>5.1562675257482864</c:v>
                </c:pt>
                <c:pt idx="29404">
                  <c:v>5.1579474658388866</c:v>
                </c:pt>
                <c:pt idx="29405">
                  <c:v>4.2934306229456967</c:v>
                </c:pt>
                <c:pt idx="29406">
                  <c:v>4.2740391146780743</c:v>
                </c:pt>
                <c:pt idx="29407">
                  <c:v>4.2803099815295234</c:v>
                </c:pt>
                <c:pt idx="29408">
                  <c:v>4.2791111029541637</c:v>
                </c:pt>
                <c:pt idx="29409">
                  <c:v>4.2840775977663696</c:v>
                </c:pt>
                <c:pt idx="29410">
                  <c:v>4.2840775977663696</c:v>
                </c:pt>
                <c:pt idx="29411">
                  <c:v>4.2805615313803642</c:v>
                </c:pt>
                <c:pt idx="29412">
                  <c:v>4.7846435599569652</c:v>
                </c:pt>
                <c:pt idx="29413">
                  <c:v>4.7799304404571341</c:v>
                </c:pt>
                <c:pt idx="29414">
                  <c:v>4.7639616544595835</c:v>
                </c:pt>
                <c:pt idx="29415">
                  <c:v>5.1862261295880296</c:v>
                </c:pt>
                <c:pt idx="29416">
                  <c:v>4.4081046762331439</c:v>
                </c:pt>
                <c:pt idx="29417">
                  <c:v>4.4046696616549861</c:v>
                </c:pt>
                <c:pt idx="29418">
                  <c:v>4.3971600959561732</c:v>
                </c:pt>
                <c:pt idx="29419">
                  <c:v>4.3922935480068537</c:v>
                </c:pt>
                <c:pt idx="29420">
                  <c:v>3.3176197462091768</c:v>
                </c:pt>
                <c:pt idx="29421">
                  <c:v>3.3176197462091768</c:v>
                </c:pt>
                <c:pt idx="29422">
                  <c:v>3.3176197462091768</c:v>
                </c:pt>
                <c:pt idx="29423">
                  <c:v>3.3399795232007978</c:v>
                </c:pt>
                <c:pt idx="29424">
                  <c:v>3.3563964900683572</c:v>
                </c:pt>
                <c:pt idx="29425">
                  <c:v>3.334679404765958</c:v>
                </c:pt>
                <c:pt idx="29426">
                  <c:v>3.3346794047659571</c:v>
                </c:pt>
                <c:pt idx="29427">
                  <c:v>3.3563964900683572</c:v>
                </c:pt>
                <c:pt idx="29428">
                  <c:v>3.3563964900683572</c:v>
                </c:pt>
                <c:pt idx="29429">
                  <c:v>3.3513260301334062</c:v>
                </c:pt>
                <c:pt idx="29430">
                  <c:v>4.0141572760464461</c:v>
                </c:pt>
                <c:pt idx="29431">
                  <c:v>4.0205047997674592</c:v>
                </c:pt>
                <c:pt idx="29432">
                  <c:v>4.0328715597809337</c:v>
                </c:pt>
                <c:pt idx="29433">
                  <c:v>4.0328715597809337</c:v>
                </c:pt>
                <c:pt idx="29434">
                  <c:v>4.0475945053718956</c:v>
                </c:pt>
                <c:pt idx="29435">
                  <c:v>4.0635937509471507</c:v>
                </c:pt>
                <c:pt idx="29436">
                  <c:v>4.0635937509471507</c:v>
                </c:pt>
                <c:pt idx="29437">
                  <c:v>4.0635937509471507</c:v>
                </c:pt>
                <c:pt idx="29438">
                  <c:v>4.0619730523532169</c:v>
                </c:pt>
                <c:pt idx="29439">
                  <c:v>4.0673969629371447</c:v>
                </c:pt>
                <c:pt idx="29440">
                  <c:v>4.0617901060695925</c:v>
                </c:pt>
                <c:pt idx="29441">
                  <c:v>4.5725115827975662</c:v>
                </c:pt>
                <c:pt idx="29442">
                  <c:v>4.5725115827975662</c:v>
                </c:pt>
                <c:pt idx="29443">
                  <c:v>4.0382958215762059</c:v>
                </c:pt>
                <c:pt idx="29444">
                  <c:v>4.0603459405730442</c:v>
                </c:pt>
                <c:pt idx="29445">
                  <c:v>4.596807158908395</c:v>
                </c:pt>
                <c:pt idx="29446">
                  <c:v>4.0603459405730433</c:v>
                </c:pt>
                <c:pt idx="29447">
                  <c:v>4.0442547281212784</c:v>
                </c:pt>
                <c:pt idx="29448">
                  <c:v>4.0431219392455544</c:v>
                </c:pt>
                <c:pt idx="29449">
                  <c:v>4.0355342497048765</c:v>
                </c:pt>
                <c:pt idx="29450">
                  <c:v>4.0577829791051032</c:v>
                </c:pt>
                <c:pt idx="29451">
                  <c:v>4.0592583696984237</c:v>
                </c:pt>
                <c:pt idx="29452">
                  <c:v>4.0592583696984237</c:v>
                </c:pt>
                <c:pt idx="29453">
                  <c:v>4.0649391676930104</c:v>
                </c:pt>
                <c:pt idx="29454">
                  <c:v>4.0649391676930104</c:v>
                </c:pt>
                <c:pt idx="29455">
                  <c:v>4.0442547281212793</c:v>
                </c:pt>
                <c:pt idx="29456">
                  <c:v>4.0442547281212793</c:v>
                </c:pt>
                <c:pt idx="29457">
                  <c:v>4.0603459405730442</c:v>
                </c:pt>
                <c:pt idx="29458">
                  <c:v>4.038295821576205</c:v>
                </c:pt>
                <c:pt idx="29459">
                  <c:v>4.038295821576205</c:v>
                </c:pt>
                <c:pt idx="29460">
                  <c:v>4.038295821576205</c:v>
                </c:pt>
                <c:pt idx="29461">
                  <c:v>3.3718272866178123</c:v>
                </c:pt>
                <c:pt idx="29462">
                  <c:v>3.3872981046154966</c:v>
                </c:pt>
                <c:pt idx="29463">
                  <c:v>3.380827516012626</c:v>
                </c:pt>
                <c:pt idx="29464">
                  <c:v>3.3974623877798522</c:v>
                </c:pt>
                <c:pt idx="29465">
                  <c:v>3.3858469122533292</c:v>
                </c:pt>
                <c:pt idx="29466">
                  <c:v>3.3652184650298307</c:v>
                </c:pt>
                <c:pt idx="29467">
                  <c:v>3.3866201507971989</c:v>
                </c:pt>
                <c:pt idx="29468">
                  <c:v>3.3858469122533292</c:v>
                </c:pt>
                <c:pt idx="29469">
                  <c:v>3.3826241898841785</c:v>
                </c:pt>
                <c:pt idx="29470">
                  <c:v>3.3906349185491047</c:v>
                </c:pt>
                <c:pt idx="29471">
                  <c:v>3.3937501243237631</c:v>
                </c:pt>
                <c:pt idx="29472">
                  <c:v>2.4926844369862273</c:v>
                </c:pt>
                <c:pt idx="29473">
                  <c:v>2.4952092599179814</c:v>
                </c:pt>
                <c:pt idx="29474">
                  <c:v>2.511169170633071</c:v>
                </c:pt>
                <c:pt idx="29475">
                  <c:v>2.4952092599179818</c:v>
                </c:pt>
                <c:pt idx="29476">
                  <c:v>0.76810065487862622</c:v>
                </c:pt>
                <c:pt idx="29477">
                  <c:v>0.76810065487862589</c:v>
                </c:pt>
                <c:pt idx="29478">
                  <c:v>0.76810065487862589</c:v>
                </c:pt>
                <c:pt idx="29479">
                  <c:v>0.768100654878625</c:v>
                </c:pt>
                <c:pt idx="29480">
                  <c:v>0.75780513750620715</c:v>
                </c:pt>
                <c:pt idx="29481">
                  <c:v>0.75780513750620671</c:v>
                </c:pt>
                <c:pt idx="29482">
                  <c:v>0.75780513750620671</c:v>
                </c:pt>
                <c:pt idx="29483">
                  <c:v>0.74422707112997732</c:v>
                </c:pt>
                <c:pt idx="29484">
                  <c:v>0.75780513750620648</c:v>
                </c:pt>
                <c:pt idx="29485">
                  <c:v>0.73286265363619929</c:v>
                </c:pt>
                <c:pt idx="29486">
                  <c:v>0.76065819163098325</c:v>
                </c:pt>
                <c:pt idx="29487">
                  <c:v>0.76065819163098269</c:v>
                </c:pt>
                <c:pt idx="29488">
                  <c:v>0.76065819163098325</c:v>
                </c:pt>
                <c:pt idx="29489">
                  <c:v>0.78137665674669077</c:v>
                </c:pt>
                <c:pt idx="29490">
                  <c:v>0.78137665674669166</c:v>
                </c:pt>
                <c:pt idx="29491">
                  <c:v>0.78137665674669166</c:v>
                </c:pt>
                <c:pt idx="29492">
                  <c:v>0.76634153249897818</c:v>
                </c:pt>
                <c:pt idx="29493">
                  <c:v>0.74732948072288952</c:v>
                </c:pt>
                <c:pt idx="29494">
                  <c:v>0.75510172561382272</c:v>
                </c:pt>
                <c:pt idx="29495">
                  <c:v>0.7273817313780695</c:v>
                </c:pt>
                <c:pt idx="29496">
                  <c:v>0.71309120277531479</c:v>
                </c:pt>
                <c:pt idx="29497">
                  <c:v>0.71376506072703749</c:v>
                </c:pt>
                <c:pt idx="29498">
                  <c:v>0.68596992255594091</c:v>
                </c:pt>
                <c:pt idx="29499">
                  <c:v>0.67728132234262239</c:v>
                </c:pt>
                <c:pt idx="29500">
                  <c:v>0.66896024124789721</c:v>
                </c:pt>
                <c:pt idx="29501">
                  <c:v>0.66957979119309707</c:v>
                </c:pt>
                <c:pt idx="29502">
                  <c:v>0.69668659843663261</c:v>
                </c:pt>
                <c:pt idx="29503">
                  <c:v>0.69668659843663228</c:v>
                </c:pt>
                <c:pt idx="29504">
                  <c:v>0.7138722067537292</c:v>
                </c:pt>
                <c:pt idx="29505">
                  <c:v>2.4941194521977939</c:v>
                </c:pt>
                <c:pt idx="29506">
                  <c:v>2.493243304376429</c:v>
                </c:pt>
                <c:pt idx="29507">
                  <c:v>2.493243304376429</c:v>
                </c:pt>
                <c:pt idx="29508">
                  <c:v>2.4932433043764299</c:v>
                </c:pt>
                <c:pt idx="29509">
                  <c:v>2.4914449981848343</c:v>
                </c:pt>
                <c:pt idx="29510">
                  <c:v>2.506769855663098</c:v>
                </c:pt>
                <c:pt idx="29511">
                  <c:v>2.5078727237112877</c:v>
                </c:pt>
                <c:pt idx="29512">
                  <c:v>2.4922557368071772</c:v>
                </c:pt>
                <c:pt idx="29513">
                  <c:v>2.5078727237112877</c:v>
                </c:pt>
                <c:pt idx="29514">
                  <c:v>2.5062430269831721</c:v>
                </c:pt>
                <c:pt idx="29515">
                  <c:v>2.5060794446989432</c:v>
                </c:pt>
                <c:pt idx="29516">
                  <c:v>2.507296262380359</c:v>
                </c:pt>
                <c:pt idx="29517">
                  <c:v>2.492128523684924</c:v>
                </c:pt>
                <c:pt idx="29518">
                  <c:v>2.493580644952639</c:v>
                </c:pt>
                <c:pt idx="29519">
                  <c:v>2.4787974157869312</c:v>
                </c:pt>
                <c:pt idx="29520">
                  <c:v>2.4643470956219451</c:v>
                </c:pt>
                <c:pt idx="29521">
                  <c:v>2.4797363891820257</c:v>
                </c:pt>
                <c:pt idx="29522">
                  <c:v>2.4797363891820257</c:v>
                </c:pt>
                <c:pt idx="29523">
                  <c:v>2.4797363891820252</c:v>
                </c:pt>
                <c:pt idx="29524">
                  <c:v>2.4806357649052297</c:v>
                </c:pt>
                <c:pt idx="29525">
                  <c:v>2.4752972366949382</c:v>
                </c:pt>
                <c:pt idx="29526">
                  <c:v>2.490039867790109</c:v>
                </c:pt>
                <c:pt idx="29527">
                  <c:v>2.4883851104393795</c:v>
                </c:pt>
                <c:pt idx="29528">
                  <c:v>2.4811023740738225</c:v>
                </c:pt>
                <c:pt idx="29529">
                  <c:v>2.4806852423457704</c:v>
                </c:pt>
                <c:pt idx="29530">
                  <c:v>2.4725177905863225</c:v>
                </c:pt>
                <c:pt idx="29531">
                  <c:v>2.4884490278074498</c:v>
                </c:pt>
                <c:pt idx="29532">
                  <c:v>2.4905703954919933</c:v>
                </c:pt>
                <c:pt idx="29533">
                  <c:v>2.4735872790453848</c:v>
                </c:pt>
                <c:pt idx="29534">
                  <c:v>2.4741390413308766</c:v>
                </c:pt>
                <c:pt idx="29535">
                  <c:v>2.4736968210633701</c:v>
                </c:pt>
                <c:pt idx="29536">
                  <c:v>0.69471331273314252</c:v>
                </c:pt>
                <c:pt idx="29537">
                  <c:v>0.69471331273314219</c:v>
                </c:pt>
                <c:pt idx="29538">
                  <c:v>0.66209777611805798</c:v>
                </c:pt>
                <c:pt idx="29539">
                  <c:v>0.64863002991905827</c:v>
                </c:pt>
                <c:pt idx="29540">
                  <c:v>0.67375931377846299</c:v>
                </c:pt>
                <c:pt idx="29541">
                  <c:v>0.64863002991905827</c:v>
                </c:pt>
                <c:pt idx="29542">
                  <c:v>0.63984182000756362</c:v>
                </c:pt>
                <c:pt idx="29543">
                  <c:v>0.66458659194222791</c:v>
                </c:pt>
                <c:pt idx="29544">
                  <c:v>0.64863002991905749</c:v>
                </c:pt>
                <c:pt idx="29545">
                  <c:v>0.67375931377846254</c:v>
                </c:pt>
                <c:pt idx="29546">
                  <c:v>0.67384965762564963</c:v>
                </c:pt>
                <c:pt idx="29547">
                  <c:v>0.68083906426232421</c:v>
                </c:pt>
                <c:pt idx="29548">
                  <c:v>3.1537294210483977</c:v>
                </c:pt>
                <c:pt idx="29549">
                  <c:v>3.1659818544991207</c:v>
                </c:pt>
                <c:pt idx="29550">
                  <c:v>3.1648180448524896</c:v>
                </c:pt>
                <c:pt idx="29551">
                  <c:v>3.1630154443746812</c:v>
                </c:pt>
                <c:pt idx="29552">
                  <c:v>3.8914234386368332</c:v>
                </c:pt>
                <c:pt idx="29553">
                  <c:v>3.8957140861997557</c:v>
                </c:pt>
                <c:pt idx="29554">
                  <c:v>3.8921615511258567</c:v>
                </c:pt>
                <c:pt idx="29555">
                  <c:v>4.4773936505723091</c:v>
                </c:pt>
                <c:pt idx="29556">
                  <c:v>4.4701149864041918</c:v>
                </c:pt>
                <c:pt idx="29557">
                  <c:v>4.4484972266420773</c:v>
                </c:pt>
                <c:pt idx="29558">
                  <c:v>4.4701149864041909</c:v>
                </c:pt>
                <c:pt idx="29559">
                  <c:v>4.4747505758333528</c:v>
                </c:pt>
                <c:pt idx="29560">
                  <c:v>4.4747505758333528</c:v>
                </c:pt>
                <c:pt idx="29561">
                  <c:v>4.4758620513838103</c:v>
                </c:pt>
                <c:pt idx="29562">
                  <c:v>4.4600436529316836</c:v>
                </c:pt>
                <c:pt idx="29563">
                  <c:v>4.4583981481992847</c:v>
                </c:pt>
                <c:pt idx="29564">
                  <c:v>4.4642453302172243</c:v>
                </c:pt>
                <c:pt idx="29565">
                  <c:v>4.4865756289278682</c:v>
                </c:pt>
                <c:pt idx="29566">
                  <c:v>4.4855160709194424</c:v>
                </c:pt>
                <c:pt idx="29567">
                  <c:v>4.463110362774124</c:v>
                </c:pt>
                <c:pt idx="29568">
                  <c:v>4.463110362774124</c:v>
                </c:pt>
                <c:pt idx="29569">
                  <c:v>4.4784504599663189</c:v>
                </c:pt>
                <c:pt idx="29570">
                  <c:v>4.4711788399170951</c:v>
                </c:pt>
                <c:pt idx="29571">
                  <c:v>4.4555946778631821</c:v>
                </c:pt>
                <c:pt idx="29572">
                  <c:v>4.9334499604198596</c:v>
                </c:pt>
                <c:pt idx="29573">
                  <c:v>5.4069631658056245</c:v>
                </c:pt>
                <c:pt idx="29574">
                  <c:v>5.397037399824951</c:v>
                </c:pt>
                <c:pt idx="29575">
                  <c:v>5.405958009263375</c:v>
                </c:pt>
                <c:pt idx="29576">
                  <c:v>5.3870453445487883</c:v>
                </c:pt>
                <c:pt idx="29577">
                  <c:v>5.9810945215184663</c:v>
                </c:pt>
                <c:pt idx="29578">
                  <c:v>5.9996982451001708</c:v>
                </c:pt>
                <c:pt idx="29579">
                  <c:v>5.4016498905484829</c:v>
                </c:pt>
                <c:pt idx="29580">
                  <c:v>5.3810440693005317</c:v>
                </c:pt>
                <c:pt idx="29581">
                  <c:v>5.4077085016015296</c:v>
                </c:pt>
                <c:pt idx="29582">
                  <c:v>5.4077085016015296</c:v>
                </c:pt>
                <c:pt idx="29583">
                  <c:v>5.0118585804870097</c:v>
                </c:pt>
                <c:pt idx="29584">
                  <c:v>5.0118585804870088</c:v>
                </c:pt>
                <c:pt idx="29585">
                  <c:v>5.0340078843613956</c:v>
                </c:pt>
                <c:pt idx="29586">
                  <c:v>4.561604229058001</c:v>
                </c:pt>
                <c:pt idx="29587">
                  <c:v>4.561604229058001</c:v>
                </c:pt>
                <c:pt idx="29588">
                  <c:v>4.5820910768814542</c:v>
                </c:pt>
                <c:pt idx="29589">
                  <c:v>4.561604229058001</c:v>
                </c:pt>
                <c:pt idx="29590">
                  <c:v>5.0249294806116112</c:v>
                </c:pt>
                <c:pt idx="29591">
                  <c:v>5.0271132509500136</c:v>
                </c:pt>
                <c:pt idx="29592">
                  <c:v>5.0489248914826916</c:v>
                </c:pt>
                <c:pt idx="29593">
                  <c:v>5.0493594858637065</c:v>
                </c:pt>
                <c:pt idx="29594">
                  <c:v>5.0423153737964617</c:v>
                </c:pt>
                <c:pt idx="29595">
                  <c:v>5.0332784377009787</c:v>
                </c:pt>
                <c:pt idx="29596">
                  <c:v>5.0165405183365541</c:v>
                </c:pt>
                <c:pt idx="29597">
                  <c:v>5.040182475472113</c:v>
                </c:pt>
                <c:pt idx="29598">
                  <c:v>5.0423153737964617</c:v>
                </c:pt>
                <c:pt idx="29599">
                  <c:v>5.0651734985328325</c:v>
                </c:pt>
                <c:pt idx="29600">
                  <c:v>5.0423153737964599</c:v>
                </c:pt>
                <c:pt idx="29601">
                  <c:v>5.0423153737964599</c:v>
                </c:pt>
                <c:pt idx="29602">
                  <c:v>5.4321024132937668</c:v>
                </c:pt>
                <c:pt idx="29603">
                  <c:v>5.0354506312060305</c:v>
                </c:pt>
                <c:pt idx="29604">
                  <c:v>4.481017460553999</c:v>
                </c:pt>
                <c:pt idx="29605">
                  <c:v>4.4894318730975513</c:v>
                </c:pt>
                <c:pt idx="29606">
                  <c:v>4.4839556907753488</c:v>
                </c:pt>
                <c:pt idx="29607">
                  <c:v>4.4993210899591851</c:v>
                </c:pt>
                <c:pt idx="29608">
                  <c:v>3.419654384323159</c:v>
                </c:pt>
                <c:pt idx="29609">
                  <c:v>3.4090531366116044</c:v>
                </c:pt>
                <c:pt idx="29610">
                  <c:v>3.4103733534599399</c:v>
                </c:pt>
                <c:pt idx="29611">
                  <c:v>3.4261350838668383</c:v>
                </c:pt>
                <c:pt idx="29612">
                  <c:v>3.4075180087901118</c:v>
                </c:pt>
                <c:pt idx="29613">
                  <c:v>4.0748753164916813</c:v>
                </c:pt>
                <c:pt idx="29614">
                  <c:v>4.0748753164916804</c:v>
                </c:pt>
                <c:pt idx="29615">
                  <c:v>4.0904745316235083</c:v>
                </c:pt>
                <c:pt idx="29616">
                  <c:v>4.0677167122085134</c:v>
                </c:pt>
                <c:pt idx="29617">
                  <c:v>4.0677167122085134</c:v>
                </c:pt>
                <c:pt idx="29618">
                  <c:v>4.0904745316235092</c:v>
                </c:pt>
                <c:pt idx="29619">
                  <c:v>4.0691944785761356</c:v>
                </c:pt>
                <c:pt idx="29620">
                  <c:v>4.0691944785761356</c:v>
                </c:pt>
                <c:pt idx="29621">
                  <c:v>3.4032194771382818</c:v>
                </c:pt>
                <c:pt idx="29622">
                  <c:v>3.4025252833520807</c:v>
                </c:pt>
                <c:pt idx="29623">
                  <c:v>3.382457037235048</c:v>
                </c:pt>
                <c:pt idx="29624">
                  <c:v>3.3980411125684631</c:v>
                </c:pt>
                <c:pt idx="29625">
                  <c:v>4.0618758449530068</c:v>
                </c:pt>
                <c:pt idx="29626">
                  <c:v>4.0849824966477932</c:v>
                </c:pt>
                <c:pt idx="29627">
                  <c:v>4.1004431183604382</c:v>
                </c:pt>
                <c:pt idx="29628">
                  <c:v>4.0804489370136032</c:v>
                </c:pt>
                <c:pt idx="29629">
                  <c:v>4.1014424951598452</c:v>
                </c:pt>
                <c:pt idx="29630">
                  <c:v>4.6133760585549801</c:v>
                </c:pt>
                <c:pt idx="29631">
                  <c:v>4.6368261183284529</c:v>
                </c:pt>
                <c:pt idx="29632">
                  <c:v>4.6387734247941532</c:v>
                </c:pt>
                <c:pt idx="29633">
                  <c:v>4.101442495159846</c:v>
                </c:pt>
                <c:pt idx="29634">
                  <c:v>4.1067211666845491</c:v>
                </c:pt>
                <c:pt idx="29635">
                  <c:v>4.1001302484323965</c:v>
                </c:pt>
                <c:pt idx="29636">
                  <c:v>4.0790131315002034</c:v>
                </c:pt>
                <c:pt idx="29637">
                  <c:v>4.101442495159846</c:v>
                </c:pt>
                <c:pt idx="29638">
                  <c:v>4.0844387759475733</c:v>
                </c:pt>
                <c:pt idx="29639">
                  <c:v>4.1052051360628914</c:v>
                </c:pt>
                <c:pt idx="29640">
                  <c:v>4.1052051360628914</c:v>
                </c:pt>
                <c:pt idx="29641">
                  <c:v>4.0999001472574665</c:v>
                </c:pt>
                <c:pt idx="29642">
                  <c:v>4.0999001472574665</c:v>
                </c:pt>
                <c:pt idx="29643">
                  <c:v>4.0985769338166831</c:v>
                </c:pt>
                <c:pt idx="29644">
                  <c:v>3.4319367421747864</c:v>
                </c:pt>
                <c:pt idx="29645">
                  <c:v>3.4358010454829198</c:v>
                </c:pt>
                <c:pt idx="29646">
                  <c:v>3.4358010454829198</c:v>
                </c:pt>
                <c:pt idx="29647">
                  <c:v>3.4358010454829193</c:v>
                </c:pt>
                <c:pt idx="29648">
                  <c:v>3.436241193219892</c:v>
                </c:pt>
                <c:pt idx="29649">
                  <c:v>3.4220422564595543</c:v>
                </c:pt>
                <c:pt idx="29650">
                  <c:v>3.4220422564595543</c:v>
                </c:pt>
                <c:pt idx="29651">
                  <c:v>3.4215145568363554</c:v>
                </c:pt>
                <c:pt idx="29652">
                  <c:v>3.431778139196958</c:v>
                </c:pt>
                <c:pt idx="29653">
                  <c:v>3.4346138759090366</c:v>
                </c:pt>
                <c:pt idx="29654">
                  <c:v>3.4378365486561098</c:v>
                </c:pt>
                <c:pt idx="29655">
                  <c:v>3.4203800273855198</c:v>
                </c:pt>
                <c:pt idx="29656">
                  <c:v>2.5258158962456805</c:v>
                </c:pt>
                <c:pt idx="29657">
                  <c:v>2.5126402301401272</c:v>
                </c:pt>
                <c:pt idx="29658">
                  <c:v>3.4060633026478122</c:v>
                </c:pt>
                <c:pt idx="29659">
                  <c:v>3.4153396693787355</c:v>
                </c:pt>
                <c:pt idx="29660">
                  <c:v>3.3963041674618655</c:v>
                </c:pt>
                <c:pt idx="29661">
                  <c:v>2.5051394103204077</c:v>
                </c:pt>
                <c:pt idx="29662">
                  <c:v>2.4888440370981382</c:v>
                </c:pt>
                <c:pt idx="29663">
                  <c:v>2.4888440370981382</c:v>
                </c:pt>
                <c:pt idx="29664">
                  <c:v>2.4888440370981391</c:v>
                </c:pt>
                <c:pt idx="29665">
                  <c:v>2.5032552064286153</c:v>
                </c:pt>
                <c:pt idx="29666">
                  <c:v>2.5024346209757544</c:v>
                </c:pt>
                <c:pt idx="29667">
                  <c:v>2.5042050898746306</c:v>
                </c:pt>
                <c:pt idx="29668">
                  <c:v>2.5042050898746306</c:v>
                </c:pt>
                <c:pt idx="29669">
                  <c:v>2.5033385720360521</c:v>
                </c:pt>
                <c:pt idx="29670">
                  <c:v>2.4876286929620086</c:v>
                </c:pt>
                <c:pt idx="29671">
                  <c:v>2.4869896006363317</c:v>
                </c:pt>
                <c:pt idx="29672">
                  <c:v>2.5033385720360521</c:v>
                </c:pt>
                <c:pt idx="29673">
                  <c:v>2.4876286929620086</c:v>
                </c:pt>
                <c:pt idx="29674">
                  <c:v>2.4876286929620086</c:v>
                </c:pt>
                <c:pt idx="29675">
                  <c:v>2.4888981489481794</c:v>
                </c:pt>
                <c:pt idx="29676">
                  <c:v>2.4888981489481794</c:v>
                </c:pt>
                <c:pt idx="29677">
                  <c:v>2.4737530940753674</c:v>
                </c:pt>
                <c:pt idx="29678">
                  <c:v>2.4811648539059363</c:v>
                </c:pt>
                <c:pt idx="29679">
                  <c:v>2.4822609675306353</c:v>
                </c:pt>
                <c:pt idx="29680">
                  <c:v>2.482260967530634</c:v>
                </c:pt>
                <c:pt idx="29681">
                  <c:v>2.4830251701981743</c:v>
                </c:pt>
                <c:pt idx="29682">
                  <c:v>2.4822609675306344</c:v>
                </c:pt>
                <c:pt idx="29683">
                  <c:v>2.491000524050941</c:v>
                </c:pt>
                <c:pt idx="29684">
                  <c:v>2.4899997388095438</c:v>
                </c:pt>
                <c:pt idx="29685">
                  <c:v>3.3981886510640646</c:v>
                </c:pt>
                <c:pt idx="29686">
                  <c:v>3.4022146105122988</c:v>
                </c:pt>
                <c:pt idx="29687">
                  <c:v>3.3826785853921684</c:v>
                </c:pt>
                <c:pt idx="29688">
                  <c:v>3.3782469254455041</c:v>
                </c:pt>
                <c:pt idx="29689">
                  <c:v>2.4889422152144021</c:v>
                </c:pt>
                <c:pt idx="29690">
                  <c:v>2.4808746170987415</c:v>
                </c:pt>
                <c:pt idx="29691">
                  <c:v>2.4808746170987415</c:v>
                </c:pt>
                <c:pt idx="29692">
                  <c:v>2.4655238397489576</c:v>
                </c:pt>
                <c:pt idx="29693">
                  <c:v>2.4832773588963191</c:v>
                </c:pt>
                <c:pt idx="29694">
                  <c:v>2.483344906588298</c:v>
                </c:pt>
                <c:pt idx="29695">
                  <c:v>2.4826718617975034</c:v>
                </c:pt>
                <c:pt idx="29696">
                  <c:v>2.4826718617975034</c:v>
                </c:pt>
                <c:pt idx="29697">
                  <c:v>2.4847779868875026</c:v>
                </c:pt>
                <c:pt idx="29698">
                  <c:v>2.4832773588963191</c:v>
                </c:pt>
                <c:pt idx="29699">
                  <c:v>2.4655238397489585</c:v>
                </c:pt>
                <c:pt idx="29700">
                  <c:v>2.4832773588963191</c:v>
                </c:pt>
                <c:pt idx="29701">
                  <c:v>2.4847779868875026</c:v>
                </c:pt>
                <c:pt idx="29702">
                  <c:v>2.4847779868875026</c:v>
                </c:pt>
                <c:pt idx="29703">
                  <c:v>2.4682181071270097</c:v>
                </c:pt>
                <c:pt idx="29704">
                  <c:v>2.4847779868875026</c:v>
                </c:pt>
                <c:pt idx="29705">
                  <c:v>2.4850182520052382</c:v>
                </c:pt>
                <c:pt idx="29706">
                  <c:v>2.4911924771837062</c:v>
                </c:pt>
                <c:pt idx="29707">
                  <c:v>3.4027120847550076</c:v>
                </c:pt>
                <c:pt idx="29708">
                  <c:v>3.4030258923089738</c:v>
                </c:pt>
                <c:pt idx="29709">
                  <c:v>3.3923573280854709</c:v>
                </c:pt>
                <c:pt idx="29710">
                  <c:v>3.3894589765929082</c:v>
                </c:pt>
                <c:pt idx="29711">
                  <c:v>3.4042607049005928</c:v>
                </c:pt>
                <c:pt idx="29712">
                  <c:v>3.4087607184717506</c:v>
                </c:pt>
                <c:pt idx="29713">
                  <c:v>3.4113527181054883</c:v>
                </c:pt>
                <c:pt idx="29714">
                  <c:v>3.4113527181054888</c:v>
                </c:pt>
                <c:pt idx="29715">
                  <c:v>3.4103229162852413</c:v>
                </c:pt>
                <c:pt idx="29716">
                  <c:v>2.4991938970947714</c:v>
                </c:pt>
                <c:pt idx="29717">
                  <c:v>2.4991938970947714</c:v>
                </c:pt>
                <c:pt idx="29718">
                  <c:v>2.5132657198481807</c:v>
                </c:pt>
                <c:pt idx="29719">
                  <c:v>2.5132657198481807</c:v>
                </c:pt>
                <c:pt idx="29720">
                  <c:v>2.4991938970947722</c:v>
                </c:pt>
                <c:pt idx="29721">
                  <c:v>2.5009240539907132</c:v>
                </c:pt>
                <c:pt idx="29722">
                  <c:v>2.5144724281828128</c:v>
                </c:pt>
                <c:pt idx="29723">
                  <c:v>2.5132657198481811</c:v>
                </c:pt>
                <c:pt idx="29724">
                  <c:v>2.5132657198481811</c:v>
                </c:pt>
                <c:pt idx="29725">
                  <c:v>2.5144564953925221</c:v>
                </c:pt>
                <c:pt idx="29726">
                  <c:v>2.5150110419445508</c:v>
                </c:pt>
                <c:pt idx="29727">
                  <c:v>2.5150110419445508</c:v>
                </c:pt>
                <c:pt idx="29728">
                  <c:v>2.5136509302127492</c:v>
                </c:pt>
                <c:pt idx="29729">
                  <c:v>2.5136509302127492</c:v>
                </c:pt>
                <c:pt idx="29730">
                  <c:v>2.5150110419445513</c:v>
                </c:pt>
                <c:pt idx="29731">
                  <c:v>2.5009974701053705</c:v>
                </c:pt>
                <c:pt idx="29732">
                  <c:v>2.499874148757371</c:v>
                </c:pt>
                <c:pt idx="29733">
                  <c:v>2.501831441547306</c:v>
                </c:pt>
                <c:pt idx="29734">
                  <c:v>2.5160610205861893</c:v>
                </c:pt>
                <c:pt idx="29735">
                  <c:v>2.5009974701053705</c:v>
                </c:pt>
                <c:pt idx="29736">
                  <c:v>2.500997470105371</c:v>
                </c:pt>
                <c:pt idx="29737">
                  <c:v>2.4936268714435674</c:v>
                </c:pt>
                <c:pt idx="29738">
                  <c:v>0.72191609706161097</c:v>
                </c:pt>
                <c:pt idx="29739">
                  <c:v>0.72607844365988039</c:v>
                </c:pt>
                <c:pt idx="29740">
                  <c:v>0.74379535468877878</c:v>
                </c:pt>
                <c:pt idx="29741">
                  <c:v>0.7379840780665311</c:v>
                </c:pt>
                <c:pt idx="29742">
                  <c:v>0.73798407806653177</c:v>
                </c:pt>
                <c:pt idx="29743">
                  <c:v>0.75152290752917417</c:v>
                </c:pt>
                <c:pt idx="29744">
                  <c:v>0.75186552586924338</c:v>
                </c:pt>
                <c:pt idx="29745">
                  <c:v>0.72191609706161064</c:v>
                </c:pt>
                <c:pt idx="29746">
                  <c:v>0.72191609706161131</c:v>
                </c:pt>
                <c:pt idx="29747">
                  <c:v>0.71713551765086814</c:v>
                </c:pt>
                <c:pt idx="29748">
                  <c:v>0.7460173828295622</c:v>
                </c:pt>
                <c:pt idx="29749">
                  <c:v>0.72191609706161131</c:v>
                </c:pt>
                <c:pt idx="29750">
                  <c:v>0.71713551765086847</c:v>
                </c:pt>
                <c:pt idx="29751">
                  <c:v>0.73154427339252814</c:v>
                </c:pt>
                <c:pt idx="29752">
                  <c:v>0.73798407806653088</c:v>
                </c:pt>
                <c:pt idx="29753">
                  <c:v>0.72191609706161031</c:v>
                </c:pt>
                <c:pt idx="29754">
                  <c:v>0.74601738282956287</c:v>
                </c:pt>
                <c:pt idx="29755">
                  <c:v>0.72191609706161131</c:v>
                </c:pt>
                <c:pt idx="29756">
                  <c:v>0.7379840780665311</c:v>
                </c:pt>
                <c:pt idx="29757">
                  <c:v>0.74408384610285472</c:v>
                </c:pt>
                <c:pt idx="29758">
                  <c:v>0.71480315359341773</c:v>
                </c:pt>
                <c:pt idx="29759">
                  <c:v>0.72249423446457051</c:v>
                </c:pt>
                <c:pt idx="29760">
                  <c:v>0.71189433793723556</c:v>
                </c:pt>
                <c:pt idx="29761">
                  <c:v>0.72413391521127368</c:v>
                </c:pt>
                <c:pt idx="29762">
                  <c:v>0.71386244036712687</c:v>
                </c:pt>
                <c:pt idx="29763">
                  <c:v>0.70609963245064</c:v>
                </c:pt>
                <c:pt idx="29764">
                  <c:v>0.73580652232325561</c:v>
                </c:pt>
                <c:pt idx="29765">
                  <c:v>0.71070146058454176</c:v>
                </c:pt>
                <c:pt idx="29766">
                  <c:v>0.71815957403442976</c:v>
                </c:pt>
                <c:pt idx="29767">
                  <c:v>0.74914939624751831</c:v>
                </c:pt>
                <c:pt idx="29768">
                  <c:v>0.74914939624751953</c:v>
                </c:pt>
                <c:pt idx="29769">
                  <c:v>2.5049871173034801</c:v>
                </c:pt>
                <c:pt idx="29770">
                  <c:v>2.5059456457801668</c:v>
                </c:pt>
                <c:pt idx="29771">
                  <c:v>2.4908431262744419</c:v>
                </c:pt>
                <c:pt idx="29772">
                  <c:v>2.4898631742388577</c:v>
                </c:pt>
                <c:pt idx="29773">
                  <c:v>2.472521357368441</c:v>
                </c:pt>
                <c:pt idx="29774">
                  <c:v>2.4891499307457416</c:v>
                </c:pt>
                <c:pt idx="29775">
                  <c:v>2.4876060103744719</c:v>
                </c:pt>
                <c:pt idx="29776">
                  <c:v>2.4862374566696017</c:v>
                </c:pt>
                <c:pt idx="29777">
                  <c:v>2.4862374566696022</c:v>
                </c:pt>
                <c:pt idx="29778">
                  <c:v>2.5010112418879586</c:v>
                </c:pt>
                <c:pt idx="29779">
                  <c:v>2.4836740181658237</c:v>
                </c:pt>
                <c:pt idx="29780">
                  <c:v>2.4841532726041287</c:v>
                </c:pt>
                <c:pt idx="29781">
                  <c:v>2.4993298893786973</c:v>
                </c:pt>
                <c:pt idx="29782">
                  <c:v>2.4813421144343981</c:v>
                </c:pt>
                <c:pt idx="29783">
                  <c:v>2.4830327031246862</c:v>
                </c:pt>
                <c:pt idx="29784">
                  <c:v>3.385287289317922</c:v>
                </c:pt>
                <c:pt idx="29785">
                  <c:v>3.3639551383359345</c:v>
                </c:pt>
                <c:pt idx="29786">
                  <c:v>3.3639551383359345</c:v>
                </c:pt>
                <c:pt idx="29787">
                  <c:v>3.3423960247499558</c:v>
                </c:pt>
                <c:pt idx="29788">
                  <c:v>3.3460704817882565</c:v>
                </c:pt>
                <c:pt idx="29789">
                  <c:v>3.3456832423229281</c:v>
                </c:pt>
                <c:pt idx="29790">
                  <c:v>3.3517948272523843</c:v>
                </c:pt>
                <c:pt idx="29791">
                  <c:v>3.3718155516670985</c:v>
                </c:pt>
                <c:pt idx="29792">
                  <c:v>3.3718155516670985</c:v>
                </c:pt>
                <c:pt idx="29793">
                  <c:v>3.3710333609912131</c:v>
                </c:pt>
                <c:pt idx="29794">
                  <c:v>3.3756974305408116</c:v>
                </c:pt>
                <c:pt idx="29795">
                  <c:v>3.3550917863601213</c:v>
                </c:pt>
                <c:pt idx="29796">
                  <c:v>3.3756974305408112</c:v>
                </c:pt>
                <c:pt idx="29797">
                  <c:v>3.3756974305408116</c:v>
                </c:pt>
                <c:pt idx="29798">
                  <c:v>3.3550917863601213</c:v>
                </c:pt>
                <c:pt idx="29799">
                  <c:v>3.3599811548700989</c:v>
                </c:pt>
                <c:pt idx="29800">
                  <c:v>2.4734767540572529</c:v>
                </c:pt>
                <c:pt idx="29801">
                  <c:v>2.4723726213441437</c:v>
                </c:pt>
                <c:pt idx="29802">
                  <c:v>3.3731246610803378</c:v>
                </c:pt>
                <c:pt idx="29803">
                  <c:v>3.3689413881816228</c:v>
                </c:pt>
                <c:pt idx="29804">
                  <c:v>3.3893171524107024</c:v>
                </c:pt>
                <c:pt idx="29805">
                  <c:v>3.3689413881816228</c:v>
                </c:pt>
                <c:pt idx="29806">
                  <c:v>3.3689413881816228</c:v>
                </c:pt>
                <c:pt idx="29807">
                  <c:v>3.3689413881816228</c:v>
                </c:pt>
                <c:pt idx="29808">
                  <c:v>3.3900516143520387</c:v>
                </c:pt>
                <c:pt idx="29809">
                  <c:v>4.0327281725958004</c:v>
                </c:pt>
                <c:pt idx="29810">
                  <c:v>4.0460712435403767</c:v>
                </c:pt>
                <c:pt idx="29811">
                  <c:v>4.051834729134006</c:v>
                </c:pt>
                <c:pt idx="29812">
                  <c:v>4.9171582562876432</c:v>
                </c:pt>
                <c:pt idx="29813">
                  <c:v>4.9321613526668902</c:v>
                </c:pt>
                <c:pt idx="29814">
                  <c:v>4.9417150207710323</c:v>
                </c:pt>
                <c:pt idx="29815">
                  <c:v>4.4668036746243827</c:v>
                </c:pt>
                <c:pt idx="29816">
                  <c:v>4.4736629682842821</c:v>
                </c:pt>
                <c:pt idx="29817">
                  <c:v>4.4858044856474457</c:v>
                </c:pt>
                <c:pt idx="29818">
                  <c:v>4.4896816781682789</c:v>
                </c:pt>
                <c:pt idx="29819">
                  <c:v>4.4908329740983142</c:v>
                </c:pt>
                <c:pt idx="29820">
                  <c:v>4.489681678168278</c:v>
                </c:pt>
                <c:pt idx="29821">
                  <c:v>4.4961047599546662</c:v>
                </c:pt>
                <c:pt idx="29822">
                  <c:v>4.4798239626945815</c:v>
                </c:pt>
                <c:pt idx="29823">
                  <c:v>5.2957278886823262</c:v>
                </c:pt>
                <c:pt idx="29824">
                  <c:v>5.3095267146331144</c:v>
                </c:pt>
                <c:pt idx="29825">
                  <c:v>5.307762858877271</c:v>
                </c:pt>
                <c:pt idx="29826">
                  <c:v>5.9646729946747898</c:v>
                </c:pt>
                <c:pt idx="29827">
                  <c:v>5.9554660400696156</c:v>
                </c:pt>
                <c:pt idx="29828">
                  <c:v>5.9638670637261972</c:v>
                </c:pt>
                <c:pt idx="29829">
                  <c:v>5.9710677916366448</c:v>
                </c:pt>
                <c:pt idx="29830">
                  <c:v>5.9690764593289725</c:v>
                </c:pt>
                <c:pt idx="29831">
                  <c:v>5.9459484277544083</c:v>
                </c:pt>
                <c:pt idx="29832">
                  <c:v>5.9459484277544066</c:v>
                </c:pt>
                <c:pt idx="29833">
                  <c:v>5.6026680967454503</c:v>
                </c:pt>
                <c:pt idx="29834">
                  <c:v>5.6110611085415689</c:v>
                </c:pt>
                <c:pt idx="29835">
                  <c:v>5.602561338208365</c:v>
                </c:pt>
                <c:pt idx="29836">
                  <c:v>5.6074459565908814</c:v>
                </c:pt>
                <c:pt idx="29837">
                  <c:v>5.6156915951262221</c:v>
                </c:pt>
                <c:pt idx="29838">
                  <c:v>5.6290092799235252</c:v>
                </c:pt>
                <c:pt idx="29839">
                  <c:v>5.6120826152077239</c:v>
                </c:pt>
                <c:pt idx="29840">
                  <c:v>5.2070938565385259</c:v>
                </c:pt>
                <c:pt idx="29841">
                  <c:v>5.1994881381789391</c:v>
                </c:pt>
                <c:pt idx="29842">
                  <c:v>5.2006143777776463</c:v>
                </c:pt>
                <c:pt idx="29843">
                  <c:v>4.3248717086829389</c:v>
                </c:pt>
                <c:pt idx="29844">
                  <c:v>4.318426831818388</c:v>
                </c:pt>
                <c:pt idx="29845">
                  <c:v>4.3256149075968553</c:v>
                </c:pt>
                <c:pt idx="29846">
                  <c:v>4.3264859825655408</c:v>
                </c:pt>
                <c:pt idx="29847">
                  <c:v>4.3256149075968553</c:v>
                </c:pt>
                <c:pt idx="29848">
                  <c:v>4.3200371067316068</c:v>
                </c:pt>
                <c:pt idx="29849">
                  <c:v>4.3264859825655408</c:v>
                </c:pt>
                <c:pt idx="29850">
                  <c:v>4.3256149075968553</c:v>
                </c:pt>
                <c:pt idx="29851">
                  <c:v>4.3264859825655408</c:v>
                </c:pt>
                <c:pt idx="29852">
                  <c:v>4.3264859825655408</c:v>
                </c:pt>
                <c:pt idx="29853">
                  <c:v>4.3264859825655408</c:v>
                </c:pt>
                <c:pt idx="29854">
                  <c:v>3.1255201773100287</c:v>
                </c:pt>
                <c:pt idx="29855">
                  <c:v>3.1205901580379454</c:v>
                </c:pt>
                <c:pt idx="29856">
                  <c:v>3.1211269776832311</c:v>
                </c:pt>
                <c:pt idx="29857">
                  <c:v>3.1211269776832307</c:v>
                </c:pt>
                <c:pt idx="29858">
                  <c:v>3.1166265882076054</c:v>
                </c:pt>
                <c:pt idx="29859">
                  <c:v>3.1171807899130783</c:v>
                </c:pt>
                <c:pt idx="29860">
                  <c:v>3.1166265882076063</c:v>
                </c:pt>
                <c:pt idx="29861">
                  <c:v>3.1171807899130788</c:v>
                </c:pt>
                <c:pt idx="29862">
                  <c:v>3.1229205776713713</c:v>
                </c:pt>
                <c:pt idx="29863">
                  <c:v>3.1338776335160632</c:v>
                </c:pt>
                <c:pt idx="29864">
                  <c:v>3.1338776335160632</c:v>
                </c:pt>
                <c:pt idx="29865">
                  <c:v>3.1334386665788179</c:v>
                </c:pt>
                <c:pt idx="29866">
                  <c:v>3.1291926629986233</c:v>
                </c:pt>
                <c:pt idx="29867">
                  <c:v>3.1285652627902754</c:v>
                </c:pt>
                <c:pt idx="29868">
                  <c:v>3.1395301616318405</c:v>
                </c:pt>
                <c:pt idx="29869">
                  <c:v>3.1355128599482969</c:v>
                </c:pt>
                <c:pt idx="29870">
                  <c:v>3.134832386187516</c:v>
                </c:pt>
                <c:pt idx="29871">
                  <c:v>4.3392364711969389</c:v>
                </c:pt>
                <c:pt idx="29872">
                  <c:v>4.3360257737848062</c:v>
                </c:pt>
                <c:pt idx="29873">
                  <c:v>4.3325070905777352</c:v>
                </c:pt>
                <c:pt idx="29874">
                  <c:v>4.3451684986888512</c:v>
                </c:pt>
                <c:pt idx="29875">
                  <c:v>4.3463009737023794</c:v>
                </c:pt>
                <c:pt idx="29876">
                  <c:v>4.3300943122964304</c:v>
                </c:pt>
                <c:pt idx="29877">
                  <c:v>4.3428783187617954</c:v>
                </c:pt>
                <c:pt idx="29878">
                  <c:v>4.3440277396814295</c:v>
                </c:pt>
                <c:pt idx="29879">
                  <c:v>4.343161973875894</c:v>
                </c:pt>
                <c:pt idx="29880">
                  <c:v>4.336729917665167</c:v>
                </c:pt>
                <c:pt idx="29881">
                  <c:v>4.336729917665167</c:v>
                </c:pt>
                <c:pt idx="29882">
                  <c:v>4.3358411671128838</c:v>
                </c:pt>
                <c:pt idx="29883">
                  <c:v>4.3292735618532001</c:v>
                </c:pt>
                <c:pt idx="29884">
                  <c:v>4.327169855623568</c:v>
                </c:pt>
                <c:pt idx="29885">
                  <c:v>4.3204289059445884</c:v>
                </c:pt>
                <c:pt idx="29886">
                  <c:v>4.3204289059445884</c:v>
                </c:pt>
                <c:pt idx="29887">
                  <c:v>4.3194874886277992</c:v>
                </c:pt>
                <c:pt idx="29888">
                  <c:v>3.1315105001399868</c:v>
                </c:pt>
                <c:pt idx="29889">
                  <c:v>3.1308967258618545</c:v>
                </c:pt>
                <c:pt idx="29890">
                  <c:v>3.1292286685945134</c:v>
                </c:pt>
                <c:pt idx="29891">
                  <c:v>3.1281412183259563</c:v>
                </c:pt>
                <c:pt idx="29892">
                  <c:v>3.1263541166085069</c:v>
                </c:pt>
                <c:pt idx="29893">
                  <c:v>3.1205474002173266</c:v>
                </c:pt>
                <c:pt idx="29894">
                  <c:v>3.106789751469111</c:v>
                </c:pt>
                <c:pt idx="29895">
                  <c:v>3.1067897514691114</c:v>
                </c:pt>
                <c:pt idx="29896">
                  <c:v>3.106789751469111</c:v>
                </c:pt>
                <c:pt idx="29897">
                  <c:v>3.1088213585431412</c:v>
                </c:pt>
                <c:pt idx="29898">
                  <c:v>3.1102463005279768</c:v>
                </c:pt>
                <c:pt idx="29899">
                  <c:v>3.0965198820309046</c:v>
                </c:pt>
                <c:pt idx="29900">
                  <c:v>3.0940159423320335</c:v>
                </c:pt>
                <c:pt idx="29901">
                  <c:v>3.0937333861061789</c:v>
                </c:pt>
                <c:pt idx="29902">
                  <c:v>0.44344949044092791</c:v>
                </c:pt>
                <c:pt idx="29903">
                  <c:v>0.4317340950447851</c:v>
                </c:pt>
                <c:pt idx="29904">
                  <c:v>0.44344949044092902</c:v>
                </c:pt>
                <c:pt idx="29905">
                  <c:v>0.38285573257651617</c:v>
                </c:pt>
                <c:pt idx="29906">
                  <c:v>0.39803589064220313</c:v>
                </c:pt>
                <c:pt idx="29907">
                  <c:v>0.39497059256435002</c:v>
                </c:pt>
                <c:pt idx="29908">
                  <c:v>0.32480355064876992</c:v>
                </c:pt>
                <c:pt idx="29909">
                  <c:v>0.39803589064220429</c:v>
                </c:pt>
                <c:pt idx="29910">
                  <c:v>2.3997398618989267</c:v>
                </c:pt>
                <c:pt idx="29911">
                  <c:v>2.4174613235335198</c:v>
                </c:pt>
                <c:pt idx="29912">
                  <c:v>2.4156129773188968</c:v>
                </c:pt>
                <c:pt idx="29913">
                  <c:v>2.4168306832521065</c:v>
                </c:pt>
                <c:pt idx="29914">
                  <c:v>2.4149100676330497</c:v>
                </c:pt>
                <c:pt idx="29915">
                  <c:v>2.4338383460478696</c:v>
                </c:pt>
                <c:pt idx="29916">
                  <c:v>2.4325444235467963</c:v>
                </c:pt>
                <c:pt idx="29917">
                  <c:v>2.4309993213310817</c:v>
                </c:pt>
                <c:pt idx="29918">
                  <c:v>2.4483322489500283</c:v>
                </c:pt>
                <c:pt idx="29919">
                  <c:v>2.4389504596102163</c:v>
                </c:pt>
                <c:pt idx="29920">
                  <c:v>2.4371660928208896</c:v>
                </c:pt>
                <c:pt idx="29921">
                  <c:v>2.4368355040242786</c:v>
                </c:pt>
                <c:pt idx="29922">
                  <c:v>2.456183398823804</c:v>
                </c:pt>
                <c:pt idx="29923">
                  <c:v>2.4562717511938295</c:v>
                </c:pt>
                <c:pt idx="29924">
                  <c:v>2.4543134425956534</c:v>
                </c:pt>
                <c:pt idx="29925">
                  <c:v>2.4524331395269798</c:v>
                </c:pt>
                <c:pt idx="29926">
                  <c:v>2.4502106133857096</c:v>
                </c:pt>
                <c:pt idx="29927">
                  <c:v>2.4478840062839184</c:v>
                </c:pt>
                <c:pt idx="29928">
                  <c:v>2.4443725853699605</c:v>
                </c:pt>
                <c:pt idx="29929">
                  <c:v>2.4417543504645369</c:v>
                </c:pt>
                <c:pt idx="29930">
                  <c:v>2.4388478370149271</c:v>
                </c:pt>
                <c:pt idx="29931">
                  <c:v>2.4432008482758056</c:v>
                </c:pt>
                <c:pt idx="29932">
                  <c:v>2.4432008482758056</c:v>
                </c:pt>
                <c:pt idx="29933">
                  <c:v>2.4437447169078848</c:v>
                </c:pt>
                <c:pt idx="29934">
                  <c:v>2.443687337686729</c:v>
                </c:pt>
                <c:pt idx="29935">
                  <c:v>3.338693267841863</c:v>
                </c:pt>
                <c:pt idx="29936">
                  <c:v>3.3475544368383705</c:v>
                </c:pt>
                <c:pt idx="29937">
                  <c:v>3.3522904248605716</c:v>
                </c:pt>
                <c:pt idx="29938">
                  <c:v>3.3592818437462508</c:v>
                </c:pt>
                <c:pt idx="29939">
                  <c:v>3.3710767153245778</c:v>
                </c:pt>
                <c:pt idx="29940">
                  <c:v>3.3498427440686824</c:v>
                </c:pt>
                <c:pt idx="29941">
                  <c:v>2.4708519197145598</c:v>
                </c:pt>
                <c:pt idx="29942">
                  <c:v>2.4708519197145602</c:v>
                </c:pt>
                <c:pt idx="29943">
                  <c:v>2.4711541768292751</c:v>
                </c:pt>
                <c:pt idx="29944">
                  <c:v>2.4679099774115953</c:v>
                </c:pt>
                <c:pt idx="29945">
                  <c:v>2.4679099774115958</c:v>
                </c:pt>
                <c:pt idx="29946">
                  <c:v>2.4679099774115958</c:v>
                </c:pt>
                <c:pt idx="29947">
                  <c:v>2.4679743407325061</c:v>
                </c:pt>
                <c:pt idx="29948">
                  <c:v>2.4676960463791526</c:v>
                </c:pt>
                <c:pt idx="29949">
                  <c:v>2.4512317403185397</c:v>
                </c:pt>
                <c:pt idx="29950">
                  <c:v>2.4707505063272035</c:v>
                </c:pt>
                <c:pt idx="29951">
                  <c:v>2.4707505063272035</c:v>
                </c:pt>
                <c:pt idx="29952">
                  <c:v>2.4709731007269449</c:v>
                </c:pt>
                <c:pt idx="29953">
                  <c:v>2.4709731007269449</c:v>
                </c:pt>
                <c:pt idx="29954">
                  <c:v>2.4709731007269458</c:v>
                </c:pt>
                <c:pt idx="29955">
                  <c:v>2.4709731007269453</c:v>
                </c:pt>
                <c:pt idx="29956">
                  <c:v>2.4707657522933086</c:v>
                </c:pt>
                <c:pt idx="29957">
                  <c:v>2.4734866193677836</c:v>
                </c:pt>
                <c:pt idx="29958">
                  <c:v>3.5036933018433416</c:v>
                </c:pt>
                <c:pt idx="29959">
                  <c:v>3.5235008472545517</c:v>
                </c:pt>
                <c:pt idx="29960">
                  <c:v>3.5228644722001619</c:v>
                </c:pt>
                <c:pt idx="29961">
                  <c:v>3.5235008472545513</c:v>
                </c:pt>
                <c:pt idx="29962">
                  <c:v>4.1646055748621302</c:v>
                </c:pt>
                <c:pt idx="29963">
                  <c:v>4.1769836614241589</c:v>
                </c:pt>
                <c:pt idx="29964">
                  <c:v>4.1798456461202269</c:v>
                </c:pt>
                <c:pt idx="29965">
                  <c:v>4.1865237132074986</c:v>
                </c:pt>
                <c:pt idx="29966">
                  <c:v>3.5360023239477059</c:v>
                </c:pt>
                <c:pt idx="29967">
                  <c:v>3.5440451807921916</c:v>
                </c:pt>
                <c:pt idx="29968">
                  <c:v>3.541034060333395</c:v>
                </c:pt>
                <c:pt idx="29969">
                  <c:v>3.5351981209576469</c:v>
                </c:pt>
                <c:pt idx="29970">
                  <c:v>3.543358129885902</c:v>
                </c:pt>
                <c:pt idx="29971">
                  <c:v>3.5439398156957571</c:v>
                </c:pt>
                <c:pt idx="29972">
                  <c:v>3.5258342456774221</c:v>
                </c:pt>
                <c:pt idx="29973">
                  <c:v>4.1506932961506173</c:v>
                </c:pt>
                <c:pt idx="29974">
                  <c:v>4.1522276783707435</c:v>
                </c:pt>
                <c:pt idx="29975">
                  <c:v>4.173603276308433</c:v>
                </c:pt>
                <c:pt idx="29976">
                  <c:v>4.1721909552806551</c:v>
                </c:pt>
                <c:pt idx="29977">
                  <c:v>4.6696286955181181</c:v>
                </c:pt>
                <c:pt idx="29978">
                  <c:v>4.6921678714669888</c:v>
                </c:pt>
                <c:pt idx="29979">
                  <c:v>4.6900905065272749</c:v>
                </c:pt>
                <c:pt idx="29980">
                  <c:v>4.6831709187598971</c:v>
                </c:pt>
                <c:pt idx="29981">
                  <c:v>4.6640508178210798</c:v>
                </c:pt>
                <c:pt idx="29982">
                  <c:v>4.6640508178210798</c:v>
                </c:pt>
                <c:pt idx="29983">
                  <c:v>4.6868112716367971</c:v>
                </c:pt>
                <c:pt idx="29984">
                  <c:v>4.6625722202060134</c:v>
                </c:pt>
                <c:pt idx="29985">
                  <c:v>5.0962298453696757</c:v>
                </c:pt>
                <c:pt idx="29986">
                  <c:v>5.0934745954735705</c:v>
                </c:pt>
                <c:pt idx="29987">
                  <c:v>5.1183735669510959</c:v>
                </c:pt>
                <c:pt idx="29988">
                  <c:v>5.1162526222716123</c:v>
                </c:pt>
                <c:pt idx="29989">
                  <c:v>4.6041096083998978</c:v>
                </c:pt>
                <c:pt idx="29990">
                  <c:v>4.6041096083998978</c:v>
                </c:pt>
                <c:pt idx="29991">
                  <c:v>4.6129140029199629</c:v>
                </c:pt>
                <c:pt idx="29992">
                  <c:v>4.6109051955298783</c:v>
                </c:pt>
                <c:pt idx="29993">
                  <c:v>4.0748278054564109</c:v>
                </c:pt>
                <c:pt idx="29994">
                  <c:v>4.0835704165000086</c:v>
                </c:pt>
                <c:pt idx="29995">
                  <c:v>4.1003183171272202</c:v>
                </c:pt>
                <c:pt idx="29996">
                  <c:v>4.0950687966787251</c:v>
                </c:pt>
                <c:pt idx="29997">
                  <c:v>4.0937705842235363</c:v>
                </c:pt>
                <c:pt idx="29998">
                  <c:v>4.0727183368611177</c:v>
                </c:pt>
                <c:pt idx="29999">
                  <c:v>4.095068796678726</c:v>
                </c:pt>
                <c:pt idx="30000">
                  <c:v>4.0883636107283285</c:v>
                </c:pt>
                <c:pt idx="30001">
                  <c:v>4.0681053596830301</c:v>
                </c:pt>
                <c:pt idx="30002">
                  <c:v>4.0795818390209444</c:v>
                </c:pt>
                <c:pt idx="30003">
                  <c:v>4.0835138392999761</c:v>
                </c:pt>
                <c:pt idx="30004">
                  <c:v>3.4330489099192905</c:v>
                </c:pt>
                <c:pt idx="30005">
                  <c:v>3.4326475342937601</c:v>
                </c:pt>
                <c:pt idx="30006">
                  <c:v>3.4184945128888842</c:v>
                </c:pt>
                <c:pt idx="30007">
                  <c:v>3.4189833410486763</c:v>
                </c:pt>
                <c:pt idx="30008">
                  <c:v>2.5120339400830227</c:v>
                </c:pt>
                <c:pt idx="30009">
                  <c:v>2.4955301872974411</c:v>
                </c:pt>
                <c:pt idx="30010">
                  <c:v>2.5112147522141104</c:v>
                </c:pt>
                <c:pt idx="30011">
                  <c:v>2.5112147522141104</c:v>
                </c:pt>
                <c:pt idx="30012">
                  <c:v>2.5256581858185201</c:v>
                </c:pt>
                <c:pt idx="30013">
                  <c:v>2.5256581858185201</c:v>
                </c:pt>
                <c:pt idx="30014">
                  <c:v>2.5256581858185196</c:v>
                </c:pt>
                <c:pt idx="30015">
                  <c:v>2.5256581858185201</c:v>
                </c:pt>
                <c:pt idx="30016">
                  <c:v>0.77477763585147996</c:v>
                </c:pt>
                <c:pt idx="30017">
                  <c:v>0.77477763585147963</c:v>
                </c:pt>
                <c:pt idx="30018">
                  <c:v>0.75202352759484292</c:v>
                </c:pt>
                <c:pt idx="30019">
                  <c:v>0.76533330493182916</c:v>
                </c:pt>
                <c:pt idx="30020">
                  <c:v>0.77001358151190957</c:v>
                </c:pt>
                <c:pt idx="30021">
                  <c:v>0.77001358151190991</c:v>
                </c:pt>
                <c:pt idx="30022">
                  <c:v>0.79753000589430434</c:v>
                </c:pt>
                <c:pt idx="30023">
                  <c:v>0.7901691753684098</c:v>
                </c:pt>
                <c:pt idx="30024">
                  <c:v>0.78450618096409053</c:v>
                </c:pt>
                <c:pt idx="30025">
                  <c:v>0.76002957388102677</c:v>
                </c:pt>
                <c:pt idx="30026">
                  <c:v>0.74095840290714599</c:v>
                </c:pt>
                <c:pt idx="30027">
                  <c:v>2.4929565086471603</c:v>
                </c:pt>
                <c:pt idx="30028">
                  <c:v>2.4923991530212946</c:v>
                </c:pt>
                <c:pt idx="30029">
                  <c:v>2.5091962595394119</c:v>
                </c:pt>
                <c:pt idx="30030">
                  <c:v>2.4923991530212946</c:v>
                </c:pt>
                <c:pt idx="30031">
                  <c:v>2.492399153021295</c:v>
                </c:pt>
                <c:pt idx="30032">
                  <c:v>2.4923991530212954</c:v>
                </c:pt>
                <c:pt idx="30033">
                  <c:v>2.484251321946541</c:v>
                </c:pt>
                <c:pt idx="30034">
                  <c:v>2.5006921414409073</c:v>
                </c:pt>
                <c:pt idx="30035">
                  <c:v>2.4824978923737202</c:v>
                </c:pt>
                <c:pt idx="30036">
                  <c:v>2.4824978923737198</c:v>
                </c:pt>
                <c:pt idx="30037">
                  <c:v>2.4980902174764243</c:v>
                </c:pt>
                <c:pt idx="30038">
                  <c:v>2.4980902174764243</c:v>
                </c:pt>
                <c:pt idx="30039">
                  <c:v>2.5147945592708343</c:v>
                </c:pt>
                <c:pt idx="30040">
                  <c:v>2.515924660848071</c:v>
                </c:pt>
                <c:pt idx="30041">
                  <c:v>2.5071132310651421</c:v>
                </c:pt>
                <c:pt idx="30042">
                  <c:v>2.5071132310651425</c:v>
                </c:pt>
                <c:pt idx="30043">
                  <c:v>2.489856769489009</c:v>
                </c:pt>
                <c:pt idx="30044">
                  <c:v>2.506410604970303</c:v>
                </c:pt>
                <c:pt idx="30045">
                  <c:v>2.4975156750952574</c:v>
                </c:pt>
                <c:pt idx="30046">
                  <c:v>2.4987056274589672</c:v>
                </c:pt>
                <c:pt idx="30047">
                  <c:v>2.4965111451829927</c:v>
                </c:pt>
                <c:pt idx="30048">
                  <c:v>2.5119927022402404</c:v>
                </c:pt>
                <c:pt idx="30049">
                  <c:v>2.5120459944124649</c:v>
                </c:pt>
                <c:pt idx="30050">
                  <c:v>2.5120459944124653</c:v>
                </c:pt>
                <c:pt idx="30051">
                  <c:v>2.5120459944124653</c:v>
                </c:pt>
                <c:pt idx="30052">
                  <c:v>2.5120459944124653</c:v>
                </c:pt>
                <c:pt idx="30053">
                  <c:v>2.4957957155789394</c:v>
                </c:pt>
                <c:pt idx="30054">
                  <c:v>2.4964394311712779</c:v>
                </c:pt>
                <c:pt idx="30055">
                  <c:v>2.4940306778089649</c:v>
                </c:pt>
                <c:pt idx="30056">
                  <c:v>2.5109084073651324</c:v>
                </c:pt>
                <c:pt idx="30057">
                  <c:v>2.5120893335984675</c:v>
                </c:pt>
                <c:pt idx="30058">
                  <c:v>0.75879230677986076</c:v>
                </c:pt>
                <c:pt idx="30059">
                  <c:v>0.75879230677986143</c:v>
                </c:pt>
                <c:pt idx="30060">
                  <c:v>0.75879230677986109</c:v>
                </c:pt>
                <c:pt idx="30061">
                  <c:v>0.75312771344410323</c:v>
                </c:pt>
                <c:pt idx="30062">
                  <c:v>0.73848454098489524</c:v>
                </c:pt>
                <c:pt idx="30063">
                  <c:v>0.7591946277670728</c:v>
                </c:pt>
                <c:pt idx="30064">
                  <c:v>0.75028648708017398</c:v>
                </c:pt>
                <c:pt idx="30065">
                  <c:v>0.74177624518370378</c:v>
                </c:pt>
                <c:pt idx="30066">
                  <c:v>0.73848454098489524</c:v>
                </c:pt>
                <c:pt idx="30067">
                  <c:v>2.5134098727317582</c:v>
                </c:pt>
                <c:pt idx="30068">
                  <c:v>2.5134098727317582</c:v>
                </c:pt>
                <c:pt idx="30069">
                  <c:v>2.5134098727317582</c:v>
                </c:pt>
                <c:pt idx="30070">
                  <c:v>2.5000451088542239</c:v>
                </c:pt>
                <c:pt idx="30071">
                  <c:v>3.4111783478915063</c:v>
                </c:pt>
                <c:pt idx="30072">
                  <c:v>3.4194403139042797</c:v>
                </c:pt>
                <c:pt idx="30073">
                  <c:v>3.4231008315282754</c:v>
                </c:pt>
                <c:pt idx="30074">
                  <c:v>3.4231008315282754</c:v>
                </c:pt>
                <c:pt idx="30075">
                  <c:v>3.4047224579411379</c:v>
                </c:pt>
                <c:pt idx="30076">
                  <c:v>3.3951397210256546</c:v>
                </c:pt>
                <c:pt idx="30077">
                  <c:v>3.3964701714265386</c:v>
                </c:pt>
                <c:pt idx="30078">
                  <c:v>3.4149521488565879</c:v>
                </c:pt>
                <c:pt idx="30079">
                  <c:v>3.3964701714265386</c:v>
                </c:pt>
                <c:pt idx="30080">
                  <c:v>3.3958609730345226</c:v>
                </c:pt>
                <c:pt idx="30081">
                  <c:v>3.3964701714265386</c:v>
                </c:pt>
                <c:pt idx="30082">
                  <c:v>3.4149521488565879</c:v>
                </c:pt>
                <c:pt idx="30083">
                  <c:v>3.3958609730345235</c:v>
                </c:pt>
                <c:pt idx="30084">
                  <c:v>3.3958609730345235</c:v>
                </c:pt>
                <c:pt idx="30085">
                  <c:v>3.4149521488565879</c:v>
                </c:pt>
                <c:pt idx="30086">
                  <c:v>3.4187119526500775</c:v>
                </c:pt>
                <c:pt idx="30087">
                  <c:v>3.4104723414934144</c:v>
                </c:pt>
                <c:pt idx="30088">
                  <c:v>3.4104723414934144</c:v>
                </c:pt>
                <c:pt idx="30089">
                  <c:v>3.4110343684957667</c:v>
                </c:pt>
                <c:pt idx="30090">
                  <c:v>3.4147429031616756</c:v>
                </c:pt>
                <c:pt idx="30091">
                  <c:v>3.3973372385111871</c:v>
                </c:pt>
                <c:pt idx="30092">
                  <c:v>3.3939426055827155</c:v>
                </c:pt>
                <c:pt idx="30093">
                  <c:v>4.0597865980423311</c:v>
                </c:pt>
                <c:pt idx="30094">
                  <c:v>4.0597865980423311</c:v>
                </c:pt>
                <c:pt idx="30095">
                  <c:v>4.0653650931091727</c:v>
                </c:pt>
                <c:pt idx="30096">
                  <c:v>4.0653650931091736</c:v>
                </c:pt>
                <c:pt idx="30097">
                  <c:v>4.0643227168523621</c:v>
                </c:pt>
                <c:pt idx="30098">
                  <c:v>3.3939426055827155</c:v>
                </c:pt>
                <c:pt idx="30099">
                  <c:v>4.0438158100896882</c:v>
                </c:pt>
                <c:pt idx="30100">
                  <c:v>4.0423061128120201</c:v>
                </c:pt>
                <c:pt idx="30101">
                  <c:v>4.0423061128120192</c:v>
                </c:pt>
                <c:pt idx="30102">
                  <c:v>3.393383129485315</c:v>
                </c:pt>
                <c:pt idx="30103">
                  <c:v>3.3740924551561613</c:v>
                </c:pt>
                <c:pt idx="30104">
                  <c:v>3.3703113035799084</c:v>
                </c:pt>
                <c:pt idx="30105">
                  <c:v>4.0375221445383893</c:v>
                </c:pt>
                <c:pt idx="30106">
                  <c:v>4.0375221445383902</c:v>
                </c:pt>
                <c:pt idx="30107">
                  <c:v>4.0406330316629946</c:v>
                </c:pt>
                <c:pt idx="30108">
                  <c:v>4.0567280929314444</c:v>
                </c:pt>
                <c:pt idx="30109">
                  <c:v>4.033086695503127</c:v>
                </c:pt>
                <c:pt idx="30110">
                  <c:v>4.033086695503127</c:v>
                </c:pt>
                <c:pt idx="30111">
                  <c:v>4.0567280929314444</c:v>
                </c:pt>
                <c:pt idx="30112">
                  <c:v>4.0567280929314435</c:v>
                </c:pt>
                <c:pt idx="30113">
                  <c:v>4.0346753786432652</c:v>
                </c:pt>
                <c:pt idx="30114">
                  <c:v>4.05817072531406</c:v>
                </c:pt>
                <c:pt idx="30115">
                  <c:v>4.0792725665511052</c:v>
                </c:pt>
                <c:pt idx="30116">
                  <c:v>4.05817072531406</c:v>
                </c:pt>
                <c:pt idx="30117">
                  <c:v>4.05817072531406</c:v>
                </c:pt>
                <c:pt idx="30118">
                  <c:v>4.045397919713726</c:v>
                </c:pt>
                <c:pt idx="30119">
                  <c:v>4.0614360193190109</c:v>
                </c:pt>
                <c:pt idx="30120">
                  <c:v>4.0815676121726483</c:v>
                </c:pt>
                <c:pt idx="30121">
                  <c:v>4.0761076902095237</c:v>
                </c:pt>
                <c:pt idx="30122">
                  <c:v>4.0805526956245757</c:v>
                </c:pt>
                <c:pt idx="30123">
                  <c:v>4.0795313984330654</c:v>
                </c:pt>
                <c:pt idx="30124">
                  <c:v>3.4097854150199569</c:v>
                </c:pt>
                <c:pt idx="30125">
                  <c:v>3.3901947660140168</c:v>
                </c:pt>
                <c:pt idx="30126">
                  <c:v>3.4051483485678586</c:v>
                </c:pt>
                <c:pt idx="30127">
                  <c:v>3.4240491969634141</c:v>
                </c:pt>
                <c:pt idx="30128">
                  <c:v>3.4240491969634133</c:v>
                </c:pt>
                <c:pt idx="30129">
                  <c:v>3.4272218463015935</c:v>
                </c:pt>
                <c:pt idx="30130">
                  <c:v>3.4272218463015949</c:v>
                </c:pt>
                <c:pt idx="30131">
                  <c:v>3.4272218463015949</c:v>
                </c:pt>
                <c:pt idx="30132">
                  <c:v>3.4272218463015949</c:v>
                </c:pt>
                <c:pt idx="30133">
                  <c:v>3.4131228891441321</c:v>
                </c:pt>
                <c:pt idx="30134">
                  <c:v>3.412630705931663</c:v>
                </c:pt>
                <c:pt idx="30135">
                  <c:v>3.412028052616483</c:v>
                </c:pt>
                <c:pt idx="30136">
                  <c:v>2.5042107826859761</c:v>
                </c:pt>
                <c:pt idx="30137">
                  <c:v>3.4131228891441312</c:v>
                </c:pt>
                <c:pt idx="30138">
                  <c:v>3.4110632502782088</c:v>
                </c:pt>
                <c:pt idx="30139">
                  <c:v>4.0598156319789656</c:v>
                </c:pt>
                <c:pt idx="30140">
                  <c:v>4.0623442674064787</c:v>
                </c:pt>
                <c:pt idx="30141">
                  <c:v>4.5973705612016005</c:v>
                </c:pt>
                <c:pt idx="30142">
                  <c:v>4.5973705612016005</c:v>
                </c:pt>
                <c:pt idx="30143">
                  <c:v>4.5973705612016005</c:v>
                </c:pt>
                <c:pt idx="30144">
                  <c:v>4.5973705612015996</c:v>
                </c:pt>
                <c:pt idx="30145">
                  <c:v>4.5973705612015996</c:v>
                </c:pt>
                <c:pt idx="30146">
                  <c:v>4.5973705612015996</c:v>
                </c:pt>
                <c:pt idx="30147">
                  <c:v>4.5952849030577578</c:v>
                </c:pt>
                <c:pt idx="30148">
                  <c:v>4.5952849030577578</c:v>
                </c:pt>
                <c:pt idx="30149">
                  <c:v>4.6189299678461033</c:v>
                </c:pt>
                <c:pt idx="30150">
                  <c:v>4.5952849030577578</c:v>
                </c:pt>
                <c:pt idx="30151">
                  <c:v>4.5723643858514942</c:v>
                </c:pt>
                <c:pt idx="30152">
                  <c:v>4.5723643858514942</c:v>
                </c:pt>
                <c:pt idx="30153">
                  <c:v>4.5666239519384906</c:v>
                </c:pt>
                <c:pt idx="30154">
                  <c:v>4.5911695657282694</c:v>
                </c:pt>
                <c:pt idx="30155">
                  <c:v>4.5911695657282694</c:v>
                </c:pt>
                <c:pt idx="30156">
                  <c:v>4.5911695657282694</c:v>
                </c:pt>
                <c:pt idx="30157">
                  <c:v>4.5738363525850954</c:v>
                </c:pt>
                <c:pt idx="30158">
                  <c:v>4.5503399376735683</c:v>
                </c:pt>
                <c:pt idx="30159">
                  <c:v>4.9900177670321542</c:v>
                </c:pt>
                <c:pt idx="30160">
                  <c:v>4.9785733615083858</c:v>
                </c:pt>
                <c:pt idx="30161">
                  <c:v>4.5420828593666975</c:v>
                </c:pt>
                <c:pt idx="30162">
                  <c:v>5.0596538504494912</c:v>
                </c:pt>
                <c:pt idx="30163">
                  <c:v>5.412601985158326</c:v>
                </c:pt>
                <c:pt idx="30164">
                  <c:v>5.4049950738348489</c:v>
                </c:pt>
                <c:pt idx="30165">
                  <c:v>5.4105694005615934</c:v>
                </c:pt>
                <c:pt idx="30166">
                  <c:v>5.4405835892745413</c:v>
                </c:pt>
                <c:pt idx="30167">
                  <c:v>5.4385130307310874</c:v>
                </c:pt>
                <c:pt idx="30168">
                  <c:v>5.0720514570882145</c:v>
                </c:pt>
                <c:pt idx="30169">
                  <c:v>5.097454277819871</c:v>
                </c:pt>
                <c:pt idx="30170">
                  <c:v>4.6904350831784178</c:v>
                </c:pt>
                <c:pt idx="30171">
                  <c:v>4.6890241413905285</c:v>
                </c:pt>
                <c:pt idx="30172">
                  <c:v>4.190276328930965</c:v>
                </c:pt>
                <c:pt idx="30173">
                  <c:v>4.1692833524788204</c:v>
                </c:pt>
                <c:pt idx="30174">
                  <c:v>4.1678043413883685</c:v>
                </c:pt>
                <c:pt idx="30175">
                  <c:v>4.1678043413883685</c:v>
                </c:pt>
                <c:pt idx="30176">
                  <c:v>4.1678043413883685</c:v>
                </c:pt>
                <c:pt idx="30177">
                  <c:v>4.1470513702675387</c:v>
                </c:pt>
                <c:pt idx="30178">
                  <c:v>4.15454195869731</c:v>
                </c:pt>
                <c:pt idx="30179">
                  <c:v>4.1703662091497806</c:v>
                </c:pt>
                <c:pt idx="30180">
                  <c:v>4.1470513702675396</c:v>
                </c:pt>
                <c:pt idx="30181">
                  <c:v>4.1470513702675396</c:v>
                </c:pt>
                <c:pt idx="30182">
                  <c:v>4.1501843106897205</c:v>
                </c:pt>
                <c:pt idx="30183">
                  <c:v>4.1560725289345992</c:v>
                </c:pt>
                <c:pt idx="30184">
                  <c:v>4.1533978855676326</c:v>
                </c:pt>
                <c:pt idx="30185">
                  <c:v>4.1533978855676317</c:v>
                </c:pt>
                <c:pt idx="30186">
                  <c:v>4.1533978855676317</c:v>
                </c:pt>
                <c:pt idx="30187">
                  <c:v>4.1607523345657302</c:v>
                </c:pt>
                <c:pt idx="30188">
                  <c:v>4.1607523345657302</c:v>
                </c:pt>
                <c:pt idx="30189">
                  <c:v>4.1607523345657302</c:v>
                </c:pt>
                <c:pt idx="30190">
                  <c:v>3.5190941995678156</c:v>
                </c:pt>
                <c:pt idx="30191">
                  <c:v>3.5197507686575116</c:v>
                </c:pt>
                <c:pt idx="30192">
                  <c:v>3.5374091767369595</c:v>
                </c:pt>
                <c:pt idx="30193">
                  <c:v>2.5023465366303794</c:v>
                </c:pt>
                <c:pt idx="30194">
                  <c:v>2.5023465366303794</c:v>
                </c:pt>
                <c:pt idx="30195">
                  <c:v>2.503249085359001</c:v>
                </c:pt>
                <c:pt idx="30196">
                  <c:v>2.5033267251855262</c:v>
                </c:pt>
                <c:pt idx="30197">
                  <c:v>2.5033267251855267</c:v>
                </c:pt>
                <c:pt idx="30198">
                  <c:v>2.5181252213885492</c:v>
                </c:pt>
                <c:pt idx="30199">
                  <c:v>2.5304250197223874</c:v>
                </c:pt>
                <c:pt idx="30200">
                  <c:v>2.5181271119475039</c:v>
                </c:pt>
                <c:pt idx="30201">
                  <c:v>2.5039618243691382</c:v>
                </c:pt>
                <c:pt idx="30202">
                  <c:v>2.5038252628588684</c:v>
                </c:pt>
                <c:pt idx="30203">
                  <c:v>2.5038252628588684</c:v>
                </c:pt>
                <c:pt idx="30204">
                  <c:v>2.5038252628588684</c:v>
                </c:pt>
                <c:pt idx="30205">
                  <c:v>2.5040534153176099</c:v>
                </c:pt>
                <c:pt idx="30206">
                  <c:v>2.5038479335825738</c:v>
                </c:pt>
                <c:pt idx="30207">
                  <c:v>2.4907915841998736</c:v>
                </c:pt>
                <c:pt idx="30208">
                  <c:v>2.4909317740591947</c:v>
                </c:pt>
                <c:pt idx="30209">
                  <c:v>2.5040534153176099</c:v>
                </c:pt>
                <c:pt idx="30210">
                  <c:v>2.4892951770868903</c:v>
                </c:pt>
                <c:pt idx="30211">
                  <c:v>2.4883287815057566</c:v>
                </c:pt>
                <c:pt idx="30212">
                  <c:v>2.4892951770868903</c:v>
                </c:pt>
                <c:pt idx="30213">
                  <c:v>2.4901374555125493</c:v>
                </c:pt>
                <c:pt idx="30214">
                  <c:v>2.4884323952319778</c:v>
                </c:pt>
                <c:pt idx="30215">
                  <c:v>2.4873991594764191</c:v>
                </c:pt>
                <c:pt idx="30216">
                  <c:v>2.4873991594764191</c:v>
                </c:pt>
                <c:pt idx="30217">
                  <c:v>2.4888712865388061</c:v>
                </c:pt>
                <c:pt idx="30218">
                  <c:v>2.4880652793983007</c:v>
                </c:pt>
                <c:pt idx="30219">
                  <c:v>2.486552501008283</c:v>
                </c:pt>
                <c:pt idx="30220">
                  <c:v>2.4882020576530022</c:v>
                </c:pt>
                <c:pt idx="30221">
                  <c:v>2.5021089231837101</c:v>
                </c:pt>
                <c:pt idx="30222">
                  <c:v>2.5031706948539161</c:v>
                </c:pt>
                <c:pt idx="30223">
                  <c:v>2.4890177406389449</c:v>
                </c:pt>
                <c:pt idx="30224">
                  <c:v>2.5031706948539165</c:v>
                </c:pt>
                <c:pt idx="30225">
                  <c:v>0.66551056972696743</c:v>
                </c:pt>
                <c:pt idx="30226">
                  <c:v>0.66507888009872917</c:v>
                </c:pt>
                <c:pt idx="30227">
                  <c:v>0.67513770900359571</c:v>
                </c:pt>
                <c:pt idx="30228">
                  <c:v>0.67513770900359604</c:v>
                </c:pt>
                <c:pt idx="30229">
                  <c:v>0.65190675265096298</c:v>
                </c:pt>
                <c:pt idx="30230">
                  <c:v>2.4753352604051004</c:v>
                </c:pt>
                <c:pt idx="30231">
                  <c:v>2.4753352604051004</c:v>
                </c:pt>
                <c:pt idx="30232">
                  <c:v>2.4907035894396281</c:v>
                </c:pt>
                <c:pt idx="30233">
                  <c:v>2.4914333662617527</c:v>
                </c:pt>
                <c:pt idx="30234">
                  <c:v>2.4763039638824753</c:v>
                </c:pt>
                <c:pt idx="30235">
                  <c:v>2.4771408298574653</c:v>
                </c:pt>
                <c:pt idx="30236">
                  <c:v>2.4754021210239823</c:v>
                </c:pt>
                <c:pt idx="30237">
                  <c:v>2.4907915841998736</c:v>
                </c:pt>
                <c:pt idx="30238">
                  <c:v>2.4902295967096739</c:v>
                </c:pt>
                <c:pt idx="30239">
                  <c:v>2.4917989418693782</c:v>
                </c:pt>
                <c:pt idx="30240">
                  <c:v>3.3919579171868715</c:v>
                </c:pt>
                <c:pt idx="30241">
                  <c:v>3.4094140878568253</c:v>
                </c:pt>
                <c:pt idx="30242">
                  <c:v>3.4094140878568249</c:v>
                </c:pt>
                <c:pt idx="30243">
                  <c:v>3.4133257559044834</c:v>
                </c:pt>
                <c:pt idx="30244">
                  <c:v>3.4267718629381139</c:v>
                </c:pt>
                <c:pt idx="30245">
                  <c:v>4.1047829643213953</c:v>
                </c:pt>
                <c:pt idx="30246">
                  <c:v>4.1027751071201282</c:v>
                </c:pt>
                <c:pt idx="30247">
                  <c:v>4.1027751071201282</c:v>
                </c:pt>
                <c:pt idx="30248">
                  <c:v>4.0977838989402731</c:v>
                </c:pt>
                <c:pt idx="30249">
                  <c:v>4.0951207928475668</c:v>
                </c:pt>
                <c:pt idx="30250">
                  <c:v>4.0951207928475668</c:v>
                </c:pt>
                <c:pt idx="30251">
                  <c:v>4.1098569047249436</c:v>
                </c:pt>
                <c:pt idx="30252">
                  <c:v>4.0887032957893821</c:v>
                </c:pt>
                <c:pt idx="30253">
                  <c:v>4.0833866540014307</c:v>
                </c:pt>
                <c:pt idx="30254">
                  <c:v>4.1037002794247384</c:v>
                </c:pt>
                <c:pt idx="30255">
                  <c:v>4.088703295789383</c:v>
                </c:pt>
                <c:pt idx="30256">
                  <c:v>4.0874254647982218</c:v>
                </c:pt>
                <c:pt idx="30257">
                  <c:v>4.0820622937725162</c:v>
                </c:pt>
                <c:pt idx="30258">
                  <c:v>4.088703295789383</c:v>
                </c:pt>
                <c:pt idx="30259">
                  <c:v>4.0718115338917418</c:v>
                </c:pt>
                <c:pt idx="30260">
                  <c:v>4.0914485386768584</c:v>
                </c:pt>
                <c:pt idx="30261">
                  <c:v>3.4354132432540165</c:v>
                </c:pt>
                <c:pt idx="30262">
                  <c:v>3.4320016351577229</c:v>
                </c:pt>
                <c:pt idx="30263">
                  <c:v>3.4182281999678064</c:v>
                </c:pt>
                <c:pt idx="30264">
                  <c:v>3.4251406238933209</c:v>
                </c:pt>
                <c:pt idx="30265">
                  <c:v>3.4274770165927584</c:v>
                </c:pt>
                <c:pt idx="30266">
                  <c:v>3.4286289857849042</c:v>
                </c:pt>
                <c:pt idx="30267">
                  <c:v>3.4373935628209948</c:v>
                </c:pt>
                <c:pt idx="30268">
                  <c:v>3.4202785727318261</c:v>
                </c:pt>
                <c:pt idx="30269">
                  <c:v>3.4206211669130835</c:v>
                </c:pt>
                <c:pt idx="30270">
                  <c:v>3.4341380977627751</c:v>
                </c:pt>
                <c:pt idx="30271">
                  <c:v>2.5300719349136438</c:v>
                </c:pt>
                <c:pt idx="30272">
                  <c:v>2.5169309102706734</c:v>
                </c:pt>
                <c:pt idx="30273">
                  <c:v>2.5300719349136438</c:v>
                </c:pt>
                <c:pt idx="30274">
                  <c:v>2.5293506012611009</c:v>
                </c:pt>
                <c:pt idx="30275">
                  <c:v>2.5293506012611013</c:v>
                </c:pt>
                <c:pt idx="30276">
                  <c:v>0.74706996163374262</c:v>
                </c:pt>
                <c:pt idx="30277">
                  <c:v>0.72818156190388017</c:v>
                </c:pt>
                <c:pt idx="30278">
                  <c:v>0.72332773878091072</c:v>
                </c:pt>
                <c:pt idx="30279">
                  <c:v>0.72332773878091206</c:v>
                </c:pt>
                <c:pt idx="30280">
                  <c:v>0.74182720107441713</c:v>
                </c:pt>
                <c:pt idx="30281">
                  <c:v>0.73789992948320793</c:v>
                </c:pt>
                <c:pt idx="30282">
                  <c:v>0.73789992948320837</c:v>
                </c:pt>
                <c:pt idx="30283">
                  <c:v>0.73789992948320737</c:v>
                </c:pt>
                <c:pt idx="30284">
                  <c:v>0.73789992948320704</c:v>
                </c:pt>
                <c:pt idx="30285">
                  <c:v>0.72332773878091106</c:v>
                </c:pt>
                <c:pt idx="30286">
                  <c:v>0.74709799292340251</c:v>
                </c:pt>
                <c:pt idx="30287">
                  <c:v>0.74904097547093151</c:v>
                </c:pt>
                <c:pt idx="30288">
                  <c:v>0.74904097547093063</c:v>
                </c:pt>
                <c:pt idx="30289">
                  <c:v>0.76871404300738067</c:v>
                </c:pt>
                <c:pt idx="30290">
                  <c:v>2.5411176328815475</c:v>
                </c:pt>
                <c:pt idx="30291">
                  <c:v>3.4416620579487214</c:v>
                </c:pt>
                <c:pt idx="30292">
                  <c:v>3.4416620579487214</c:v>
                </c:pt>
                <c:pt idx="30293">
                  <c:v>3.4413951491103867</c:v>
                </c:pt>
                <c:pt idx="30294">
                  <c:v>3.4379391120538161</c:v>
                </c:pt>
                <c:pt idx="30295">
                  <c:v>3.4291335751123104</c:v>
                </c:pt>
                <c:pt idx="30296">
                  <c:v>3.4265914825589396</c:v>
                </c:pt>
                <c:pt idx="30297">
                  <c:v>4.090668468890204</c:v>
                </c:pt>
                <c:pt idx="30298">
                  <c:v>4.078342261058415</c:v>
                </c:pt>
                <c:pt idx="30299">
                  <c:v>4.1006251458635736</c:v>
                </c:pt>
                <c:pt idx="30300">
                  <c:v>4.0993339285362307</c:v>
                </c:pt>
                <c:pt idx="30301">
                  <c:v>4.6116010512601102</c:v>
                </c:pt>
                <c:pt idx="30302">
                  <c:v>4.5944923368645156</c:v>
                </c:pt>
                <c:pt idx="30303">
                  <c:v>4.6184115713357174</c:v>
                </c:pt>
                <c:pt idx="30304">
                  <c:v>4.5944923368645156</c:v>
                </c:pt>
                <c:pt idx="30305">
                  <c:v>4.5959294922814999</c:v>
                </c:pt>
                <c:pt idx="30306">
                  <c:v>4.5959294922814999</c:v>
                </c:pt>
                <c:pt idx="30307">
                  <c:v>4.5959294922815008</c:v>
                </c:pt>
                <c:pt idx="30308">
                  <c:v>4.5907844110614624</c:v>
                </c:pt>
                <c:pt idx="30309">
                  <c:v>4.5929353523519669</c:v>
                </c:pt>
                <c:pt idx="30310">
                  <c:v>4.6168701587152041</c:v>
                </c:pt>
                <c:pt idx="30311">
                  <c:v>4.5929353523519669</c:v>
                </c:pt>
                <c:pt idx="30312">
                  <c:v>4.5893298294019456</c:v>
                </c:pt>
                <c:pt idx="30313">
                  <c:v>5.0029742350595932</c:v>
                </c:pt>
                <c:pt idx="30314">
                  <c:v>5.002974235059594</c:v>
                </c:pt>
                <c:pt idx="30315">
                  <c:v>5.002974235059594</c:v>
                </c:pt>
                <c:pt idx="30316">
                  <c:v>5.0114019942497983</c:v>
                </c:pt>
                <c:pt idx="30317">
                  <c:v>4.985596976414989</c:v>
                </c:pt>
                <c:pt idx="30318">
                  <c:v>4.966117513004062</c:v>
                </c:pt>
                <c:pt idx="30319">
                  <c:v>4.9680004017386432</c:v>
                </c:pt>
                <c:pt idx="30320">
                  <c:v>4.9709432133953442</c:v>
                </c:pt>
                <c:pt idx="30321">
                  <c:v>4.5352915344892182</c:v>
                </c:pt>
                <c:pt idx="30322">
                  <c:v>4.0208137853372365</c:v>
                </c:pt>
                <c:pt idx="30323">
                  <c:v>3.9972607295835161</c:v>
                </c:pt>
                <c:pt idx="30324">
                  <c:v>4.0224830807942187</c:v>
                </c:pt>
                <c:pt idx="30325">
                  <c:v>4.0208137853372365</c:v>
                </c:pt>
                <c:pt idx="30326">
                  <c:v>4.0258238342263271</c:v>
                </c:pt>
                <c:pt idx="30327">
                  <c:v>4.5568679798343901</c:v>
                </c:pt>
                <c:pt idx="30328">
                  <c:v>4.0241708577807511</c:v>
                </c:pt>
                <c:pt idx="30329">
                  <c:v>4.0241708577807511</c:v>
                </c:pt>
                <c:pt idx="30330">
                  <c:v>4.0053986720890258</c:v>
                </c:pt>
                <c:pt idx="30331">
                  <c:v>4.0208791703817184</c:v>
                </c:pt>
                <c:pt idx="30332">
                  <c:v>3.3753814445098982</c:v>
                </c:pt>
                <c:pt idx="30333">
                  <c:v>3.3700698989530391</c:v>
                </c:pt>
                <c:pt idx="30334">
                  <c:v>3.3542541209032235</c:v>
                </c:pt>
                <c:pt idx="30335">
                  <c:v>3.3542541209032231</c:v>
                </c:pt>
                <c:pt idx="30336">
                  <c:v>3.3567962341101532</c:v>
                </c:pt>
                <c:pt idx="30337">
                  <c:v>3.340697327929699</c:v>
                </c:pt>
                <c:pt idx="30338">
                  <c:v>3.3397373827353496</c:v>
                </c:pt>
                <c:pt idx="30339">
                  <c:v>3.3388638658490137</c:v>
                </c:pt>
                <c:pt idx="30340">
                  <c:v>3.3599351797424259</c:v>
                </c:pt>
                <c:pt idx="30341">
                  <c:v>3.3378665290362912</c:v>
                </c:pt>
                <c:pt idx="30342">
                  <c:v>3.3378665290362908</c:v>
                </c:pt>
                <c:pt idx="30343">
                  <c:v>3.3599351797424255</c:v>
                </c:pt>
                <c:pt idx="30344">
                  <c:v>2.4714661124638613</c:v>
                </c:pt>
                <c:pt idx="30345">
                  <c:v>2.4714661124638613</c:v>
                </c:pt>
                <c:pt idx="30346">
                  <c:v>2.4714661124638613</c:v>
                </c:pt>
                <c:pt idx="30347">
                  <c:v>2.4690216057998251</c:v>
                </c:pt>
                <c:pt idx="30348">
                  <c:v>2.4714661124638613</c:v>
                </c:pt>
                <c:pt idx="30349">
                  <c:v>3.3755521381327913</c:v>
                </c:pt>
                <c:pt idx="30350">
                  <c:v>3.3748090476678234</c:v>
                </c:pt>
                <c:pt idx="30351">
                  <c:v>3.3943636332169422</c:v>
                </c:pt>
                <c:pt idx="30352">
                  <c:v>3.3943636332169422</c:v>
                </c:pt>
                <c:pt idx="30353">
                  <c:v>3.3844272121927212</c:v>
                </c:pt>
                <c:pt idx="30354">
                  <c:v>3.4035880482951217</c:v>
                </c:pt>
                <c:pt idx="30355">
                  <c:v>3.3837139405123309</c:v>
                </c:pt>
                <c:pt idx="30356">
                  <c:v>3.3844272121927212</c:v>
                </c:pt>
                <c:pt idx="30357">
                  <c:v>3.3806785195965614</c:v>
                </c:pt>
                <c:pt idx="30358">
                  <c:v>2.4931617924244298</c:v>
                </c:pt>
                <c:pt idx="30359">
                  <c:v>2.492467288488085</c:v>
                </c:pt>
                <c:pt idx="30360">
                  <c:v>2.4924931727973121</c:v>
                </c:pt>
                <c:pt idx="30361">
                  <c:v>2.5075248044957195</c:v>
                </c:pt>
                <c:pt idx="30362">
                  <c:v>2.5009290885451603</c:v>
                </c:pt>
                <c:pt idx="30363">
                  <c:v>2.4836784906571903</c:v>
                </c:pt>
                <c:pt idx="30364">
                  <c:v>2.4832758084624644</c:v>
                </c:pt>
                <c:pt idx="30365">
                  <c:v>2.4806864902803256</c:v>
                </c:pt>
                <c:pt idx="30366">
                  <c:v>2.4811565184596271</c:v>
                </c:pt>
                <c:pt idx="30367">
                  <c:v>2.4796822662428459</c:v>
                </c:pt>
                <c:pt idx="30368">
                  <c:v>2.4950656298780101</c:v>
                </c:pt>
                <c:pt idx="30369">
                  <c:v>2.4969100154771744</c:v>
                </c:pt>
                <c:pt idx="30370">
                  <c:v>2.4969100154771744</c:v>
                </c:pt>
                <c:pt idx="30371">
                  <c:v>2.4808409042281561</c:v>
                </c:pt>
                <c:pt idx="30372">
                  <c:v>2.4804476828984443</c:v>
                </c:pt>
                <c:pt idx="30373">
                  <c:v>2.4809852319439218</c:v>
                </c:pt>
                <c:pt idx="30374">
                  <c:v>2.4809852319439223</c:v>
                </c:pt>
                <c:pt idx="30375">
                  <c:v>2.4654685923395379</c:v>
                </c:pt>
                <c:pt idx="30376">
                  <c:v>2.4650466516472034</c:v>
                </c:pt>
                <c:pt idx="30377">
                  <c:v>2.465468592339537</c:v>
                </c:pt>
                <c:pt idx="30378">
                  <c:v>2.465468592339537</c:v>
                </c:pt>
                <c:pt idx="30379">
                  <c:v>2.4809852319439214</c:v>
                </c:pt>
                <c:pt idx="30380">
                  <c:v>0.71044339161899994</c:v>
                </c:pt>
                <c:pt idx="30381">
                  <c:v>0.71044339161899994</c:v>
                </c:pt>
                <c:pt idx="30382">
                  <c:v>0.67427947438236557</c:v>
                </c:pt>
                <c:pt idx="30383">
                  <c:v>0.67317997587328238</c:v>
                </c:pt>
                <c:pt idx="30384">
                  <c:v>0.70769216456866546</c:v>
                </c:pt>
                <c:pt idx="30385">
                  <c:v>0.68237945995415628</c:v>
                </c:pt>
                <c:pt idx="30386">
                  <c:v>0.67552631040233047</c:v>
                </c:pt>
                <c:pt idx="30387">
                  <c:v>2.4668886992157586</c:v>
                </c:pt>
                <c:pt idx="30388">
                  <c:v>2.4848805656607191</c:v>
                </c:pt>
                <c:pt idx="30389">
                  <c:v>2.4666680248142425</c:v>
                </c:pt>
                <c:pt idx="30390">
                  <c:v>2.4684037801065126</c:v>
                </c:pt>
                <c:pt idx="30391">
                  <c:v>2.470700956287633</c:v>
                </c:pt>
                <c:pt idx="30392">
                  <c:v>3.8535050399100128</c:v>
                </c:pt>
                <c:pt idx="30393">
                  <c:v>3.8656823661660837</c:v>
                </c:pt>
                <c:pt idx="30394">
                  <c:v>3.8689231226572938</c:v>
                </c:pt>
                <c:pt idx="30395">
                  <c:v>3.8868305289623954</c:v>
                </c:pt>
                <c:pt idx="30396">
                  <c:v>3.8868305289623954</c:v>
                </c:pt>
                <c:pt idx="30397">
                  <c:v>3.8876277846372402</c:v>
                </c:pt>
                <c:pt idx="30398">
                  <c:v>3.8860955543640823</c:v>
                </c:pt>
                <c:pt idx="30399">
                  <c:v>3.8860955543640823</c:v>
                </c:pt>
                <c:pt idx="30400">
                  <c:v>3.8817016299845575</c:v>
                </c:pt>
                <c:pt idx="30401">
                  <c:v>3.8999587566857881</c:v>
                </c:pt>
                <c:pt idx="30402">
                  <c:v>3.8962676048622833</c:v>
                </c:pt>
                <c:pt idx="30403">
                  <c:v>3.8997898700028575</c:v>
                </c:pt>
                <c:pt idx="30404">
                  <c:v>3.9179765464487377</c:v>
                </c:pt>
                <c:pt idx="30405">
                  <c:v>3.9005411922054578</c:v>
                </c:pt>
                <c:pt idx="30406">
                  <c:v>3.8963379041704722</c:v>
                </c:pt>
                <c:pt idx="30407">
                  <c:v>3.8992622437822315</c:v>
                </c:pt>
                <c:pt idx="30408">
                  <c:v>3.9028261458945419</c:v>
                </c:pt>
                <c:pt idx="30409">
                  <c:v>3.9049317119942302</c:v>
                </c:pt>
                <c:pt idx="30410">
                  <c:v>3.8913452555668835</c:v>
                </c:pt>
                <c:pt idx="30411">
                  <c:v>3.892083503194359</c:v>
                </c:pt>
                <c:pt idx="30412">
                  <c:v>3.9094679425943295</c:v>
                </c:pt>
                <c:pt idx="30413">
                  <c:v>3.9058946021468786</c:v>
                </c:pt>
                <c:pt idx="30414">
                  <c:v>3.9024650751609813</c:v>
                </c:pt>
                <c:pt idx="30415">
                  <c:v>3.8851798043826675</c:v>
                </c:pt>
                <c:pt idx="30416">
                  <c:v>3.8902200342232853</c:v>
                </c:pt>
                <c:pt idx="30417">
                  <c:v>3.8909160931205493</c:v>
                </c:pt>
                <c:pt idx="30418">
                  <c:v>3.1425204297513791</c:v>
                </c:pt>
                <c:pt idx="30419">
                  <c:v>3.129666206149575</c:v>
                </c:pt>
                <c:pt idx="30420">
                  <c:v>3.1448835443946681</c:v>
                </c:pt>
                <c:pt idx="30421">
                  <c:v>3.1434637602604485</c:v>
                </c:pt>
                <c:pt idx="30422">
                  <c:v>3.1412429438122018</c:v>
                </c:pt>
                <c:pt idx="30423">
                  <c:v>0.6748051323910863</c:v>
                </c:pt>
                <c:pt idx="30424">
                  <c:v>0.69712875536795316</c:v>
                </c:pt>
                <c:pt idx="30425">
                  <c:v>0.69959710421113153</c:v>
                </c:pt>
                <c:pt idx="30426">
                  <c:v>2.4706205538114738</c:v>
                </c:pt>
                <c:pt idx="30427">
                  <c:v>2.473185404652396</c:v>
                </c:pt>
                <c:pt idx="30428">
                  <c:v>2.4901190790995784</c:v>
                </c:pt>
                <c:pt idx="30429">
                  <c:v>2.4901190790995789</c:v>
                </c:pt>
                <c:pt idx="30430">
                  <c:v>2.4732900735096006</c:v>
                </c:pt>
                <c:pt idx="30431">
                  <c:v>2.4732900735096006</c:v>
                </c:pt>
                <c:pt idx="30432">
                  <c:v>2.4568649494452672</c:v>
                </c:pt>
                <c:pt idx="30433">
                  <c:v>2.4587185121856492</c:v>
                </c:pt>
                <c:pt idx="30434">
                  <c:v>3.8640039377310749</c:v>
                </c:pt>
                <c:pt idx="30435">
                  <c:v>3.855629248133627</c:v>
                </c:pt>
                <c:pt idx="30436">
                  <c:v>3.8664556364124336</c:v>
                </c:pt>
                <c:pt idx="30437">
                  <c:v>3.8695732031056798</c:v>
                </c:pt>
                <c:pt idx="30438">
                  <c:v>3.8849070595836013</c:v>
                </c:pt>
                <c:pt idx="30439">
                  <c:v>3.8819561443637909</c:v>
                </c:pt>
                <c:pt idx="30440">
                  <c:v>4.8371118060625431</c:v>
                </c:pt>
                <c:pt idx="30441">
                  <c:v>4.835495195708619</c:v>
                </c:pt>
                <c:pt idx="30442">
                  <c:v>5.5798639673257773</c:v>
                </c:pt>
                <c:pt idx="30443">
                  <c:v>5.5629863722403226</c:v>
                </c:pt>
                <c:pt idx="30444">
                  <c:v>5.5682948927375424</c:v>
                </c:pt>
                <c:pt idx="30445">
                  <c:v>5.5938605412025142</c:v>
                </c:pt>
                <c:pt idx="30446">
                  <c:v>5.6064902185092009</c:v>
                </c:pt>
                <c:pt idx="30447">
                  <c:v>5.6046871179314151</c:v>
                </c:pt>
                <c:pt idx="30448">
                  <c:v>5.6082402442153487</c:v>
                </c:pt>
                <c:pt idx="30449">
                  <c:v>5.6325047104476909</c:v>
                </c:pt>
                <c:pt idx="30450">
                  <c:v>5.6394084235250874</c:v>
                </c:pt>
                <c:pt idx="30451">
                  <c:v>5.6310749043645298</c:v>
                </c:pt>
                <c:pt idx="30452">
                  <c:v>5.6358162927973678</c:v>
                </c:pt>
                <c:pt idx="30453">
                  <c:v>5.6337635814410332</c:v>
                </c:pt>
                <c:pt idx="30454">
                  <c:v>5.6371574965579043</c:v>
                </c:pt>
                <c:pt idx="30455">
                  <c:v>5.621461569458523</c:v>
                </c:pt>
                <c:pt idx="30456">
                  <c:v>5.6335279025236025</c:v>
                </c:pt>
                <c:pt idx="30457">
                  <c:v>5.2350462868431471</c:v>
                </c:pt>
                <c:pt idx="30458">
                  <c:v>5.2298909316665476</c:v>
                </c:pt>
                <c:pt idx="30459">
                  <c:v>5.2092300766692325</c:v>
                </c:pt>
                <c:pt idx="30460">
                  <c:v>5.2298909316665485</c:v>
                </c:pt>
                <c:pt idx="30461">
                  <c:v>5.2326053939846382</c:v>
                </c:pt>
                <c:pt idx="30462">
                  <c:v>5.2336192543477704</c:v>
                </c:pt>
                <c:pt idx="30463">
                  <c:v>5.235046286843148</c:v>
                </c:pt>
                <c:pt idx="30464">
                  <c:v>5.2350462868431471</c:v>
                </c:pt>
                <c:pt idx="30465">
                  <c:v>5.235046286843148</c:v>
                </c:pt>
                <c:pt idx="30466">
                  <c:v>5.2276261865502525</c:v>
                </c:pt>
                <c:pt idx="30467">
                  <c:v>5.2212193228671984</c:v>
                </c:pt>
                <c:pt idx="30468">
                  <c:v>5.2212193228671984</c:v>
                </c:pt>
                <c:pt idx="30469">
                  <c:v>5.2212193228671993</c:v>
                </c:pt>
                <c:pt idx="30470">
                  <c:v>5.2222634993067407</c:v>
                </c:pt>
                <c:pt idx="30471">
                  <c:v>4.348710132061588</c:v>
                </c:pt>
                <c:pt idx="30472">
                  <c:v>4.3461721050484599</c:v>
                </c:pt>
                <c:pt idx="30473">
                  <c:v>3.1517019005494733</c:v>
                </c:pt>
                <c:pt idx="30474">
                  <c:v>3.1511976317025669</c:v>
                </c:pt>
                <c:pt idx="30475">
                  <c:v>3.1504751801215503</c:v>
                </c:pt>
                <c:pt idx="30476">
                  <c:v>3.1391058000209693</c:v>
                </c:pt>
                <c:pt idx="30477">
                  <c:v>3.1328818022863185</c:v>
                </c:pt>
                <c:pt idx="30478">
                  <c:v>3.1452408426663756</c:v>
                </c:pt>
                <c:pt idx="30479">
                  <c:v>3.1459940832926536</c:v>
                </c:pt>
                <c:pt idx="30480">
                  <c:v>3.1330664881465125</c:v>
                </c:pt>
                <c:pt idx="30481">
                  <c:v>3.1281149303837776</c:v>
                </c:pt>
                <c:pt idx="30482">
                  <c:v>3.1211597006899923</c:v>
                </c:pt>
                <c:pt idx="30483">
                  <c:v>3.1199365054640058</c:v>
                </c:pt>
                <c:pt idx="30484">
                  <c:v>3.1197021523297357</c:v>
                </c:pt>
                <c:pt idx="30485">
                  <c:v>3.1342868915302438</c:v>
                </c:pt>
                <c:pt idx="30486">
                  <c:v>3.1345116141614815</c:v>
                </c:pt>
                <c:pt idx="30487">
                  <c:v>3.127677608329241</c:v>
                </c:pt>
                <c:pt idx="30488">
                  <c:v>3.1200077793467416</c:v>
                </c:pt>
                <c:pt idx="30489">
                  <c:v>3.1352885741647842</c:v>
                </c:pt>
                <c:pt idx="30490">
                  <c:v>3.1351273028371272</c:v>
                </c:pt>
                <c:pt idx="30491">
                  <c:v>3.1200845045121084</c:v>
                </c:pt>
                <c:pt idx="30492">
                  <c:v>3.1337681818682617</c:v>
                </c:pt>
                <c:pt idx="30493">
                  <c:v>3.1358747682129584</c:v>
                </c:pt>
                <c:pt idx="30494">
                  <c:v>3.1335888090401274</c:v>
                </c:pt>
                <c:pt idx="30495">
                  <c:v>3.1338263656281833</c:v>
                </c:pt>
                <c:pt idx="30496">
                  <c:v>0.61500374354841525</c:v>
                </c:pt>
                <c:pt idx="30497">
                  <c:v>0.64854287167432689</c:v>
                </c:pt>
                <c:pt idx="30498">
                  <c:v>0.65189521990234656</c:v>
                </c:pt>
                <c:pt idx="30499">
                  <c:v>0.65840934197693157</c:v>
                </c:pt>
                <c:pt idx="30500">
                  <c:v>0.62428335604662399</c:v>
                </c:pt>
                <c:pt idx="30501">
                  <c:v>0.62428335604662288</c:v>
                </c:pt>
                <c:pt idx="30502">
                  <c:v>0.62355910909794243</c:v>
                </c:pt>
                <c:pt idx="30503">
                  <c:v>0.63206897271129159</c:v>
                </c:pt>
                <c:pt idx="30504">
                  <c:v>0.65611582915633881</c:v>
                </c:pt>
                <c:pt idx="30505">
                  <c:v>0.65674832796522442</c:v>
                </c:pt>
                <c:pt idx="30506">
                  <c:v>0.65979882943013479</c:v>
                </c:pt>
                <c:pt idx="30507">
                  <c:v>0.66176179102008315</c:v>
                </c:pt>
                <c:pt idx="30508">
                  <c:v>2.4751808498237104</c:v>
                </c:pt>
                <c:pt idx="30509">
                  <c:v>2.4573758877921348</c:v>
                </c:pt>
                <c:pt idx="30510">
                  <c:v>2.4727729340460427</c:v>
                </c:pt>
                <c:pt idx="30511">
                  <c:v>2.4727729340460436</c:v>
                </c:pt>
                <c:pt idx="30512">
                  <c:v>2.4719803576601596</c:v>
                </c:pt>
                <c:pt idx="30513">
                  <c:v>2.4718537744385363</c:v>
                </c:pt>
                <c:pt idx="30514">
                  <c:v>2.4882880499160143</c:v>
                </c:pt>
                <c:pt idx="30515">
                  <c:v>2.4882880499160138</c:v>
                </c:pt>
                <c:pt idx="30516">
                  <c:v>3.3808419974708439</c:v>
                </c:pt>
                <c:pt idx="30517">
                  <c:v>3.3808419974708435</c:v>
                </c:pt>
                <c:pt idx="30518">
                  <c:v>3.3821837486259234</c:v>
                </c:pt>
                <c:pt idx="30519">
                  <c:v>3.382183748625923</c:v>
                </c:pt>
                <c:pt idx="30520">
                  <c:v>3.3616487023362263</c:v>
                </c:pt>
                <c:pt idx="30521">
                  <c:v>4.0273061270530404</c:v>
                </c:pt>
                <c:pt idx="30522">
                  <c:v>4.0333390615508442</c:v>
                </c:pt>
                <c:pt idx="30523">
                  <c:v>4.8992896286874918</c:v>
                </c:pt>
                <c:pt idx="30524">
                  <c:v>4.8992896286874918</c:v>
                </c:pt>
                <c:pt idx="30525">
                  <c:v>4.9008414512490557</c:v>
                </c:pt>
                <c:pt idx="30526">
                  <c:v>4.9181954530140288</c:v>
                </c:pt>
                <c:pt idx="30527">
                  <c:v>4.927641513391098</c:v>
                </c:pt>
                <c:pt idx="30528">
                  <c:v>4.9031919618950779</c:v>
                </c:pt>
                <c:pt idx="30529">
                  <c:v>4.8992896286874918</c:v>
                </c:pt>
                <c:pt idx="30530">
                  <c:v>5.2997887525881966</c:v>
                </c:pt>
                <c:pt idx="30531">
                  <c:v>5.293079100898292</c:v>
                </c:pt>
                <c:pt idx="30532">
                  <c:v>5.2882846389426295</c:v>
                </c:pt>
                <c:pt idx="30533">
                  <c:v>5.281858817711746</c:v>
                </c:pt>
                <c:pt idx="30534">
                  <c:v>5.2934650334496203</c:v>
                </c:pt>
                <c:pt idx="30535">
                  <c:v>5.2655773114138746</c:v>
                </c:pt>
                <c:pt idx="30536">
                  <c:v>5.2536077440958726</c:v>
                </c:pt>
                <c:pt idx="30537">
                  <c:v>5.281858817711746</c:v>
                </c:pt>
                <c:pt idx="30538">
                  <c:v>5.281858817711746</c:v>
                </c:pt>
                <c:pt idx="30539">
                  <c:v>5.281858817711746</c:v>
                </c:pt>
                <c:pt idx="30540">
                  <c:v>5.3094162911526857</c:v>
                </c:pt>
                <c:pt idx="30541">
                  <c:v>5.2788711426878958</c:v>
                </c:pt>
                <c:pt idx="30542">
                  <c:v>5.281858817711746</c:v>
                </c:pt>
                <c:pt idx="30543">
                  <c:v>5.2841247920443752</c:v>
                </c:pt>
                <c:pt idx="30544">
                  <c:v>5.29277679108516</c:v>
                </c:pt>
                <c:pt idx="30545">
                  <c:v>5.2736573615187909</c:v>
                </c:pt>
                <c:pt idx="30546">
                  <c:v>5.2736573615187909</c:v>
                </c:pt>
                <c:pt idx="30547">
                  <c:v>4.8832245225642801</c:v>
                </c:pt>
                <c:pt idx="30548">
                  <c:v>4.9008922821553949</c:v>
                </c:pt>
                <c:pt idx="30549">
                  <c:v>4.8969511103235508</c:v>
                </c:pt>
                <c:pt idx="30550">
                  <c:v>4.8969511103235499</c:v>
                </c:pt>
                <c:pt idx="30551">
                  <c:v>4.8969511103235499</c:v>
                </c:pt>
                <c:pt idx="30552">
                  <c:v>4.4442266796864729</c:v>
                </c:pt>
                <c:pt idx="30553">
                  <c:v>4.4442266796864729</c:v>
                </c:pt>
                <c:pt idx="30554">
                  <c:v>3.3660715793356566</c:v>
                </c:pt>
                <c:pt idx="30555">
                  <c:v>3.3621395589939342</c:v>
                </c:pt>
                <c:pt idx="30556">
                  <c:v>3.3815182632699634</c:v>
                </c:pt>
                <c:pt idx="30557">
                  <c:v>3.3604775811424616</c:v>
                </c:pt>
                <c:pt idx="30558">
                  <c:v>3.3555591658167154</c:v>
                </c:pt>
                <c:pt idx="30559">
                  <c:v>3.355559165816715</c:v>
                </c:pt>
                <c:pt idx="30560">
                  <c:v>3.3770131006245454</c:v>
                </c:pt>
                <c:pt idx="30561">
                  <c:v>2.4723574905086219</c:v>
                </c:pt>
                <c:pt idx="30562">
                  <c:v>2.4725638006286075</c:v>
                </c:pt>
                <c:pt idx="30563">
                  <c:v>2.4721627490212463</c:v>
                </c:pt>
                <c:pt idx="30564">
                  <c:v>2.4900637609946736</c:v>
                </c:pt>
                <c:pt idx="30565">
                  <c:v>2.4900637609946736</c:v>
                </c:pt>
                <c:pt idx="30566">
                  <c:v>2.4923614522658819</c:v>
                </c:pt>
                <c:pt idx="30567">
                  <c:v>2.5076472529160148</c:v>
                </c:pt>
                <c:pt idx="30568">
                  <c:v>2.4937191653741655</c:v>
                </c:pt>
                <c:pt idx="30569">
                  <c:v>2.4937243396586637</c:v>
                </c:pt>
                <c:pt idx="30570">
                  <c:v>0.71495704738437027</c:v>
                </c:pt>
                <c:pt idx="30571">
                  <c:v>0.68657393404459144</c:v>
                </c:pt>
                <c:pt idx="30572">
                  <c:v>0.70708485391412201</c:v>
                </c:pt>
                <c:pt idx="30573">
                  <c:v>0.70408803311566881</c:v>
                </c:pt>
                <c:pt idx="30574">
                  <c:v>0.7091303609961831</c:v>
                </c:pt>
                <c:pt idx="30575">
                  <c:v>0.70913036099618176</c:v>
                </c:pt>
                <c:pt idx="30576">
                  <c:v>0.72089532002570422</c:v>
                </c:pt>
                <c:pt idx="30577">
                  <c:v>0.74957535671913833</c:v>
                </c:pt>
                <c:pt idx="30578">
                  <c:v>0.74914939624751853</c:v>
                </c:pt>
                <c:pt idx="30579">
                  <c:v>0.72012518422655769</c:v>
                </c:pt>
                <c:pt idx="30580">
                  <c:v>2.4884196933474327</c:v>
                </c:pt>
                <c:pt idx="30581">
                  <c:v>2.4890239280617812</c:v>
                </c:pt>
                <c:pt idx="30582">
                  <c:v>2.4884196933474327</c:v>
                </c:pt>
                <c:pt idx="30583">
                  <c:v>2.4733249095540599</c:v>
                </c:pt>
                <c:pt idx="30584">
                  <c:v>2.4884196933474332</c:v>
                </c:pt>
                <c:pt idx="30585">
                  <c:v>2.5049668351004515</c:v>
                </c:pt>
                <c:pt idx="30586">
                  <c:v>2.5049871173034797</c:v>
                </c:pt>
                <c:pt idx="30587">
                  <c:v>2.4906395001418837</c:v>
                </c:pt>
                <c:pt idx="30588">
                  <c:v>2.489948315098657</c:v>
                </c:pt>
                <c:pt idx="30589">
                  <c:v>2.5059599717099821</c:v>
                </c:pt>
                <c:pt idx="30590">
                  <c:v>2.5068368118504845</c:v>
                </c:pt>
                <c:pt idx="30591">
                  <c:v>2.4906395001418842</c:v>
                </c:pt>
                <c:pt idx="30592">
                  <c:v>2.4899764927491361</c:v>
                </c:pt>
                <c:pt idx="30593">
                  <c:v>2.4902658045508508</c:v>
                </c:pt>
                <c:pt idx="30594">
                  <c:v>2.4920809958559422</c:v>
                </c:pt>
                <c:pt idx="30595">
                  <c:v>2.4920809958559427</c:v>
                </c:pt>
                <c:pt idx="30596">
                  <c:v>2.4910625885310846</c:v>
                </c:pt>
                <c:pt idx="30597">
                  <c:v>2.4890018434904913</c:v>
                </c:pt>
                <c:pt idx="30598">
                  <c:v>2.4718537744385358</c:v>
                </c:pt>
                <c:pt idx="30599">
                  <c:v>2.4718537744385354</c:v>
                </c:pt>
                <c:pt idx="30600">
                  <c:v>2.4723758305845589</c:v>
                </c:pt>
                <c:pt idx="30601">
                  <c:v>2.4890297078533399</c:v>
                </c:pt>
                <c:pt idx="30602">
                  <c:v>2.4890475279218562</c:v>
                </c:pt>
                <c:pt idx="30603">
                  <c:v>2.4744199963664846</c:v>
                </c:pt>
                <c:pt idx="30604">
                  <c:v>2.4743352569083283</c:v>
                </c:pt>
                <c:pt idx="30605">
                  <c:v>2.4910489914981007</c:v>
                </c:pt>
                <c:pt idx="30606">
                  <c:v>2.4897395377148932</c:v>
                </c:pt>
                <c:pt idx="30607">
                  <c:v>2.4910489914981007</c:v>
                </c:pt>
                <c:pt idx="30608">
                  <c:v>2.4744199963664846</c:v>
                </c:pt>
                <c:pt idx="30609">
                  <c:v>2.4730472383438462</c:v>
                </c:pt>
                <c:pt idx="30610">
                  <c:v>2.4734696758304646</c:v>
                </c:pt>
                <c:pt idx="30611">
                  <c:v>0.70570357361922087</c:v>
                </c:pt>
                <c:pt idx="30612">
                  <c:v>0.69781105648413866</c:v>
                </c:pt>
                <c:pt idx="30613">
                  <c:v>0.69482182415760563</c:v>
                </c:pt>
                <c:pt idx="30614">
                  <c:v>0.70741071291957558</c:v>
                </c:pt>
                <c:pt idx="30615">
                  <c:v>0.70741071291957525</c:v>
                </c:pt>
                <c:pt idx="30616">
                  <c:v>0.67694841541139039</c:v>
                </c:pt>
                <c:pt idx="30617">
                  <c:v>0.67444681922795202</c:v>
                </c:pt>
                <c:pt idx="30618">
                  <c:v>0.67337444454020812</c:v>
                </c:pt>
                <c:pt idx="30619">
                  <c:v>0.6701922084401627</c:v>
                </c:pt>
                <c:pt idx="30620">
                  <c:v>0.67019220844016236</c:v>
                </c:pt>
                <c:pt idx="30621">
                  <c:v>0.67019220844016336</c:v>
                </c:pt>
                <c:pt idx="30622">
                  <c:v>0.66635546413199276</c:v>
                </c:pt>
                <c:pt idx="30623">
                  <c:v>0.66635546413199243</c:v>
                </c:pt>
                <c:pt idx="30624">
                  <c:v>0.67112083396160027</c:v>
                </c:pt>
                <c:pt idx="30625">
                  <c:v>0.681657250896894</c:v>
                </c:pt>
                <c:pt idx="30626">
                  <c:v>0.68165725089689433</c:v>
                </c:pt>
                <c:pt idx="30627">
                  <c:v>0.67444681922795169</c:v>
                </c:pt>
                <c:pt idx="30628">
                  <c:v>0.70463620033170071</c:v>
                </c:pt>
                <c:pt idx="30629">
                  <c:v>0.70226002785447184</c:v>
                </c:pt>
                <c:pt idx="30630">
                  <c:v>0.70226002785447184</c:v>
                </c:pt>
                <c:pt idx="30631">
                  <c:v>0.69432630790733996</c:v>
                </c:pt>
                <c:pt idx="30632">
                  <c:v>0.66525866750688001</c:v>
                </c:pt>
                <c:pt idx="30633">
                  <c:v>0.66525866750687968</c:v>
                </c:pt>
                <c:pt idx="30634">
                  <c:v>0.66858393228204582</c:v>
                </c:pt>
                <c:pt idx="30635">
                  <c:v>0.69910091658592488</c:v>
                </c:pt>
                <c:pt idx="30636">
                  <c:v>0.66858393228204582</c:v>
                </c:pt>
                <c:pt idx="30637">
                  <c:v>0.69128204351311084</c:v>
                </c:pt>
                <c:pt idx="30638">
                  <c:v>0.72199079467556471</c:v>
                </c:pt>
                <c:pt idx="30639">
                  <c:v>0.72498146662593532</c:v>
                </c:pt>
                <c:pt idx="30640">
                  <c:v>0.71905649823827278</c:v>
                </c:pt>
                <c:pt idx="30641">
                  <c:v>0.73115320939509032</c:v>
                </c:pt>
                <c:pt idx="30642">
                  <c:v>0.70429978658668835</c:v>
                </c:pt>
                <c:pt idx="30643">
                  <c:v>0.70429978658668768</c:v>
                </c:pt>
                <c:pt idx="30644">
                  <c:v>0.71613782325322028</c:v>
                </c:pt>
                <c:pt idx="30645">
                  <c:v>0.70429978658668835</c:v>
                </c:pt>
                <c:pt idx="30646">
                  <c:v>2.6587770635134373</c:v>
                </c:pt>
                <c:pt idx="30647">
                  <c:v>3.5225384243599969</c:v>
                </c:pt>
                <c:pt idx="30648">
                  <c:v>3.5212749337717377</c:v>
                </c:pt>
                <c:pt idx="30649">
                  <c:v>3.518398002745454</c:v>
                </c:pt>
                <c:pt idx="30650">
                  <c:v>3.5140891759789707</c:v>
                </c:pt>
                <c:pt idx="30651">
                  <c:v>3.4935407097881264</c:v>
                </c:pt>
                <c:pt idx="30652">
                  <c:v>3.5140891759789712</c:v>
                </c:pt>
                <c:pt idx="30653">
                  <c:v>3.508865492541009</c:v>
                </c:pt>
                <c:pt idx="30654">
                  <c:v>3.5274092658822926</c:v>
                </c:pt>
                <c:pt idx="30655">
                  <c:v>3.5267253178014366</c:v>
                </c:pt>
                <c:pt idx="30656">
                  <c:v>3.5274092658822926</c:v>
                </c:pt>
                <c:pt idx="30657">
                  <c:v>3.508865492541009</c:v>
                </c:pt>
                <c:pt idx="30658">
                  <c:v>4.1510071493311269</c:v>
                </c:pt>
                <c:pt idx="30659">
                  <c:v>4.1268101379482207</c:v>
                </c:pt>
                <c:pt idx="30660">
                  <c:v>4.1450944515761039</c:v>
                </c:pt>
                <c:pt idx="30661">
                  <c:v>4.138968576117664</c:v>
                </c:pt>
                <c:pt idx="30662">
                  <c:v>4.1372829927277968</c:v>
                </c:pt>
                <c:pt idx="30663">
                  <c:v>4.1372829927277959</c:v>
                </c:pt>
                <c:pt idx="30664">
                  <c:v>4.1422636539675048</c:v>
                </c:pt>
                <c:pt idx="30665">
                  <c:v>4.1644830275289255</c:v>
                </c:pt>
                <c:pt idx="30666">
                  <c:v>4.6573945322835204</c:v>
                </c:pt>
                <c:pt idx="30667">
                  <c:v>4.6573945322835204</c:v>
                </c:pt>
                <c:pt idx="30668">
                  <c:v>4.6573945322835204</c:v>
                </c:pt>
                <c:pt idx="30669">
                  <c:v>4.6296428056389365</c:v>
                </c:pt>
                <c:pt idx="30670">
                  <c:v>4.6272232218747815</c:v>
                </c:pt>
                <c:pt idx="30671">
                  <c:v>4.6215586122263446</c:v>
                </c:pt>
                <c:pt idx="30672">
                  <c:v>4.6215586122263446</c:v>
                </c:pt>
                <c:pt idx="30673">
                  <c:v>4.6112172025930542</c:v>
                </c:pt>
                <c:pt idx="30674">
                  <c:v>4.6374119275794543</c:v>
                </c:pt>
                <c:pt idx="30675">
                  <c:v>4.6398101626546602</c:v>
                </c:pt>
                <c:pt idx="30676">
                  <c:v>4.6538742937178013</c:v>
                </c:pt>
                <c:pt idx="30677">
                  <c:v>4.0444892236381182</c:v>
                </c:pt>
                <c:pt idx="30678">
                  <c:v>3.4038092452033113</c:v>
                </c:pt>
                <c:pt idx="30679">
                  <c:v>3.4045132635833086</c:v>
                </c:pt>
                <c:pt idx="30680">
                  <c:v>3.4235313203405573</c:v>
                </c:pt>
                <c:pt idx="30681">
                  <c:v>3.4235313203405573</c:v>
                </c:pt>
                <c:pt idx="30682">
                  <c:v>3.4235313203405573</c:v>
                </c:pt>
                <c:pt idx="30683">
                  <c:v>4.4779079170093938</c:v>
                </c:pt>
                <c:pt idx="30684">
                  <c:v>4.4795042963362475</c:v>
                </c:pt>
                <c:pt idx="30685">
                  <c:v>4.4795042963362475</c:v>
                </c:pt>
                <c:pt idx="30686">
                  <c:v>4.4795042963362475</c:v>
                </c:pt>
                <c:pt idx="30687">
                  <c:v>4.5003745248238687</c:v>
                </c:pt>
                <c:pt idx="30688">
                  <c:v>4.4978086235579129</c:v>
                </c:pt>
                <c:pt idx="30689">
                  <c:v>3.9157005531654692</c:v>
                </c:pt>
                <c:pt idx="30690">
                  <c:v>3.9339188718002758</c:v>
                </c:pt>
                <c:pt idx="30691">
                  <c:v>4.4993019056157166</c:v>
                </c:pt>
                <c:pt idx="30692">
                  <c:v>4.4993019056157166</c:v>
                </c:pt>
                <c:pt idx="30693">
                  <c:v>4.5208652181302069</c:v>
                </c:pt>
                <c:pt idx="30694">
                  <c:v>4.5195018971722085</c:v>
                </c:pt>
                <c:pt idx="30695">
                  <c:v>4.515200641901588</c:v>
                </c:pt>
                <c:pt idx="30696">
                  <c:v>4.515200641901588</c:v>
                </c:pt>
                <c:pt idx="30697">
                  <c:v>3.9306499662432413</c:v>
                </c:pt>
                <c:pt idx="30698">
                  <c:v>3.9312947627933856</c:v>
                </c:pt>
                <c:pt idx="30699">
                  <c:v>3.9128939778631775</c:v>
                </c:pt>
                <c:pt idx="30700">
                  <c:v>3.9312947627933856</c:v>
                </c:pt>
                <c:pt idx="30701">
                  <c:v>3.9319378127813271</c:v>
                </c:pt>
                <c:pt idx="30702">
                  <c:v>3.9312947627933861</c:v>
                </c:pt>
                <c:pt idx="30703">
                  <c:v>3.9312947627933861</c:v>
                </c:pt>
                <c:pt idx="30704">
                  <c:v>3.9319378127813276</c:v>
                </c:pt>
                <c:pt idx="30705">
                  <c:v>3.9185688445913889</c:v>
                </c:pt>
                <c:pt idx="30706">
                  <c:v>3.9178487349153008</c:v>
                </c:pt>
                <c:pt idx="30707">
                  <c:v>3.907792223549631</c:v>
                </c:pt>
                <c:pt idx="30708">
                  <c:v>3.9228535823974116</c:v>
                </c:pt>
                <c:pt idx="30709">
                  <c:v>3.9055096890574408</c:v>
                </c:pt>
                <c:pt idx="30710">
                  <c:v>4.5767278456505336</c:v>
                </c:pt>
                <c:pt idx="30711">
                  <c:v>4.5565114583566322</c:v>
                </c:pt>
                <c:pt idx="30712">
                  <c:v>5.0212695991249845</c:v>
                </c:pt>
                <c:pt idx="30713">
                  <c:v>5.0287595365643494</c:v>
                </c:pt>
                <c:pt idx="30714">
                  <c:v>4.1608721470304051</c:v>
                </c:pt>
                <c:pt idx="30715">
                  <c:v>4.1650738613560652</c:v>
                </c:pt>
                <c:pt idx="30716">
                  <c:v>4.1412661628832614</c:v>
                </c:pt>
                <c:pt idx="30717">
                  <c:v>4.1489852137420504</c:v>
                </c:pt>
                <c:pt idx="30718">
                  <c:v>4.1245830174258691</c:v>
                </c:pt>
                <c:pt idx="30719">
                  <c:v>4.1489852137420504</c:v>
                </c:pt>
                <c:pt idx="30720">
                  <c:v>4.1489852137420504</c:v>
                </c:pt>
                <c:pt idx="30721">
                  <c:v>4.6406927487548115</c:v>
                </c:pt>
                <c:pt idx="30722">
                  <c:v>4.1245830174258691</c:v>
                </c:pt>
                <c:pt idx="30723">
                  <c:v>4.130880162351942</c:v>
                </c:pt>
                <c:pt idx="30724">
                  <c:v>4.1057312357519145</c:v>
                </c:pt>
                <c:pt idx="30725">
                  <c:v>4.1075659676967131</c:v>
                </c:pt>
                <c:pt idx="30726">
                  <c:v>4.1075659676967122</c:v>
                </c:pt>
                <c:pt idx="30727">
                  <c:v>4.0902108461384836</c:v>
                </c:pt>
                <c:pt idx="30728">
                  <c:v>4.0915436701297185</c:v>
                </c:pt>
                <c:pt idx="30729">
                  <c:v>4.1140550885461042</c:v>
                </c:pt>
                <c:pt idx="30730">
                  <c:v>4.1158224933889427</c:v>
                </c:pt>
                <c:pt idx="30731">
                  <c:v>4.0934263562481563</c:v>
                </c:pt>
                <c:pt idx="30732">
                  <c:v>4.0947411961025466</c:v>
                </c:pt>
                <c:pt idx="30733">
                  <c:v>4.0947411961025466</c:v>
                </c:pt>
                <c:pt idx="30734">
                  <c:v>4.0703241401169938</c:v>
                </c:pt>
                <c:pt idx="30735">
                  <c:v>4.0683245534515127</c:v>
                </c:pt>
                <c:pt idx="30736">
                  <c:v>4.0683245534515127</c:v>
                </c:pt>
                <c:pt idx="30737">
                  <c:v>4.0703241401169938</c:v>
                </c:pt>
                <c:pt idx="30738">
                  <c:v>4.0947411961025457</c:v>
                </c:pt>
                <c:pt idx="30739">
                  <c:v>4.0753205602866007</c:v>
                </c:pt>
                <c:pt idx="30740">
                  <c:v>4.0885447443988054</c:v>
                </c:pt>
                <c:pt idx="30741">
                  <c:v>3.9872906832479513</c:v>
                </c:pt>
                <c:pt idx="30742">
                  <c:v>3.9926208991238714</c:v>
                </c:pt>
                <c:pt idx="30743">
                  <c:v>3.3337542467511803</c:v>
                </c:pt>
                <c:pt idx="30744">
                  <c:v>3.3310114146824925</c:v>
                </c:pt>
                <c:pt idx="30745">
                  <c:v>3.3440814040696956</c:v>
                </c:pt>
                <c:pt idx="30746">
                  <c:v>3.344081404069696</c:v>
                </c:pt>
                <c:pt idx="30747">
                  <c:v>3.3654645463744277</c:v>
                </c:pt>
                <c:pt idx="30748">
                  <c:v>3.3608586033198202</c:v>
                </c:pt>
                <c:pt idx="30749">
                  <c:v>3.3647905124253734</c:v>
                </c:pt>
                <c:pt idx="30750">
                  <c:v>3.3443715199845352</c:v>
                </c:pt>
                <c:pt idx="30751">
                  <c:v>3.3434785327965844</c:v>
                </c:pt>
                <c:pt idx="30752">
                  <c:v>2.4349529863604427</c:v>
                </c:pt>
                <c:pt idx="30753">
                  <c:v>2.437630052028303</c:v>
                </c:pt>
                <c:pt idx="30754">
                  <c:v>2.4346297797431276</c:v>
                </c:pt>
                <c:pt idx="30755">
                  <c:v>2.4371997693912806</c:v>
                </c:pt>
                <c:pt idx="30756">
                  <c:v>2.4373840696569933</c:v>
                </c:pt>
                <c:pt idx="30757">
                  <c:v>3.3507612240261229</c:v>
                </c:pt>
                <c:pt idx="30758">
                  <c:v>3.3460414977215236</c:v>
                </c:pt>
                <c:pt idx="30759">
                  <c:v>3.3460414977215236</c:v>
                </c:pt>
                <c:pt idx="30760">
                  <c:v>3.9908056595999639</c:v>
                </c:pt>
                <c:pt idx="30761">
                  <c:v>3.9972127580986681</c:v>
                </c:pt>
                <c:pt idx="30762">
                  <c:v>3.9959752123884456</c:v>
                </c:pt>
                <c:pt idx="30763">
                  <c:v>4.0178547788506984</c:v>
                </c:pt>
                <c:pt idx="30764">
                  <c:v>4.0178547788506984</c:v>
                </c:pt>
                <c:pt idx="30765">
                  <c:v>4.0238886431777789</c:v>
                </c:pt>
                <c:pt idx="30766">
                  <c:v>4.0265693032404304</c:v>
                </c:pt>
                <c:pt idx="30767">
                  <c:v>4.042688696135353</c:v>
                </c:pt>
                <c:pt idx="30768">
                  <c:v>4.0483409263528376</c:v>
                </c:pt>
                <c:pt idx="30769">
                  <c:v>4.0265693032404304</c:v>
                </c:pt>
                <c:pt idx="30770">
                  <c:v>4.0223122760155805</c:v>
                </c:pt>
                <c:pt idx="30771">
                  <c:v>4.007262514685368</c:v>
                </c:pt>
                <c:pt idx="30772">
                  <c:v>3.3399540925393798</c:v>
                </c:pt>
                <c:pt idx="30773">
                  <c:v>3.3399540925393798</c:v>
                </c:pt>
                <c:pt idx="30774">
                  <c:v>3.3355741002957791</c:v>
                </c:pt>
                <c:pt idx="30775">
                  <c:v>3.3382113700130636</c:v>
                </c:pt>
                <c:pt idx="30776">
                  <c:v>3.3475041256087716</c:v>
                </c:pt>
                <c:pt idx="30777">
                  <c:v>3.3647671093720852</c:v>
                </c:pt>
                <c:pt idx="30778">
                  <c:v>3.3440889344107911</c:v>
                </c:pt>
                <c:pt idx="30779">
                  <c:v>3.3489963551620452</c:v>
                </c:pt>
                <c:pt idx="30780">
                  <c:v>3.3504809321330113</c:v>
                </c:pt>
                <c:pt idx="30781">
                  <c:v>3.3504809321330109</c:v>
                </c:pt>
                <c:pt idx="30782">
                  <c:v>3.3545697627928877</c:v>
                </c:pt>
                <c:pt idx="30783">
                  <c:v>3.3529874389667627</c:v>
                </c:pt>
                <c:pt idx="30784">
                  <c:v>3.368585946642412</c:v>
                </c:pt>
                <c:pt idx="30785">
                  <c:v>3.3880153669886295</c:v>
                </c:pt>
                <c:pt idx="30786">
                  <c:v>3.3837894836279232</c:v>
                </c:pt>
                <c:pt idx="30787">
                  <c:v>3.4020081677387379</c:v>
                </c:pt>
                <c:pt idx="30788">
                  <c:v>2.4921437745708315</c:v>
                </c:pt>
                <c:pt idx="30789">
                  <c:v>2.4929956300078611</c:v>
                </c:pt>
                <c:pt idx="30790">
                  <c:v>2.4939476895163022</c:v>
                </c:pt>
                <c:pt idx="30791">
                  <c:v>0.68284993011286865</c:v>
                </c:pt>
                <c:pt idx="30792">
                  <c:v>0.68943547915432346</c:v>
                </c:pt>
                <c:pt idx="30793">
                  <c:v>0.69789653485389991</c:v>
                </c:pt>
                <c:pt idx="30794">
                  <c:v>0.67911680570874167</c:v>
                </c:pt>
                <c:pt idx="30795">
                  <c:v>0.67124633639276288</c:v>
                </c:pt>
                <c:pt idx="30796">
                  <c:v>0.70347572504927991</c:v>
                </c:pt>
                <c:pt idx="30797">
                  <c:v>0.71427888728712929</c:v>
                </c:pt>
                <c:pt idx="30798">
                  <c:v>0.68556451138575636</c:v>
                </c:pt>
                <c:pt idx="30799">
                  <c:v>0.68460417937239548</c:v>
                </c:pt>
                <c:pt idx="30800">
                  <c:v>0.68021447159504445</c:v>
                </c:pt>
                <c:pt idx="30801">
                  <c:v>0.67542644639909954</c:v>
                </c:pt>
                <c:pt idx="30802">
                  <c:v>0.66455390591024288</c:v>
                </c:pt>
                <c:pt idx="30803">
                  <c:v>0.66455390591024466</c:v>
                </c:pt>
                <c:pt idx="30804">
                  <c:v>0.69680200810672299</c:v>
                </c:pt>
                <c:pt idx="30805">
                  <c:v>0.69680200810672199</c:v>
                </c:pt>
                <c:pt idx="30806">
                  <c:v>0.70250099521853893</c:v>
                </c:pt>
                <c:pt idx="30807">
                  <c:v>0.68106717539354622</c:v>
                </c:pt>
                <c:pt idx="30808">
                  <c:v>0.65296605747652814</c:v>
                </c:pt>
                <c:pt idx="30809">
                  <c:v>0.65296605747652736</c:v>
                </c:pt>
                <c:pt idx="30810">
                  <c:v>0.65296605747652736</c:v>
                </c:pt>
                <c:pt idx="30811">
                  <c:v>0.65403609640494831</c:v>
                </c:pt>
                <c:pt idx="30812">
                  <c:v>0.66046896276845279</c:v>
                </c:pt>
                <c:pt idx="30813">
                  <c:v>0.70078052218262366</c:v>
                </c:pt>
                <c:pt idx="30814">
                  <c:v>0.69423686757752301</c:v>
                </c:pt>
                <c:pt idx="30815">
                  <c:v>0.66242310530917536</c:v>
                </c:pt>
                <c:pt idx="30816">
                  <c:v>0.61853377196006887</c:v>
                </c:pt>
                <c:pt idx="30817">
                  <c:v>0.66213651603644963</c:v>
                </c:pt>
                <c:pt idx="30818">
                  <c:v>0.62451229670911435</c:v>
                </c:pt>
                <c:pt idx="30819">
                  <c:v>0.62274492233453216</c:v>
                </c:pt>
                <c:pt idx="30820">
                  <c:v>0.6624231053091747</c:v>
                </c:pt>
                <c:pt idx="30821">
                  <c:v>0.66399533303275704</c:v>
                </c:pt>
                <c:pt idx="30822">
                  <c:v>0.66158152518347979</c:v>
                </c:pt>
                <c:pt idx="30823">
                  <c:v>0.6671958574322967</c:v>
                </c:pt>
                <c:pt idx="30824">
                  <c:v>0.70239418865328085</c:v>
                </c:pt>
                <c:pt idx="30825">
                  <c:v>0.69626654147258404</c:v>
                </c:pt>
                <c:pt idx="30826">
                  <c:v>0.69626654147258293</c:v>
                </c:pt>
                <c:pt idx="30827">
                  <c:v>0.69626654147258371</c:v>
                </c:pt>
                <c:pt idx="30828">
                  <c:v>0.68997044078505698</c:v>
                </c:pt>
                <c:pt idx="30829">
                  <c:v>0.68849690752779513</c:v>
                </c:pt>
                <c:pt idx="30830">
                  <c:v>2.4665590460346651</c:v>
                </c:pt>
                <c:pt idx="30831">
                  <c:v>2.4677734343340743</c:v>
                </c:pt>
                <c:pt idx="30832">
                  <c:v>2.4660567300947851</c:v>
                </c:pt>
                <c:pt idx="30833">
                  <c:v>2.4849874533043668</c:v>
                </c:pt>
                <c:pt idx="30834">
                  <c:v>2.4853634079367404</c:v>
                </c:pt>
                <c:pt idx="30835">
                  <c:v>2.4692717796443908</c:v>
                </c:pt>
                <c:pt idx="30836">
                  <c:v>2.4877891383890165</c:v>
                </c:pt>
                <c:pt idx="30837">
                  <c:v>2.4877891383890169</c:v>
                </c:pt>
                <c:pt idx="30838">
                  <c:v>2.4877891383890165</c:v>
                </c:pt>
                <c:pt idx="30839">
                  <c:v>2.5046065156281441</c:v>
                </c:pt>
                <c:pt idx="30840">
                  <c:v>2.5052742387703617</c:v>
                </c:pt>
                <c:pt idx="30841">
                  <c:v>2.5029351864054563</c:v>
                </c:pt>
                <c:pt idx="30842">
                  <c:v>2.5034987692046009</c:v>
                </c:pt>
                <c:pt idx="30843">
                  <c:v>2.5029351864054568</c:v>
                </c:pt>
                <c:pt idx="30844">
                  <c:v>2.5029351864054568</c:v>
                </c:pt>
                <c:pt idx="30845">
                  <c:v>2.5029351864054563</c:v>
                </c:pt>
                <c:pt idx="30846">
                  <c:v>2.5029351864054568</c:v>
                </c:pt>
                <c:pt idx="30847">
                  <c:v>2.517555912617031</c:v>
                </c:pt>
                <c:pt idx="30848">
                  <c:v>2.5004234917063979</c:v>
                </c:pt>
                <c:pt idx="30849">
                  <c:v>2.5168476744612915</c:v>
                </c:pt>
                <c:pt idx="30850">
                  <c:v>2.5179100293125654</c:v>
                </c:pt>
                <c:pt idx="30851">
                  <c:v>2.5179100293125658</c:v>
                </c:pt>
                <c:pt idx="30852">
                  <c:v>2.5179100293125658</c:v>
                </c:pt>
                <c:pt idx="30853">
                  <c:v>3.4214334826155168</c:v>
                </c:pt>
                <c:pt idx="30854">
                  <c:v>3.4219511597704493</c:v>
                </c:pt>
                <c:pt idx="30855">
                  <c:v>3.4219511597704493</c:v>
                </c:pt>
                <c:pt idx="30856">
                  <c:v>3.4214334826155168</c:v>
                </c:pt>
                <c:pt idx="30857">
                  <c:v>4.0889074330238486</c:v>
                </c:pt>
                <c:pt idx="30858">
                  <c:v>4.9554700853611742</c:v>
                </c:pt>
                <c:pt idx="30859">
                  <c:v>4.9554700853611742</c:v>
                </c:pt>
                <c:pt idx="30860">
                  <c:v>4.9535874071012316</c:v>
                </c:pt>
                <c:pt idx="30861">
                  <c:v>4.4741220021258199</c:v>
                </c:pt>
                <c:pt idx="30862">
                  <c:v>4.4681931005460029</c:v>
                </c:pt>
                <c:pt idx="30863">
                  <c:v>4.4910769145314422</c:v>
                </c:pt>
                <c:pt idx="30864">
                  <c:v>4.4710091873049942</c:v>
                </c:pt>
                <c:pt idx="30865">
                  <c:v>4.4936854933579191</c:v>
                </c:pt>
                <c:pt idx="30866">
                  <c:v>4.492107386529443</c:v>
                </c:pt>
                <c:pt idx="30867">
                  <c:v>4.4835991621029194</c:v>
                </c:pt>
                <c:pt idx="30868">
                  <c:v>4.4847077253589083</c:v>
                </c:pt>
                <c:pt idx="30869">
                  <c:v>4.4862350289135993</c:v>
                </c:pt>
                <c:pt idx="30870">
                  <c:v>4.4692904734541727</c:v>
                </c:pt>
                <c:pt idx="30871">
                  <c:v>4.4708806489678627</c:v>
                </c:pt>
                <c:pt idx="30872">
                  <c:v>4.476621524157645</c:v>
                </c:pt>
                <c:pt idx="30873">
                  <c:v>4.476621524157645</c:v>
                </c:pt>
                <c:pt idx="30874">
                  <c:v>4.4766215241576441</c:v>
                </c:pt>
                <c:pt idx="30875">
                  <c:v>4.476621524157645</c:v>
                </c:pt>
                <c:pt idx="30876">
                  <c:v>4.4777256913890682</c:v>
                </c:pt>
                <c:pt idx="30877">
                  <c:v>4.4848157974138223</c:v>
                </c:pt>
                <c:pt idx="30878">
                  <c:v>4.4639465712119311</c:v>
                </c:pt>
                <c:pt idx="30879">
                  <c:v>4.4848157974138214</c:v>
                </c:pt>
                <c:pt idx="30880">
                  <c:v>4.4639465712119311</c:v>
                </c:pt>
                <c:pt idx="30881">
                  <c:v>4.4808240169602449</c:v>
                </c:pt>
                <c:pt idx="30882">
                  <c:v>4.4581230447584144</c:v>
                </c:pt>
                <c:pt idx="30883">
                  <c:v>4.9365987987998547</c:v>
                </c:pt>
                <c:pt idx="30884">
                  <c:v>4.4581230447584144</c:v>
                </c:pt>
                <c:pt idx="30885">
                  <c:v>4.4793153116039992</c:v>
                </c:pt>
                <c:pt idx="30886">
                  <c:v>4.4639877437648536</c:v>
                </c:pt>
                <c:pt idx="30887">
                  <c:v>4.4863710713915008</c:v>
                </c:pt>
                <c:pt idx="30888">
                  <c:v>3.9039220120236191</c:v>
                </c:pt>
                <c:pt idx="30889">
                  <c:v>2.4946949748796761</c:v>
                </c:pt>
                <c:pt idx="30890">
                  <c:v>2.4946949748796756</c:v>
                </c:pt>
                <c:pt idx="30891">
                  <c:v>2.4946949748796761</c:v>
                </c:pt>
                <c:pt idx="30892">
                  <c:v>2.5005038826231663</c:v>
                </c:pt>
                <c:pt idx="30893">
                  <c:v>2.5005038826231658</c:v>
                </c:pt>
                <c:pt idx="30894">
                  <c:v>2.486002562527823</c:v>
                </c:pt>
                <c:pt idx="30895">
                  <c:v>2.5016220336348849</c:v>
                </c:pt>
                <c:pt idx="30896">
                  <c:v>2.4867781897122039</c:v>
                </c:pt>
                <c:pt idx="30897">
                  <c:v>2.4856663180614285</c:v>
                </c:pt>
                <c:pt idx="30898">
                  <c:v>2.4800155877124173</c:v>
                </c:pt>
                <c:pt idx="30899">
                  <c:v>2.4800155877124177</c:v>
                </c:pt>
                <c:pt idx="30900">
                  <c:v>2.4964414632008394</c:v>
                </c:pt>
                <c:pt idx="30901">
                  <c:v>2.4954629381648656</c:v>
                </c:pt>
                <c:pt idx="30902">
                  <c:v>2.5109771802196392</c:v>
                </c:pt>
                <c:pt idx="30903">
                  <c:v>2.5093003593520504</c:v>
                </c:pt>
                <c:pt idx="30904">
                  <c:v>2.5093003593520504</c:v>
                </c:pt>
                <c:pt idx="30905">
                  <c:v>2.5093003593520509</c:v>
                </c:pt>
                <c:pt idx="30906">
                  <c:v>2.5093003593520509</c:v>
                </c:pt>
                <c:pt idx="30907">
                  <c:v>2.5241065944004717</c:v>
                </c:pt>
                <c:pt idx="30908">
                  <c:v>2.5237802815358767</c:v>
                </c:pt>
                <c:pt idx="30909">
                  <c:v>2.5237802815358767</c:v>
                </c:pt>
                <c:pt idx="30910">
                  <c:v>2.5237802815358772</c:v>
                </c:pt>
                <c:pt idx="30911">
                  <c:v>3.4332424613078167</c:v>
                </c:pt>
                <c:pt idx="30912">
                  <c:v>3.4148418178590596</c:v>
                </c:pt>
                <c:pt idx="30913">
                  <c:v>3.415364264513117</c:v>
                </c:pt>
                <c:pt idx="30914">
                  <c:v>2.5237802815358754</c:v>
                </c:pt>
                <c:pt idx="30915">
                  <c:v>2.5237802815358759</c:v>
                </c:pt>
                <c:pt idx="30916">
                  <c:v>2.5091962595394128</c:v>
                </c:pt>
                <c:pt idx="30917">
                  <c:v>2.5071132310651421</c:v>
                </c:pt>
                <c:pt idx="30918">
                  <c:v>2.4923991530212954</c:v>
                </c:pt>
                <c:pt idx="30919">
                  <c:v>2.4903411540340308</c:v>
                </c:pt>
                <c:pt idx="30920">
                  <c:v>2.5071132310651421</c:v>
                </c:pt>
                <c:pt idx="30921">
                  <c:v>2.5071132310651421</c:v>
                </c:pt>
                <c:pt idx="30922">
                  <c:v>2.5080895549004278</c:v>
                </c:pt>
                <c:pt idx="30923">
                  <c:v>2.5024905284442482</c:v>
                </c:pt>
                <c:pt idx="30924">
                  <c:v>2.5187664010667126</c:v>
                </c:pt>
                <c:pt idx="30925">
                  <c:v>2.5179192865973561</c:v>
                </c:pt>
                <c:pt idx="30926">
                  <c:v>2.5024905284442482</c:v>
                </c:pt>
                <c:pt idx="30927">
                  <c:v>2.5029867174646316</c:v>
                </c:pt>
                <c:pt idx="30928">
                  <c:v>2.5188190231916412</c:v>
                </c:pt>
                <c:pt idx="30929">
                  <c:v>2.5170800001921521</c:v>
                </c:pt>
                <c:pt idx="30930">
                  <c:v>2.5179100293125645</c:v>
                </c:pt>
                <c:pt idx="30931">
                  <c:v>2.5018882255264914</c:v>
                </c:pt>
                <c:pt idx="30932">
                  <c:v>3.4025488777921811</c:v>
                </c:pt>
                <c:pt idx="30933">
                  <c:v>3.4025488777921811</c:v>
                </c:pt>
                <c:pt idx="30934">
                  <c:v>3.4048230466778078</c:v>
                </c:pt>
                <c:pt idx="30935">
                  <c:v>4.4815141984519169</c:v>
                </c:pt>
                <c:pt idx="30936">
                  <c:v>4.481514198451916</c:v>
                </c:pt>
                <c:pt idx="30937">
                  <c:v>4.4660437205705747</c:v>
                </c:pt>
                <c:pt idx="30938">
                  <c:v>4.442390282899324</c:v>
                </c:pt>
                <c:pt idx="30939">
                  <c:v>4.4660437205705747</c:v>
                </c:pt>
                <c:pt idx="30940">
                  <c:v>4.4702688440384968</c:v>
                </c:pt>
                <c:pt idx="30941">
                  <c:v>4.4497824310479333</c:v>
                </c:pt>
                <c:pt idx="30942">
                  <c:v>4.4497824310479333</c:v>
                </c:pt>
                <c:pt idx="30943">
                  <c:v>4.452659402472019</c:v>
                </c:pt>
                <c:pt idx="30944">
                  <c:v>4.450979139084577</c:v>
                </c:pt>
                <c:pt idx="30945">
                  <c:v>4.4349476391401375</c:v>
                </c:pt>
                <c:pt idx="30946">
                  <c:v>4.4569809966589009</c:v>
                </c:pt>
                <c:pt idx="30947">
                  <c:v>4.4586179223292168</c:v>
                </c:pt>
                <c:pt idx="30948">
                  <c:v>5.0167005275522047</c:v>
                </c:pt>
                <c:pt idx="30949">
                  <c:v>5.4031632543321937</c:v>
                </c:pt>
                <c:pt idx="30950">
                  <c:v>5.4321940077443065</c:v>
                </c:pt>
                <c:pt idx="30951">
                  <c:v>5.4059660504488569</c:v>
                </c:pt>
                <c:pt idx="30952">
                  <c:v>5.4321940077443056</c:v>
                </c:pt>
                <c:pt idx="30953">
                  <c:v>5.4241413577913704</c:v>
                </c:pt>
                <c:pt idx="30954">
                  <c:v>5.4241413577913695</c:v>
                </c:pt>
                <c:pt idx="30955">
                  <c:v>5.3948277923831167</c:v>
                </c:pt>
                <c:pt idx="30956">
                  <c:v>5.4214020614758702</c:v>
                </c:pt>
                <c:pt idx="30957">
                  <c:v>5.4241413577913695</c:v>
                </c:pt>
                <c:pt idx="30958">
                  <c:v>5.4262552938511703</c:v>
                </c:pt>
                <c:pt idx="30959">
                  <c:v>5.3998412750789049</c:v>
                </c:pt>
                <c:pt idx="30960">
                  <c:v>5.3970093175166065</c:v>
                </c:pt>
                <c:pt idx="30961">
                  <c:v>5.7356604575667918</c:v>
                </c:pt>
                <c:pt idx="30962">
                  <c:v>5.7572838496727234</c:v>
                </c:pt>
                <c:pt idx="30963">
                  <c:v>5.7572838496727234</c:v>
                </c:pt>
                <c:pt idx="30964">
                  <c:v>5.7283847216515369</c:v>
                </c:pt>
                <c:pt idx="30965">
                  <c:v>5.7283847216515369</c:v>
                </c:pt>
                <c:pt idx="30966">
                  <c:v>5.0886079944853337</c:v>
                </c:pt>
                <c:pt idx="30967">
                  <c:v>5.0903704820101936</c:v>
                </c:pt>
                <c:pt idx="30968">
                  <c:v>5.0838525104053343</c:v>
                </c:pt>
                <c:pt idx="30969">
                  <c:v>5.0948567493665671</c:v>
                </c:pt>
                <c:pt idx="30970">
                  <c:v>5.0948567493665671</c:v>
                </c:pt>
                <c:pt idx="30971">
                  <c:v>5.0887938902085548</c:v>
                </c:pt>
                <c:pt idx="30972">
                  <c:v>5.1136357621164468</c:v>
                </c:pt>
                <c:pt idx="30973">
                  <c:v>4.679462451451804</c:v>
                </c:pt>
                <c:pt idx="30974">
                  <c:v>4.6780444076246894</c:v>
                </c:pt>
                <c:pt idx="30975">
                  <c:v>4.6780444076246894</c:v>
                </c:pt>
                <c:pt idx="30976">
                  <c:v>4.6780444076246894</c:v>
                </c:pt>
                <c:pt idx="30977">
                  <c:v>4.6780444076246894</c:v>
                </c:pt>
                <c:pt idx="30978">
                  <c:v>4.6780444076246894</c:v>
                </c:pt>
                <c:pt idx="30979">
                  <c:v>4.0549244800639439</c:v>
                </c:pt>
                <c:pt idx="30980">
                  <c:v>3.4053301932831945</c:v>
                </c:pt>
                <c:pt idx="30981">
                  <c:v>3.3864580580571531</c:v>
                </c:pt>
                <c:pt idx="30982">
                  <c:v>3.3857912768272245</c:v>
                </c:pt>
                <c:pt idx="30983">
                  <c:v>3.3649752957332235</c:v>
                </c:pt>
                <c:pt idx="30984">
                  <c:v>3.3649752957332235</c:v>
                </c:pt>
                <c:pt idx="30985">
                  <c:v>3.3806115641029377</c:v>
                </c:pt>
                <c:pt idx="30986">
                  <c:v>3.3857912768272254</c:v>
                </c:pt>
                <c:pt idx="30987">
                  <c:v>3.3658111431577358</c:v>
                </c:pt>
                <c:pt idx="30988">
                  <c:v>3.3857912768272254</c:v>
                </c:pt>
                <c:pt idx="30989">
                  <c:v>3.3857912768272254</c:v>
                </c:pt>
                <c:pt idx="30990">
                  <c:v>3.3857912768272245</c:v>
                </c:pt>
                <c:pt idx="30991">
                  <c:v>3.4053301932831945</c:v>
                </c:pt>
                <c:pt idx="30992">
                  <c:v>2.496534299136262</c:v>
                </c:pt>
                <c:pt idx="30993">
                  <c:v>2.4892253244575744</c:v>
                </c:pt>
                <c:pt idx="30994">
                  <c:v>0.70364485147204769</c:v>
                </c:pt>
                <c:pt idx="30995">
                  <c:v>0.72798218694973993</c:v>
                </c:pt>
                <c:pt idx="30996">
                  <c:v>0.73408171380236698</c:v>
                </c:pt>
                <c:pt idx="30997">
                  <c:v>0.73376376388198727</c:v>
                </c:pt>
                <c:pt idx="30998">
                  <c:v>0.73671759146457116</c:v>
                </c:pt>
                <c:pt idx="30999">
                  <c:v>0.73417168599458238</c:v>
                </c:pt>
                <c:pt idx="31000">
                  <c:v>0.7367175914645725</c:v>
                </c:pt>
                <c:pt idx="31001">
                  <c:v>0.73671759146457205</c:v>
                </c:pt>
                <c:pt idx="31002">
                  <c:v>0.7444129044559209</c:v>
                </c:pt>
                <c:pt idx="31003">
                  <c:v>0.7141009133617594</c:v>
                </c:pt>
                <c:pt idx="31004">
                  <c:v>0.70952582691786192</c:v>
                </c:pt>
                <c:pt idx="31005">
                  <c:v>0.70660898232486768</c:v>
                </c:pt>
                <c:pt idx="31006">
                  <c:v>0.69859152934309687</c:v>
                </c:pt>
                <c:pt idx="31007">
                  <c:v>0.72798218694974148</c:v>
                </c:pt>
                <c:pt idx="31008">
                  <c:v>0.69813781589997836</c:v>
                </c:pt>
                <c:pt idx="31009">
                  <c:v>0.69510822340672773</c:v>
                </c:pt>
                <c:pt idx="31010">
                  <c:v>0.68050805070620712</c:v>
                </c:pt>
                <c:pt idx="31011">
                  <c:v>0.6485516963277268</c:v>
                </c:pt>
                <c:pt idx="31012">
                  <c:v>0.64266674996365192</c:v>
                </c:pt>
                <c:pt idx="31013">
                  <c:v>0.62654545657687577</c:v>
                </c:pt>
                <c:pt idx="31014">
                  <c:v>0.60856837172113276</c:v>
                </c:pt>
                <c:pt idx="31015">
                  <c:v>0.60856837172113387</c:v>
                </c:pt>
                <c:pt idx="31016">
                  <c:v>0.5827838301771241</c:v>
                </c:pt>
                <c:pt idx="31017">
                  <c:v>0.61675900912608317</c:v>
                </c:pt>
                <c:pt idx="31018">
                  <c:v>0.63840298925596106</c:v>
                </c:pt>
                <c:pt idx="31019">
                  <c:v>0.6167590091260835</c:v>
                </c:pt>
                <c:pt idx="31020">
                  <c:v>0.62415978903455305</c:v>
                </c:pt>
                <c:pt idx="31021">
                  <c:v>0.64727106648355837</c:v>
                </c:pt>
                <c:pt idx="31022">
                  <c:v>0.63354296693036516</c:v>
                </c:pt>
                <c:pt idx="31023">
                  <c:v>0.6647531287360835</c:v>
                </c:pt>
                <c:pt idx="31024">
                  <c:v>0.66475312873608383</c:v>
                </c:pt>
                <c:pt idx="31025">
                  <c:v>0.65536924321574241</c:v>
                </c:pt>
                <c:pt idx="31026">
                  <c:v>0.6307985128293514</c:v>
                </c:pt>
                <c:pt idx="31027">
                  <c:v>0.65536924321574208</c:v>
                </c:pt>
                <c:pt idx="31028">
                  <c:v>0.65926980860729867</c:v>
                </c:pt>
                <c:pt idx="31029">
                  <c:v>0.65156263779297752</c:v>
                </c:pt>
                <c:pt idx="31030">
                  <c:v>0.66845555602823459</c:v>
                </c:pt>
                <c:pt idx="31031">
                  <c:v>0.66479891414916004</c:v>
                </c:pt>
                <c:pt idx="31032">
                  <c:v>0.64906532494486679</c:v>
                </c:pt>
                <c:pt idx="31033">
                  <c:v>0.63686590345238914</c:v>
                </c:pt>
                <c:pt idx="31034">
                  <c:v>0.64274179382359609</c:v>
                </c:pt>
                <c:pt idx="31035">
                  <c:v>0.67506807765535892</c:v>
                </c:pt>
                <c:pt idx="31036">
                  <c:v>0.67835484561258519</c:v>
                </c:pt>
                <c:pt idx="31037">
                  <c:v>0.67192832139648051</c:v>
                </c:pt>
                <c:pt idx="31038">
                  <c:v>0.65439429540649308</c:v>
                </c:pt>
                <c:pt idx="31039">
                  <c:v>0.65980663613392543</c:v>
                </c:pt>
                <c:pt idx="31040">
                  <c:v>0.69036700942347384</c:v>
                </c:pt>
                <c:pt idx="31041">
                  <c:v>0.69036700942347384</c:v>
                </c:pt>
                <c:pt idx="31042">
                  <c:v>0.68997010144998305</c:v>
                </c:pt>
                <c:pt idx="31043">
                  <c:v>0.68953901112758242</c:v>
                </c:pt>
                <c:pt idx="31044">
                  <c:v>0.69882601867020211</c:v>
                </c:pt>
                <c:pt idx="31045">
                  <c:v>0.69882601867020211</c:v>
                </c:pt>
                <c:pt idx="31046">
                  <c:v>0.69882601867020244</c:v>
                </c:pt>
                <c:pt idx="31047">
                  <c:v>0.69244912885047627</c:v>
                </c:pt>
                <c:pt idx="31048">
                  <c:v>0.66091913264478763</c:v>
                </c:pt>
                <c:pt idx="31049">
                  <c:v>0.62551506352207575</c:v>
                </c:pt>
                <c:pt idx="31050">
                  <c:v>0.61991439776949298</c:v>
                </c:pt>
                <c:pt idx="31051">
                  <c:v>0.61385579626294595</c:v>
                </c:pt>
                <c:pt idx="31052">
                  <c:v>0.57514962085388233</c:v>
                </c:pt>
                <c:pt idx="31053">
                  <c:v>0.55965385280865754</c:v>
                </c:pt>
                <c:pt idx="31054">
                  <c:v>0.51593408616751379</c:v>
                </c:pt>
                <c:pt idx="31055">
                  <c:v>0.50973493958804816</c:v>
                </c:pt>
                <c:pt idx="31056">
                  <c:v>0.51734116736901026</c:v>
                </c:pt>
                <c:pt idx="31057">
                  <c:v>0.50951554187182946</c:v>
                </c:pt>
                <c:pt idx="31058">
                  <c:v>0.47919411841313692</c:v>
                </c:pt>
                <c:pt idx="31059">
                  <c:v>0.47526426188640147</c:v>
                </c:pt>
                <c:pt idx="31060">
                  <c:v>0.4745921629397436</c:v>
                </c:pt>
                <c:pt idx="31061">
                  <c:v>0.45323740083894903</c:v>
                </c:pt>
                <c:pt idx="31062">
                  <c:v>0.45274466482737524</c:v>
                </c:pt>
                <c:pt idx="31063">
                  <c:v>0.42916781753614414</c:v>
                </c:pt>
                <c:pt idx="31064">
                  <c:v>0.42348911213362883</c:v>
                </c:pt>
                <c:pt idx="31065">
                  <c:v>0.41157023997728454</c:v>
                </c:pt>
                <c:pt idx="31066">
                  <c:v>0.37604042280553029</c:v>
                </c:pt>
                <c:pt idx="31067">
                  <c:v>0.36259320090761277</c:v>
                </c:pt>
                <c:pt idx="31068">
                  <c:v>0.37706200341916241</c:v>
                </c:pt>
                <c:pt idx="31069">
                  <c:v>0.34360373626524843</c:v>
                </c:pt>
                <c:pt idx="31070">
                  <c:v>0.32607662065689208</c:v>
                </c:pt>
                <c:pt idx="31071">
                  <c:v>0.2831955858665785</c:v>
                </c:pt>
                <c:pt idx="31072">
                  <c:v>0.30235280988295304</c:v>
                </c:pt>
                <c:pt idx="31073">
                  <c:v>0.30235280988295538</c:v>
                </c:pt>
                <c:pt idx="31074">
                  <c:v>0.3023528098829546</c:v>
                </c:pt>
                <c:pt idx="31075">
                  <c:v>0.28471931520275967</c:v>
                </c:pt>
                <c:pt idx="31076">
                  <c:v>0.30163127423782338</c:v>
                </c:pt>
                <c:pt idx="31077">
                  <c:v>0.34418017025123787</c:v>
                </c:pt>
                <c:pt idx="31078">
                  <c:v>2.4338774556872842</c:v>
                </c:pt>
                <c:pt idx="31079">
                  <c:v>2.4338774556872842</c:v>
                </c:pt>
                <c:pt idx="31080">
                  <c:v>2.4395500344218091</c:v>
                </c:pt>
                <c:pt idx="31081">
                  <c:v>2.4389340867905052</c:v>
                </c:pt>
                <c:pt idx="31082">
                  <c:v>2.4395231511495843</c:v>
                </c:pt>
                <c:pt idx="31083">
                  <c:v>2.4388782690487636</c:v>
                </c:pt>
                <c:pt idx="31084">
                  <c:v>2.4531495078377046</c:v>
                </c:pt>
                <c:pt idx="31085">
                  <c:v>2.453912917285197</c:v>
                </c:pt>
                <c:pt idx="31086">
                  <c:v>2.4674407364151882</c:v>
                </c:pt>
                <c:pt idx="31087">
                  <c:v>2.4617278286165645</c:v>
                </c:pt>
                <c:pt idx="31088">
                  <c:v>2.4623405360982868</c:v>
                </c:pt>
                <c:pt idx="31089">
                  <c:v>3.3809084405607224</c:v>
                </c:pt>
                <c:pt idx="31090">
                  <c:v>3.3783164766553777</c:v>
                </c:pt>
                <c:pt idx="31091">
                  <c:v>3.3937155147120222</c:v>
                </c:pt>
                <c:pt idx="31092">
                  <c:v>3.3949154918304125</c:v>
                </c:pt>
                <c:pt idx="31093">
                  <c:v>3.3924597327752548</c:v>
                </c:pt>
                <c:pt idx="31094">
                  <c:v>3.4074952580161733</c:v>
                </c:pt>
                <c:pt idx="31095">
                  <c:v>3.4047994297943593</c:v>
                </c:pt>
                <c:pt idx="31096">
                  <c:v>3.4047994297943593</c:v>
                </c:pt>
                <c:pt idx="31097">
                  <c:v>3.3958053101546484</c:v>
                </c:pt>
                <c:pt idx="31098">
                  <c:v>4.0670193840373168</c:v>
                </c:pt>
                <c:pt idx="31099">
                  <c:v>4.055769063335493</c:v>
                </c:pt>
                <c:pt idx="31100">
                  <c:v>4.0573676192722345</c:v>
                </c:pt>
                <c:pt idx="31101">
                  <c:v>4.0744393011979847</c:v>
                </c:pt>
                <c:pt idx="31102">
                  <c:v>4.0608545142686649</c:v>
                </c:pt>
                <c:pt idx="31103">
                  <c:v>4.0608545142686649</c:v>
                </c:pt>
                <c:pt idx="31104">
                  <c:v>4.0568282836724787</c:v>
                </c:pt>
                <c:pt idx="31105">
                  <c:v>4.0741258135508032</c:v>
                </c:pt>
                <c:pt idx="31106">
                  <c:v>4.0701985240248391</c:v>
                </c:pt>
                <c:pt idx="31107">
                  <c:v>4.0909990536571792</c:v>
                </c:pt>
                <c:pt idx="31108">
                  <c:v>4.0712421690643179</c:v>
                </c:pt>
                <c:pt idx="31109">
                  <c:v>3.4194492911483056</c:v>
                </c:pt>
                <c:pt idx="31110">
                  <c:v>3.4169126777924372</c:v>
                </c:pt>
                <c:pt idx="31111">
                  <c:v>3.4076237978936081</c:v>
                </c:pt>
                <c:pt idx="31112">
                  <c:v>3.4251515153677228</c:v>
                </c:pt>
                <c:pt idx="31113">
                  <c:v>3.4251515153677228</c:v>
                </c:pt>
                <c:pt idx="31114">
                  <c:v>3.4251515153677223</c:v>
                </c:pt>
                <c:pt idx="31115">
                  <c:v>3.4109892797845913</c:v>
                </c:pt>
                <c:pt idx="31116">
                  <c:v>3.4076237978936086</c:v>
                </c:pt>
                <c:pt idx="31117">
                  <c:v>4.0557010528608854</c:v>
                </c:pt>
                <c:pt idx="31118">
                  <c:v>4.0542031926847768</c:v>
                </c:pt>
                <c:pt idx="31119">
                  <c:v>4.0614360193190109</c:v>
                </c:pt>
                <c:pt idx="31120">
                  <c:v>3.3929137607255986</c:v>
                </c:pt>
                <c:pt idx="31121">
                  <c:v>3.4115800609053135</c:v>
                </c:pt>
                <c:pt idx="31122">
                  <c:v>3.3957723762374714</c:v>
                </c:pt>
                <c:pt idx="31123">
                  <c:v>3.4103168366177701</c:v>
                </c:pt>
                <c:pt idx="31124">
                  <c:v>3.4129345461700868</c:v>
                </c:pt>
                <c:pt idx="31125">
                  <c:v>3.39725553370516</c:v>
                </c:pt>
                <c:pt idx="31126">
                  <c:v>3.4017508193335737</c:v>
                </c:pt>
                <c:pt idx="31127">
                  <c:v>3.3990854955466165</c:v>
                </c:pt>
                <c:pt idx="31128">
                  <c:v>3.4165512395584856</c:v>
                </c:pt>
                <c:pt idx="31129">
                  <c:v>3.4165512395584843</c:v>
                </c:pt>
                <c:pt idx="31130">
                  <c:v>3.4184632815164124</c:v>
                </c:pt>
                <c:pt idx="31131">
                  <c:v>3.4184632815164129</c:v>
                </c:pt>
                <c:pt idx="31132">
                  <c:v>3.4005659763364791</c:v>
                </c:pt>
                <c:pt idx="31133">
                  <c:v>3.4188131722520003</c:v>
                </c:pt>
                <c:pt idx="31134">
                  <c:v>3.4184632815164133</c:v>
                </c:pt>
                <c:pt idx="31135">
                  <c:v>3.4189777637491954</c:v>
                </c:pt>
                <c:pt idx="31136">
                  <c:v>4.0736248613398507</c:v>
                </c:pt>
                <c:pt idx="31137">
                  <c:v>4.0789705540046555</c:v>
                </c:pt>
                <c:pt idx="31138">
                  <c:v>4.0566408793144717</c:v>
                </c:pt>
                <c:pt idx="31139">
                  <c:v>4.0766843776638453</c:v>
                </c:pt>
                <c:pt idx="31140">
                  <c:v>4.0555712056836635</c:v>
                </c:pt>
                <c:pt idx="31141">
                  <c:v>4.0679693663877172</c:v>
                </c:pt>
                <c:pt idx="31142">
                  <c:v>4.0655735503670734</c:v>
                </c:pt>
                <c:pt idx="31143">
                  <c:v>4.0481413175618144</c:v>
                </c:pt>
                <c:pt idx="31144">
                  <c:v>4.0708176509829856</c:v>
                </c:pt>
                <c:pt idx="31145">
                  <c:v>4.0761613067884621</c:v>
                </c:pt>
                <c:pt idx="31146">
                  <c:v>4.0746279683088709</c:v>
                </c:pt>
                <c:pt idx="31147">
                  <c:v>4.0938830222408527</c:v>
                </c:pt>
                <c:pt idx="31148">
                  <c:v>3.4173349557501513</c:v>
                </c:pt>
                <c:pt idx="31149">
                  <c:v>3.4264582409542252</c:v>
                </c:pt>
                <c:pt idx="31150">
                  <c:v>3.4253549836166948</c:v>
                </c:pt>
                <c:pt idx="31151">
                  <c:v>3.4338006705027393</c:v>
                </c:pt>
                <c:pt idx="31152">
                  <c:v>3.4338006705027397</c:v>
                </c:pt>
                <c:pt idx="31153">
                  <c:v>3.4338006705027402</c:v>
                </c:pt>
                <c:pt idx="31154">
                  <c:v>3.4174846909537475</c:v>
                </c:pt>
                <c:pt idx="31155">
                  <c:v>3.417484690953748</c:v>
                </c:pt>
                <c:pt idx="31156">
                  <c:v>3.4152273094835506</c:v>
                </c:pt>
                <c:pt idx="31157">
                  <c:v>3.4286270737457087</c:v>
                </c:pt>
                <c:pt idx="31158">
                  <c:v>3.4446211972447429</c:v>
                </c:pt>
                <c:pt idx="31159">
                  <c:v>3.4284079788600024</c:v>
                </c:pt>
                <c:pt idx="31160">
                  <c:v>2.5081881931958363</c:v>
                </c:pt>
                <c:pt idx="31161">
                  <c:v>3.4261964877293032</c:v>
                </c:pt>
                <c:pt idx="31162">
                  <c:v>3.4394728923652385</c:v>
                </c:pt>
                <c:pt idx="31163">
                  <c:v>3.439472892365238</c:v>
                </c:pt>
                <c:pt idx="31164">
                  <c:v>3.439472892365238</c:v>
                </c:pt>
                <c:pt idx="31165">
                  <c:v>3.439472892365238</c:v>
                </c:pt>
                <c:pt idx="31166">
                  <c:v>3.4390522282931668</c:v>
                </c:pt>
                <c:pt idx="31167">
                  <c:v>2.533420464664411</c:v>
                </c:pt>
                <c:pt idx="31168">
                  <c:v>2.5328447029539731</c:v>
                </c:pt>
                <c:pt idx="31169">
                  <c:v>2.5433158402092566</c:v>
                </c:pt>
                <c:pt idx="31170">
                  <c:v>2.5315100600596372</c:v>
                </c:pt>
                <c:pt idx="31171">
                  <c:v>2.5433158402092562</c:v>
                </c:pt>
                <c:pt idx="31172">
                  <c:v>2.5389976882987249</c:v>
                </c:pt>
                <c:pt idx="31173">
                  <c:v>2.5371871484836914</c:v>
                </c:pt>
                <c:pt idx="31174">
                  <c:v>2.5387272000051104</c:v>
                </c:pt>
                <c:pt idx="31175">
                  <c:v>2.5258781557819461</c:v>
                </c:pt>
                <c:pt idx="31176">
                  <c:v>2.5381027884678566</c:v>
                </c:pt>
                <c:pt idx="31177">
                  <c:v>3.4531097598436657</c:v>
                </c:pt>
                <c:pt idx="31178">
                  <c:v>3.4531097598436662</c:v>
                </c:pt>
                <c:pt idx="31179">
                  <c:v>3.4529295122317816</c:v>
                </c:pt>
                <c:pt idx="31180">
                  <c:v>3.4441974911378788</c:v>
                </c:pt>
                <c:pt idx="31181">
                  <c:v>3.4418917069501958</c:v>
                </c:pt>
                <c:pt idx="31182">
                  <c:v>3.4498501528331813</c:v>
                </c:pt>
                <c:pt idx="31183">
                  <c:v>3.4321179785867808</c:v>
                </c:pt>
                <c:pt idx="31184">
                  <c:v>3.4295186284510577</c:v>
                </c:pt>
                <c:pt idx="31185">
                  <c:v>3.447212849651331</c:v>
                </c:pt>
                <c:pt idx="31186">
                  <c:v>3.4453273866569925</c:v>
                </c:pt>
                <c:pt idx="31187">
                  <c:v>3.444938240333002</c:v>
                </c:pt>
                <c:pt idx="31188">
                  <c:v>3.426923888286435</c:v>
                </c:pt>
                <c:pt idx="31189">
                  <c:v>3.426923888286435</c:v>
                </c:pt>
                <c:pt idx="31190">
                  <c:v>3.4269238882864359</c:v>
                </c:pt>
                <c:pt idx="31191">
                  <c:v>3.426923888286435</c:v>
                </c:pt>
                <c:pt idx="31192">
                  <c:v>2.5333794517225399</c:v>
                </c:pt>
                <c:pt idx="31193">
                  <c:v>2.5185895227653012</c:v>
                </c:pt>
                <c:pt idx="31194">
                  <c:v>2.5341672892996026</c:v>
                </c:pt>
                <c:pt idx="31195">
                  <c:v>2.5205296401775423</c:v>
                </c:pt>
                <c:pt idx="31196">
                  <c:v>3.4256564650357473</c:v>
                </c:pt>
                <c:pt idx="31197">
                  <c:v>3.4294365752591625</c:v>
                </c:pt>
                <c:pt idx="31198">
                  <c:v>3.4139981017132346</c:v>
                </c:pt>
                <c:pt idx="31199">
                  <c:v>3.4178953519434496</c:v>
                </c:pt>
                <c:pt idx="31200">
                  <c:v>3.4000506515171831</c:v>
                </c:pt>
                <c:pt idx="31201">
                  <c:v>3.4184651231403484</c:v>
                </c:pt>
                <c:pt idx="31202">
                  <c:v>3.4000506515171827</c:v>
                </c:pt>
                <c:pt idx="31203">
                  <c:v>3.4184651231403484</c:v>
                </c:pt>
                <c:pt idx="31204">
                  <c:v>3.4178953519434487</c:v>
                </c:pt>
                <c:pt idx="31205">
                  <c:v>3.4183432465902026</c:v>
                </c:pt>
                <c:pt idx="31206">
                  <c:v>3.4357596890642625</c:v>
                </c:pt>
                <c:pt idx="31207">
                  <c:v>3.4220574833504536</c:v>
                </c:pt>
                <c:pt idx="31208">
                  <c:v>2.5107341874937172</c:v>
                </c:pt>
                <c:pt idx="31209">
                  <c:v>2.4956419559128227</c:v>
                </c:pt>
                <c:pt idx="31210">
                  <c:v>2.4956419559128236</c:v>
                </c:pt>
                <c:pt idx="31211">
                  <c:v>2.5107341874937172</c:v>
                </c:pt>
                <c:pt idx="31212">
                  <c:v>2.5105729391575906</c:v>
                </c:pt>
                <c:pt idx="31213">
                  <c:v>3.4085560459552826</c:v>
                </c:pt>
                <c:pt idx="31214">
                  <c:v>3.4095575100226601</c:v>
                </c:pt>
                <c:pt idx="31215">
                  <c:v>3.4269174888733898</c:v>
                </c:pt>
                <c:pt idx="31216">
                  <c:v>3.4132422845177537</c:v>
                </c:pt>
                <c:pt idx="31217">
                  <c:v>3.4127170127259321</c:v>
                </c:pt>
                <c:pt idx="31218">
                  <c:v>3.4127170127259321</c:v>
                </c:pt>
                <c:pt idx="31219">
                  <c:v>3.4127170127259321</c:v>
                </c:pt>
                <c:pt idx="31220">
                  <c:v>3.4127170127259321</c:v>
                </c:pt>
                <c:pt idx="31221">
                  <c:v>4.0888110504707367</c:v>
                </c:pt>
                <c:pt idx="31222">
                  <c:v>4.0924127469710676</c:v>
                </c:pt>
                <c:pt idx="31223">
                  <c:v>4.0817550766457327</c:v>
                </c:pt>
                <c:pt idx="31224">
                  <c:v>4.0780189368775295</c:v>
                </c:pt>
                <c:pt idx="31225">
                  <c:v>4.0556516687033657</c:v>
                </c:pt>
                <c:pt idx="31226">
                  <c:v>4.0556516687033657</c:v>
                </c:pt>
                <c:pt idx="31227">
                  <c:v>4.0556516687033666</c:v>
                </c:pt>
                <c:pt idx="31228">
                  <c:v>4.0713219198213624</c:v>
                </c:pt>
                <c:pt idx="31229">
                  <c:v>4.0674000713318765</c:v>
                </c:pt>
                <c:pt idx="31230">
                  <c:v>4.0603560892217221</c:v>
                </c:pt>
                <c:pt idx="31231">
                  <c:v>4.0649455802309751</c:v>
                </c:pt>
                <c:pt idx="31232">
                  <c:v>4.576116883735688</c:v>
                </c:pt>
                <c:pt idx="31233">
                  <c:v>4.573930818470477</c:v>
                </c:pt>
                <c:pt idx="31234">
                  <c:v>4.5488656291394998</c:v>
                </c:pt>
                <c:pt idx="31235">
                  <c:v>4.5488656291395007</c:v>
                </c:pt>
                <c:pt idx="31236">
                  <c:v>4.5465443590424686</c:v>
                </c:pt>
                <c:pt idx="31237">
                  <c:v>4.9569118279355298</c:v>
                </c:pt>
                <c:pt idx="31238">
                  <c:v>4.9480063412835156</c:v>
                </c:pt>
                <c:pt idx="31239">
                  <c:v>4.9359186662793455</c:v>
                </c:pt>
                <c:pt idx="31240">
                  <c:v>4.9328209556647362</c:v>
                </c:pt>
                <c:pt idx="31241">
                  <c:v>4.9647979965676514</c:v>
                </c:pt>
                <c:pt idx="31242">
                  <c:v>4.9328209556647362</c:v>
                </c:pt>
                <c:pt idx="31243">
                  <c:v>4.9308490729939356</c:v>
                </c:pt>
                <c:pt idx="31244">
                  <c:v>4.4979778495065315</c:v>
                </c:pt>
                <c:pt idx="31245">
                  <c:v>4.5043710705152717</c:v>
                </c:pt>
                <c:pt idx="31246">
                  <c:v>4.4786864143316425</c:v>
                </c:pt>
                <c:pt idx="31247">
                  <c:v>4.4676009003010151</c:v>
                </c:pt>
                <c:pt idx="31248">
                  <c:v>4.4953804592564959</c:v>
                </c:pt>
                <c:pt idx="31249">
                  <c:v>4.9308490729939356</c:v>
                </c:pt>
                <c:pt idx="31250">
                  <c:v>4.9399668181488892</c:v>
                </c:pt>
                <c:pt idx="31251">
                  <c:v>4.9072294721779475</c:v>
                </c:pt>
                <c:pt idx="31252">
                  <c:v>4.5034937645575734</c:v>
                </c:pt>
                <c:pt idx="31253">
                  <c:v>4.4975554234139832</c:v>
                </c:pt>
                <c:pt idx="31254">
                  <c:v>4.9281378442432624</c:v>
                </c:pt>
                <c:pt idx="31255">
                  <c:v>4.9281378442432633</c:v>
                </c:pt>
                <c:pt idx="31256">
                  <c:v>4.9603221138818334</c:v>
                </c:pt>
                <c:pt idx="31257">
                  <c:v>4.9513790477508097</c:v>
                </c:pt>
                <c:pt idx="31258">
                  <c:v>4.5252969443964197</c:v>
                </c:pt>
                <c:pt idx="31259">
                  <c:v>4.495850051981976</c:v>
                </c:pt>
                <c:pt idx="31260">
                  <c:v>4.522820273436305</c:v>
                </c:pt>
                <c:pt idx="31261">
                  <c:v>4.9603221138818334</c:v>
                </c:pt>
                <c:pt idx="31262">
                  <c:v>4.9483251352473507</c:v>
                </c:pt>
                <c:pt idx="31263">
                  <c:v>4.5413582729817303</c:v>
                </c:pt>
                <c:pt idx="31264">
                  <c:v>4.5437602868356475</c:v>
                </c:pt>
                <c:pt idx="31265">
                  <c:v>4.5413582729817294</c:v>
                </c:pt>
                <c:pt idx="31266">
                  <c:v>4.5670394427453873</c:v>
                </c:pt>
                <c:pt idx="31267">
                  <c:v>4.5693236850332255</c:v>
                </c:pt>
                <c:pt idx="31268">
                  <c:v>4.0466581965658417</c:v>
                </c:pt>
                <c:pt idx="31269">
                  <c:v>4.0688162928515199</c:v>
                </c:pt>
                <c:pt idx="31270">
                  <c:v>4.0688162928515199</c:v>
                </c:pt>
                <c:pt idx="31271">
                  <c:v>4.070282762780816</c:v>
                </c:pt>
                <c:pt idx="31272">
                  <c:v>4.5788552386558461</c:v>
                </c:pt>
                <c:pt idx="31273">
                  <c:v>4.5810592554763172</c:v>
                </c:pt>
                <c:pt idx="31274">
                  <c:v>4.6053417159315639</c:v>
                </c:pt>
                <c:pt idx="31275">
                  <c:v>4.6121816940780151</c:v>
                </c:pt>
                <c:pt idx="31276">
                  <c:v>4.603252831260952</c:v>
                </c:pt>
                <c:pt idx="31277">
                  <c:v>4.6068742351536338</c:v>
                </c:pt>
                <c:pt idx="31278">
                  <c:v>4.6103306496683727</c:v>
                </c:pt>
                <c:pt idx="31279">
                  <c:v>5.0277992291309257</c:v>
                </c:pt>
                <c:pt idx="31280">
                  <c:v>4.6103306496683727</c:v>
                </c:pt>
                <c:pt idx="31281">
                  <c:v>4.6034662210881132</c:v>
                </c:pt>
                <c:pt idx="31282">
                  <c:v>4.6034662210881132</c:v>
                </c:pt>
                <c:pt idx="31283">
                  <c:v>4.5862597178738032</c:v>
                </c:pt>
                <c:pt idx="31284">
                  <c:v>4.5862597178738023</c:v>
                </c:pt>
                <c:pt idx="31285">
                  <c:v>4.0757415137096817</c:v>
                </c:pt>
                <c:pt idx="31286">
                  <c:v>4.0767916523780148</c:v>
                </c:pt>
                <c:pt idx="31287">
                  <c:v>4.5877096478193895</c:v>
                </c:pt>
                <c:pt idx="31288">
                  <c:v>4.5877096478193895</c:v>
                </c:pt>
                <c:pt idx="31289">
                  <c:v>4.6048748317887211</c:v>
                </c:pt>
                <c:pt idx="31290">
                  <c:v>4.6137427726877682</c:v>
                </c:pt>
                <c:pt idx="31291">
                  <c:v>4.5877096478193895</c:v>
                </c:pt>
                <c:pt idx="31292">
                  <c:v>4.0551877335865214</c:v>
                </c:pt>
                <c:pt idx="31293">
                  <c:v>4.0781714036953902</c:v>
                </c:pt>
                <c:pt idx="31294">
                  <c:v>4.0551877335865214</c:v>
                </c:pt>
                <c:pt idx="31295">
                  <c:v>4.5877096478193895</c:v>
                </c:pt>
                <c:pt idx="31296">
                  <c:v>4.5898520546369177</c:v>
                </c:pt>
                <c:pt idx="31297">
                  <c:v>4.5629460824222559</c:v>
                </c:pt>
                <c:pt idx="31298">
                  <c:v>4.5877096478193895</c:v>
                </c:pt>
                <c:pt idx="31299">
                  <c:v>4.58059178751276</c:v>
                </c:pt>
                <c:pt idx="31300">
                  <c:v>4.553225440791639</c:v>
                </c:pt>
                <c:pt idx="31301">
                  <c:v>4.5555461332666249</c:v>
                </c:pt>
                <c:pt idx="31302">
                  <c:v>4.58059178751276</c:v>
                </c:pt>
                <c:pt idx="31303">
                  <c:v>4.0551877335865223</c:v>
                </c:pt>
                <c:pt idx="31304">
                  <c:v>4.0536632114473736</c:v>
                </c:pt>
                <c:pt idx="31305">
                  <c:v>4.031101640624402</c:v>
                </c:pt>
                <c:pt idx="31306">
                  <c:v>4.0477049933016573</c:v>
                </c:pt>
                <c:pt idx="31307">
                  <c:v>4.0711846473578692</c:v>
                </c:pt>
                <c:pt idx="31308">
                  <c:v>4.0671072130208268</c:v>
                </c:pt>
                <c:pt idx="31309">
                  <c:v>4.0717293776563697</c:v>
                </c:pt>
                <c:pt idx="31310">
                  <c:v>3.4045740946363447</c:v>
                </c:pt>
                <c:pt idx="31311">
                  <c:v>3.3848788744646519</c:v>
                </c:pt>
                <c:pt idx="31312">
                  <c:v>3.3840764875009883</c:v>
                </c:pt>
                <c:pt idx="31313">
                  <c:v>3.4045740946363447</c:v>
                </c:pt>
                <c:pt idx="31314">
                  <c:v>3.4193181906131014</c:v>
                </c:pt>
                <c:pt idx="31315">
                  <c:v>3.4193181906131009</c:v>
                </c:pt>
                <c:pt idx="31316">
                  <c:v>3.4002307107866203</c:v>
                </c:pt>
                <c:pt idx="31317">
                  <c:v>3.4186858140386724</c:v>
                </c:pt>
                <c:pt idx="31318">
                  <c:v>2.532624351975755</c:v>
                </c:pt>
                <c:pt idx="31319">
                  <c:v>2.5334987406522593</c:v>
                </c:pt>
                <c:pt idx="31320">
                  <c:v>2.5181734560253397</c:v>
                </c:pt>
                <c:pt idx="31321">
                  <c:v>2.5159348146713469</c:v>
                </c:pt>
                <c:pt idx="31322">
                  <c:v>2.5153302185241224</c:v>
                </c:pt>
                <c:pt idx="31323">
                  <c:v>2.5316604184814615</c:v>
                </c:pt>
                <c:pt idx="31324">
                  <c:v>2.515330218524122</c:v>
                </c:pt>
                <c:pt idx="31325">
                  <c:v>2.5153302185241224</c:v>
                </c:pt>
                <c:pt idx="31326">
                  <c:v>0.8072429021166353</c:v>
                </c:pt>
                <c:pt idx="31327">
                  <c:v>0.83057907660703656</c:v>
                </c:pt>
                <c:pt idx="31328">
                  <c:v>0.82365615963386618</c:v>
                </c:pt>
                <c:pt idx="31329">
                  <c:v>0.82365615963386474</c:v>
                </c:pt>
                <c:pt idx="31330">
                  <c:v>0.83057907660703589</c:v>
                </c:pt>
                <c:pt idx="31331">
                  <c:v>0.82365615963386551</c:v>
                </c:pt>
                <c:pt idx="31332">
                  <c:v>0.8425601439979824</c:v>
                </c:pt>
                <c:pt idx="31333">
                  <c:v>0.82365615963386618</c:v>
                </c:pt>
                <c:pt idx="31334">
                  <c:v>0.82820788685580382</c:v>
                </c:pt>
                <c:pt idx="31335">
                  <c:v>0.82820788685580382</c:v>
                </c:pt>
                <c:pt idx="31336">
                  <c:v>0.8236561596338664</c:v>
                </c:pt>
                <c:pt idx="31337">
                  <c:v>0.82365615963386618</c:v>
                </c:pt>
                <c:pt idx="31338">
                  <c:v>2.5153302185241211</c:v>
                </c:pt>
                <c:pt idx="31339">
                  <c:v>2.5316604184814606</c:v>
                </c:pt>
                <c:pt idx="31340">
                  <c:v>2.5304340667318335</c:v>
                </c:pt>
                <c:pt idx="31341">
                  <c:v>2.5297169909122843</c:v>
                </c:pt>
                <c:pt idx="31342">
                  <c:v>3.4292368919003002</c:v>
                </c:pt>
                <c:pt idx="31343">
                  <c:v>3.4292368919003002</c:v>
                </c:pt>
                <c:pt idx="31344">
                  <c:v>3.4292368919003002</c:v>
                </c:pt>
                <c:pt idx="31345">
                  <c:v>3.4102608146799445</c:v>
                </c:pt>
                <c:pt idx="31346">
                  <c:v>4.0732767530286695</c:v>
                </c:pt>
                <c:pt idx="31347">
                  <c:v>4.0732767530286695</c:v>
                </c:pt>
                <c:pt idx="31348">
                  <c:v>4.0522083559256306</c:v>
                </c:pt>
                <c:pt idx="31349">
                  <c:v>4.0355230974602634</c:v>
                </c:pt>
                <c:pt idx="31350">
                  <c:v>4.05977191759498</c:v>
                </c:pt>
                <c:pt idx="31351">
                  <c:v>4.05977191759498</c:v>
                </c:pt>
                <c:pt idx="31352">
                  <c:v>4.0628563303264968</c:v>
                </c:pt>
                <c:pt idx="31353">
                  <c:v>4.0755847431944563</c:v>
                </c:pt>
                <c:pt idx="31354">
                  <c:v>4.059224172732435</c:v>
                </c:pt>
                <c:pt idx="31355">
                  <c:v>4.0592241727324341</c:v>
                </c:pt>
                <c:pt idx="31356">
                  <c:v>4.0821603906185082</c:v>
                </c:pt>
                <c:pt idx="31357">
                  <c:v>4.0821603906185082</c:v>
                </c:pt>
                <c:pt idx="31358">
                  <c:v>4.0664597759305563</c:v>
                </c:pt>
                <c:pt idx="31359">
                  <c:v>4.0704839955927463</c:v>
                </c:pt>
                <c:pt idx="31360">
                  <c:v>4.0615779830995695</c:v>
                </c:pt>
                <c:pt idx="31361">
                  <c:v>4.0682134105523682</c:v>
                </c:pt>
                <c:pt idx="31362">
                  <c:v>4.6046044570663591</c:v>
                </c:pt>
                <c:pt idx="31363">
                  <c:v>4.5857340315046962</c:v>
                </c:pt>
                <c:pt idx="31364">
                  <c:v>4.6002387170561265</c:v>
                </c:pt>
                <c:pt idx="31365">
                  <c:v>4.6016155433435442</c:v>
                </c:pt>
                <c:pt idx="31366">
                  <c:v>5.3675208788616384</c:v>
                </c:pt>
                <c:pt idx="31367">
                  <c:v>5.3670274270498686</c:v>
                </c:pt>
                <c:pt idx="31368">
                  <c:v>5.3486731362477489</c:v>
                </c:pt>
                <c:pt idx="31369">
                  <c:v>4.9479817777814246</c:v>
                </c:pt>
                <c:pt idx="31370">
                  <c:v>4.9257199804396521</c:v>
                </c:pt>
                <c:pt idx="31371">
                  <c:v>5.3329054258403401</c:v>
                </c:pt>
                <c:pt idx="31372">
                  <c:v>5.3329054258403392</c:v>
                </c:pt>
                <c:pt idx="31373">
                  <c:v>4.951498743036221</c:v>
                </c:pt>
                <c:pt idx="31374">
                  <c:v>4.951498743036221</c:v>
                </c:pt>
                <c:pt idx="31375">
                  <c:v>4.9330580745315933</c:v>
                </c:pt>
                <c:pt idx="31376">
                  <c:v>4.9344981147144757</c:v>
                </c:pt>
                <c:pt idx="31377">
                  <c:v>4.4564195240108893</c:v>
                </c:pt>
                <c:pt idx="31378">
                  <c:v>4.460468010189869</c:v>
                </c:pt>
                <c:pt idx="31379">
                  <c:v>4.4593816328440115</c:v>
                </c:pt>
                <c:pt idx="31380">
                  <c:v>4.4589975156926442</c:v>
                </c:pt>
                <c:pt idx="31381">
                  <c:v>4.4389670604765525</c:v>
                </c:pt>
                <c:pt idx="31382">
                  <c:v>4.4417064796779293</c:v>
                </c:pt>
                <c:pt idx="31383">
                  <c:v>4.4417064796779302</c:v>
                </c:pt>
                <c:pt idx="31384">
                  <c:v>4.9093835219991737</c:v>
                </c:pt>
                <c:pt idx="31385">
                  <c:v>4.9079196972263599</c:v>
                </c:pt>
                <c:pt idx="31386">
                  <c:v>4.9131612835451435</c:v>
                </c:pt>
                <c:pt idx="31387">
                  <c:v>4.8940540598238886</c:v>
                </c:pt>
                <c:pt idx="31388">
                  <c:v>4.8963581520315351</c:v>
                </c:pt>
                <c:pt idx="31389">
                  <c:v>4.8866928290420546</c:v>
                </c:pt>
                <c:pt idx="31390">
                  <c:v>4.9059882286324044</c:v>
                </c:pt>
                <c:pt idx="31391">
                  <c:v>4.8981870969398997</c:v>
                </c:pt>
                <c:pt idx="31392">
                  <c:v>4.89670086327855</c:v>
                </c:pt>
                <c:pt idx="31393">
                  <c:v>4.4219819187203973</c:v>
                </c:pt>
                <c:pt idx="31394">
                  <c:v>4.4219819187203973</c:v>
                </c:pt>
                <c:pt idx="31395">
                  <c:v>4.4131753889379457</c:v>
                </c:pt>
                <c:pt idx="31396">
                  <c:v>4.4131753889379457</c:v>
                </c:pt>
                <c:pt idx="31397">
                  <c:v>3.3324935431896394</c:v>
                </c:pt>
                <c:pt idx="31398">
                  <c:v>3.9991392153937215</c:v>
                </c:pt>
                <c:pt idx="31399">
                  <c:v>3.9978165411602125</c:v>
                </c:pt>
                <c:pt idx="31400">
                  <c:v>3.9995621703669779</c:v>
                </c:pt>
                <c:pt idx="31401">
                  <c:v>4.0209494131538852</c:v>
                </c:pt>
                <c:pt idx="31402">
                  <c:v>3.3480311281353963</c:v>
                </c:pt>
                <c:pt idx="31403">
                  <c:v>3.3510664974206752</c:v>
                </c:pt>
                <c:pt idx="31404">
                  <c:v>3.3309769029507952</c:v>
                </c:pt>
                <c:pt idx="31405">
                  <c:v>3.33496910609463</c:v>
                </c:pt>
                <c:pt idx="31406">
                  <c:v>3.3349691060946309</c:v>
                </c:pt>
                <c:pt idx="31407">
                  <c:v>3.3373546104730596</c:v>
                </c:pt>
                <c:pt idx="31408">
                  <c:v>3.33735461047306</c:v>
                </c:pt>
                <c:pt idx="31409">
                  <c:v>3.33735461047306</c:v>
                </c:pt>
                <c:pt idx="31410">
                  <c:v>3.3366222709471081</c:v>
                </c:pt>
                <c:pt idx="31411">
                  <c:v>3.3331196462897696</c:v>
                </c:pt>
                <c:pt idx="31412">
                  <c:v>3.336973944947907</c:v>
                </c:pt>
                <c:pt idx="31413">
                  <c:v>3.3393481000954117</c:v>
                </c:pt>
                <c:pt idx="31414">
                  <c:v>3.3369739449479066</c:v>
                </c:pt>
                <c:pt idx="31415">
                  <c:v>2.4149271742692218</c:v>
                </c:pt>
                <c:pt idx="31416">
                  <c:v>2.4160460599905438</c:v>
                </c:pt>
                <c:pt idx="31417">
                  <c:v>2.4146186760390083</c:v>
                </c:pt>
                <c:pt idx="31418">
                  <c:v>2.4129498874218562</c:v>
                </c:pt>
                <c:pt idx="31419">
                  <c:v>2.4133738220579901</c:v>
                </c:pt>
                <c:pt idx="31420">
                  <c:v>2.4146186760390087</c:v>
                </c:pt>
                <c:pt idx="31421">
                  <c:v>2.3985304640751943</c:v>
                </c:pt>
                <c:pt idx="31422">
                  <c:v>2.3973148567454636</c:v>
                </c:pt>
                <c:pt idx="31423">
                  <c:v>2.3956566013326781</c:v>
                </c:pt>
                <c:pt idx="31424">
                  <c:v>2.3939484167066403</c:v>
                </c:pt>
                <c:pt idx="31425">
                  <c:v>2.3939484167066403</c:v>
                </c:pt>
                <c:pt idx="31426">
                  <c:v>2.3939484167066403</c:v>
                </c:pt>
                <c:pt idx="31427">
                  <c:v>2.3939484167066407</c:v>
                </c:pt>
                <c:pt idx="31428">
                  <c:v>2.3926769890182227</c:v>
                </c:pt>
                <c:pt idx="31429">
                  <c:v>0.35265449452374886</c:v>
                </c:pt>
                <c:pt idx="31430">
                  <c:v>0.35360710014012481</c:v>
                </c:pt>
                <c:pt idx="31431">
                  <c:v>0.35059485646810556</c:v>
                </c:pt>
                <c:pt idx="31432">
                  <c:v>0.25657280560994855</c:v>
                </c:pt>
                <c:pt idx="31433">
                  <c:v>0.27131218507281879</c:v>
                </c:pt>
                <c:pt idx="31434">
                  <c:v>0.27006300571375269</c:v>
                </c:pt>
                <c:pt idx="31435">
                  <c:v>0.28348828677899668</c:v>
                </c:pt>
                <c:pt idx="31436">
                  <c:v>0.29684860567808807</c:v>
                </c:pt>
                <c:pt idx="31437">
                  <c:v>0.29408193270338129</c:v>
                </c:pt>
                <c:pt idx="31438">
                  <c:v>0.29408193270338046</c:v>
                </c:pt>
                <c:pt idx="31439">
                  <c:v>0.29088780104907253</c:v>
                </c:pt>
                <c:pt idx="31440">
                  <c:v>0.28725195153879629</c:v>
                </c:pt>
                <c:pt idx="31441">
                  <c:v>0.27585341988306544</c:v>
                </c:pt>
                <c:pt idx="31442">
                  <c:v>0.28967580285488437</c:v>
                </c:pt>
                <c:pt idx="31443">
                  <c:v>0.27919844016511086</c:v>
                </c:pt>
                <c:pt idx="31444">
                  <c:v>0.28612639559464048</c:v>
                </c:pt>
                <c:pt idx="31445">
                  <c:v>0.38877505808068252</c:v>
                </c:pt>
                <c:pt idx="31446">
                  <c:v>0.38877505808068374</c:v>
                </c:pt>
                <c:pt idx="31447">
                  <c:v>0.38137668908865591</c:v>
                </c:pt>
                <c:pt idx="31448">
                  <c:v>0.38137668908865591</c:v>
                </c:pt>
                <c:pt idx="31449">
                  <c:v>0.37963452494288991</c:v>
                </c:pt>
                <c:pt idx="31450">
                  <c:v>0.36928045454681113</c:v>
                </c:pt>
                <c:pt idx="31451">
                  <c:v>0.37365882260799838</c:v>
                </c:pt>
                <c:pt idx="31452">
                  <c:v>0.37633750378267927</c:v>
                </c:pt>
                <c:pt idx="31453">
                  <c:v>0.37269813815636466</c:v>
                </c:pt>
                <c:pt idx="31454">
                  <c:v>0.37418388474729525</c:v>
                </c:pt>
                <c:pt idx="31455">
                  <c:v>0.45626275586918036</c:v>
                </c:pt>
                <c:pt idx="31456">
                  <c:v>0.45972704882057319</c:v>
                </c:pt>
                <c:pt idx="31457">
                  <c:v>0.45764468493393679</c:v>
                </c:pt>
                <c:pt idx="31458">
                  <c:v>0.45764468493393579</c:v>
                </c:pt>
                <c:pt idx="31459">
                  <c:v>0.45764468493393679</c:v>
                </c:pt>
                <c:pt idx="31460">
                  <c:v>0.45764468493393679</c:v>
                </c:pt>
                <c:pt idx="31461">
                  <c:v>0.45972704882056958</c:v>
                </c:pt>
                <c:pt idx="31462">
                  <c:v>0.45764468493393268</c:v>
                </c:pt>
                <c:pt idx="31463">
                  <c:v>0.45529638378353687</c:v>
                </c:pt>
                <c:pt idx="31464">
                  <c:v>0.45203281169754966</c:v>
                </c:pt>
                <c:pt idx="31465">
                  <c:v>0.45388088349211358</c:v>
                </c:pt>
                <c:pt idx="31466">
                  <c:v>0.44432618021277254</c:v>
                </c:pt>
                <c:pt idx="31467">
                  <c:v>0.43411846879990168</c:v>
                </c:pt>
                <c:pt idx="31468">
                  <c:v>0.43411846879990118</c:v>
                </c:pt>
                <c:pt idx="31469">
                  <c:v>0.43267871924730456</c:v>
                </c:pt>
                <c:pt idx="31470">
                  <c:v>0.43267871924730295</c:v>
                </c:pt>
                <c:pt idx="31471">
                  <c:v>0.43411846879989952</c:v>
                </c:pt>
                <c:pt idx="31472">
                  <c:v>0.43411846879990063</c:v>
                </c:pt>
                <c:pt idx="31473">
                  <c:v>0.42561420391278842</c:v>
                </c:pt>
                <c:pt idx="31474">
                  <c:v>0.49014619068336551</c:v>
                </c:pt>
                <c:pt idx="31475">
                  <c:v>0.53131294387472139</c:v>
                </c:pt>
                <c:pt idx="31476">
                  <c:v>0.48157066124192954</c:v>
                </c:pt>
                <c:pt idx="31477">
                  <c:v>0.48041453657345884</c:v>
                </c:pt>
                <c:pt idx="31478">
                  <c:v>0.4832915347864602</c:v>
                </c:pt>
                <c:pt idx="31479">
                  <c:v>0.48610008047871522</c:v>
                </c:pt>
                <c:pt idx="31480">
                  <c:v>0.5373477569159858</c:v>
                </c:pt>
                <c:pt idx="31481">
                  <c:v>0.53734775691598624</c:v>
                </c:pt>
                <c:pt idx="31482">
                  <c:v>0.54815407762779411</c:v>
                </c:pt>
                <c:pt idx="31483">
                  <c:v>0.53734775691598713</c:v>
                </c:pt>
                <c:pt idx="31484">
                  <c:v>0.53575925682111258</c:v>
                </c:pt>
                <c:pt idx="31485">
                  <c:v>0.53265395833883111</c:v>
                </c:pt>
                <c:pt idx="31486">
                  <c:v>0.49432276378605666</c:v>
                </c:pt>
                <c:pt idx="31487">
                  <c:v>0.49254309382184125</c:v>
                </c:pt>
                <c:pt idx="31488">
                  <c:v>0.49254309382184175</c:v>
                </c:pt>
                <c:pt idx="31489">
                  <c:v>0.49218201120520838</c:v>
                </c:pt>
                <c:pt idx="31490">
                  <c:v>2.5877355719274182</c:v>
                </c:pt>
                <c:pt idx="31491">
                  <c:v>2.5877355719274178</c:v>
                </c:pt>
                <c:pt idx="31492">
                  <c:v>2.5877355719274182</c:v>
                </c:pt>
                <c:pt idx="31493">
                  <c:v>2.5908414898233767</c:v>
                </c:pt>
                <c:pt idx="31494">
                  <c:v>2.5904772781508854</c:v>
                </c:pt>
                <c:pt idx="31495">
                  <c:v>2.5892046959126471</c:v>
                </c:pt>
                <c:pt idx="31496">
                  <c:v>2.5913749117799805</c:v>
                </c:pt>
                <c:pt idx="31497">
                  <c:v>2.593125115918129</c:v>
                </c:pt>
                <c:pt idx="31498">
                  <c:v>2.6114235854337822</c:v>
                </c:pt>
                <c:pt idx="31499">
                  <c:v>2.6129142273762804</c:v>
                </c:pt>
                <c:pt idx="31500">
                  <c:v>2.6143593513321806</c:v>
                </c:pt>
                <c:pt idx="31501">
                  <c:v>2.6157590327432163</c:v>
                </c:pt>
                <c:pt idx="31502">
                  <c:v>2.6143593513321806</c:v>
                </c:pt>
                <c:pt idx="31503">
                  <c:v>2.6159230458661917</c:v>
                </c:pt>
                <c:pt idx="31504">
                  <c:v>2.6173903526345681</c:v>
                </c:pt>
                <c:pt idx="31505">
                  <c:v>2.6001311901585606</c:v>
                </c:pt>
                <c:pt idx="31506">
                  <c:v>2.5816533111435782</c:v>
                </c:pt>
                <c:pt idx="31507">
                  <c:v>2.5837242920795136</c:v>
                </c:pt>
                <c:pt idx="31508">
                  <c:v>3.9297652595030508</c:v>
                </c:pt>
                <c:pt idx="31509">
                  <c:v>3.9297652595030503</c:v>
                </c:pt>
                <c:pt idx="31510">
                  <c:v>3.9496210055407772</c:v>
                </c:pt>
                <c:pt idx="31511">
                  <c:v>3.9333349963546684</c:v>
                </c:pt>
                <c:pt idx="31512">
                  <c:v>3.935949919522685</c:v>
                </c:pt>
                <c:pt idx="31513">
                  <c:v>3.9404575129076282</c:v>
                </c:pt>
                <c:pt idx="31514">
                  <c:v>3.9549932085803579</c:v>
                </c:pt>
                <c:pt idx="31515">
                  <c:v>3.951717233645776</c:v>
                </c:pt>
                <c:pt idx="31516">
                  <c:v>3.9697696759279055</c:v>
                </c:pt>
                <c:pt idx="31517">
                  <c:v>3.969769675927906</c:v>
                </c:pt>
                <c:pt idx="31518">
                  <c:v>3.9689968248974177</c:v>
                </c:pt>
                <c:pt idx="31519">
                  <c:v>3.9682175232936525</c:v>
                </c:pt>
                <c:pt idx="31520">
                  <c:v>3.983490879086697</c:v>
                </c:pt>
                <c:pt idx="31521">
                  <c:v>3.1259392594710138</c:v>
                </c:pt>
                <c:pt idx="31522">
                  <c:v>3.1271629184988985</c:v>
                </c:pt>
                <c:pt idx="31523">
                  <c:v>3.1271629184988985</c:v>
                </c:pt>
                <c:pt idx="31524">
                  <c:v>3.1250036253881159</c:v>
                </c:pt>
                <c:pt idx="31525">
                  <c:v>3.1250036253881155</c:v>
                </c:pt>
                <c:pt idx="31526">
                  <c:v>3.1259392594710134</c:v>
                </c:pt>
                <c:pt idx="31527">
                  <c:v>3.1391943232236228</c:v>
                </c:pt>
                <c:pt idx="31528">
                  <c:v>3.1400598660756489</c:v>
                </c:pt>
                <c:pt idx="31529">
                  <c:v>3.1256678120990546</c:v>
                </c:pt>
                <c:pt idx="31530">
                  <c:v>3.1241013858872786</c:v>
                </c:pt>
                <c:pt idx="31531">
                  <c:v>3.1227157812000903</c:v>
                </c:pt>
                <c:pt idx="31532">
                  <c:v>3.8674886314320278</c:v>
                </c:pt>
                <c:pt idx="31533">
                  <c:v>3.8667134821403124</c:v>
                </c:pt>
                <c:pt idx="31534">
                  <c:v>3.8822003627592041</c:v>
                </c:pt>
                <c:pt idx="31535">
                  <c:v>3.8799324218773537</c:v>
                </c:pt>
                <c:pt idx="31536">
                  <c:v>3.8822003627592041</c:v>
                </c:pt>
                <c:pt idx="31537">
                  <c:v>3.8929216896821743</c:v>
                </c:pt>
                <c:pt idx="31538">
                  <c:v>3.8901053074190126</c:v>
                </c:pt>
                <c:pt idx="31539">
                  <c:v>3.3927664222338776</c:v>
                </c:pt>
                <c:pt idx="31540">
                  <c:v>3.3927664222338776</c:v>
                </c:pt>
                <c:pt idx="31541">
                  <c:v>3.3927664222338776</c:v>
                </c:pt>
                <c:pt idx="31542">
                  <c:v>3.3894788321188694</c:v>
                </c:pt>
                <c:pt idx="31543">
                  <c:v>3.4052672595937588</c:v>
                </c:pt>
                <c:pt idx="31544">
                  <c:v>3.4026129321256753</c:v>
                </c:pt>
                <c:pt idx="31545">
                  <c:v>3.3837154012643231</c:v>
                </c:pt>
                <c:pt idx="31546">
                  <c:v>3.3830463877402703</c:v>
                </c:pt>
                <c:pt idx="31547">
                  <c:v>3.3830463877402703</c:v>
                </c:pt>
                <c:pt idx="31548">
                  <c:v>3.3843998249051337</c:v>
                </c:pt>
                <c:pt idx="31549">
                  <c:v>3.4032146460602819</c:v>
                </c:pt>
                <c:pt idx="31550">
                  <c:v>3.4027025281851162</c:v>
                </c:pt>
                <c:pt idx="31551">
                  <c:v>3.3837440549403901</c:v>
                </c:pt>
                <c:pt idx="31552">
                  <c:v>3.380008481662172</c:v>
                </c:pt>
                <c:pt idx="31553">
                  <c:v>3.3768753143487027</c:v>
                </c:pt>
                <c:pt idx="31554">
                  <c:v>3.3935709937306626</c:v>
                </c:pt>
                <c:pt idx="31555">
                  <c:v>3.3928715441785542</c:v>
                </c:pt>
                <c:pt idx="31556">
                  <c:v>3.3921743891445741</c:v>
                </c:pt>
                <c:pt idx="31557">
                  <c:v>3.4071959795832476</c:v>
                </c:pt>
                <c:pt idx="31558">
                  <c:v>3.3921743891445746</c:v>
                </c:pt>
                <c:pt idx="31559">
                  <c:v>3.4071959795832476</c:v>
                </c:pt>
                <c:pt idx="31560">
                  <c:v>3.4078039913857245</c:v>
                </c:pt>
                <c:pt idx="31561">
                  <c:v>3.4071959795832476</c:v>
                </c:pt>
                <c:pt idx="31562">
                  <c:v>3.4093918991145888</c:v>
                </c:pt>
                <c:pt idx="31563">
                  <c:v>2.512875160305406</c:v>
                </c:pt>
                <c:pt idx="31564">
                  <c:v>2.5197745303226751</c:v>
                </c:pt>
                <c:pt idx="31565">
                  <c:v>2.5051971265910651</c:v>
                </c:pt>
                <c:pt idx="31566">
                  <c:v>2.5060016306332957</c:v>
                </c:pt>
                <c:pt idx="31567">
                  <c:v>2.5049254289871952</c:v>
                </c:pt>
                <c:pt idx="31568">
                  <c:v>3.4001306900878712</c:v>
                </c:pt>
                <c:pt idx="31569">
                  <c:v>3.4030446748923557</c:v>
                </c:pt>
                <c:pt idx="31570">
                  <c:v>2.5146350610206762</c:v>
                </c:pt>
                <c:pt idx="31571">
                  <c:v>3.4216151993350294</c:v>
                </c:pt>
                <c:pt idx="31572">
                  <c:v>3.4071909708988746</c:v>
                </c:pt>
                <c:pt idx="31573">
                  <c:v>3.4077418820461447</c:v>
                </c:pt>
                <c:pt idx="31574">
                  <c:v>3.3880172712335597</c:v>
                </c:pt>
                <c:pt idx="31575">
                  <c:v>3.4071909708988746</c:v>
                </c:pt>
                <c:pt idx="31576">
                  <c:v>3.4078198009938534</c:v>
                </c:pt>
                <c:pt idx="31577">
                  <c:v>3.4110313712437095</c:v>
                </c:pt>
                <c:pt idx="31578">
                  <c:v>3.3923492837340898</c:v>
                </c:pt>
                <c:pt idx="31579">
                  <c:v>3.4104393127471595</c:v>
                </c:pt>
                <c:pt idx="31580">
                  <c:v>3.3910221110066661</c:v>
                </c:pt>
                <c:pt idx="31581">
                  <c:v>4.0597999263815527</c:v>
                </c:pt>
                <c:pt idx="31582">
                  <c:v>4.0810249536380496</c:v>
                </c:pt>
                <c:pt idx="31583">
                  <c:v>4.0823447436025226</c:v>
                </c:pt>
                <c:pt idx="31584">
                  <c:v>4.0810249536380496</c:v>
                </c:pt>
                <c:pt idx="31585">
                  <c:v>4.0583360145601501</c:v>
                </c:pt>
                <c:pt idx="31586">
                  <c:v>4.0594284017594706</c:v>
                </c:pt>
                <c:pt idx="31587">
                  <c:v>4.0608809973336735</c:v>
                </c:pt>
                <c:pt idx="31588">
                  <c:v>4.0448341046875198</c:v>
                </c:pt>
                <c:pt idx="31589">
                  <c:v>4.5713193686321265</c:v>
                </c:pt>
                <c:pt idx="31590">
                  <c:v>4.551639457182322</c:v>
                </c:pt>
                <c:pt idx="31591">
                  <c:v>4.5765342411884165</c:v>
                </c:pt>
                <c:pt idx="31592">
                  <c:v>4.5765342411884165</c:v>
                </c:pt>
                <c:pt idx="31593">
                  <c:v>4.5713193686321265</c:v>
                </c:pt>
                <c:pt idx="31594">
                  <c:v>4.9957306538552393</c:v>
                </c:pt>
                <c:pt idx="31595">
                  <c:v>4.9957306538552384</c:v>
                </c:pt>
                <c:pt idx="31596">
                  <c:v>5.0168394476706615</c:v>
                </c:pt>
                <c:pt idx="31597">
                  <c:v>5.0168394476706615</c:v>
                </c:pt>
                <c:pt idx="31598">
                  <c:v>5.0150734705158815</c:v>
                </c:pt>
                <c:pt idx="31599">
                  <c:v>4.5813995857611101</c:v>
                </c:pt>
                <c:pt idx="31600">
                  <c:v>4.6005057293368052</c:v>
                </c:pt>
                <c:pt idx="31601">
                  <c:v>4.5739846282877572</c:v>
                </c:pt>
                <c:pt idx="31602">
                  <c:v>4.0427908756842879</c:v>
                </c:pt>
                <c:pt idx="31603">
                  <c:v>4.0427908756842879</c:v>
                </c:pt>
                <c:pt idx="31604">
                  <c:v>4.0427908756842879</c:v>
                </c:pt>
                <c:pt idx="31605">
                  <c:v>4.0427908756842879</c:v>
                </c:pt>
                <c:pt idx="31606">
                  <c:v>4.0427908756842879</c:v>
                </c:pt>
                <c:pt idx="31607">
                  <c:v>4.0637689021284604</c:v>
                </c:pt>
                <c:pt idx="31608">
                  <c:v>4.0596275004300146</c:v>
                </c:pt>
                <c:pt idx="31609">
                  <c:v>4.0596275004300146</c:v>
                </c:pt>
                <c:pt idx="31610">
                  <c:v>4.0596275004300146</c:v>
                </c:pt>
                <c:pt idx="31611">
                  <c:v>4.0737387558080247</c:v>
                </c:pt>
                <c:pt idx="31612">
                  <c:v>3.4239848218638178</c:v>
                </c:pt>
                <c:pt idx="31613">
                  <c:v>3.4084140394482616</c:v>
                </c:pt>
                <c:pt idx="31614">
                  <c:v>3.4078628171082426</c:v>
                </c:pt>
                <c:pt idx="31615">
                  <c:v>3.4182783987320717</c:v>
                </c:pt>
                <c:pt idx="31616">
                  <c:v>3.4182783987320717</c:v>
                </c:pt>
                <c:pt idx="31617">
                  <c:v>3.4352395112247582</c:v>
                </c:pt>
                <c:pt idx="31618">
                  <c:v>3.4386546854526761</c:v>
                </c:pt>
                <c:pt idx="31619">
                  <c:v>3.4349146204136929</c:v>
                </c:pt>
                <c:pt idx="31620">
                  <c:v>2.5244626982136649</c:v>
                </c:pt>
                <c:pt idx="31621">
                  <c:v>2.5299239705109873</c:v>
                </c:pt>
                <c:pt idx="31622">
                  <c:v>2.5163044707240925</c:v>
                </c:pt>
                <c:pt idx="31623">
                  <c:v>2.5157476241110923</c:v>
                </c:pt>
                <c:pt idx="31624">
                  <c:v>2.5155456623143113</c:v>
                </c:pt>
                <c:pt idx="31625">
                  <c:v>0.71871713380043423</c:v>
                </c:pt>
                <c:pt idx="31626">
                  <c:v>0.71193098935979759</c:v>
                </c:pt>
                <c:pt idx="31627">
                  <c:v>0.68429251310850703</c:v>
                </c:pt>
                <c:pt idx="31628">
                  <c:v>0.67523110469309366</c:v>
                </c:pt>
                <c:pt idx="31629">
                  <c:v>0.68429251310850703</c:v>
                </c:pt>
                <c:pt idx="31630">
                  <c:v>0.71193098935979693</c:v>
                </c:pt>
                <c:pt idx="31631">
                  <c:v>2.4949132745766307</c:v>
                </c:pt>
                <c:pt idx="31632">
                  <c:v>2.4939212987439721</c:v>
                </c:pt>
                <c:pt idx="31633">
                  <c:v>2.4938204062286382</c:v>
                </c:pt>
                <c:pt idx="31634">
                  <c:v>3.5304204602895108</c:v>
                </c:pt>
                <c:pt idx="31635">
                  <c:v>3.5304204602895104</c:v>
                </c:pt>
                <c:pt idx="31636">
                  <c:v>3.5482246223799985</c:v>
                </c:pt>
                <c:pt idx="31637">
                  <c:v>3.5304204602895108</c:v>
                </c:pt>
                <c:pt idx="31638">
                  <c:v>3.5120774748553107</c:v>
                </c:pt>
                <c:pt idx="31639">
                  <c:v>3.5304204602895108</c:v>
                </c:pt>
                <c:pt idx="31640">
                  <c:v>3.534236439634209</c:v>
                </c:pt>
                <c:pt idx="31641">
                  <c:v>3.5202540097902491</c:v>
                </c:pt>
                <c:pt idx="31642">
                  <c:v>3.5101660594376876</c:v>
                </c:pt>
                <c:pt idx="31643">
                  <c:v>3.5101660594376876</c:v>
                </c:pt>
                <c:pt idx="31644">
                  <c:v>3.5072567553532292</c:v>
                </c:pt>
                <c:pt idx="31645">
                  <c:v>3.5072567553532292</c:v>
                </c:pt>
                <c:pt idx="31646">
                  <c:v>3.4973108146750822</c:v>
                </c:pt>
                <c:pt idx="31647">
                  <c:v>3.5010917577747032</c:v>
                </c:pt>
                <c:pt idx="31648">
                  <c:v>3.4822499215491463</c:v>
                </c:pt>
                <c:pt idx="31649">
                  <c:v>3.4783375112014969</c:v>
                </c:pt>
                <c:pt idx="31650">
                  <c:v>3.4838351850014235</c:v>
                </c:pt>
                <c:pt idx="31651">
                  <c:v>3.4852428451840125</c:v>
                </c:pt>
                <c:pt idx="31652">
                  <c:v>3.4748850511385885</c:v>
                </c:pt>
                <c:pt idx="31653">
                  <c:v>3.4715562518232885</c:v>
                </c:pt>
                <c:pt idx="31654">
                  <c:v>3.4884699931087235</c:v>
                </c:pt>
                <c:pt idx="31655">
                  <c:v>3.4922626681256643</c:v>
                </c:pt>
                <c:pt idx="31656">
                  <c:v>3.4907222506847493</c:v>
                </c:pt>
                <c:pt idx="31657">
                  <c:v>3.4882987245468726</c:v>
                </c:pt>
                <c:pt idx="31658">
                  <c:v>3.4868656633151556</c:v>
                </c:pt>
                <c:pt idx="31659">
                  <c:v>3.490071021284642</c:v>
                </c:pt>
                <c:pt idx="31660">
                  <c:v>3.495329602806875</c:v>
                </c:pt>
                <c:pt idx="31661">
                  <c:v>3.4763345007168245</c:v>
                </c:pt>
                <c:pt idx="31662">
                  <c:v>2.6220740097073785</c:v>
                </c:pt>
                <c:pt idx="31663">
                  <c:v>2.6234469862168188</c:v>
                </c:pt>
                <c:pt idx="31664">
                  <c:v>2.6255380698225275</c:v>
                </c:pt>
                <c:pt idx="31665">
                  <c:v>0.56335511947150518</c:v>
                </c:pt>
                <c:pt idx="31666">
                  <c:v>2.4515635394011555</c:v>
                </c:pt>
                <c:pt idx="31667">
                  <c:v>2.4515635394011555</c:v>
                </c:pt>
                <c:pt idx="31668">
                  <c:v>2.4508805994579106</c:v>
                </c:pt>
                <c:pt idx="31669">
                  <c:v>2.4530195243170283</c:v>
                </c:pt>
                <c:pt idx="31670">
                  <c:v>2.4363805014756754</c:v>
                </c:pt>
                <c:pt idx="31671">
                  <c:v>2.4515635394011563</c:v>
                </c:pt>
                <c:pt idx="31672">
                  <c:v>2.4497510863382859</c:v>
                </c:pt>
                <c:pt idx="31673">
                  <c:v>2.4497510863382854</c:v>
                </c:pt>
                <c:pt idx="31674">
                  <c:v>2.4312183967755709</c:v>
                </c:pt>
                <c:pt idx="31675">
                  <c:v>2.4497510863382854</c:v>
                </c:pt>
                <c:pt idx="31676">
                  <c:v>2.4515635394011563</c:v>
                </c:pt>
                <c:pt idx="31677">
                  <c:v>2.4515635394011563</c:v>
                </c:pt>
                <c:pt idx="31678">
                  <c:v>2.4671568250047531</c:v>
                </c:pt>
                <c:pt idx="31679">
                  <c:v>2.4690901861930095</c:v>
                </c:pt>
                <c:pt idx="31680">
                  <c:v>2.4699517409247895</c:v>
                </c:pt>
                <c:pt idx="31681">
                  <c:v>2.4679124967411799</c:v>
                </c:pt>
                <c:pt idx="31682">
                  <c:v>2.4657592182475012</c:v>
                </c:pt>
                <c:pt idx="31683">
                  <c:v>3.3790186311219572</c:v>
                </c:pt>
                <c:pt idx="31684">
                  <c:v>3.3790186311219568</c:v>
                </c:pt>
                <c:pt idx="31685">
                  <c:v>3.3790186311219568</c:v>
                </c:pt>
                <c:pt idx="31686">
                  <c:v>3.3790186311219568</c:v>
                </c:pt>
                <c:pt idx="31687">
                  <c:v>3.3802836700351566</c:v>
                </c:pt>
                <c:pt idx="31688">
                  <c:v>3.3837576321006164</c:v>
                </c:pt>
                <c:pt idx="31689">
                  <c:v>3.3816058872510477</c:v>
                </c:pt>
                <c:pt idx="31690">
                  <c:v>3.3974291023836258</c:v>
                </c:pt>
                <c:pt idx="31691">
                  <c:v>3.3934838166922101</c:v>
                </c:pt>
                <c:pt idx="31692">
                  <c:v>3.3923140540048711</c:v>
                </c:pt>
                <c:pt idx="31693">
                  <c:v>3.381872914831479</c:v>
                </c:pt>
                <c:pt idx="31694">
                  <c:v>3.3980727153756183</c:v>
                </c:pt>
                <c:pt idx="31695">
                  <c:v>3.3949114382052774</c:v>
                </c:pt>
                <c:pt idx="31696">
                  <c:v>3.3942531311642492</c:v>
                </c:pt>
                <c:pt idx="31697">
                  <c:v>2.5022969364918888</c:v>
                </c:pt>
                <c:pt idx="31698">
                  <c:v>2.486637305368343</c:v>
                </c:pt>
                <c:pt idx="31699">
                  <c:v>3.3936287783314878</c:v>
                </c:pt>
                <c:pt idx="31700">
                  <c:v>3.392276507943826</c:v>
                </c:pt>
                <c:pt idx="31701">
                  <c:v>3.392276507943826</c:v>
                </c:pt>
                <c:pt idx="31702">
                  <c:v>3.3756758447678319</c:v>
                </c:pt>
                <c:pt idx="31703">
                  <c:v>3.3794656739513131</c:v>
                </c:pt>
                <c:pt idx="31704">
                  <c:v>3.3834573227299112</c:v>
                </c:pt>
                <c:pt idx="31705">
                  <c:v>3.386335966781318</c:v>
                </c:pt>
                <c:pt idx="31706">
                  <c:v>4.4476477431840964</c:v>
                </c:pt>
                <c:pt idx="31707">
                  <c:v>4.4459836076321793</c:v>
                </c:pt>
                <c:pt idx="31708">
                  <c:v>4.4491031026842105</c:v>
                </c:pt>
                <c:pt idx="31709">
                  <c:v>4.4315834404648538</c:v>
                </c:pt>
                <c:pt idx="31710">
                  <c:v>4.4315834404648538</c:v>
                </c:pt>
                <c:pt idx="31711">
                  <c:v>4.4376436090845246</c:v>
                </c:pt>
                <c:pt idx="31712">
                  <c:v>4.4419382188948422</c:v>
                </c:pt>
                <c:pt idx="31713">
                  <c:v>4.4462698591932144</c:v>
                </c:pt>
                <c:pt idx="31714">
                  <c:v>3.863804709949576</c:v>
                </c:pt>
                <c:pt idx="31715">
                  <c:v>3.867820622568515</c:v>
                </c:pt>
                <c:pt idx="31716">
                  <c:v>3.8482011081790728</c:v>
                </c:pt>
                <c:pt idx="31717">
                  <c:v>3.843497901472881</c:v>
                </c:pt>
                <c:pt idx="31718">
                  <c:v>3.8618568654899352</c:v>
                </c:pt>
                <c:pt idx="31719">
                  <c:v>3.858115532622024</c:v>
                </c:pt>
                <c:pt idx="31720">
                  <c:v>4.5326468034411267</c:v>
                </c:pt>
                <c:pt idx="31721">
                  <c:v>4.9767207974671166</c:v>
                </c:pt>
                <c:pt idx="31722">
                  <c:v>4.9821248794320683</c:v>
                </c:pt>
                <c:pt idx="31723">
                  <c:v>4.9912348510353022</c:v>
                </c:pt>
                <c:pt idx="31724">
                  <c:v>4.9964834303873449</c:v>
                </c:pt>
                <c:pt idx="31725">
                  <c:v>4.9789509121122828</c:v>
                </c:pt>
                <c:pt idx="31726">
                  <c:v>4.9750868669830339</c:v>
                </c:pt>
                <c:pt idx="31727">
                  <c:v>4.9766226705462424</c:v>
                </c:pt>
                <c:pt idx="31728">
                  <c:v>4.9671372432559462</c:v>
                </c:pt>
                <c:pt idx="31729">
                  <c:v>5.4342191933538349</c:v>
                </c:pt>
                <c:pt idx="31730">
                  <c:v>5.047964647892095</c:v>
                </c:pt>
                <c:pt idx="31731">
                  <c:v>5.0670537252662573</c:v>
                </c:pt>
                <c:pt idx="31732">
                  <c:v>5.0693443853617337</c:v>
                </c:pt>
                <c:pt idx="31733">
                  <c:v>5.0880048231231925</c:v>
                </c:pt>
                <c:pt idx="31734">
                  <c:v>5.1063157318949761</c:v>
                </c:pt>
                <c:pt idx="31735">
                  <c:v>5.0998975882884334</c:v>
                </c:pt>
                <c:pt idx="31736">
                  <c:v>5.1180297795285954</c:v>
                </c:pt>
                <c:pt idx="31737">
                  <c:v>4.2624723580966446</c:v>
                </c:pt>
                <c:pt idx="31738">
                  <c:v>4.278992947547505</c:v>
                </c:pt>
                <c:pt idx="31739">
                  <c:v>4.276231966756102</c:v>
                </c:pt>
                <c:pt idx="31740">
                  <c:v>4.271060220955702</c:v>
                </c:pt>
                <c:pt idx="31741">
                  <c:v>4.271060220955702</c:v>
                </c:pt>
                <c:pt idx="31742">
                  <c:v>4.2671600376222747</c:v>
                </c:pt>
                <c:pt idx="31743">
                  <c:v>4.2642614181412055</c:v>
                </c:pt>
                <c:pt idx="31744">
                  <c:v>4.2590437718056009</c:v>
                </c:pt>
                <c:pt idx="31745">
                  <c:v>4.2606444591253974</c:v>
                </c:pt>
                <c:pt idx="31746">
                  <c:v>4.7627869293121901</c:v>
                </c:pt>
                <c:pt idx="31747">
                  <c:v>4.7882792753048822</c:v>
                </c:pt>
                <c:pt idx="31748">
                  <c:v>4.7882792753048813</c:v>
                </c:pt>
                <c:pt idx="31749">
                  <c:v>4.7882792753048822</c:v>
                </c:pt>
                <c:pt idx="31750">
                  <c:v>4.7869226122566042</c:v>
                </c:pt>
                <c:pt idx="31751">
                  <c:v>4.1770996265737512</c:v>
                </c:pt>
                <c:pt idx="31752">
                  <c:v>3.5291269448286946</c:v>
                </c:pt>
                <c:pt idx="31753">
                  <c:v>3.544272651254528</c:v>
                </c:pt>
                <c:pt idx="31754">
                  <c:v>3.5402980747186241</c:v>
                </c:pt>
                <c:pt idx="31755">
                  <c:v>3.540298074718625</c:v>
                </c:pt>
                <c:pt idx="31756">
                  <c:v>4.5837748111410086</c:v>
                </c:pt>
                <c:pt idx="31757">
                  <c:v>4.5837748111410086</c:v>
                </c:pt>
                <c:pt idx="31758">
                  <c:v>4.5826954918326939</c:v>
                </c:pt>
                <c:pt idx="31759">
                  <c:v>4.5688094649655966</c:v>
                </c:pt>
                <c:pt idx="31760">
                  <c:v>3.9142324484846371</c:v>
                </c:pt>
                <c:pt idx="31761">
                  <c:v>3.9314770851118577</c:v>
                </c:pt>
                <c:pt idx="31762">
                  <c:v>3.9142324484846367</c:v>
                </c:pt>
                <c:pt idx="31763">
                  <c:v>3.9142324484846363</c:v>
                </c:pt>
                <c:pt idx="31764">
                  <c:v>3.8953183632258477</c:v>
                </c:pt>
                <c:pt idx="31765">
                  <c:v>3.8809851498828007</c:v>
                </c:pt>
                <c:pt idx="31766">
                  <c:v>3.8996943835536229</c:v>
                </c:pt>
                <c:pt idx="31767">
                  <c:v>3.8817896510374115</c:v>
                </c:pt>
                <c:pt idx="31768">
                  <c:v>3.9004261753859413</c:v>
                </c:pt>
                <c:pt idx="31769">
                  <c:v>3.881789651037411</c:v>
                </c:pt>
                <c:pt idx="31770">
                  <c:v>3.8855529995591276</c:v>
                </c:pt>
                <c:pt idx="31771">
                  <c:v>3.8864362977892992</c:v>
                </c:pt>
                <c:pt idx="31772">
                  <c:v>3.9004992809894174</c:v>
                </c:pt>
                <c:pt idx="31773">
                  <c:v>3.9047134395170482</c:v>
                </c:pt>
                <c:pt idx="31774">
                  <c:v>3.9215420088744848</c:v>
                </c:pt>
                <c:pt idx="31775">
                  <c:v>3.9208983486647435</c:v>
                </c:pt>
                <c:pt idx="31776">
                  <c:v>3.9169115907803684</c:v>
                </c:pt>
                <c:pt idx="31777">
                  <c:v>3.1727681365462312</c:v>
                </c:pt>
                <c:pt idx="31778">
                  <c:v>3.1601888387180228</c:v>
                </c:pt>
                <c:pt idx="31779">
                  <c:v>3.1750143509962698</c:v>
                </c:pt>
                <c:pt idx="31780">
                  <c:v>3.1601888387180228</c:v>
                </c:pt>
                <c:pt idx="31781">
                  <c:v>3.1603694840563232</c:v>
                </c:pt>
                <c:pt idx="31782">
                  <c:v>3.1617180339363968</c:v>
                </c:pt>
                <c:pt idx="31783">
                  <c:v>3.1687681390803566</c:v>
                </c:pt>
                <c:pt idx="31784">
                  <c:v>3.1553776916069736</c:v>
                </c:pt>
                <c:pt idx="31785">
                  <c:v>3.1696698768155147</c:v>
                </c:pt>
                <c:pt idx="31786">
                  <c:v>3.1685655013125777</c:v>
                </c:pt>
                <c:pt idx="31787">
                  <c:v>0.73770698959505487</c:v>
                </c:pt>
                <c:pt idx="31788">
                  <c:v>0.72923498465940029</c:v>
                </c:pt>
                <c:pt idx="31789">
                  <c:v>0.73770698959505521</c:v>
                </c:pt>
                <c:pt idx="31790">
                  <c:v>0.72923498465940029</c:v>
                </c:pt>
                <c:pt idx="31791">
                  <c:v>0.71547129050285285</c:v>
                </c:pt>
                <c:pt idx="31792">
                  <c:v>0.68834386295895433</c:v>
                </c:pt>
                <c:pt idx="31793">
                  <c:v>0.71547129050285352</c:v>
                </c:pt>
                <c:pt idx="31794">
                  <c:v>0.73770698959505487</c:v>
                </c:pt>
                <c:pt idx="31795">
                  <c:v>0.72923498465940029</c:v>
                </c:pt>
                <c:pt idx="31796">
                  <c:v>0.75457353351531575</c:v>
                </c:pt>
                <c:pt idx="31797">
                  <c:v>0.73591675150147084</c:v>
                </c:pt>
                <c:pt idx="31798">
                  <c:v>0.74713730460008287</c:v>
                </c:pt>
                <c:pt idx="31799">
                  <c:v>0.74713730460008421</c:v>
                </c:pt>
                <c:pt idx="31800">
                  <c:v>0.74713730460008387</c:v>
                </c:pt>
                <c:pt idx="31801">
                  <c:v>2.5094497782155463</c:v>
                </c:pt>
                <c:pt idx="31802">
                  <c:v>2.5094497782155472</c:v>
                </c:pt>
                <c:pt idx="31803">
                  <c:v>2.5094497782155472</c:v>
                </c:pt>
                <c:pt idx="31804">
                  <c:v>2.5074878083973187</c:v>
                </c:pt>
                <c:pt idx="31805">
                  <c:v>2.4910870045223024</c:v>
                </c:pt>
                <c:pt idx="31806">
                  <c:v>2.5074878083973191</c:v>
                </c:pt>
                <c:pt idx="31807">
                  <c:v>2.5231684510270149</c:v>
                </c:pt>
                <c:pt idx="31808">
                  <c:v>2.5222297833712286</c:v>
                </c:pt>
                <c:pt idx="31809">
                  <c:v>2.5353324772169867</c:v>
                </c:pt>
                <c:pt idx="31810">
                  <c:v>2.5206212586694994</c:v>
                </c:pt>
                <c:pt idx="31811">
                  <c:v>2.5353324772169863</c:v>
                </c:pt>
                <c:pt idx="31812">
                  <c:v>2.5353324772169867</c:v>
                </c:pt>
                <c:pt idx="31813">
                  <c:v>2.5347964573363426</c:v>
                </c:pt>
                <c:pt idx="31814">
                  <c:v>2.5282471008003791</c:v>
                </c:pt>
                <c:pt idx="31815">
                  <c:v>2.5291057222707161</c:v>
                </c:pt>
                <c:pt idx="31816">
                  <c:v>3.4163709134873477</c:v>
                </c:pt>
                <c:pt idx="31817">
                  <c:v>3.4340187092264625</c:v>
                </c:pt>
                <c:pt idx="31818">
                  <c:v>3.4301873452809084</c:v>
                </c:pt>
                <c:pt idx="31819">
                  <c:v>3.4340187092264625</c:v>
                </c:pt>
                <c:pt idx="31820">
                  <c:v>3.4516563156751374</c:v>
                </c:pt>
                <c:pt idx="31821">
                  <c:v>3.4516563156751374</c:v>
                </c:pt>
                <c:pt idx="31822">
                  <c:v>3.4516563156751374</c:v>
                </c:pt>
                <c:pt idx="31823">
                  <c:v>3.4679514115275492</c:v>
                </c:pt>
                <c:pt idx="31824">
                  <c:v>3.4516563156751374</c:v>
                </c:pt>
                <c:pt idx="31825">
                  <c:v>3.4340187092264629</c:v>
                </c:pt>
                <c:pt idx="31826">
                  <c:v>3.4340187092264625</c:v>
                </c:pt>
                <c:pt idx="31827">
                  <c:v>3.4151434808507077</c:v>
                </c:pt>
                <c:pt idx="31828">
                  <c:v>3.4335703591203979</c:v>
                </c:pt>
                <c:pt idx="31829">
                  <c:v>3.4345743003099578</c:v>
                </c:pt>
                <c:pt idx="31830">
                  <c:v>3.4263263684206215</c:v>
                </c:pt>
                <c:pt idx="31831">
                  <c:v>3.4288865019245138</c:v>
                </c:pt>
                <c:pt idx="31832">
                  <c:v>2.5228353451979837</c:v>
                </c:pt>
                <c:pt idx="31833">
                  <c:v>2.523458771752916</c:v>
                </c:pt>
                <c:pt idx="31834">
                  <c:v>2.5151991768175099</c:v>
                </c:pt>
                <c:pt idx="31835">
                  <c:v>2.5158285490552443</c:v>
                </c:pt>
                <c:pt idx="31836">
                  <c:v>2.5206680213136474</c:v>
                </c:pt>
                <c:pt idx="31837">
                  <c:v>2.5071347929313976</c:v>
                </c:pt>
                <c:pt idx="31838">
                  <c:v>2.4988711499261829</c:v>
                </c:pt>
                <c:pt idx="31839">
                  <c:v>2.5050415450766153</c:v>
                </c:pt>
                <c:pt idx="31840">
                  <c:v>2.4911633212272726</c:v>
                </c:pt>
                <c:pt idx="31841">
                  <c:v>2.4973623859136831</c:v>
                </c:pt>
                <c:pt idx="31842">
                  <c:v>2.4834314022450084</c:v>
                </c:pt>
                <c:pt idx="31843">
                  <c:v>2.4829537476995815</c:v>
                </c:pt>
                <c:pt idx="31844">
                  <c:v>2.4839347918067349</c:v>
                </c:pt>
                <c:pt idx="31845">
                  <c:v>2.4895001880426331</c:v>
                </c:pt>
                <c:pt idx="31846">
                  <c:v>2.4939306867977518</c:v>
                </c:pt>
                <c:pt idx="31847">
                  <c:v>0.5915709961588338</c:v>
                </c:pt>
                <c:pt idx="31848">
                  <c:v>0.56346644343954655</c:v>
                </c:pt>
                <c:pt idx="31849">
                  <c:v>0.55786076832541887</c:v>
                </c:pt>
                <c:pt idx="31850">
                  <c:v>0.55884059406360209</c:v>
                </c:pt>
                <c:pt idx="31851">
                  <c:v>0.53653472480923026</c:v>
                </c:pt>
                <c:pt idx="31852">
                  <c:v>0.52395210320372865</c:v>
                </c:pt>
                <c:pt idx="31853">
                  <c:v>0.52395210320372954</c:v>
                </c:pt>
                <c:pt idx="31854">
                  <c:v>0.49925907642246903</c:v>
                </c:pt>
                <c:pt idx="31855">
                  <c:v>0.48599030492678502</c:v>
                </c:pt>
                <c:pt idx="31856">
                  <c:v>0.48814552767742064</c:v>
                </c:pt>
                <c:pt idx="31857">
                  <c:v>0.48814552767741914</c:v>
                </c:pt>
                <c:pt idx="31858">
                  <c:v>0.48814552767742064</c:v>
                </c:pt>
                <c:pt idx="31859">
                  <c:v>0.46516923173391905</c:v>
                </c:pt>
                <c:pt idx="31860">
                  <c:v>2.4644721854721063</c:v>
                </c:pt>
                <c:pt idx="31861">
                  <c:v>2.4590138819437541</c:v>
                </c:pt>
                <c:pt idx="31862">
                  <c:v>2.4722393237049802</c:v>
                </c:pt>
                <c:pt idx="31863">
                  <c:v>2.4724155090784672</c:v>
                </c:pt>
                <c:pt idx="31864">
                  <c:v>2.4724155090784676</c:v>
                </c:pt>
                <c:pt idx="31865">
                  <c:v>2.4681989351246942</c:v>
                </c:pt>
                <c:pt idx="31866">
                  <c:v>2.4814838235824452</c:v>
                </c:pt>
                <c:pt idx="31867">
                  <c:v>2.4759659400137597</c:v>
                </c:pt>
                <c:pt idx="31868">
                  <c:v>2.4766828017152651</c:v>
                </c:pt>
                <c:pt idx="31869">
                  <c:v>2.471164156684456</c:v>
                </c:pt>
                <c:pt idx="31870">
                  <c:v>2.4639896731238924</c:v>
                </c:pt>
                <c:pt idx="31871">
                  <c:v>2.4789401309303005</c:v>
                </c:pt>
                <c:pt idx="31872">
                  <c:v>2.4717979423160537</c:v>
                </c:pt>
                <c:pt idx="31873">
                  <c:v>2.4866916221609161</c:v>
                </c:pt>
                <c:pt idx="31874">
                  <c:v>2.4858610481852152</c:v>
                </c:pt>
                <c:pt idx="31875">
                  <c:v>2.4997350640054883</c:v>
                </c:pt>
                <c:pt idx="31876">
                  <c:v>2.493778178703665</c:v>
                </c:pt>
                <c:pt idx="31877">
                  <c:v>2.4869515563646347</c:v>
                </c:pt>
                <c:pt idx="31878">
                  <c:v>3.3920471121171154</c:v>
                </c:pt>
                <c:pt idx="31879">
                  <c:v>3.3910221110066665</c:v>
                </c:pt>
                <c:pt idx="31880">
                  <c:v>3.3910221110066665</c:v>
                </c:pt>
                <c:pt idx="31881">
                  <c:v>3.3887289078387584</c:v>
                </c:pt>
                <c:pt idx="31882">
                  <c:v>3.3819623526643099</c:v>
                </c:pt>
                <c:pt idx="31883">
                  <c:v>3.3788159065389989</c:v>
                </c:pt>
                <c:pt idx="31884">
                  <c:v>3.3826916438753662</c:v>
                </c:pt>
                <c:pt idx="31885">
                  <c:v>3.3926898904892706</c:v>
                </c:pt>
                <c:pt idx="31886">
                  <c:v>3.398893519839826</c:v>
                </c:pt>
                <c:pt idx="31887">
                  <c:v>3.3988935198398269</c:v>
                </c:pt>
                <c:pt idx="31888">
                  <c:v>3.401679659480477</c:v>
                </c:pt>
                <c:pt idx="31889">
                  <c:v>3.4058267617894993</c:v>
                </c:pt>
                <c:pt idx="31890">
                  <c:v>4.0772815475385098</c:v>
                </c:pt>
                <c:pt idx="31891">
                  <c:v>3.4052423241467333</c:v>
                </c:pt>
                <c:pt idx="31892">
                  <c:v>3.4229987659227752</c:v>
                </c:pt>
                <c:pt idx="31893">
                  <c:v>3.4047473207887711</c:v>
                </c:pt>
                <c:pt idx="31894">
                  <c:v>3.4007292555131183</c:v>
                </c:pt>
                <c:pt idx="31895">
                  <c:v>3.3972994110383339</c:v>
                </c:pt>
                <c:pt idx="31896">
                  <c:v>3.4164209567918062</c:v>
                </c:pt>
                <c:pt idx="31897">
                  <c:v>3.4080660275098547</c:v>
                </c:pt>
                <c:pt idx="31898">
                  <c:v>3.4080660275098547</c:v>
                </c:pt>
                <c:pt idx="31899">
                  <c:v>3.4262850646776135</c:v>
                </c:pt>
                <c:pt idx="31900">
                  <c:v>3.4355015295623712</c:v>
                </c:pt>
                <c:pt idx="31901">
                  <c:v>3.4376150742256164</c:v>
                </c:pt>
                <c:pt idx="31902">
                  <c:v>3.4298301654133851</c:v>
                </c:pt>
                <c:pt idx="31903">
                  <c:v>3.4319501741602898</c:v>
                </c:pt>
                <c:pt idx="31904">
                  <c:v>3.4183796844431327</c:v>
                </c:pt>
                <c:pt idx="31905">
                  <c:v>3.4270915668683721</c:v>
                </c:pt>
                <c:pt idx="31906">
                  <c:v>3.4108708504393261</c:v>
                </c:pt>
                <c:pt idx="31907">
                  <c:v>3.4133881447076608</c:v>
                </c:pt>
                <c:pt idx="31908">
                  <c:v>4.507105397422559</c:v>
                </c:pt>
                <c:pt idx="31909">
                  <c:v>3.9204670133158119</c:v>
                </c:pt>
                <c:pt idx="31910">
                  <c:v>3.9204670133158119</c:v>
                </c:pt>
                <c:pt idx="31911">
                  <c:v>3.9204670133158128</c:v>
                </c:pt>
                <c:pt idx="31912">
                  <c:v>3.935250297140533</c:v>
                </c:pt>
                <c:pt idx="31913">
                  <c:v>3.9344893904784808</c:v>
                </c:pt>
                <c:pt idx="31914">
                  <c:v>3.9422498686733647</c:v>
                </c:pt>
                <c:pt idx="31915">
                  <c:v>3.9422498686733647</c:v>
                </c:pt>
                <c:pt idx="31916">
                  <c:v>3.934916934309638</c:v>
                </c:pt>
                <c:pt idx="31917">
                  <c:v>3.9297494578215426</c:v>
                </c:pt>
                <c:pt idx="31918">
                  <c:v>4.8850964712909146</c:v>
                </c:pt>
                <c:pt idx="31919">
                  <c:v>4.881453443506742</c:v>
                </c:pt>
                <c:pt idx="31920">
                  <c:v>4.8752411931049053</c:v>
                </c:pt>
                <c:pt idx="31921">
                  <c:v>4.3457087089613538</c:v>
                </c:pt>
                <c:pt idx="31922">
                  <c:v>4.361771953984297</c:v>
                </c:pt>
                <c:pt idx="31923">
                  <c:v>4.3617719539842978</c:v>
                </c:pt>
                <c:pt idx="31924">
                  <c:v>4.3623836909677767</c:v>
                </c:pt>
                <c:pt idx="31925">
                  <c:v>4.3623836909677767</c:v>
                </c:pt>
                <c:pt idx="31926">
                  <c:v>4.3623836909677767</c:v>
                </c:pt>
                <c:pt idx="31927">
                  <c:v>4.3623836909677767</c:v>
                </c:pt>
                <c:pt idx="31928">
                  <c:v>4.3542049957071374</c:v>
                </c:pt>
                <c:pt idx="31929">
                  <c:v>4.3578818757841802</c:v>
                </c:pt>
                <c:pt idx="31930">
                  <c:v>4.8714943317152084</c:v>
                </c:pt>
                <c:pt idx="31931">
                  <c:v>4.8714943317152075</c:v>
                </c:pt>
                <c:pt idx="31932">
                  <c:v>4.8714943317152084</c:v>
                </c:pt>
                <c:pt idx="31933">
                  <c:v>4.8649037451456048</c:v>
                </c:pt>
                <c:pt idx="31934">
                  <c:v>4.8726099346697387</c:v>
                </c:pt>
                <c:pt idx="31935">
                  <c:v>4.8791121081175826</c:v>
                </c:pt>
                <c:pt idx="31936">
                  <c:v>4.872966231767025</c:v>
                </c:pt>
                <c:pt idx="31937">
                  <c:v>4.8705130208601597</c:v>
                </c:pt>
                <c:pt idx="31938">
                  <c:v>4.8666773029309924</c:v>
                </c:pt>
                <c:pt idx="31939">
                  <c:v>3.9178066237239051</c:v>
                </c:pt>
                <c:pt idx="31940">
                  <c:v>3.9088370823185024</c:v>
                </c:pt>
                <c:pt idx="31941">
                  <c:v>3.9056598249276804</c:v>
                </c:pt>
                <c:pt idx="31942">
                  <c:v>3.8960700803193506</c:v>
                </c:pt>
                <c:pt idx="31943">
                  <c:v>3.8960700803193506</c:v>
                </c:pt>
                <c:pt idx="31944">
                  <c:v>3.9106716770474059</c:v>
                </c:pt>
                <c:pt idx="31945">
                  <c:v>3.9011004144072272</c:v>
                </c:pt>
                <c:pt idx="31946">
                  <c:v>3.8989601457981555</c:v>
                </c:pt>
                <c:pt idx="31947">
                  <c:v>3.8975288069812519</c:v>
                </c:pt>
                <c:pt idx="31948">
                  <c:v>3.9114278392852251</c:v>
                </c:pt>
                <c:pt idx="31949">
                  <c:v>2.5075572664106449</c:v>
                </c:pt>
                <c:pt idx="31950">
                  <c:v>2.5075572664106445</c:v>
                </c:pt>
                <c:pt idx="31951">
                  <c:v>2.5208337631828281</c:v>
                </c:pt>
                <c:pt idx="31952">
                  <c:v>2.5219806026711913</c:v>
                </c:pt>
                <c:pt idx="31953">
                  <c:v>2.5075572664106454</c:v>
                </c:pt>
                <c:pt idx="31954">
                  <c:v>2.4918931095676902</c:v>
                </c:pt>
                <c:pt idx="31955">
                  <c:v>2.5075572664106458</c:v>
                </c:pt>
                <c:pt idx="31956">
                  <c:v>2.5084888760381387</c:v>
                </c:pt>
                <c:pt idx="31957">
                  <c:v>2.5082302299781989</c:v>
                </c:pt>
                <c:pt idx="31958">
                  <c:v>2.4944786375627737</c:v>
                </c:pt>
                <c:pt idx="31959">
                  <c:v>2.4953672684337378</c:v>
                </c:pt>
                <c:pt idx="31960">
                  <c:v>2.4945048555787035</c:v>
                </c:pt>
                <c:pt idx="31961">
                  <c:v>0.68554022538750403</c:v>
                </c:pt>
                <c:pt idx="31962">
                  <c:v>0.69057920313027399</c:v>
                </c:pt>
                <c:pt idx="31963">
                  <c:v>0.72099953022220775</c:v>
                </c:pt>
                <c:pt idx="31964">
                  <c:v>0.72089993907921179</c:v>
                </c:pt>
                <c:pt idx="31965">
                  <c:v>0.71170794557309958</c:v>
                </c:pt>
                <c:pt idx="31966">
                  <c:v>0.71441039048671318</c:v>
                </c:pt>
                <c:pt idx="31967">
                  <c:v>0.71811095986370854</c:v>
                </c:pt>
                <c:pt idx="31968">
                  <c:v>0.71811095986370821</c:v>
                </c:pt>
                <c:pt idx="31969">
                  <c:v>0.74509638734246975</c:v>
                </c:pt>
                <c:pt idx="31970">
                  <c:v>0.74509638734246941</c:v>
                </c:pt>
                <c:pt idx="31971">
                  <c:v>0.74509638734247008</c:v>
                </c:pt>
                <c:pt idx="31972">
                  <c:v>0.73751297630517698</c:v>
                </c:pt>
                <c:pt idx="31973">
                  <c:v>0.75939995617877643</c:v>
                </c:pt>
                <c:pt idx="31974">
                  <c:v>0.74509638734247141</c:v>
                </c:pt>
                <c:pt idx="31975">
                  <c:v>2.486779507817185</c:v>
                </c:pt>
                <c:pt idx="31976">
                  <c:v>2.503738879494215</c:v>
                </c:pt>
                <c:pt idx="31977">
                  <c:v>2.503721808192751</c:v>
                </c:pt>
                <c:pt idx="31978">
                  <c:v>2.5037218081927515</c:v>
                </c:pt>
                <c:pt idx="31979">
                  <c:v>2.486654326571009</c:v>
                </c:pt>
                <c:pt idx="31980">
                  <c:v>2.5015450376601756</c:v>
                </c:pt>
                <c:pt idx="31981">
                  <c:v>2.517806378460679</c:v>
                </c:pt>
                <c:pt idx="31982">
                  <c:v>2.501545037660176</c:v>
                </c:pt>
                <c:pt idx="31983">
                  <c:v>2.5029833603908238</c:v>
                </c:pt>
                <c:pt idx="31984">
                  <c:v>2.5029833603908238</c:v>
                </c:pt>
                <c:pt idx="31985">
                  <c:v>2.5186060594762312</c:v>
                </c:pt>
                <c:pt idx="31986">
                  <c:v>2.5029827159984328</c:v>
                </c:pt>
                <c:pt idx="31987">
                  <c:v>2.517526555644785</c:v>
                </c:pt>
                <c:pt idx="31988">
                  <c:v>2.5168358188451339</c:v>
                </c:pt>
                <c:pt idx="31989">
                  <c:v>2.516248156816125</c:v>
                </c:pt>
                <c:pt idx="31990">
                  <c:v>2.5160409310465033</c:v>
                </c:pt>
                <c:pt idx="31991">
                  <c:v>2.5149169640583016</c:v>
                </c:pt>
                <c:pt idx="31992">
                  <c:v>2.5308288446670906</c:v>
                </c:pt>
                <c:pt idx="31993">
                  <c:v>2.529938829036793</c:v>
                </c:pt>
                <c:pt idx="31994">
                  <c:v>2.5149169640583016</c:v>
                </c:pt>
                <c:pt idx="31995">
                  <c:v>2.5158871575223838</c:v>
                </c:pt>
                <c:pt idx="31996">
                  <c:v>2.5308402338515958</c:v>
                </c:pt>
                <c:pt idx="31997">
                  <c:v>2.5447172330233059</c:v>
                </c:pt>
                <c:pt idx="31998">
                  <c:v>2.5447172330233059</c:v>
                </c:pt>
                <c:pt idx="31999">
                  <c:v>2.5569878037472082</c:v>
                </c:pt>
                <c:pt idx="32000">
                  <c:v>2.5447658734501259</c:v>
                </c:pt>
                <c:pt idx="32001">
                  <c:v>2.5306641172011535</c:v>
                </c:pt>
                <c:pt idx="32002">
                  <c:v>2.530664117201153</c:v>
                </c:pt>
                <c:pt idx="32003">
                  <c:v>2.5316188735091227</c:v>
                </c:pt>
                <c:pt idx="32004">
                  <c:v>2.5316188735091227</c:v>
                </c:pt>
                <c:pt idx="32005">
                  <c:v>2.5312745367575298</c:v>
                </c:pt>
                <c:pt idx="32006">
                  <c:v>0.78640705502396557</c:v>
                </c:pt>
                <c:pt idx="32007">
                  <c:v>2.5162357297476499</c:v>
                </c:pt>
                <c:pt idx="32008">
                  <c:v>2.5311161900501165</c:v>
                </c:pt>
                <c:pt idx="32009">
                  <c:v>2.5300571902738072</c:v>
                </c:pt>
                <c:pt idx="32010">
                  <c:v>2.5311161900501173</c:v>
                </c:pt>
                <c:pt idx="32011">
                  <c:v>2.5311161900501173</c:v>
                </c:pt>
                <c:pt idx="32012">
                  <c:v>2.517902600730177</c:v>
                </c:pt>
                <c:pt idx="32013">
                  <c:v>2.5179026007301766</c:v>
                </c:pt>
                <c:pt idx="32014">
                  <c:v>2.5311161900501173</c:v>
                </c:pt>
                <c:pt idx="32015">
                  <c:v>2.5311161900501169</c:v>
                </c:pt>
                <c:pt idx="32016">
                  <c:v>2.5161732316217136</c:v>
                </c:pt>
                <c:pt idx="32017">
                  <c:v>2.5170800001921525</c:v>
                </c:pt>
                <c:pt idx="32018">
                  <c:v>3.5280647668317289</c:v>
                </c:pt>
                <c:pt idx="32019">
                  <c:v>3.5309583704042136</c:v>
                </c:pt>
                <c:pt idx="32020">
                  <c:v>3.5353294056202884</c:v>
                </c:pt>
                <c:pt idx="32021">
                  <c:v>3.5534896157906162</c:v>
                </c:pt>
                <c:pt idx="32022">
                  <c:v>3.5534896157906162</c:v>
                </c:pt>
                <c:pt idx="32023">
                  <c:v>3.5534896157906162</c:v>
                </c:pt>
                <c:pt idx="32024">
                  <c:v>3.5534896157906157</c:v>
                </c:pt>
                <c:pt idx="32025">
                  <c:v>3.5534896157906157</c:v>
                </c:pt>
                <c:pt idx="32026">
                  <c:v>3.5493380910382886</c:v>
                </c:pt>
                <c:pt idx="32027">
                  <c:v>3.5319195080055517</c:v>
                </c:pt>
                <c:pt idx="32028">
                  <c:v>3.5319195080055517</c:v>
                </c:pt>
                <c:pt idx="32029">
                  <c:v>3.5319195080055512</c:v>
                </c:pt>
                <c:pt idx="32030">
                  <c:v>3.5122542796429084</c:v>
                </c:pt>
                <c:pt idx="32031">
                  <c:v>3.507705335709431</c:v>
                </c:pt>
                <c:pt idx="32032">
                  <c:v>3.527088034058691</c:v>
                </c:pt>
                <c:pt idx="32033">
                  <c:v>3.5373078059518464</c:v>
                </c:pt>
                <c:pt idx="32034">
                  <c:v>3.5378865820178071</c:v>
                </c:pt>
                <c:pt idx="32035">
                  <c:v>3.5378865820178063</c:v>
                </c:pt>
                <c:pt idx="32036">
                  <c:v>3.5345110063642893</c:v>
                </c:pt>
                <c:pt idx="32037">
                  <c:v>3.536667795353845</c:v>
                </c:pt>
                <c:pt idx="32038">
                  <c:v>2.685249277751109</c:v>
                </c:pt>
                <c:pt idx="32039">
                  <c:v>2.6701410010822979</c:v>
                </c:pt>
                <c:pt idx="32040">
                  <c:v>2.6701410010822975</c:v>
                </c:pt>
                <c:pt idx="32041">
                  <c:v>2.6852492777511094</c:v>
                </c:pt>
                <c:pt idx="32042">
                  <c:v>2.6697035928494501</c:v>
                </c:pt>
                <c:pt idx="32043">
                  <c:v>2.6673888871977991</c:v>
                </c:pt>
                <c:pt idx="32044">
                  <c:v>2.6833522296458732</c:v>
                </c:pt>
                <c:pt idx="32045">
                  <c:v>2.6673888871977991</c:v>
                </c:pt>
                <c:pt idx="32046">
                  <c:v>2.6678662451046895</c:v>
                </c:pt>
                <c:pt idx="32047">
                  <c:v>2.6839582996027063</c:v>
                </c:pt>
                <c:pt idx="32048">
                  <c:v>2.6852492777511099</c:v>
                </c:pt>
                <c:pt idx="32049">
                  <c:v>0.77696700800590968</c:v>
                </c:pt>
                <c:pt idx="32050">
                  <c:v>0.78372327030149558</c:v>
                </c:pt>
                <c:pt idx="32051">
                  <c:v>0.79013137910976672</c:v>
                </c:pt>
                <c:pt idx="32052">
                  <c:v>0.7688941272894656</c:v>
                </c:pt>
                <c:pt idx="32053">
                  <c:v>0.7635238217834468</c:v>
                </c:pt>
                <c:pt idx="32054">
                  <c:v>0.74376824823056353</c:v>
                </c:pt>
                <c:pt idx="32055">
                  <c:v>0.73822899560229238</c:v>
                </c:pt>
                <c:pt idx="32056">
                  <c:v>0.72418410080768936</c:v>
                </c:pt>
                <c:pt idx="32057">
                  <c:v>0.71244522581871605</c:v>
                </c:pt>
                <c:pt idx="32058">
                  <c:v>0.73471433284270016</c:v>
                </c:pt>
                <c:pt idx="32059">
                  <c:v>0.72418410080768891</c:v>
                </c:pt>
                <c:pt idx="32060">
                  <c:v>0.72418410080768936</c:v>
                </c:pt>
                <c:pt idx="32061">
                  <c:v>0.71623992893167121</c:v>
                </c:pt>
                <c:pt idx="32062">
                  <c:v>0.70847379603413063</c:v>
                </c:pt>
                <c:pt idx="32063">
                  <c:v>0.68928105783558535</c:v>
                </c:pt>
                <c:pt idx="32064">
                  <c:v>0.68155775084869552</c:v>
                </c:pt>
                <c:pt idx="32065">
                  <c:v>0.70026488967589717</c:v>
                </c:pt>
                <c:pt idx="32066">
                  <c:v>0.68155775084869552</c:v>
                </c:pt>
                <c:pt idx="32067">
                  <c:v>0.66432834803750507</c:v>
                </c:pt>
                <c:pt idx="32068">
                  <c:v>0.66408242188700672</c:v>
                </c:pt>
                <c:pt idx="32069">
                  <c:v>0.6562202968848968</c:v>
                </c:pt>
                <c:pt idx="32070">
                  <c:v>0.65622029688489714</c:v>
                </c:pt>
                <c:pt idx="32071">
                  <c:v>0.65622029688489569</c:v>
                </c:pt>
                <c:pt idx="32072">
                  <c:v>0.65622029688489714</c:v>
                </c:pt>
                <c:pt idx="32073">
                  <c:v>2.6659237670529463</c:v>
                </c:pt>
                <c:pt idx="32074">
                  <c:v>2.6797243090528204</c:v>
                </c:pt>
                <c:pt idx="32075">
                  <c:v>2.6797243090528209</c:v>
                </c:pt>
                <c:pt idx="32076">
                  <c:v>2.6801048327765491</c:v>
                </c:pt>
                <c:pt idx="32077">
                  <c:v>2.6797067570631969</c:v>
                </c:pt>
                <c:pt idx="32078">
                  <c:v>2.6672351002723529</c:v>
                </c:pt>
                <c:pt idx="32079">
                  <c:v>2.6665301300460276</c:v>
                </c:pt>
                <c:pt idx="32080">
                  <c:v>2.666530130046028</c:v>
                </c:pt>
                <c:pt idx="32081">
                  <c:v>2.666530130046028</c:v>
                </c:pt>
                <c:pt idx="32082">
                  <c:v>2.6719018742068763</c:v>
                </c:pt>
                <c:pt idx="32083">
                  <c:v>2.6719018742068763</c:v>
                </c:pt>
                <c:pt idx="32084">
                  <c:v>2.6714301941091252</c:v>
                </c:pt>
                <c:pt idx="32085">
                  <c:v>2.6788179499064313</c:v>
                </c:pt>
                <c:pt idx="32086">
                  <c:v>2.6786057126788627</c:v>
                </c:pt>
                <c:pt idx="32087">
                  <c:v>2.677795912113222</c:v>
                </c:pt>
                <c:pt idx="32088">
                  <c:v>2.6790112640221473</c:v>
                </c:pt>
                <c:pt idx="32089">
                  <c:v>2.6790112640221482</c:v>
                </c:pt>
                <c:pt idx="32090">
                  <c:v>2.6790112640221473</c:v>
                </c:pt>
                <c:pt idx="32091">
                  <c:v>2.679246306339008</c:v>
                </c:pt>
                <c:pt idx="32092">
                  <c:v>2.6742763227004205</c:v>
                </c:pt>
                <c:pt idx="32093">
                  <c:v>2.679246306339008</c:v>
                </c:pt>
                <c:pt idx="32094">
                  <c:v>2.6742763227004205</c:v>
                </c:pt>
                <c:pt idx="32095">
                  <c:v>2.6747673807460366</c:v>
                </c:pt>
                <c:pt idx="32096">
                  <c:v>2.6619671573334935</c:v>
                </c:pt>
                <c:pt idx="32097">
                  <c:v>2.6629590857938199</c:v>
                </c:pt>
                <c:pt idx="32098">
                  <c:v>2.6636597272474249</c:v>
                </c:pt>
                <c:pt idx="32099">
                  <c:v>2.6638462897004547</c:v>
                </c:pt>
                <c:pt idx="32100">
                  <c:v>2.6682473874638371</c:v>
                </c:pt>
                <c:pt idx="32101">
                  <c:v>2.6791123873744338</c:v>
                </c:pt>
                <c:pt idx="32102">
                  <c:v>2.6791123873744338</c:v>
                </c:pt>
                <c:pt idx="32103">
                  <c:v>2.6791123873744342</c:v>
                </c:pt>
                <c:pt idx="32104">
                  <c:v>0.6256180294992677</c:v>
                </c:pt>
                <c:pt idx="32105">
                  <c:v>0.61232222037165462</c:v>
                </c:pt>
                <c:pt idx="32106">
                  <c:v>0.61232222037165429</c:v>
                </c:pt>
                <c:pt idx="32107">
                  <c:v>0.62254989059923471</c:v>
                </c:pt>
                <c:pt idx="32108">
                  <c:v>0.62254989059923438</c:v>
                </c:pt>
                <c:pt idx="32109">
                  <c:v>0.64270807779039496</c:v>
                </c:pt>
                <c:pt idx="32110">
                  <c:v>0.6685280941704016</c:v>
                </c:pt>
                <c:pt idx="32111">
                  <c:v>0.65147810806362572</c:v>
                </c:pt>
                <c:pt idx="32112">
                  <c:v>0.66133276811065356</c:v>
                </c:pt>
                <c:pt idx="32113">
                  <c:v>0.66133276811065322</c:v>
                </c:pt>
                <c:pt idx="32114">
                  <c:v>0.65290995948331776</c:v>
                </c:pt>
                <c:pt idx="32115">
                  <c:v>0.64776896390081318</c:v>
                </c:pt>
                <c:pt idx="32116">
                  <c:v>0.61911478883013205</c:v>
                </c:pt>
                <c:pt idx="32117">
                  <c:v>0.61030578644287914</c:v>
                </c:pt>
                <c:pt idx="32118">
                  <c:v>0.60806652690691665</c:v>
                </c:pt>
                <c:pt idx="32119">
                  <c:v>0.58584357563197698</c:v>
                </c:pt>
                <c:pt idx="32120">
                  <c:v>0.55622220610097228</c:v>
                </c:pt>
                <c:pt idx="32121">
                  <c:v>0.5567074680609152</c:v>
                </c:pt>
                <c:pt idx="32122">
                  <c:v>0.56411003826891082</c:v>
                </c:pt>
                <c:pt idx="32123">
                  <c:v>0.56411003826891037</c:v>
                </c:pt>
                <c:pt idx="32124">
                  <c:v>0.55622253349157347</c:v>
                </c:pt>
                <c:pt idx="32125">
                  <c:v>0.57807644176926398</c:v>
                </c:pt>
                <c:pt idx="32126">
                  <c:v>0.58762476258450502</c:v>
                </c:pt>
                <c:pt idx="32127">
                  <c:v>0.61785019686395315</c:v>
                </c:pt>
                <c:pt idx="32128">
                  <c:v>0.62319671173655111</c:v>
                </c:pt>
                <c:pt idx="32129">
                  <c:v>0.62345964189997327</c:v>
                </c:pt>
                <c:pt idx="32130">
                  <c:v>0.62823754595847159</c:v>
                </c:pt>
                <c:pt idx="32131">
                  <c:v>0.62358251329274261</c:v>
                </c:pt>
                <c:pt idx="32132">
                  <c:v>2.6376763593137853</c:v>
                </c:pt>
                <c:pt idx="32133">
                  <c:v>3.6261497441089423</c:v>
                </c:pt>
                <c:pt idx="32134">
                  <c:v>3.6261497441089423</c:v>
                </c:pt>
                <c:pt idx="32135">
                  <c:v>3.6261497441089423</c:v>
                </c:pt>
                <c:pt idx="32136">
                  <c:v>3.6261497441089423</c:v>
                </c:pt>
                <c:pt idx="32137">
                  <c:v>3.6103586877647511</c:v>
                </c:pt>
                <c:pt idx="32138">
                  <c:v>3.6110841258541506</c:v>
                </c:pt>
                <c:pt idx="32139">
                  <c:v>3.6061828265582978</c:v>
                </c:pt>
                <c:pt idx="32140">
                  <c:v>3.6069953064120646</c:v>
                </c:pt>
                <c:pt idx="32141">
                  <c:v>3.5920001152984185</c:v>
                </c:pt>
                <c:pt idx="32142">
                  <c:v>3.611417342779049</c:v>
                </c:pt>
                <c:pt idx="32143">
                  <c:v>3.6128604764175929</c:v>
                </c:pt>
                <c:pt idx="32144">
                  <c:v>3.6128604764175933</c:v>
                </c:pt>
                <c:pt idx="32145">
                  <c:v>3.6105961744082387</c:v>
                </c:pt>
                <c:pt idx="32146">
                  <c:v>3.6109281251609047</c:v>
                </c:pt>
                <c:pt idx="32147">
                  <c:v>4.2349880861095839</c:v>
                </c:pt>
                <c:pt idx="32148">
                  <c:v>4.8214636693303232</c:v>
                </c:pt>
                <c:pt idx="32149">
                  <c:v>4.8079666317637857</c:v>
                </c:pt>
                <c:pt idx="32150">
                  <c:v>4.8079666317637857</c:v>
                </c:pt>
                <c:pt idx="32151">
                  <c:v>4.8084356913789481</c:v>
                </c:pt>
                <c:pt idx="32152">
                  <c:v>4.8030830044414827</c:v>
                </c:pt>
                <c:pt idx="32153">
                  <c:v>4.7892180436165992</c:v>
                </c:pt>
                <c:pt idx="32154">
                  <c:v>4.7912232997008433</c:v>
                </c:pt>
                <c:pt idx="32155">
                  <c:v>4.8092854062351531</c:v>
                </c:pt>
                <c:pt idx="32156">
                  <c:v>4.809285406235154</c:v>
                </c:pt>
                <c:pt idx="32157">
                  <c:v>4.8092854062351522</c:v>
                </c:pt>
                <c:pt idx="32158">
                  <c:v>5.4975281362391311</c:v>
                </c:pt>
                <c:pt idx="32159">
                  <c:v>5.4975281362391302</c:v>
                </c:pt>
                <c:pt idx="32160">
                  <c:v>5.4910987852056135</c:v>
                </c:pt>
                <c:pt idx="32161">
                  <c:v>5.5166170412313891</c:v>
                </c:pt>
                <c:pt idx="32162">
                  <c:v>5.5317289411217256</c:v>
                </c:pt>
                <c:pt idx="32163">
                  <c:v>5.091472850329259</c:v>
                </c:pt>
                <c:pt idx="32164">
                  <c:v>4.5653680556852123</c:v>
                </c:pt>
                <c:pt idx="32165">
                  <c:v>4.5443864640969567</c:v>
                </c:pt>
                <c:pt idx="32166">
                  <c:v>4.566879662780531</c:v>
                </c:pt>
                <c:pt idx="32167">
                  <c:v>4.5668796627805301</c:v>
                </c:pt>
                <c:pt idx="32168">
                  <c:v>4.5831980221567745</c:v>
                </c:pt>
                <c:pt idx="32169">
                  <c:v>4.5821579907547108</c:v>
                </c:pt>
                <c:pt idx="32170">
                  <c:v>4.6031687441362292</c:v>
                </c:pt>
                <c:pt idx="32171">
                  <c:v>4.6031687441362292</c:v>
                </c:pt>
                <c:pt idx="32172">
                  <c:v>4.5980262188531702</c:v>
                </c:pt>
                <c:pt idx="32173">
                  <c:v>4.5980262188531702</c:v>
                </c:pt>
                <c:pt idx="32174">
                  <c:v>4.6021957841208581</c:v>
                </c:pt>
                <c:pt idx="32175">
                  <c:v>5.0649356822313614</c:v>
                </c:pt>
                <c:pt idx="32176">
                  <c:v>5.0771307968173973</c:v>
                </c:pt>
                <c:pt idx="32177">
                  <c:v>5.0754022718010763</c:v>
                </c:pt>
                <c:pt idx="32178">
                  <c:v>4.6109920471292138</c:v>
                </c:pt>
                <c:pt idx="32179">
                  <c:v>3.9348289050436116</c:v>
                </c:pt>
                <c:pt idx="32180">
                  <c:v>3.9425434104375046</c:v>
                </c:pt>
                <c:pt idx="32181">
                  <c:v>3.9425434104375046</c:v>
                </c:pt>
                <c:pt idx="32182">
                  <c:v>3.9415145160891023</c:v>
                </c:pt>
                <c:pt idx="32183">
                  <c:v>3.9411936039648463</c:v>
                </c:pt>
                <c:pt idx="32184">
                  <c:v>3.9556293281719248</c:v>
                </c:pt>
                <c:pt idx="32185">
                  <c:v>3.9556293281719244</c:v>
                </c:pt>
                <c:pt idx="32186">
                  <c:v>3.9428428354919545</c:v>
                </c:pt>
                <c:pt idx="32187">
                  <c:v>3.9458980202565201</c:v>
                </c:pt>
                <c:pt idx="32188">
                  <c:v>3.9601774534810086</c:v>
                </c:pt>
                <c:pt idx="32189">
                  <c:v>2.5294640122733618</c:v>
                </c:pt>
                <c:pt idx="32190">
                  <c:v>2.5316901458901095</c:v>
                </c:pt>
                <c:pt idx="32191">
                  <c:v>2.53169014589011</c:v>
                </c:pt>
                <c:pt idx="32192">
                  <c:v>2.5208289438190437</c:v>
                </c:pt>
                <c:pt idx="32193">
                  <c:v>2.5161538460314907</c:v>
                </c:pt>
                <c:pt idx="32194">
                  <c:v>2.5113774613510196</c:v>
                </c:pt>
                <c:pt idx="32195">
                  <c:v>2.499145473103479</c:v>
                </c:pt>
                <c:pt idx="32196">
                  <c:v>2.499145473103479</c:v>
                </c:pt>
                <c:pt idx="32197">
                  <c:v>2.499145473103479</c:v>
                </c:pt>
                <c:pt idx="32198">
                  <c:v>2.500265771513059</c:v>
                </c:pt>
                <c:pt idx="32199">
                  <c:v>2.500265771513059</c:v>
                </c:pt>
                <c:pt idx="32200">
                  <c:v>2.5002657715130598</c:v>
                </c:pt>
                <c:pt idx="32201">
                  <c:v>2.4859464412245171</c:v>
                </c:pt>
                <c:pt idx="32202">
                  <c:v>2.4869241185206916</c:v>
                </c:pt>
                <c:pt idx="32203">
                  <c:v>2.4869241185206916</c:v>
                </c:pt>
                <c:pt idx="32204">
                  <c:v>2.4869241185206916</c:v>
                </c:pt>
                <c:pt idx="32205">
                  <c:v>2.485278005332145</c:v>
                </c:pt>
                <c:pt idx="32206">
                  <c:v>0.66425652617813113</c:v>
                </c:pt>
                <c:pt idx="32207">
                  <c:v>0.68567807495689004</c:v>
                </c:pt>
                <c:pt idx="32208">
                  <c:v>0.692249947341401</c:v>
                </c:pt>
                <c:pt idx="32209">
                  <c:v>0.7128158609436962</c:v>
                </c:pt>
                <c:pt idx="32210">
                  <c:v>0.73243539134684021</c:v>
                </c:pt>
                <c:pt idx="32211">
                  <c:v>0.73041426245459284</c:v>
                </c:pt>
                <c:pt idx="32212">
                  <c:v>0.73615433503769889</c:v>
                </c:pt>
                <c:pt idx="32213">
                  <c:v>0.74890131110668812</c:v>
                </c:pt>
                <c:pt idx="32214">
                  <c:v>0.76420416937294477</c:v>
                </c:pt>
                <c:pt idx="32215">
                  <c:v>0.74151313364452665</c:v>
                </c:pt>
                <c:pt idx="32216">
                  <c:v>0.7698824186884774</c:v>
                </c:pt>
                <c:pt idx="32217">
                  <c:v>0.77014593803310205</c:v>
                </c:pt>
                <c:pt idx="32218">
                  <c:v>0.77553043175127656</c:v>
                </c:pt>
                <c:pt idx="32219">
                  <c:v>0.75065760279138749</c:v>
                </c:pt>
                <c:pt idx="32220">
                  <c:v>0.77553043175127534</c:v>
                </c:pt>
                <c:pt idx="32221">
                  <c:v>0.76808358486578177</c:v>
                </c:pt>
                <c:pt idx="32222">
                  <c:v>0.78815647859765892</c:v>
                </c:pt>
                <c:pt idx="32223">
                  <c:v>0.81161168521371163</c:v>
                </c:pt>
                <c:pt idx="32224">
                  <c:v>0.81481878758881088</c:v>
                </c:pt>
                <c:pt idx="32225">
                  <c:v>0.8148187875888101</c:v>
                </c:pt>
                <c:pt idx="32226">
                  <c:v>0.81995583749507317</c:v>
                </c:pt>
                <c:pt idx="32227">
                  <c:v>0.81995583749507284</c:v>
                </c:pt>
                <c:pt idx="32228">
                  <c:v>0.81481878758881032</c:v>
                </c:pt>
                <c:pt idx="32229">
                  <c:v>0.83641895610709049</c:v>
                </c:pt>
                <c:pt idx="32230">
                  <c:v>0.83641895610709027</c:v>
                </c:pt>
                <c:pt idx="32231">
                  <c:v>0.83641895610709049</c:v>
                </c:pt>
                <c:pt idx="32232">
                  <c:v>0.82848281026794313</c:v>
                </c:pt>
                <c:pt idx="32233">
                  <c:v>0.81995583749507284</c:v>
                </c:pt>
                <c:pt idx="32234">
                  <c:v>0.82949340757802348</c:v>
                </c:pt>
                <c:pt idx="32235">
                  <c:v>0.82949340757802315</c:v>
                </c:pt>
                <c:pt idx="32236">
                  <c:v>0.8384917520848113</c:v>
                </c:pt>
                <c:pt idx="32237">
                  <c:v>0.82949340757802315</c:v>
                </c:pt>
                <c:pt idx="32238">
                  <c:v>0.81995583749507284</c:v>
                </c:pt>
                <c:pt idx="32239">
                  <c:v>0.82949340757802348</c:v>
                </c:pt>
                <c:pt idx="32240">
                  <c:v>0.82949340757802315</c:v>
                </c:pt>
                <c:pt idx="32241">
                  <c:v>0.81995583749507284</c:v>
                </c:pt>
                <c:pt idx="32242">
                  <c:v>0.82949340757802348</c:v>
                </c:pt>
                <c:pt idx="32243">
                  <c:v>0.82949340757802315</c:v>
                </c:pt>
                <c:pt idx="32244">
                  <c:v>0.82030044494635468</c:v>
                </c:pt>
                <c:pt idx="32245">
                  <c:v>0.82030044494635446</c:v>
                </c:pt>
                <c:pt idx="32246">
                  <c:v>0.82030044494635412</c:v>
                </c:pt>
                <c:pt idx="32247">
                  <c:v>0.8199558374950725</c:v>
                </c:pt>
                <c:pt idx="32248">
                  <c:v>0.83896137662422798</c:v>
                </c:pt>
                <c:pt idx="32249">
                  <c:v>0.84618919884960664</c:v>
                </c:pt>
                <c:pt idx="32250">
                  <c:v>0.84618919884960664</c:v>
                </c:pt>
                <c:pt idx="32251">
                  <c:v>0.84618919884960697</c:v>
                </c:pt>
                <c:pt idx="32252">
                  <c:v>0.84618919884960664</c:v>
                </c:pt>
                <c:pt idx="32253">
                  <c:v>0.83896137662422854</c:v>
                </c:pt>
                <c:pt idx="32254">
                  <c:v>0.83896137662422887</c:v>
                </c:pt>
                <c:pt idx="32255">
                  <c:v>0.84618919884960664</c:v>
                </c:pt>
                <c:pt idx="32256">
                  <c:v>0.84618919884960719</c:v>
                </c:pt>
                <c:pt idx="32257">
                  <c:v>0.84618919884960697</c:v>
                </c:pt>
                <c:pt idx="32258">
                  <c:v>0.84618919884960664</c:v>
                </c:pt>
                <c:pt idx="32259">
                  <c:v>0.84618919884960642</c:v>
                </c:pt>
                <c:pt idx="32260">
                  <c:v>0.8389613766242292</c:v>
                </c:pt>
                <c:pt idx="32261">
                  <c:v>0.83896137662422887</c:v>
                </c:pt>
                <c:pt idx="32262">
                  <c:v>0.84618919884960664</c:v>
                </c:pt>
                <c:pt idx="32263">
                  <c:v>0.85626998256303533</c:v>
                </c:pt>
                <c:pt idx="32264">
                  <c:v>0.8651171779184923</c:v>
                </c:pt>
                <c:pt idx="32265">
                  <c:v>0.85619925204893499</c:v>
                </c:pt>
                <c:pt idx="32266">
                  <c:v>0.85619925204893554</c:v>
                </c:pt>
                <c:pt idx="32267">
                  <c:v>0.85619925204893599</c:v>
                </c:pt>
                <c:pt idx="32268">
                  <c:v>0.85619925204893632</c:v>
                </c:pt>
                <c:pt idx="32269">
                  <c:v>0.86511717791849252</c:v>
                </c:pt>
                <c:pt idx="32270">
                  <c:v>0.85619925204893577</c:v>
                </c:pt>
                <c:pt idx="32271">
                  <c:v>0.85619925204893599</c:v>
                </c:pt>
                <c:pt idx="32272">
                  <c:v>0.85619925204893499</c:v>
                </c:pt>
                <c:pt idx="32273">
                  <c:v>0.84377551990542732</c:v>
                </c:pt>
                <c:pt idx="32274">
                  <c:v>0.85154175533687426</c:v>
                </c:pt>
                <c:pt idx="32275">
                  <c:v>0.86440517463242939</c:v>
                </c:pt>
                <c:pt idx="32276">
                  <c:v>0.8515417553368746</c:v>
                </c:pt>
                <c:pt idx="32277">
                  <c:v>0.86440517463242861</c:v>
                </c:pt>
                <c:pt idx="32278">
                  <c:v>0.8651171779184923</c:v>
                </c:pt>
                <c:pt idx="32279">
                  <c:v>0.85619925204893499</c:v>
                </c:pt>
                <c:pt idx="32280">
                  <c:v>0.85154175533687426</c:v>
                </c:pt>
                <c:pt idx="32281">
                  <c:v>0.86440517463242939</c:v>
                </c:pt>
                <c:pt idx="32282">
                  <c:v>0.8515417553368746</c:v>
                </c:pt>
                <c:pt idx="32283">
                  <c:v>0.86440517463243027</c:v>
                </c:pt>
                <c:pt idx="32284">
                  <c:v>0.86440517463243005</c:v>
                </c:pt>
                <c:pt idx="32285">
                  <c:v>0.8515417553368746</c:v>
                </c:pt>
                <c:pt idx="32286">
                  <c:v>0.84222140121089861</c:v>
                </c:pt>
                <c:pt idx="32287">
                  <c:v>0.85914620760111582</c:v>
                </c:pt>
                <c:pt idx="32288">
                  <c:v>0.83661621484820081</c:v>
                </c:pt>
                <c:pt idx="32289">
                  <c:v>0.85235222673394462</c:v>
                </c:pt>
                <c:pt idx="32290">
                  <c:v>0.85235222673394462</c:v>
                </c:pt>
                <c:pt idx="32291">
                  <c:v>0.85235222673394462</c:v>
                </c:pt>
                <c:pt idx="32292">
                  <c:v>0.8523522267339444</c:v>
                </c:pt>
                <c:pt idx="32293">
                  <c:v>0.83661621484819937</c:v>
                </c:pt>
                <c:pt idx="32294">
                  <c:v>0.83661621484819937</c:v>
                </c:pt>
                <c:pt idx="32295">
                  <c:v>0.84446976757340064</c:v>
                </c:pt>
                <c:pt idx="32296">
                  <c:v>0.84446976757340042</c:v>
                </c:pt>
                <c:pt idx="32297">
                  <c:v>0.83661621484820026</c:v>
                </c:pt>
                <c:pt idx="32298">
                  <c:v>0.84446976757339987</c:v>
                </c:pt>
                <c:pt idx="32299">
                  <c:v>0.85614510644413555</c:v>
                </c:pt>
                <c:pt idx="32300">
                  <c:v>0.84446976757339987</c:v>
                </c:pt>
                <c:pt idx="32301">
                  <c:v>0.85614510644413588</c:v>
                </c:pt>
                <c:pt idx="32302">
                  <c:v>0.84446976757339987</c:v>
                </c:pt>
                <c:pt idx="32303">
                  <c:v>0.84446976757339987</c:v>
                </c:pt>
                <c:pt idx="32304">
                  <c:v>0.85614510644413588</c:v>
                </c:pt>
                <c:pt idx="32305">
                  <c:v>0.8476432099925113</c:v>
                </c:pt>
                <c:pt idx="32306">
                  <c:v>0.83641895610708972</c:v>
                </c:pt>
                <c:pt idx="32307">
                  <c:v>0.84764320999251164</c:v>
                </c:pt>
                <c:pt idx="32308">
                  <c:v>0.83641895610708972</c:v>
                </c:pt>
                <c:pt idx="32309">
                  <c:v>0.8291588958129319</c:v>
                </c:pt>
                <c:pt idx="32310">
                  <c:v>0.84446976757339987</c:v>
                </c:pt>
                <c:pt idx="32311">
                  <c:v>0.84764320999251108</c:v>
                </c:pt>
                <c:pt idx="32312">
                  <c:v>0.8284828102679429</c:v>
                </c:pt>
                <c:pt idx="32313">
                  <c:v>0.83682887751280022</c:v>
                </c:pt>
                <c:pt idx="32314">
                  <c:v>0.82272446560554591</c:v>
                </c:pt>
                <c:pt idx="32315">
                  <c:v>0.83682887751280055</c:v>
                </c:pt>
                <c:pt idx="32316">
                  <c:v>0.83682887751279944</c:v>
                </c:pt>
                <c:pt idx="32317">
                  <c:v>0.8284828102679429</c:v>
                </c:pt>
                <c:pt idx="32318">
                  <c:v>0.82848281026794313</c:v>
                </c:pt>
                <c:pt idx="32319">
                  <c:v>0.83641895610709027</c:v>
                </c:pt>
                <c:pt idx="32320">
                  <c:v>0.83641895610709083</c:v>
                </c:pt>
                <c:pt idx="32321">
                  <c:v>0.83896137662422832</c:v>
                </c:pt>
                <c:pt idx="32322">
                  <c:v>0.8389613766242292</c:v>
                </c:pt>
                <c:pt idx="32323">
                  <c:v>0.83896137662422887</c:v>
                </c:pt>
                <c:pt idx="32324">
                  <c:v>0.83896137662422854</c:v>
                </c:pt>
                <c:pt idx="32325">
                  <c:v>0.84618919884960642</c:v>
                </c:pt>
                <c:pt idx="32326">
                  <c:v>0.82949340757802292</c:v>
                </c:pt>
                <c:pt idx="32327">
                  <c:v>0.83849175208481053</c:v>
                </c:pt>
                <c:pt idx="32328">
                  <c:v>0.82949340757802315</c:v>
                </c:pt>
                <c:pt idx="32329">
                  <c:v>0.81995583749507339</c:v>
                </c:pt>
                <c:pt idx="32330">
                  <c:v>0.81995583749507395</c:v>
                </c:pt>
                <c:pt idx="32331">
                  <c:v>0.82949340757802315</c:v>
                </c:pt>
                <c:pt idx="32332">
                  <c:v>0.81995583749507339</c:v>
                </c:pt>
                <c:pt idx="32333">
                  <c:v>0.81995583749507339</c:v>
                </c:pt>
                <c:pt idx="32334">
                  <c:v>0.82949340757802315</c:v>
                </c:pt>
                <c:pt idx="32335">
                  <c:v>0.82949340757802381</c:v>
                </c:pt>
                <c:pt idx="32336">
                  <c:v>0.83849175208481053</c:v>
                </c:pt>
                <c:pt idx="32337">
                  <c:v>0.83849175208481053</c:v>
                </c:pt>
                <c:pt idx="32338">
                  <c:v>0.83849175208481019</c:v>
                </c:pt>
                <c:pt idx="32339">
                  <c:v>0.83849175208481075</c:v>
                </c:pt>
                <c:pt idx="32340">
                  <c:v>0.82949340757802315</c:v>
                </c:pt>
                <c:pt idx="32341">
                  <c:v>0.82949340757802292</c:v>
                </c:pt>
                <c:pt idx="32342">
                  <c:v>0.8199558374950725</c:v>
                </c:pt>
                <c:pt idx="32343">
                  <c:v>0.83896137662422832</c:v>
                </c:pt>
                <c:pt idx="32344">
                  <c:v>0.83682915729649388</c:v>
                </c:pt>
                <c:pt idx="32345">
                  <c:v>0.83682915729649388</c:v>
                </c:pt>
                <c:pt idx="32346">
                  <c:v>0.83896137662422832</c:v>
                </c:pt>
                <c:pt idx="32347">
                  <c:v>0.8389613766242292</c:v>
                </c:pt>
                <c:pt idx="32348">
                  <c:v>0.84764320999251186</c:v>
                </c:pt>
                <c:pt idx="32349">
                  <c:v>0.84764320999251219</c:v>
                </c:pt>
                <c:pt idx="32350">
                  <c:v>0.83849175208481108</c:v>
                </c:pt>
                <c:pt idx="32351">
                  <c:v>0.82848281026794368</c:v>
                </c:pt>
                <c:pt idx="32352">
                  <c:v>0.82272446560554591</c:v>
                </c:pt>
                <c:pt idx="32353">
                  <c:v>0.83682887751280144</c:v>
                </c:pt>
                <c:pt idx="32354">
                  <c:v>0.81571696852323328</c:v>
                </c:pt>
                <c:pt idx="32355">
                  <c:v>0.82860334706286809</c:v>
                </c:pt>
                <c:pt idx="32356">
                  <c:v>0.81571696852323328</c:v>
                </c:pt>
                <c:pt idx="32357">
                  <c:v>0.83046014225055165</c:v>
                </c:pt>
                <c:pt idx="32358">
                  <c:v>0.83046014225055076</c:v>
                </c:pt>
                <c:pt idx="32359">
                  <c:v>0.83046014225055143</c:v>
                </c:pt>
                <c:pt idx="32360">
                  <c:v>0.84499939966359894</c:v>
                </c:pt>
                <c:pt idx="32361">
                  <c:v>0.83046014225055076</c:v>
                </c:pt>
                <c:pt idx="32362">
                  <c:v>0.83046014225055054</c:v>
                </c:pt>
                <c:pt idx="32363">
                  <c:v>0.8449993996635986</c:v>
                </c:pt>
                <c:pt idx="32364">
                  <c:v>0.8370729998488553</c:v>
                </c:pt>
                <c:pt idx="32365">
                  <c:v>0.82374083267571085</c:v>
                </c:pt>
                <c:pt idx="32366">
                  <c:v>0.80662088546082267</c:v>
                </c:pt>
                <c:pt idx="32367">
                  <c:v>0.81571696852323206</c:v>
                </c:pt>
                <c:pt idx="32368">
                  <c:v>0.81571696852323183</c:v>
                </c:pt>
                <c:pt idx="32369">
                  <c:v>0.80662088546082233</c:v>
                </c:pt>
                <c:pt idx="32370">
                  <c:v>0.80662088546082267</c:v>
                </c:pt>
                <c:pt idx="32371">
                  <c:v>0.80055443846687224</c:v>
                </c:pt>
                <c:pt idx="32372">
                  <c:v>0.77526726619086239</c:v>
                </c:pt>
                <c:pt idx="32373">
                  <c:v>0.76928687060289624</c:v>
                </c:pt>
                <c:pt idx="32374">
                  <c:v>0.74238328001328724</c:v>
                </c:pt>
                <c:pt idx="32375">
                  <c:v>0.74238328001328691</c:v>
                </c:pt>
                <c:pt idx="32376">
                  <c:v>0.74238328001328724</c:v>
                </c:pt>
                <c:pt idx="32377">
                  <c:v>0.75432002444028401</c:v>
                </c:pt>
                <c:pt idx="32378">
                  <c:v>0.75432002444028334</c:v>
                </c:pt>
                <c:pt idx="32379">
                  <c:v>0.73787038530834514</c:v>
                </c:pt>
                <c:pt idx="32380">
                  <c:v>0.71634685004776755</c:v>
                </c:pt>
                <c:pt idx="32381">
                  <c:v>0.72306021671996235</c:v>
                </c:pt>
                <c:pt idx="32382">
                  <c:v>0.73131618406965726</c:v>
                </c:pt>
                <c:pt idx="32383">
                  <c:v>0.74226209501085527</c:v>
                </c:pt>
                <c:pt idx="32384">
                  <c:v>0.7238410306614923</c:v>
                </c:pt>
                <c:pt idx="32385">
                  <c:v>0.72393159282670472</c:v>
                </c:pt>
                <c:pt idx="32386">
                  <c:v>0.70260445322379239</c:v>
                </c:pt>
                <c:pt idx="32387">
                  <c:v>0.71083230810039388</c:v>
                </c:pt>
                <c:pt idx="32388">
                  <c:v>0.72393159282670572</c:v>
                </c:pt>
                <c:pt idx="32389">
                  <c:v>0.70708481712282523</c:v>
                </c:pt>
                <c:pt idx="32390">
                  <c:v>0.70332246302298329</c:v>
                </c:pt>
                <c:pt idx="32391">
                  <c:v>0.67656255339594973</c:v>
                </c:pt>
                <c:pt idx="32392">
                  <c:v>0.67656255339595017</c:v>
                </c:pt>
                <c:pt idx="32393">
                  <c:v>0.66266446528268441</c:v>
                </c:pt>
                <c:pt idx="32394">
                  <c:v>0.66266446528268508</c:v>
                </c:pt>
                <c:pt idx="32395">
                  <c:v>0.66839328524971753</c:v>
                </c:pt>
                <c:pt idx="32396">
                  <c:v>0.69295612370918303</c:v>
                </c:pt>
                <c:pt idx="32397">
                  <c:v>0.70162150532361145</c:v>
                </c:pt>
                <c:pt idx="32398">
                  <c:v>0.67666920831510524</c:v>
                </c:pt>
                <c:pt idx="32399">
                  <c:v>0.68473021187860184</c:v>
                </c:pt>
                <c:pt idx="32400">
                  <c:v>0.67084199348947249</c:v>
                </c:pt>
                <c:pt idx="32401">
                  <c:v>0.6647472194487386</c:v>
                </c:pt>
                <c:pt idx="32402">
                  <c:v>0.66745965671362617</c:v>
                </c:pt>
                <c:pt idx="32403">
                  <c:v>2.6542869728096576</c:v>
                </c:pt>
                <c:pt idx="32404">
                  <c:v>2.6519625779954836</c:v>
                </c:pt>
                <c:pt idx="32405">
                  <c:v>2.6498883706094012</c:v>
                </c:pt>
                <c:pt idx="32406">
                  <c:v>2.6323140312677662</c:v>
                </c:pt>
                <c:pt idx="32407">
                  <c:v>3.6085723394195859</c:v>
                </c:pt>
                <c:pt idx="32408">
                  <c:v>3.5888851062595082</c:v>
                </c:pt>
                <c:pt idx="32409">
                  <c:v>3.5897820289829214</c:v>
                </c:pt>
                <c:pt idx="32410">
                  <c:v>3.6054047906545126</c:v>
                </c:pt>
                <c:pt idx="32411">
                  <c:v>3.6035663194289032</c:v>
                </c:pt>
                <c:pt idx="32412">
                  <c:v>3.6035663194289032</c:v>
                </c:pt>
                <c:pt idx="32413">
                  <c:v>3.6093968944585968</c:v>
                </c:pt>
                <c:pt idx="32414">
                  <c:v>3.5897820289829214</c:v>
                </c:pt>
                <c:pt idx="32415">
                  <c:v>3.5814236076219816</c:v>
                </c:pt>
                <c:pt idx="32416">
                  <c:v>3.5829741553808274</c:v>
                </c:pt>
                <c:pt idx="32417">
                  <c:v>3.5829741553808265</c:v>
                </c:pt>
                <c:pt idx="32418">
                  <c:v>3.6046398804948758</c:v>
                </c:pt>
                <c:pt idx="32419">
                  <c:v>3.5829741553808274</c:v>
                </c:pt>
                <c:pt idx="32420">
                  <c:v>3.5786670138829488</c:v>
                </c:pt>
                <c:pt idx="32421">
                  <c:v>3.5897820289829214</c:v>
                </c:pt>
                <c:pt idx="32422">
                  <c:v>3.5882568253603391</c:v>
                </c:pt>
                <c:pt idx="32423">
                  <c:v>3.5929391097554095</c:v>
                </c:pt>
                <c:pt idx="32424">
                  <c:v>3.5939444893759731</c:v>
                </c:pt>
                <c:pt idx="32425">
                  <c:v>3.5781837587589616</c:v>
                </c:pt>
                <c:pt idx="32426">
                  <c:v>3.5988239421940986</c:v>
                </c:pt>
                <c:pt idx="32427">
                  <c:v>3.5988239421940986</c:v>
                </c:pt>
                <c:pt idx="32428">
                  <c:v>3.5988239421940986</c:v>
                </c:pt>
                <c:pt idx="32429">
                  <c:v>3.5988239421940986</c:v>
                </c:pt>
                <c:pt idx="32430">
                  <c:v>3.6005685251741162</c:v>
                </c:pt>
                <c:pt idx="32431">
                  <c:v>3.5972362570264647</c:v>
                </c:pt>
                <c:pt idx="32432">
                  <c:v>3.5975951543914926</c:v>
                </c:pt>
                <c:pt idx="32433">
                  <c:v>3.5957925103258246</c:v>
                </c:pt>
                <c:pt idx="32434">
                  <c:v>2.6353661185049786</c:v>
                </c:pt>
                <c:pt idx="32435">
                  <c:v>2.6369540949860082</c:v>
                </c:pt>
                <c:pt idx="32436">
                  <c:v>2.6365167261844893</c:v>
                </c:pt>
                <c:pt idx="32437">
                  <c:v>2.6367797678654861</c:v>
                </c:pt>
                <c:pt idx="32438">
                  <c:v>0.63154621711291603</c:v>
                </c:pt>
                <c:pt idx="32439">
                  <c:v>0.63154621711291492</c:v>
                </c:pt>
                <c:pt idx="32440">
                  <c:v>0.64264302877644364</c:v>
                </c:pt>
                <c:pt idx="32441">
                  <c:v>0.60412017534949658</c:v>
                </c:pt>
                <c:pt idx="32442">
                  <c:v>0.62988585590344814</c:v>
                </c:pt>
                <c:pt idx="32443">
                  <c:v>0.62988585590344814</c:v>
                </c:pt>
                <c:pt idx="32444">
                  <c:v>0.66381222505711213</c:v>
                </c:pt>
                <c:pt idx="32445">
                  <c:v>0.67537945552778744</c:v>
                </c:pt>
                <c:pt idx="32446">
                  <c:v>0.68093950981344453</c:v>
                </c:pt>
                <c:pt idx="32447">
                  <c:v>0.69095520454876647</c:v>
                </c:pt>
                <c:pt idx="32448">
                  <c:v>0.68509320936284834</c:v>
                </c:pt>
                <c:pt idx="32449">
                  <c:v>0.65172783240691601</c:v>
                </c:pt>
                <c:pt idx="32450">
                  <c:v>0.63766609923242779</c:v>
                </c:pt>
                <c:pt idx="32451">
                  <c:v>0.63458360990531171</c:v>
                </c:pt>
                <c:pt idx="32452">
                  <c:v>0.62388272664636213</c:v>
                </c:pt>
                <c:pt idx="32453">
                  <c:v>0.65742453858477234</c:v>
                </c:pt>
                <c:pt idx="32454">
                  <c:v>0.66384267471607616</c:v>
                </c:pt>
                <c:pt idx="32455">
                  <c:v>0.66384267471607483</c:v>
                </c:pt>
                <c:pt idx="32456">
                  <c:v>0.66384267471607483</c:v>
                </c:pt>
                <c:pt idx="32457">
                  <c:v>0.66384267471607439</c:v>
                </c:pt>
                <c:pt idx="32458">
                  <c:v>0.63193885951443873</c:v>
                </c:pt>
                <c:pt idx="32459">
                  <c:v>0.61747589655822488</c:v>
                </c:pt>
                <c:pt idx="32460">
                  <c:v>0.62185926785040657</c:v>
                </c:pt>
                <c:pt idx="32461">
                  <c:v>0.62541282931833242</c:v>
                </c:pt>
                <c:pt idx="32462">
                  <c:v>0.64962728448002793</c:v>
                </c:pt>
                <c:pt idx="32463">
                  <c:v>0.66643353971059793</c:v>
                </c:pt>
                <c:pt idx="32464">
                  <c:v>0.65726089451201597</c:v>
                </c:pt>
                <c:pt idx="32465">
                  <c:v>2.4733217962077343</c:v>
                </c:pt>
                <c:pt idx="32466">
                  <c:v>2.4722264333958712</c:v>
                </c:pt>
                <c:pt idx="32467">
                  <c:v>2.4742567388995012</c:v>
                </c:pt>
                <c:pt idx="32468">
                  <c:v>2.4887981085202524</c:v>
                </c:pt>
                <c:pt idx="32469">
                  <c:v>2.4872991633480028</c:v>
                </c:pt>
                <c:pt idx="32470">
                  <c:v>2.4873977266557756</c:v>
                </c:pt>
                <c:pt idx="32471">
                  <c:v>2.5009386583314539</c:v>
                </c:pt>
                <c:pt idx="32472">
                  <c:v>2.4997520584646247</c:v>
                </c:pt>
                <c:pt idx="32473">
                  <c:v>2.4856849471740587</c:v>
                </c:pt>
                <c:pt idx="32474">
                  <c:v>2.4873977266557756</c:v>
                </c:pt>
                <c:pt idx="32475">
                  <c:v>2.4873977266557761</c:v>
                </c:pt>
                <c:pt idx="32476">
                  <c:v>2.4864490077325359</c:v>
                </c:pt>
                <c:pt idx="32477">
                  <c:v>3.4050382194263875</c:v>
                </c:pt>
                <c:pt idx="32478">
                  <c:v>3.4131898852111648</c:v>
                </c:pt>
                <c:pt idx="32479">
                  <c:v>3.4107629806689541</c:v>
                </c:pt>
                <c:pt idx="32480">
                  <c:v>3.4256806975278922</c:v>
                </c:pt>
                <c:pt idx="32481">
                  <c:v>3.4259676849853666</c:v>
                </c:pt>
                <c:pt idx="32482">
                  <c:v>3.4236570697909645</c:v>
                </c:pt>
                <c:pt idx="32483">
                  <c:v>3.4203731822003114</c:v>
                </c:pt>
                <c:pt idx="32484">
                  <c:v>3.4203731822003114</c:v>
                </c:pt>
                <c:pt idx="32485">
                  <c:v>3.42394906668284</c:v>
                </c:pt>
                <c:pt idx="32486">
                  <c:v>3.4236139101883816</c:v>
                </c:pt>
                <c:pt idx="32487">
                  <c:v>3.4199841249912999</c:v>
                </c:pt>
                <c:pt idx="32488">
                  <c:v>4.0721232512232444</c:v>
                </c:pt>
                <c:pt idx="32489">
                  <c:v>4.0710843881862244</c:v>
                </c:pt>
                <c:pt idx="32490">
                  <c:v>4.0880823403698852</c:v>
                </c:pt>
                <c:pt idx="32491">
                  <c:v>4.0759503019153289</c:v>
                </c:pt>
                <c:pt idx="32492">
                  <c:v>4.0814169613102207</c:v>
                </c:pt>
                <c:pt idx="32493">
                  <c:v>4.0601875824886209</c:v>
                </c:pt>
                <c:pt idx="32494">
                  <c:v>4.0616325088363938</c:v>
                </c:pt>
                <c:pt idx="32495">
                  <c:v>4.0616325088363929</c:v>
                </c:pt>
                <c:pt idx="32496">
                  <c:v>3.3928292734336103</c:v>
                </c:pt>
                <c:pt idx="32497">
                  <c:v>3.4108683869310541</c:v>
                </c:pt>
                <c:pt idx="32498">
                  <c:v>3.4068966366809668</c:v>
                </c:pt>
                <c:pt idx="32499">
                  <c:v>3.3871402838987295</c:v>
                </c:pt>
                <c:pt idx="32500">
                  <c:v>3.387140283898729</c:v>
                </c:pt>
                <c:pt idx="32501">
                  <c:v>3.387140283898729</c:v>
                </c:pt>
                <c:pt idx="32502">
                  <c:v>3.387140283898729</c:v>
                </c:pt>
                <c:pt idx="32503">
                  <c:v>3.3871402838987286</c:v>
                </c:pt>
                <c:pt idx="32504">
                  <c:v>3.3871402838987295</c:v>
                </c:pt>
                <c:pt idx="32505">
                  <c:v>3.382632764944574</c:v>
                </c:pt>
                <c:pt idx="32506">
                  <c:v>3.382632764944574</c:v>
                </c:pt>
                <c:pt idx="32507">
                  <c:v>3.387140283898729</c:v>
                </c:pt>
                <c:pt idx="32508">
                  <c:v>2.4830206755760593</c:v>
                </c:pt>
                <c:pt idx="32509">
                  <c:v>2.4644218125002788</c:v>
                </c:pt>
                <c:pt idx="32510">
                  <c:v>2.4830206755760593</c:v>
                </c:pt>
                <c:pt idx="32511">
                  <c:v>2.4646773718575248</c:v>
                </c:pt>
                <c:pt idx="32512">
                  <c:v>2.4804827750029572</c:v>
                </c:pt>
                <c:pt idx="32513">
                  <c:v>2.4804827750029572</c:v>
                </c:pt>
                <c:pt idx="32514">
                  <c:v>3.3826143612231925</c:v>
                </c:pt>
                <c:pt idx="32515">
                  <c:v>3.3654302101632885</c:v>
                </c:pt>
                <c:pt idx="32516">
                  <c:v>3.3613533057067424</c:v>
                </c:pt>
                <c:pt idx="32517">
                  <c:v>3.3827048484269637</c:v>
                </c:pt>
                <c:pt idx="32518">
                  <c:v>3.3827048484269633</c:v>
                </c:pt>
                <c:pt idx="32519">
                  <c:v>3.3827048484269624</c:v>
                </c:pt>
                <c:pt idx="32520">
                  <c:v>3.3871808130895396</c:v>
                </c:pt>
                <c:pt idx="32521">
                  <c:v>3.3871808130895396</c:v>
                </c:pt>
                <c:pt idx="32522">
                  <c:v>3.3871808130895396</c:v>
                </c:pt>
                <c:pt idx="32523">
                  <c:v>3.3871808130895396</c:v>
                </c:pt>
                <c:pt idx="32524">
                  <c:v>3.3871808130895396</c:v>
                </c:pt>
                <c:pt idx="32525">
                  <c:v>3.3871808130895391</c:v>
                </c:pt>
                <c:pt idx="32526">
                  <c:v>3.4063007282688327</c:v>
                </c:pt>
                <c:pt idx="32527">
                  <c:v>3.4063007282688327</c:v>
                </c:pt>
                <c:pt idx="32528">
                  <c:v>3.3871808130895378</c:v>
                </c:pt>
                <c:pt idx="32529">
                  <c:v>3.4063007282688331</c:v>
                </c:pt>
                <c:pt idx="32530">
                  <c:v>3.4063007282688331</c:v>
                </c:pt>
                <c:pt idx="32531">
                  <c:v>3.4063007282688331</c:v>
                </c:pt>
                <c:pt idx="32532">
                  <c:v>3.4244716356469751</c:v>
                </c:pt>
                <c:pt idx="32533">
                  <c:v>3.4057361403444446</c:v>
                </c:pt>
                <c:pt idx="32534">
                  <c:v>3.4057361403444446</c:v>
                </c:pt>
                <c:pt idx="32535">
                  <c:v>4.075405082551752</c:v>
                </c:pt>
                <c:pt idx="32536">
                  <c:v>4.0961199566506332</c:v>
                </c:pt>
                <c:pt idx="32537">
                  <c:v>4.075405082551752</c:v>
                </c:pt>
                <c:pt idx="32538">
                  <c:v>4.0683925127594565</c:v>
                </c:pt>
                <c:pt idx="32539">
                  <c:v>4.0908406294001329</c:v>
                </c:pt>
                <c:pt idx="32540">
                  <c:v>4.0908406294001338</c:v>
                </c:pt>
                <c:pt idx="32541">
                  <c:v>4.0908406294001338</c:v>
                </c:pt>
                <c:pt idx="32542">
                  <c:v>4.0898418169177333</c:v>
                </c:pt>
                <c:pt idx="32543">
                  <c:v>4.0743619100400768</c:v>
                </c:pt>
                <c:pt idx="32544">
                  <c:v>4.0743619100400768</c:v>
                </c:pt>
                <c:pt idx="32545">
                  <c:v>3.4239224134066029</c:v>
                </c:pt>
                <c:pt idx="32546">
                  <c:v>3.4213637814283833</c:v>
                </c:pt>
                <c:pt idx="32547">
                  <c:v>3.4384421989417042</c:v>
                </c:pt>
                <c:pt idx="32548">
                  <c:v>4.0903862185952162</c:v>
                </c:pt>
                <c:pt idx="32549">
                  <c:v>4.0903862185952162</c:v>
                </c:pt>
                <c:pt idx="32550">
                  <c:v>4.0903862185952162</c:v>
                </c:pt>
                <c:pt idx="32551">
                  <c:v>4.0836010650758805</c:v>
                </c:pt>
                <c:pt idx="32552">
                  <c:v>4.062090943145539</c:v>
                </c:pt>
                <c:pt idx="32553">
                  <c:v>4.0620909431455381</c:v>
                </c:pt>
                <c:pt idx="32554">
                  <c:v>4.056212421601848</c:v>
                </c:pt>
                <c:pt idx="32555">
                  <c:v>4.5871229639468307</c:v>
                </c:pt>
                <c:pt idx="32556">
                  <c:v>4.5871229639468307</c:v>
                </c:pt>
                <c:pt idx="32557">
                  <c:v>4.5871229639468307</c:v>
                </c:pt>
                <c:pt idx="32558">
                  <c:v>4.5871229639468307</c:v>
                </c:pt>
                <c:pt idx="32559">
                  <c:v>4.5942111360427278</c:v>
                </c:pt>
                <c:pt idx="32560">
                  <c:v>4.5942111360427278</c:v>
                </c:pt>
                <c:pt idx="32561">
                  <c:v>4.5963421075928634</c:v>
                </c:pt>
                <c:pt idx="32562">
                  <c:v>4.5977690377910365</c:v>
                </c:pt>
                <c:pt idx="32563">
                  <c:v>4.5804701125116942</c:v>
                </c:pt>
                <c:pt idx="32564">
                  <c:v>4.5826446283562374</c:v>
                </c:pt>
                <c:pt idx="32565">
                  <c:v>5.0244208771642995</c:v>
                </c:pt>
                <c:pt idx="32566">
                  <c:v>4.6067457324554333</c:v>
                </c:pt>
                <c:pt idx="32567">
                  <c:v>4.5804701125116942</c:v>
                </c:pt>
                <c:pt idx="32568">
                  <c:v>4.5804701125116942</c:v>
                </c:pt>
                <c:pt idx="32569">
                  <c:v>4.5826446283562374</c:v>
                </c:pt>
                <c:pt idx="32570">
                  <c:v>4.5577832196377255</c:v>
                </c:pt>
                <c:pt idx="32571">
                  <c:v>4.9972402841824994</c:v>
                </c:pt>
                <c:pt idx="32572">
                  <c:v>4.9757547129636119</c:v>
                </c:pt>
                <c:pt idx="32573">
                  <c:v>4.9757547129636119</c:v>
                </c:pt>
                <c:pt idx="32574">
                  <c:v>4.975754712963611</c:v>
                </c:pt>
                <c:pt idx="32575">
                  <c:v>5.0034589232520057</c:v>
                </c:pt>
                <c:pt idx="32576">
                  <c:v>4.975754712963611</c:v>
                </c:pt>
                <c:pt idx="32577">
                  <c:v>4.975754712963611</c:v>
                </c:pt>
                <c:pt idx="32578">
                  <c:v>4.975754712963611</c:v>
                </c:pt>
                <c:pt idx="32579">
                  <c:v>4.5353527776676881</c:v>
                </c:pt>
                <c:pt idx="32580">
                  <c:v>4.9728389174659036</c:v>
                </c:pt>
                <c:pt idx="32581">
                  <c:v>4.5353527776676881</c:v>
                </c:pt>
                <c:pt idx="32582">
                  <c:v>4.5377280159024425</c:v>
                </c:pt>
                <c:pt idx="32583">
                  <c:v>4.5377280159024416</c:v>
                </c:pt>
                <c:pt idx="32584">
                  <c:v>4.5631448584237839</c:v>
                </c:pt>
                <c:pt idx="32585">
                  <c:v>4.5631448584237839</c:v>
                </c:pt>
                <c:pt idx="32586">
                  <c:v>4.0363045567084894</c:v>
                </c:pt>
                <c:pt idx="32587">
                  <c:v>4.0583804367001655</c:v>
                </c:pt>
                <c:pt idx="32588">
                  <c:v>4.0363045567084894</c:v>
                </c:pt>
                <c:pt idx="32589">
                  <c:v>4.0363045567084894</c:v>
                </c:pt>
                <c:pt idx="32590">
                  <c:v>4.0285811299905214</c:v>
                </c:pt>
                <c:pt idx="32591">
                  <c:v>4.0285811299905214</c:v>
                </c:pt>
                <c:pt idx="32592">
                  <c:v>4.0285811299905214</c:v>
                </c:pt>
                <c:pt idx="32593">
                  <c:v>4.0499625581188283</c:v>
                </c:pt>
                <c:pt idx="32594">
                  <c:v>4.0439988876261745</c:v>
                </c:pt>
                <c:pt idx="32595">
                  <c:v>4.0660521675118959</c:v>
                </c:pt>
                <c:pt idx="32596">
                  <c:v>4.0660521675118959</c:v>
                </c:pt>
                <c:pt idx="32597">
                  <c:v>4.5751116565757455</c:v>
                </c:pt>
                <c:pt idx="32598">
                  <c:v>4.6016174880973955</c:v>
                </c:pt>
                <c:pt idx="32599">
                  <c:v>4.6016174880973955</c:v>
                </c:pt>
                <c:pt idx="32600">
                  <c:v>4.5995272231370441</c:v>
                </c:pt>
                <c:pt idx="32601">
                  <c:v>4.6064148706404913</c:v>
                </c:pt>
                <c:pt idx="32602">
                  <c:v>4.0702906113409192</c:v>
                </c:pt>
                <c:pt idx="32603">
                  <c:v>4.066223566097924</c:v>
                </c:pt>
                <c:pt idx="32604">
                  <c:v>4.0875042506350283</c:v>
                </c:pt>
                <c:pt idx="32605">
                  <c:v>4.1027798943646125</c:v>
                </c:pt>
                <c:pt idx="32606">
                  <c:v>4.0820139295602402</c:v>
                </c:pt>
                <c:pt idx="32607">
                  <c:v>4.0820139295602393</c:v>
                </c:pt>
                <c:pt idx="32608">
                  <c:v>4.6162879021826262</c:v>
                </c:pt>
                <c:pt idx="32609">
                  <c:v>4.5923010153979424</c:v>
                </c:pt>
                <c:pt idx="32610">
                  <c:v>4.5944422155025615</c:v>
                </c:pt>
                <c:pt idx="32611">
                  <c:v>4.0604313960154741</c:v>
                </c:pt>
                <c:pt idx="32612">
                  <c:v>4.0820139295602385</c:v>
                </c:pt>
                <c:pt idx="32613">
                  <c:v>4.0820139295602385</c:v>
                </c:pt>
                <c:pt idx="32614">
                  <c:v>4.0820139295602376</c:v>
                </c:pt>
                <c:pt idx="32615">
                  <c:v>4.0820139295602385</c:v>
                </c:pt>
                <c:pt idx="32616">
                  <c:v>4.0820139295602376</c:v>
                </c:pt>
                <c:pt idx="32617">
                  <c:v>4.0765909159931599</c:v>
                </c:pt>
                <c:pt idx="32618">
                  <c:v>4.5849305998694385</c:v>
                </c:pt>
                <c:pt idx="32619">
                  <c:v>4.5920620386607851</c:v>
                </c:pt>
                <c:pt idx="32620">
                  <c:v>4.5920620386607869</c:v>
                </c:pt>
                <c:pt idx="32621">
                  <c:v>4.5942111360427278</c:v>
                </c:pt>
                <c:pt idx="32622">
                  <c:v>4.569533990999644</c:v>
                </c:pt>
                <c:pt idx="32623">
                  <c:v>4.569533990999644</c:v>
                </c:pt>
                <c:pt idx="32624">
                  <c:v>4.5417054445960554</c:v>
                </c:pt>
                <c:pt idx="32625">
                  <c:v>4.5672689635754926</c:v>
                </c:pt>
                <c:pt idx="32626">
                  <c:v>4.5417054445960554</c:v>
                </c:pt>
                <c:pt idx="32627">
                  <c:v>4.0148043676251222</c:v>
                </c:pt>
                <c:pt idx="32628">
                  <c:v>4.0148043676251222</c:v>
                </c:pt>
                <c:pt idx="32629">
                  <c:v>3.997382709020056</c:v>
                </c:pt>
                <c:pt idx="32630">
                  <c:v>3.9955142120806677</c:v>
                </c:pt>
                <c:pt idx="32631">
                  <c:v>4.0212345058567038</c:v>
                </c:pt>
                <c:pt idx="32632">
                  <c:v>4.014804367625123</c:v>
                </c:pt>
                <c:pt idx="32633">
                  <c:v>4.0165712737465968</c:v>
                </c:pt>
                <c:pt idx="32634">
                  <c:v>4.0397522873542844</c:v>
                </c:pt>
                <c:pt idx="32635">
                  <c:v>4.0165712737465968</c:v>
                </c:pt>
                <c:pt idx="32636">
                  <c:v>3.9925332299295344</c:v>
                </c:pt>
                <c:pt idx="32637">
                  <c:v>4.517860376653358</c:v>
                </c:pt>
                <c:pt idx="32638">
                  <c:v>4.5440880678488469</c:v>
                </c:pt>
                <c:pt idx="32639">
                  <c:v>4.0165712737465968</c:v>
                </c:pt>
                <c:pt idx="32640">
                  <c:v>4.014804367625123</c:v>
                </c:pt>
                <c:pt idx="32641">
                  <c:v>4.0130170738958748</c:v>
                </c:pt>
                <c:pt idx="32642">
                  <c:v>4.014804367625123</c:v>
                </c:pt>
                <c:pt idx="32643">
                  <c:v>4.014804367625123</c:v>
                </c:pt>
                <c:pt idx="32644">
                  <c:v>4.0130170738958748</c:v>
                </c:pt>
                <c:pt idx="32645">
                  <c:v>4.0194956351873703</c:v>
                </c:pt>
                <c:pt idx="32646">
                  <c:v>3.9955142120806677</c:v>
                </c:pt>
                <c:pt idx="32647">
                  <c:v>4.0194956351873694</c:v>
                </c:pt>
                <c:pt idx="32648">
                  <c:v>4.5492984559387901</c:v>
                </c:pt>
                <c:pt idx="32649">
                  <c:v>4.0212345058567038</c:v>
                </c:pt>
                <c:pt idx="32650">
                  <c:v>4.0381135162388908</c:v>
                </c:pt>
                <c:pt idx="32651">
                  <c:v>4.0381135162388899</c:v>
                </c:pt>
                <c:pt idx="32652">
                  <c:v>4.0364545840057326</c:v>
                </c:pt>
                <c:pt idx="32653">
                  <c:v>4.0364545840057326</c:v>
                </c:pt>
                <c:pt idx="32654">
                  <c:v>4.0364545840057326</c:v>
                </c:pt>
                <c:pt idx="32655">
                  <c:v>4.0442324266683416</c:v>
                </c:pt>
                <c:pt idx="32656">
                  <c:v>4.0194956351873703</c:v>
                </c:pt>
                <c:pt idx="32657">
                  <c:v>4.0194956351873694</c:v>
                </c:pt>
                <c:pt idx="32658">
                  <c:v>4.0426213085997871</c:v>
                </c:pt>
                <c:pt idx="32659">
                  <c:v>3.3802310522657102</c:v>
                </c:pt>
                <c:pt idx="32660">
                  <c:v>3.3754252747824163</c:v>
                </c:pt>
                <c:pt idx="32661">
                  <c:v>3.376304727186521</c:v>
                </c:pt>
                <c:pt idx="32662">
                  <c:v>3.3551270812786873</c:v>
                </c:pt>
                <c:pt idx="32663">
                  <c:v>3.3551270812786873</c:v>
                </c:pt>
                <c:pt idx="32664">
                  <c:v>3.3763047271865205</c:v>
                </c:pt>
                <c:pt idx="32665">
                  <c:v>3.3602373900332871</c:v>
                </c:pt>
                <c:pt idx="32666">
                  <c:v>3.3602373900332871</c:v>
                </c:pt>
                <c:pt idx="32667">
                  <c:v>3.3602373900332871</c:v>
                </c:pt>
                <c:pt idx="32668">
                  <c:v>2.4807073485220799</c:v>
                </c:pt>
                <c:pt idx="32669">
                  <c:v>2.4614470418967853</c:v>
                </c:pt>
                <c:pt idx="32670">
                  <c:v>3.3602373900332894</c:v>
                </c:pt>
                <c:pt idx="32671">
                  <c:v>3.3818556531420536</c:v>
                </c:pt>
                <c:pt idx="32672">
                  <c:v>3.3871402838987303</c:v>
                </c:pt>
                <c:pt idx="32673">
                  <c:v>3.3871402838987303</c:v>
                </c:pt>
                <c:pt idx="32674">
                  <c:v>3.3669726210043835</c:v>
                </c:pt>
                <c:pt idx="32675">
                  <c:v>3.3678168944815656</c:v>
                </c:pt>
                <c:pt idx="32676">
                  <c:v>3.3630082291953718</c:v>
                </c:pt>
                <c:pt idx="32677">
                  <c:v>4.0263293446606339</c:v>
                </c:pt>
                <c:pt idx="32678">
                  <c:v>4.0028650119445874</c:v>
                </c:pt>
                <c:pt idx="32679">
                  <c:v>3.3416426263512462</c:v>
                </c:pt>
                <c:pt idx="32680">
                  <c:v>3.3630082291953722</c:v>
                </c:pt>
                <c:pt idx="32681">
                  <c:v>3.3416426263512462</c:v>
                </c:pt>
                <c:pt idx="32682">
                  <c:v>4.0028650119445874</c:v>
                </c:pt>
                <c:pt idx="32683">
                  <c:v>4.0046514773116826</c:v>
                </c:pt>
                <c:pt idx="32684">
                  <c:v>4.5329572586607227</c:v>
                </c:pt>
                <c:pt idx="32685">
                  <c:v>4.5329572586607227</c:v>
                </c:pt>
                <c:pt idx="32686">
                  <c:v>4.5228079874753986</c:v>
                </c:pt>
                <c:pt idx="32687">
                  <c:v>4.5511247080497137</c:v>
                </c:pt>
                <c:pt idx="32688">
                  <c:v>4.5511247080497137</c:v>
                </c:pt>
                <c:pt idx="32689">
                  <c:v>4.5252536794840186</c:v>
                </c:pt>
                <c:pt idx="32690">
                  <c:v>5.0379813142969265</c:v>
                </c:pt>
                <c:pt idx="32691">
                  <c:v>5.0660360776510887</c:v>
                </c:pt>
                <c:pt idx="32692">
                  <c:v>5.0660360776510878</c:v>
                </c:pt>
                <c:pt idx="32693">
                  <c:v>5.063152210013933</c:v>
                </c:pt>
                <c:pt idx="32694">
                  <c:v>5.063152210013933</c:v>
                </c:pt>
                <c:pt idx="32695">
                  <c:v>5.034986749861404</c:v>
                </c:pt>
                <c:pt idx="32696">
                  <c:v>5.0326706303171687</c:v>
                </c:pt>
                <c:pt idx="32697">
                  <c:v>5.0609003324327464</c:v>
                </c:pt>
                <c:pt idx="32698">
                  <c:v>5.0609003324327464</c:v>
                </c:pt>
                <c:pt idx="32699">
                  <c:v>5.3921506330528004</c:v>
                </c:pt>
                <c:pt idx="32700">
                  <c:v>5.3921506330528013</c:v>
                </c:pt>
                <c:pt idx="32701">
                  <c:v>5.3921506330528004</c:v>
                </c:pt>
                <c:pt idx="32702">
                  <c:v>5.3684539259111252</c:v>
                </c:pt>
                <c:pt idx="32703">
                  <c:v>5.3678380593905608</c:v>
                </c:pt>
                <c:pt idx="32704">
                  <c:v>5.3678380593905599</c:v>
                </c:pt>
                <c:pt idx="32705">
                  <c:v>5.3988857678060684</c:v>
                </c:pt>
                <c:pt idx="32706">
                  <c:v>5.3954020439074428</c:v>
                </c:pt>
                <c:pt idx="32707">
                  <c:v>5.4052313514352921</c:v>
                </c:pt>
                <c:pt idx="32708">
                  <c:v>5.0444796328133661</c:v>
                </c:pt>
                <c:pt idx="32709">
                  <c:v>5.0723635370739393</c:v>
                </c:pt>
                <c:pt idx="32710">
                  <c:v>5.0723635370739393</c:v>
                </c:pt>
                <c:pt idx="32711">
                  <c:v>5.0415113488458099</c:v>
                </c:pt>
                <c:pt idx="32712">
                  <c:v>5.0695055656879493</c:v>
                </c:pt>
                <c:pt idx="32713">
                  <c:v>4.6410235827823287</c:v>
                </c:pt>
                <c:pt idx="32714">
                  <c:v>4.6410235827823278</c:v>
                </c:pt>
                <c:pt idx="32715">
                  <c:v>4.1244082096859502</c:v>
                </c:pt>
                <c:pt idx="32716">
                  <c:v>4.1244082096859502</c:v>
                </c:pt>
                <c:pt idx="32717">
                  <c:v>4.1261326890615058</c:v>
                </c:pt>
                <c:pt idx="32718">
                  <c:v>4.1261326890615058</c:v>
                </c:pt>
                <c:pt idx="32719">
                  <c:v>4.1261326890615049</c:v>
                </c:pt>
                <c:pt idx="32720">
                  <c:v>4.1244082096859493</c:v>
                </c:pt>
                <c:pt idx="32721">
                  <c:v>3.3824704272864254</c:v>
                </c:pt>
                <c:pt idx="32722">
                  <c:v>3.3618186848679312</c:v>
                </c:pt>
                <c:pt idx="32723">
                  <c:v>3.3618186848679312</c:v>
                </c:pt>
                <c:pt idx="32724">
                  <c:v>3.3627395643628897</c:v>
                </c:pt>
                <c:pt idx="32725">
                  <c:v>3.3627395643628897</c:v>
                </c:pt>
                <c:pt idx="32726">
                  <c:v>3.3675970646136038</c:v>
                </c:pt>
                <c:pt idx="32727">
                  <c:v>3.365063110827835</c:v>
                </c:pt>
                <c:pt idx="32728">
                  <c:v>3.3488972512108406</c:v>
                </c:pt>
                <c:pt idx="32729">
                  <c:v>3.3497635774743837</c:v>
                </c:pt>
                <c:pt idx="32730">
                  <c:v>2.4473629652895728</c:v>
                </c:pt>
                <c:pt idx="32731">
                  <c:v>2.4473629652895728</c:v>
                </c:pt>
                <c:pt idx="32732">
                  <c:v>0.62907729367319454</c:v>
                </c:pt>
                <c:pt idx="32733">
                  <c:v>0.62964779643434643</c:v>
                </c:pt>
                <c:pt idx="32734">
                  <c:v>0.63082651463875306</c:v>
                </c:pt>
                <c:pt idx="32735">
                  <c:v>0.62879569579884065</c:v>
                </c:pt>
                <c:pt idx="32736">
                  <c:v>0.58333833306414673</c:v>
                </c:pt>
                <c:pt idx="32737">
                  <c:v>0.57448977498374254</c:v>
                </c:pt>
                <c:pt idx="32738">
                  <c:v>0.57438543368612605</c:v>
                </c:pt>
                <c:pt idx="32739">
                  <c:v>0.57236429351883533</c:v>
                </c:pt>
                <c:pt idx="32740">
                  <c:v>0.51667153948000166</c:v>
                </c:pt>
                <c:pt idx="32741">
                  <c:v>0.51667153948000166</c:v>
                </c:pt>
                <c:pt idx="32742">
                  <c:v>0.51119699972575683</c:v>
                </c:pt>
                <c:pt idx="32743">
                  <c:v>0.44587121979445765</c:v>
                </c:pt>
                <c:pt idx="32744">
                  <c:v>0.44587121979445715</c:v>
                </c:pt>
                <c:pt idx="32745">
                  <c:v>0.44397346200373006</c:v>
                </c:pt>
                <c:pt idx="32746">
                  <c:v>0.43399464600100884</c:v>
                </c:pt>
                <c:pt idx="32747">
                  <c:v>0.43182627687844877</c:v>
                </c:pt>
                <c:pt idx="32748">
                  <c:v>0.42958877318648009</c:v>
                </c:pt>
                <c:pt idx="32749">
                  <c:v>0.3465438094420969</c:v>
                </c:pt>
                <c:pt idx="32750">
                  <c:v>0.34654380944209484</c:v>
                </c:pt>
                <c:pt idx="32751">
                  <c:v>0.41847724549226373</c:v>
                </c:pt>
                <c:pt idx="32752">
                  <c:v>0.34654380944209756</c:v>
                </c:pt>
                <c:pt idx="32753">
                  <c:v>0.34654380944209889</c:v>
                </c:pt>
                <c:pt idx="32754">
                  <c:v>0.42728104883440243</c:v>
                </c:pt>
                <c:pt idx="32755">
                  <c:v>0.43572651543588842</c:v>
                </c:pt>
                <c:pt idx="32756">
                  <c:v>0.43572651543588842</c:v>
                </c:pt>
                <c:pt idx="32757">
                  <c:v>0.4307992354560416</c:v>
                </c:pt>
                <c:pt idx="32758">
                  <c:v>0.49718997053984321</c:v>
                </c:pt>
                <c:pt idx="32759">
                  <c:v>0.49600983298970558</c:v>
                </c:pt>
                <c:pt idx="32760">
                  <c:v>0.55217896818262291</c:v>
                </c:pt>
                <c:pt idx="32761">
                  <c:v>0.55443810556564976</c:v>
                </c:pt>
                <c:pt idx="32762">
                  <c:v>0.59919296227123853</c:v>
                </c:pt>
                <c:pt idx="32763">
                  <c:v>0.60067595465225643</c:v>
                </c:pt>
                <c:pt idx="32764">
                  <c:v>0.61067510960421179</c:v>
                </c:pt>
                <c:pt idx="32765">
                  <c:v>0.64788537802555424</c:v>
                </c:pt>
                <c:pt idx="32766">
                  <c:v>0.65053004083366928</c:v>
                </c:pt>
                <c:pt idx="32767">
                  <c:v>0.65084416487442986</c:v>
                </c:pt>
                <c:pt idx="32768">
                  <c:v>0.66148376399668107</c:v>
                </c:pt>
                <c:pt idx="32769">
                  <c:v>0.69533531988240271</c:v>
                </c:pt>
                <c:pt idx="32770">
                  <c:v>0.69786026467441542</c:v>
                </c:pt>
                <c:pt idx="32771">
                  <c:v>0.69786026467441642</c:v>
                </c:pt>
                <c:pt idx="32772">
                  <c:v>0.69786026467441475</c:v>
                </c:pt>
                <c:pt idx="32773">
                  <c:v>0.70750109849416254</c:v>
                </c:pt>
                <c:pt idx="32774">
                  <c:v>0.74036218180680913</c:v>
                </c:pt>
                <c:pt idx="32775">
                  <c:v>0.74036218180680935</c:v>
                </c:pt>
                <c:pt idx="32776">
                  <c:v>0.76874524439533076</c:v>
                </c:pt>
                <c:pt idx="32777">
                  <c:v>0.77856577899137147</c:v>
                </c:pt>
                <c:pt idx="32778">
                  <c:v>0.7785657789913718</c:v>
                </c:pt>
                <c:pt idx="32779">
                  <c:v>0.78113554312460487</c:v>
                </c:pt>
                <c:pt idx="32780">
                  <c:v>0.7836649802362613</c:v>
                </c:pt>
                <c:pt idx="32781">
                  <c:v>0.78366498023626108</c:v>
                </c:pt>
                <c:pt idx="32782">
                  <c:v>0.78366498023626074</c:v>
                </c:pt>
                <c:pt idx="32783">
                  <c:v>2.5113005055007251</c:v>
                </c:pt>
                <c:pt idx="32784">
                  <c:v>2.5124189872578615</c:v>
                </c:pt>
                <c:pt idx="32785">
                  <c:v>2.4977190947700207</c:v>
                </c:pt>
                <c:pt idx="32786">
                  <c:v>2.4970694061532854</c:v>
                </c:pt>
                <c:pt idx="32787">
                  <c:v>2.5132735347673383</c:v>
                </c:pt>
                <c:pt idx="32788">
                  <c:v>3.4204905676240349</c:v>
                </c:pt>
                <c:pt idx="32789">
                  <c:v>3.4018935322226884</c:v>
                </c:pt>
                <c:pt idx="32790">
                  <c:v>3.4018935322226884</c:v>
                </c:pt>
                <c:pt idx="32791">
                  <c:v>3.3932080351831084</c:v>
                </c:pt>
                <c:pt idx="32792">
                  <c:v>3.393208035183108</c:v>
                </c:pt>
                <c:pt idx="32793">
                  <c:v>4.0379389143941697</c:v>
                </c:pt>
                <c:pt idx="32794">
                  <c:v>4.0542985500047024</c:v>
                </c:pt>
                <c:pt idx="32795">
                  <c:v>4.0558101333357666</c:v>
                </c:pt>
                <c:pt idx="32796">
                  <c:v>4.039529231233459</c:v>
                </c:pt>
                <c:pt idx="32797">
                  <c:v>4.039529231233459</c:v>
                </c:pt>
                <c:pt idx="32798">
                  <c:v>4.0604892814776381</c:v>
                </c:pt>
                <c:pt idx="32799">
                  <c:v>4.0619450201244769</c:v>
                </c:pt>
                <c:pt idx="32800">
                  <c:v>4.0383691562619246</c:v>
                </c:pt>
                <c:pt idx="32801">
                  <c:v>4.0443551249477263</c:v>
                </c:pt>
                <c:pt idx="32802">
                  <c:v>4.0651028314394324</c:v>
                </c:pt>
                <c:pt idx="32803">
                  <c:v>4.0651028314394324</c:v>
                </c:pt>
                <c:pt idx="32804">
                  <c:v>4.0874628308206384</c:v>
                </c:pt>
                <c:pt idx="32805">
                  <c:v>4.0665227893439733</c:v>
                </c:pt>
                <c:pt idx="32806">
                  <c:v>4.0874628308206384</c:v>
                </c:pt>
                <c:pt idx="32807">
                  <c:v>4.0665227893439733</c:v>
                </c:pt>
                <c:pt idx="32808">
                  <c:v>4.0887392503861477</c:v>
                </c:pt>
                <c:pt idx="32809">
                  <c:v>4.0929880523488125</c:v>
                </c:pt>
                <c:pt idx="32810">
                  <c:v>4.0929880523488125</c:v>
                </c:pt>
                <c:pt idx="32811">
                  <c:v>4.09174687728901</c:v>
                </c:pt>
                <c:pt idx="32812">
                  <c:v>4.1116526182134594</c:v>
                </c:pt>
                <c:pt idx="32813">
                  <c:v>4.09174687728901</c:v>
                </c:pt>
                <c:pt idx="32814">
                  <c:v>3.4226461639771819</c:v>
                </c:pt>
                <c:pt idx="32815">
                  <c:v>3.4373664764532061</c:v>
                </c:pt>
                <c:pt idx="32816">
                  <c:v>3.4347349251788692</c:v>
                </c:pt>
                <c:pt idx="32817">
                  <c:v>3.4369765271649793</c:v>
                </c:pt>
                <c:pt idx="32818">
                  <c:v>3.4198424028533529</c:v>
                </c:pt>
                <c:pt idx="32819">
                  <c:v>3.4198424028533534</c:v>
                </c:pt>
                <c:pt idx="32820">
                  <c:v>3.4231553058046735</c:v>
                </c:pt>
                <c:pt idx="32821">
                  <c:v>3.439968230318172</c:v>
                </c:pt>
                <c:pt idx="32822">
                  <c:v>3.4311734506869906</c:v>
                </c:pt>
                <c:pt idx="32823">
                  <c:v>3.4308656904717498</c:v>
                </c:pt>
                <c:pt idx="32824">
                  <c:v>2.5172894863246182</c:v>
                </c:pt>
                <c:pt idx="32825">
                  <c:v>2.5172894863246182</c:v>
                </c:pt>
                <c:pt idx="32826">
                  <c:v>2.5172894863246187</c:v>
                </c:pt>
                <c:pt idx="32827">
                  <c:v>2.5300847464346967</c:v>
                </c:pt>
                <c:pt idx="32828">
                  <c:v>2.5300847464346967</c:v>
                </c:pt>
                <c:pt idx="32829">
                  <c:v>2.5158869300397941</c:v>
                </c:pt>
                <c:pt idx="32830">
                  <c:v>3.4273057666187339</c:v>
                </c:pt>
                <c:pt idx="32831">
                  <c:v>3.4445235681967175</c:v>
                </c:pt>
                <c:pt idx="32832">
                  <c:v>3.4412293694784553</c:v>
                </c:pt>
                <c:pt idx="32833">
                  <c:v>3.4240330368226388</c:v>
                </c:pt>
                <c:pt idx="32834">
                  <c:v>3.4276672775607566</c:v>
                </c:pt>
                <c:pt idx="32835">
                  <c:v>3.4276672775607566</c:v>
                </c:pt>
                <c:pt idx="32836">
                  <c:v>3.4276672775607566</c:v>
                </c:pt>
                <c:pt idx="32837">
                  <c:v>4.0808082588851979</c:v>
                </c:pt>
                <c:pt idx="32838">
                  <c:v>4.0818150114527629</c:v>
                </c:pt>
                <c:pt idx="32839">
                  <c:v>4.0617639491693893</c:v>
                </c:pt>
                <c:pt idx="32840">
                  <c:v>4.0571553099625266</c:v>
                </c:pt>
                <c:pt idx="32841">
                  <c:v>4.0784365819727757</c:v>
                </c:pt>
                <c:pt idx="32842">
                  <c:v>4.079764223411253</c:v>
                </c:pt>
                <c:pt idx="32843">
                  <c:v>4.0571553099625257</c:v>
                </c:pt>
                <c:pt idx="32844">
                  <c:v>4.0628292134277304</c:v>
                </c:pt>
                <c:pt idx="32845">
                  <c:v>4.0582410598040752</c:v>
                </c:pt>
                <c:pt idx="32846">
                  <c:v>4.5686396796390634</c:v>
                </c:pt>
                <c:pt idx="32847">
                  <c:v>4.5671563263664732</c:v>
                </c:pt>
                <c:pt idx="32848">
                  <c:v>4.5865244130460283</c:v>
                </c:pt>
                <c:pt idx="32849">
                  <c:v>4.5935047739412003</c:v>
                </c:pt>
                <c:pt idx="32850">
                  <c:v>4.0587873542082171</c:v>
                </c:pt>
                <c:pt idx="32851">
                  <c:v>4.0749236632853005</c:v>
                </c:pt>
                <c:pt idx="32852">
                  <c:v>4.0534294712833043</c:v>
                </c:pt>
                <c:pt idx="32853">
                  <c:v>4.0534294712833043</c:v>
                </c:pt>
                <c:pt idx="32854">
                  <c:v>4.0549149144685632</c:v>
                </c:pt>
                <c:pt idx="32855">
                  <c:v>4.5891085715844415</c:v>
                </c:pt>
                <c:pt idx="32856">
                  <c:v>4.5645632620386545</c:v>
                </c:pt>
                <c:pt idx="32857">
                  <c:v>4.5660538159960735</c:v>
                </c:pt>
                <c:pt idx="32858">
                  <c:v>4.5384596991938873</c:v>
                </c:pt>
                <c:pt idx="32859">
                  <c:v>4.5384596991938873</c:v>
                </c:pt>
                <c:pt idx="32860">
                  <c:v>4.5638231150646416</c:v>
                </c:pt>
                <c:pt idx="32861">
                  <c:v>4.0383156241340101</c:v>
                </c:pt>
                <c:pt idx="32862">
                  <c:v>4.0383156241340101</c:v>
                </c:pt>
                <c:pt idx="32863">
                  <c:v>4.0425639974225529</c:v>
                </c:pt>
                <c:pt idx="32864">
                  <c:v>4.0553724018119128</c:v>
                </c:pt>
                <c:pt idx="32865">
                  <c:v>4.0496354263523964</c:v>
                </c:pt>
                <c:pt idx="32866">
                  <c:v>4.0273481397194288</c:v>
                </c:pt>
                <c:pt idx="32867">
                  <c:v>4.0273481397194297</c:v>
                </c:pt>
                <c:pt idx="32868">
                  <c:v>3.3658455527726856</c:v>
                </c:pt>
                <c:pt idx="32869">
                  <c:v>3.3642951323825838</c:v>
                </c:pt>
                <c:pt idx="32870">
                  <c:v>3.3635176664634687</c:v>
                </c:pt>
                <c:pt idx="32871">
                  <c:v>3.3659751112466259</c:v>
                </c:pt>
                <c:pt idx="32872">
                  <c:v>3.3452215364593822</c:v>
                </c:pt>
                <c:pt idx="32873">
                  <c:v>3.3452215364593822</c:v>
                </c:pt>
                <c:pt idx="32874">
                  <c:v>3.3452215364593822</c:v>
                </c:pt>
                <c:pt idx="32875">
                  <c:v>3.3401490663801146</c:v>
                </c:pt>
                <c:pt idx="32876">
                  <c:v>3.3443680196073395</c:v>
                </c:pt>
                <c:pt idx="32877">
                  <c:v>2.458235886414692</c:v>
                </c:pt>
                <c:pt idx="32878">
                  <c:v>2.4584330432402939</c:v>
                </c:pt>
                <c:pt idx="32879">
                  <c:v>2.4392134976243303</c:v>
                </c:pt>
                <c:pt idx="32880">
                  <c:v>2.4359695307270561</c:v>
                </c:pt>
                <c:pt idx="32881">
                  <c:v>2.4460286358521954</c:v>
                </c:pt>
                <c:pt idx="32882">
                  <c:v>2.4279970162514859</c:v>
                </c:pt>
                <c:pt idx="32883">
                  <c:v>2.4279970162514859</c:v>
                </c:pt>
                <c:pt idx="32884">
                  <c:v>2.4380988738413438</c:v>
                </c:pt>
                <c:pt idx="32885">
                  <c:v>2.4400472095874717</c:v>
                </c:pt>
                <c:pt idx="32886">
                  <c:v>3.1058923641574459</c:v>
                </c:pt>
                <c:pt idx="32887">
                  <c:v>3.1058923641574454</c:v>
                </c:pt>
                <c:pt idx="32888">
                  <c:v>3.1058923641574459</c:v>
                </c:pt>
                <c:pt idx="32889">
                  <c:v>3.1146284455450099</c:v>
                </c:pt>
                <c:pt idx="32890">
                  <c:v>3.1164704197555344</c:v>
                </c:pt>
                <c:pt idx="32891">
                  <c:v>3.1164704197555344</c:v>
                </c:pt>
                <c:pt idx="32892">
                  <c:v>3.1135510524299113</c:v>
                </c:pt>
                <c:pt idx="32893">
                  <c:v>3.1135510524299113</c:v>
                </c:pt>
                <c:pt idx="32894">
                  <c:v>3.1116024776935025</c:v>
                </c:pt>
                <c:pt idx="32895">
                  <c:v>3.1025509376156073</c:v>
                </c:pt>
                <c:pt idx="32896">
                  <c:v>3.1047400487047581</c:v>
                </c:pt>
                <c:pt idx="32897">
                  <c:v>3.1135574859832569</c:v>
                </c:pt>
                <c:pt idx="32898">
                  <c:v>3.113557485983256</c:v>
                </c:pt>
                <c:pt idx="32899">
                  <c:v>3.8522969147316228</c:v>
                </c:pt>
                <c:pt idx="32900">
                  <c:v>3.8533070313749591</c:v>
                </c:pt>
                <c:pt idx="32901">
                  <c:v>4.4347996598372754</c:v>
                </c:pt>
                <c:pt idx="32902">
                  <c:v>4.4435166148386971</c:v>
                </c:pt>
                <c:pt idx="32903">
                  <c:v>4.447810712617585</c:v>
                </c:pt>
                <c:pt idx="32904">
                  <c:v>4.4604726118333824</c:v>
                </c:pt>
                <c:pt idx="32905">
                  <c:v>4.466072058956958</c:v>
                </c:pt>
                <c:pt idx="32906">
                  <c:v>4.4700695986126666</c:v>
                </c:pt>
                <c:pt idx="32907">
                  <c:v>4.468505681779507</c:v>
                </c:pt>
                <c:pt idx="32908">
                  <c:v>4.4685056817795079</c:v>
                </c:pt>
                <c:pt idx="32909">
                  <c:v>4.4674292018180912</c:v>
                </c:pt>
                <c:pt idx="32910">
                  <c:v>4.4674292018180912</c:v>
                </c:pt>
                <c:pt idx="32911">
                  <c:v>4.4689083023924878</c:v>
                </c:pt>
                <c:pt idx="32912">
                  <c:v>4.4772933188545192</c:v>
                </c:pt>
                <c:pt idx="32913">
                  <c:v>4.4772933188545201</c:v>
                </c:pt>
                <c:pt idx="32914">
                  <c:v>4.4772933188545192</c:v>
                </c:pt>
                <c:pt idx="32915">
                  <c:v>4.4856023229653212</c:v>
                </c:pt>
                <c:pt idx="32916">
                  <c:v>4.4871206256178313</c:v>
                </c:pt>
                <c:pt idx="32917">
                  <c:v>3.3999728988330431</c:v>
                </c:pt>
                <c:pt idx="32918">
                  <c:v>3.3995617257463064</c:v>
                </c:pt>
                <c:pt idx="32919">
                  <c:v>3.4084543462069274</c:v>
                </c:pt>
                <c:pt idx="32920">
                  <c:v>3.3985559995995573</c:v>
                </c:pt>
                <c:pt idx="32921">
                  <c:v>3.4138225559170823</c:v>
                </c:pt>
                <c:pt idx="32922">
                  <c:v>3.3959212006830626</c:v>
                </c:pt>
                <c:pt idx="32923">
                  <c:v>3.3959212006830626</c:v>
                </c:pt>
                <c:pt idx="32924">
                  <c:v>3.3770708758200754</c:v>
                </c:pt>
                <c:pt idx="32925">
                  <c:v>3.3770708758200754</c:v>
                </c:pt>
                <c:pt idx="32926">
                  <c:v>4.0490229291201958</c:v>
                </c:pt>
                <c:pt idx="32927">
                  <c:v>4.0449326091660787</c:v>
                </c:pt>
                <c:pt idx="32928">
                  <c:v>4.0539190452437754</c:v>
                </c:pt>
                <c:pt idx="32929">
                  <c:v>4.0539190452437754</c:v>
                </c:pt>
                <c:pt idx="32930">
                  <c:v>3.4021558477046221</c:v>
                </c:pt>
                <c:pt idx="32931">
                  <c:v>3.4117635376802919</c:v>
                </c:pt>
                <c:pt idx="32932">
                  <c:v>2.4948087308525242</c:v>
                </c:pt>
                <c:pt idx="32933">
                  <c:v>3.402155847704623</c:v>
                </c:pt>
                <c:pt idx="32934">
                  <c:v>3.4174760891598335</c:v>
                </c:pt>
                <c:pt idx="32935">
                  <c:v>3.4078915578297324</c:v>
                </c:pt>
                <c:pt idx="32936">
                  <c:v>4.0760637803802044</c:v>
                </c:pt>
                <c:pt idx="32937">
                  <c:v>4.0721527593809164</c:v>
                </c:pt>
                <c:pt idx="32938">
                  <c:v>4.0721527593809164</c:v>
                </c:pt>
                <c:pt idx="32939">
                  <c:v>4.0721527593809164</c:v>
                </c:pt>
                <c:pt idx="32940">
                  <c:v>4.0721527593809164</c:v>
                </c:pt>
                <c:pt idx="32941">
                  <c:v>4.0928946769527927</c:v>
                </c:pt>
                <c:pt idx="32942">
                  <c:v>4.0928946769527927</c:v>
                </c:pt>
                <c:pt idx="32943">
                  <c:v>4.0928946769527936</c:v>
                </c:pt>
                <c:pt idx="32944">
                  <c:v>4.1093070489410479</c:v>
                </c:pt>
                <c:pt idx="32945">
                  <c:v>4.1093070489410479</c:v>
                </c:pt>
                <c:pt idx="32946">
                  <c:v>4.0891462705122343</c:v>
                </c:pt>
                <c:pt idx="32947">
                  <c:v>4.1042312941803152</c:v>
                </c:pt>
                <c:pt idx="32948">
                  <c:v>4.1083829999270378</c:v>
                </c:pt>
                <c:pt idx="32949">
                  <c:v>4.1083829999270378</c:v>
                </c:pt>
                <c:pt idx="32950">
                  <c:v>4.6343182811845729</c:v>
                </c:pt>
                <c:pt idx="32951">
                  <c:v>4.6498090659333311</c:v>
                </c:pt>
                <c:pt idx="32952">
                  <c:v>4.6319042568629438</c:v>
                </c:pt>
                <c:pt idx="32953">
                  <c:v>4.6379105933832356</c:v>
                </c:pt>
                <c:pt idx="32954">
                  <c:v>4.6513315258729522</c:v>
                </c:pt>
                <c:pt idx="32955">
                  <c:v>4.6557948127241806</c:v>
                </c:pt>
                <c:pt idx="32956">
                  <c:v>4.6772805151807937</c:v>
                </c:pt>
                <c:pt idx="32957">
                  <c:v>4.1316293306779874</c:v>
                </c:pt>
                <c:pt idx="32958">
                  <c:v>4.6772805151807937</c:v>
                </c:pt>
                <c:pt idx="32959">
                  <c:v>5.1073010980089286</c:v>
                </c:pt>
                <c:pt idx="32960">
                  <c:v>5.1073010980089277</c:v>
                </c:pt>
                <c:pt idx="32961">
                  <c:v>5.0881335290628291</c:v>
                </c:pt>
                <c:pt idx="32962">
                  <c:v>5.0726191598107055</c:v>
                </c:pt>
                <c:pt idx="32963">
                  <c:v>5.0881335290628291</c:v>
                </c:pt>
                <c:pt idx="32964">
                  <c:v>4.6427476480210501</c:v>
                </c:pt>
                <c:pt idx="32965">
                  <c:v>4.6338752568386781</c:v>
                </c:pt>
                <c:pt idx="32966">
                  <c:v>4.6471914638371503</c:v>
                </c:pt>
                <c:pt idx="32967">
                  <c:v>4.1031733931020469</c:v>
                </c:pt>
                <c:pt idx="32968">
                  <c:v>4.1140640929720824</c:v>
                </c:pt>
                <c:pt idx="32969">
                  <c:v>4.1214439974782664</c:v>
                </c:pt>
                <c:pt idx="32970">
                  <c:v>4.1025994462585791</c:v>
                </c:pt>
                <c:pt idx="32971">
                  <c:v>4.1015094427097001</c:v>
                </c:pt>
                <c:pt idx="32972">
                  <c:v>4.0932213575869598</c:v>
                </c:pt>
                <c:pt idx="32973">
                  <c:v>4.0966934713916761</c:v>
                </c:pt>
                <c:pt idx="32974">
                  <c:v>4.0820130500897491</c:v>
                </c:pt>
                <c:pt idx="32975">
                  <c:v>4.0820130500897491</c:v>
                </c:pt>
                <c:pt idx="32976">
                  <c:v>4.0820130500897491</c:v>
                </c:pt>
                <c:pt idx="32977">
                  <c:v>4.0820130500897491</c:v>
                </c:pt>
                <c:pt idx="32978">
                  <c:v>4.0820130500897491</c:v>
                </c:pt>
                <c:pt idx="32979">
                  <c:v>4.0805345069785997</c:v>
                </c:pt>
                <c:pt idx="32980">
                  <c:v>4.0817138916690778</c:v>
                </c:pt>
                <c:pt idx="32981">
                  <c:v>3.4188975272401758</c:v>
                </c:pt>
                <c:pt idx="32982">
                  <c:v>3.4101929066799177</c:v>
                </c:pt>
                <c:pt idx="32983">
                  <c:v>3.4075961618855892</c:v>
                </c:pt>
                <c:pt idx="32984">
                  <c:v>3.4134988427763959</c:v>
                </c:pt>
                <c:pt idx="32985">
                  <c:v>3.4067110803553047</c:v>
                </c:pt>
                <c:pt idx="32986">
                  <c:v>3.4067110803553047</c:v>
                </c:pt>
                <c:pt idx="32987">
                  <c:v>3.3889025294036004</c:v>
                </c:pt>
                <c:pt idx="32988">
                  <c:v>4.063861775284197</c:v>
                </c:pt>
                <c:pt idx="32989">
                  <c:v>3.3889025294036008</c:v>
                </c:pt>
                <c:pt idx="32990">
                  <c:v>2.4853320273477038</c:v>
                </c:pt>
                <c:pt idx="32991">
                  <c:v>2.4993949423897988</c:v>
                </c:pt>
                <c:pt idx="32992">
                  <c:v>2.4991032002322409</c:v>
                </c:pt>
                <c:pt idx="32993">
                  <c:v>2.4993949423897983</c:v>
                </c:pt>
                <c:pt idx="32994">
                  <c:v>2.4945483848024894</c:v>
                </c:pt>
                <c:pt idx="32995">
                  <c:v>3.9127562666868738</c:v>
                </c:pt>
                <c:pt idx="32996">
                  <c:v>3.9029054254011069</c:v>
                </c:pt>
                <c:pt idx="32997">
                  <c:v>3.893216284577774</c:v>
                </c:pt>
                <c:pt idx="32998">
                  <c:v>3.89389668912753</c:v>
                </c:pt>
                <c:pt idx="32999">
                  <c:v>4.4693563928240279</c:v>
                </c:pt>
                <c:pt idx="33000">
                  <c:v>4.4551889271602105</c:v>
                </c:pt>
                <c:pt idx="33001">
                  <c:v>4.4563431039992771</c:v>
                </c:pt>
                <c:pt idx="33002">
                  <c:v>4.9379653312779777</c:v>
                </c:pt>
                <c:pt idx="33003">
                  <c:v>4.930336536818265</c:v>
                </c:pt>
                <c:pt idx="33004">
                  <c:v>4.9265991133987672</c:v>
                </c:pt>
                <c:pt idx="33005">
                  <c:v>4.9209026967291658</c:v>
                </c:pt>
                <c:pt idx="33006">
                  <c:v>4.9035898156478037</c:v>
                </c:pt>
                <c:pt idx="33007">
                  <c:v>4.9051304131946836</c:v>
                </c:pt>
                <c:pt idx="33008">
                  <c:v>5.3063513668342619</c:v>
                </c:pt>
                <c:pt idx="33009">
                  <c:v>5.2807171256451708</c:v>
                </c:pt>
                <c:pt idx="33010">
                  <c:v>5.6131445628501959</c:v>
                </c:pt>
                <c:pt idx="33011">
                  <c:v>5.6131445628501959</c:v>
                </c:pt>
                <c:pt idx="33012">
                  <c:v>5.5824831161352799</c:v>
                </c:pt>
                <c:pt idx="33013">
                  <c:v>5.582483116135279</c:v>
                </c:pt>
                <c:pt idx="33014">
                  <c:v>5.8738786429560141</c:v>
                </c:pt>
                <c:pt idx="33015">
                  <c:v>5.8738786429560141</c:v>
                </c:pt>
                <c:pt idx="33016">
                  <c:v>5.8738786429560141</c:v>
                </c:pt>
                <c:pt idx="33017">
                  <c:v>5.8615928295540689</c:v>
                </c:pt>
                <c:pt idx="33018">
                  <c:v>5.8726270918062937</c:v>
                </c:pt>
                <c:pt idx="33019">
                  <c:v>5.6156429261007261</c:v>
                </c:pt>
                <c:pt idx="33020">
                  <c:v>5.6156429261007261</c:v>
                </c:pt>
                <c:pt idx="33021">
                  <c:v>5.5872437494636742</c:v>
                </c:pt>
                <c:pt idx="33022">
                  <c:v>5.8415251677211524</c:v>
                </c:pt>
                <c:pt idx="33023">
                  <c:v>5.8498838404647184</c:v>
                </c:pt>
                <c:pt idx="33024">
                  <c:v>5.8498838404647202</c:v>
                </c:pt>
                <c:pt idx="33025">
                  <c:v>5.847735124593874</c:v>
                </c:pt>
                <c:pt idx="33026">
                  <c:v>5.2800217477400304</c:v>
                </c:pt>
                <c:pt idx="33027">
                  <c:v>5.3148160863022778</c:v>
                </c:pt>
                <c:pt idx="33028">
                  <c:v>5.3148160863022769</c:v>
                </c:pt>
                <c:pt idx="33029">
                  <c:v>5.3148160863022769</c:v>
                </c:pt>
                <c:pt idx="33030">
                  <c:v>5.6035690509014522</c:v>
                </c:pt>
                <c:pt idx="33031">
                  <c:v>5.6370522634266518</c:v>
                </c:pt>
                <c:pt idx="33032">
                  <c:v>5.6349578663985946</c:v>
                </c:pt>
                <c:pt idx="33033">
                  <c:v>5.6349578663985955</c:v>
                </c:pt>
                <c:pt idx="33034">
                  <c:v>5.6550003335200953</c:v>
                </c:pt>
                <c:pt idx="33035">
                  <c:v>5.6529374092375679</c:v>
                </c:pt>
                <c:pt idx="33036">
                  <c:v>5.6694426185100912</c:v>
                </c:pt>
                <c:pt idx="33037">
                  <c:v>5.6694426185100912</c:v>
                </c:pt>
                <c:pt idx="33038">
                  <c:v>5.696109530874657</c:v>
                </c:pt>
                <c:pt idx="33039">
                  <c:v>5.3499611384703112</c:v>
                </c:pt>
                <c:pt idx="33040">
                  <c:v>5.3455429030361161</c:v>
                </c:pt>
                <c:pt idx="33041">
                  <c:v>4.9549782458930798</c:v>
                </c:pt>
                <c:pt idx="33042">
                  <c:v>4.9599197895145748</c:v>
                </c:pt>
                <c:pt idx="33043">
                  <c:v>4.9826360668643943</c:v>
                </c:pt>
                <c:pt idx="33044">
                  <c:v>4.9873298937710944</c:v>
                </c:pt>
                <c:pt idx="33045">
                  <c:v>4.5002010303113575</c:v>
                </c:pt>
                <c:pt idx="33046">
                  <c:v>4.4885684085196313</c:v>
                </c:pt>
                <c:pt idx="33047">
                  <c:v>4.968863106619108</c:v>
                </c:pt>
                <c:pt idx="33048">
                  <c:v>4.9708953543953855</c:v>
                </c:pt>
                <c:pt idx="33049">
                  <c:v>4.9868839571918455</c:v>
                </c:pt>
                <c:pt idx="33050">
                  <c:v>4.9642377251162362</c:v>
                </c:pt>
                <c:pt idx="33051">
                  <c:v>4.9868839571918455</c:v>
                </c:pt>
                <c:pt idx="33052">
                  <c:v>4.9855617656013873</c:v>
                </c:pt>
                <c:pt idx="33053">
                  <c:v>4.9855617656013873</c:v>
                </c:pt>
                <c:pt idx="33054">
                  <c:v>4.980815087774852</c:v>
                </c:pt>
                <c:pt idx="33055">
                  <c:v>4.9739771876714052</c:v>
                </c:pt>
                <c:pt idx="33056">
                  <c:v>4.991796449155582</c:v>
                </c:pt>
                <c:pt idx="33057">
                  <c:v>4.9850390843218504</c:v>
                </c:pt>
                <c:pt idx="33058">
                  <c:v>4.9850390843218513</c:v>
                </c:pt>
                <c:pt idx="33059">
                  <c:v>4.9850390843218504</c:v>
                </c:pt>
                <c:pt idx="33060">
                  <c:v>4.9850390843218504</c:v>
                </c:pt>
                <c:pt idx="33061">
                  <c:v>4.0916282959700689</c:v>
                </c:pt>
                <c:pt idx="33062">
                  <c:v>4.0916282959700689</c:v>
                </c:pt>
                <c:pt idx="33063">
                  <c:v>4.0968513391263226</c:v>
                </c:pt>
                <c:pt idx="33064">
                  <c:v>3.4410684278401149</c:v>
                </c:pt>
                <c:pt idx="33065">
                  <c:v>3.4275850510232297</c:v>
                </c:pt>
                <c:pt idx="33066">
                  <c:v>3.4272448228806973</c:v>
                </c:pt>
                <c:pt idx="33067">
                  <c:v>3.4177791180671608</c:v>
                </c:pt>
                <c:pt idx="33068">
                  <c:v>3.4145001447200793</c:v>
                </c:pt>
                <c:pt idx="33069">
                  <c:v>4.0635128882182618</c:v>
                </c:pt>
                <c:pt idx="33070">
                  <c:v>4.0691484675273815</c:v>
                </c:pt>
                <c:pt idx="33071">
                  <c:v>4.0705385426323071</c:v>
                </c:pt>
                <c:pt idx="33072">
                  <c:v>4.0580075512694949</c:v>
                </c:pt>
                <c:pt idx="33073">
                  <c:v>4.0596415598144544</c:v>
                </c:pt>
                <c:pt idx="33074">
                  <c:v>4.037585448495447</c:v>
                </c:pt>
                <c:pt idx="33075">
                  <c:v>4.0316110577688207</c:v>
                </c:pt>
                <c:pt idx="33076">
                  <c:v>4.0327972736248565</c:v>
                </c:pt>
                <c:pt idx="33077">
                  <c:v>4.0327972736248565</c:v>
                </c:pt>
                <c:pt idx="33078">
                  <c:v>3.3676646651004427</c:v>
                </c:pt>
                <c:pt idx="33079">
                  <c:v>3.387871677871404</c:v>
                </c:pt>
                <c:pt idx="33080">
                  <c:v>3.3724113979223573</c:v>
                </c:pt>
                <c:pt idx="33081">
                  <c:v>3.3834785589994736</c:v>
                </c:pt>
                <c:pt idx="33082">
                  <c:v>3.3834785589994736</c:v>
                </c:pt>
                <c:pt idx="33083">
                  <c:v>3.3878503002062677</c:v>
                </c:pt>
                <c:pt idx="33084">
                  <c:v>2.4798130027516239</c:v>
                </c:pt>
                <c:pt idx="33085">
                  <c:v>2.4804274097977057</c:v>
                </c:pt>
                <c:pt idx="33086">
                  <c:v>2.4798130027516234</c:v>
                </c:pt>
                <c:pt idx="33087">
                  <c:v>2.4619746860678133</c:v>
                </c:pt>
                <c:pt idx="33088">
                  <c:v>2.4615172706428967</c:v>
                </c:pt>
                <c:pt idx="33089">
                  <c:v>2.4428255611411163</c:v>
                </c:pt>
                <c:pt idx="33090">
                  <c:v>2.4619746860678138</c:v>
                </c:pt>
                <c:pt idx="33091">
                  <c:v>2.4645449563421287</c:v>
                </c:pt>
                <c:pt idx="33092">
                  <c:v>2.4650261885630687</c:v>
                </c:pt>
                <c:pt idx="33093">
                  <c:v>2.4460497045497651</c:v>
                </c:pt>
                <c:pt idx="33094">
                  <c:v>2.46218913534062</c:v>
                </c:pt>
                <c:pt idx="33095">
                  <c:v>2.4621891353406196</c:v>
                </c:pt>
                <c:pt idx="33096">
                  <c:v>2.4777822734851194</c:v>
                </c:pt>
                <c:pt idx="33097">
                  <c:v>2.4772590463926951</c:v>
                </c:pt>
                <c:pt idx="33098">
                  <c:v>2.4786880991823272</c:v>
                </c:pt>
                <c:pt idx="33099">
                  <c:v>2.4866140697216719</c:v>
                </c:pt>
                <c:pt idx="33100">
                  <c:v>0.68604857195399971</c:v>
                </c:pt>
                <c:pt idx="33101">
                  <c:v>0.71617029814264532</c:v>
                </c:pt>
                <c:pt idx="33102">
                  <c:v>0.71617029814264666</c:v>
                </c:pt>
                <c:pt idx="33103">
                  <c:v>0.72434085002402437</c:v>
                </c:pt>
                <c:pt idx="33104">
                  <c:v>0.72976807713820124</c:v>
                </c:pt>
                <c:pt idx="33105">
                  <c:v>0.73743307779402212</c:v>
                </c:pt>
                <c:pt idx="33106">
                  <c:v>0.72684481279971891</c:v>
                </c:pt>
                <c:pt idx="33107">
                  <c:v>0.75186902046393678</c:v>
                </c:pt>
                <c:pt idx="33108">
                  <c:v>0.7451157994772295</c:v>
                </c:pt>
                <c:pt idx="33109">
                  <c:v>0.75251603638434739</c:v>
                </c:pt>
                <c:pt idx="33110">
                  <c:v>0.74511579947723017</c:v>
                </c:pt>
                <c:pt idx="33111">
                  <c:v>0.75186902046393833</c:v>
                </c:pt>
                <c:pt idx="33112">
                  <c:v>0.74684912185933461</c:v>
                </c:pt>
                <c:pt idx="33113">
                  <c:v>0.72220003656880116</c:v>
                </c:pt>
                <c:pt idx="33114">
                  <c:v>0.72220003656880116</c:v>
                </c:pt>
                <c:pt idx="33115">
                  <c:v>0.73214987832329836</c:v>
                </c:pt>
                <c:pt idx="33116">
                  <c:v>2.6643917607466525</c:v>
                </c:pt>
                <c:pt idx="33117">
                  <c:v>2.6645125263585725</c:v>
                </c:pt>
                <c:pt idx="33118">
                  <c:v>2.665007579843695</c:v>
                </c:pt>
                <c:pt idx="33119">
                  <c:v>2.6673530648432378</c:v>
                </c:pt>
                <c:pt idx="33120">
                  <c:v>2.6822399762740425</c:v>
                </c:pt>
                <c:pt idx="33121">
                  <c:v>2.6667897723492087</c:v>
                </c:pt>
                <c:pt idx="33122">
                  <c:v>2.6720976942112253</c:v>
                </c:pt>
                <c:pt idx="33123">
                  <c:v>2.6720976942112253</c:v>
                </c:pt>
                <c:pt idx="33124">
                  <c:v>2.6720976942112253</c:v>
                </c:pt>
                <c:pt idx="33125">
                  <c:v>2.6582508449411981</c:v>
                </c:pt>
                <c:pt idx="33126">
                  <c:v>2.6582508449411986</c:v>
                </c:pt>
                <c:pt idx="33127">
                  <c:v>2.6582508449411986</c:v>
                </c:pt>
                <c:pt idx="33128">
                  <c:v>2.6605009093119159</c:v>
                </c:pt>
                <c:pt idx="33129">
                  <c:v>2.6592385932709623</c:v>
                </c:pt>
                <c:pt idx="33130">
                  <c:v>2.6516231162977317</c:v>
                </c:pt>
                <c:pt idx="33131">
                  <c:v>2.6501989696179411</c:v>
                </c:pt>
                <c:pt idx="33132">
                  <c:v>2.6320672665670251</c:v>
                </c:pt>
                <c:pt idx="33133">
                  <c:v>2.6322259940329689</c:v>
                </c:pt>
                <c:pt idx="33134">
                  <c:v>2.6501989696179415</c:v>
                </c:pt>
                <c:pt idx="33135">
                  <c:v>2.6528613241168113</c:v>
                </c:pt>
                <c:pt idx="33136">
                  <c:v>2.6603026613037577</c:v>
                </c:pt>
                <c:pt idx="33137">
                  <c:v>2.6602171736589812</c:v>
                </c:pt>
                <c:pt idx="33138">
                  <c:v>2.6437750006197933</c:v>
                </c:pt>
                <c:pt idx="33139">
                  <c:v>2.6409357969202389</c:v>
                </c:pt>
                <c:pt idx="33140">
                  <c:v>2.6255824387285642</c:v>
                </c:pt>
                <c:pt idx="33141">
                  <c:v>2.6256872446587747</c:v>
                </c:pt>
                <c:pt idx="33142">
                  <c:v>2.625890493622177</c:v>
                </c:pt>
                <c:pt idx="33143">
                  <c:v>2.6286979205576717</c:v>
                </c:pt>
                <c:pt idx="33144">
                  <c:v>3.4863439102535363</c:v>
                </c:pt>
                <c:pt idx="33145">
                  <c:v>3.5016971431598933</c:v>
                </c:pt>
                <c:pt idx="33146">
                  <c:v>3.5024860651880725</c:v>
                </c:pt>
                <c:pt idx="33147">
                  <c:v>2.4715746433158334</c:v>
                </c:pt>
                <c:pt idx="33148">
                  <c:v>2.4799052233408805</c:v>
                </c:pt>
                <c:pt idx="33149">
                  <c:v>2.480535905140449</c:v>
                </c:pt>
                <c:pt idx="33150">
                  <c:v>3.3870315661925878</c:v>
                </c:pt>
                <c:pt idx="33151">
                  <c:v>3.3672491760378485</c:v>
                </c:pt>
                <c:pt idx="33152">
                  <c:v>3.368011174505229</c:v>
                </c:pt>
                <c:pt idx="33153">
                  <c:v>3.3769626428118693</c:v>
                </c:pt>
                <c:pt idx="33154">
                  <c:v>3.3776845414577261</c:v>
                </c:pt>
                <c:pt idx="33155">
                  <c:v>3.3820677104278727</c:v>
                </c:pt>
                <c:pt idx="33156">
                  <c:v>3.3769626428118698</c:v>
                </c:pt>
                <c:pt idx="33157">
                  <c:v>3.356604792585927</c:v>
                </c:pt>
                <c:pt idx="33158">
                  <c:v>3.356604792585927</c:v>
                </c:pt>
                <c:pt idx="33159">
                  <c:v>3.3516757266924042</c:v>
                </c:pt>
                <c:pt idx="33160">
                  <c:v>3.3507278939589882</c:v>
                </c:pt>
                <c:pt idx="33161">
                  <c:v>3.3516757266924047</c:v>
                </c:pt>
                <c:pt idx="33162">
                  <c:v>3.3716249243640859</c:v>
                </c:pt>
                <c:pt idx="33163">
                  <c:v>3.3708108930942897</c:v>
                </c:pt>
                <c:pt idx="33164">
                  <c:v>3.3762270286536489</c:v>
                </c:pt>
                <c:pt idx="33165">
                  <c:v>3.3557846913801161</c:v>
                </c:pt>
                <c:pt idx="33166">
                  <c:v>3.3508236131698239</c:v>
                </c:pt>
                <c:pt idx="33167">
                  <c:v>3.3601288702926229</c:v>
                </c:pt>
                <c:pt idx="33168">
                  <c:v>3.3592136641194874</c:v>
                </c:pt>
                <c:pt idx="33169">
                  <c:v>3.3806115641029382</c:v>
                </c:pt>
                <c:pt idx="33170">
                  <c:v>3.3837103808877278</c:v>
                </c:pt>
                <c:pt idx="33171">
                  <c:v>3.3791894181636728</c:v>
                </c:pt>
                <c:pt idx="33172">
                  <c:v>3.3981125629729738</c:v>
                </c:pt>
                <c:pt idx="33173">
                  <c:v>3.3987394599694429</c:v>
                </c:pt>
                <c:pt idx="33174">
                  <c:v>3.4133900195550955</c:v>
                </c:pt>
                <c:pt idx="33175">
                  <c:v>2.5067230516864849</c:v>
                </c:pt>
                <c:pt idx="33176">
                  <c:v>3.3951537353375452</c:v>
                </c:pt>
                <c:pt idx="33177">
                  <c:v>3.4139981017132341</c:v>
                </c:pt>
                <c:pt idx="33178">
                  <c:v>3.4145001447200798</c:v>
                </c:pt>
                <c:pt idx="33179">
                  <c:v>3.4044200855103699</c:v>
                </c:pt>
                <c:pt idx="33180">
                  <c:v>4.0683925127594573</c:v>
                </c:pt>
                <c:pt idx="33181">
                  <c:v>3.4022245431234288</c:v>
                </c:pt>
                <c:pt idx="33182">
                  <c:v>3.4015953440254059</c:v>
                </c:pt>
                <c:pt idx="33183">
                  <c:v>3.4038194559432284</c:v>
                </c:pt>
                <c:pt idx="33184">
                  <c:v>4.1498578326513167</c:v>
                </c:pt>
                <c:pt idx="33185">
                  <c:v>4.1541068968313484</c:v>
                </c:pt>
                <c:pt idx="33186">
                  <c:v>4.1493265504248233</c:v>
                </c:pt>
                <c:pt idx="33187">
                  <c:v>4.1551154047818164</c:v>
                </c:pt>
                <c:pt idx="33188">
                  <c:v>4.1608942109545959</c:v>
                </c:pt>
                <c:pt idx="33189">
                  <c:v>4.1608942109545959</c:v>
                </c:pt>
                <c:pt idx="33190">
                  <c:v>4.1594005211219169</c:v>
                </c:pt>
                <c:pt idx="33191">
                  <c:v>4.1608942109545959</c:v>
                </c:pt>
                <c:pt idx="33192">
                  <c:v>4.1608942109545959</c:v>
                </c:pt>
                <c:pt idx="33193">
                  <c:v>4.1608942109545959</c:v>
                </c:pt>
                <c:pt idx="33194">
                  <c:v>4.1608942109545959</c:v>
                </c:pt>
                <c:pt idx="33195">
                  <c:v>4.6740819962645466</c:v>
                </c:pt>
                <c:pt idx="33196">
                  <c:v>4.6740819962645466</c:v>
                </c:pt>
                <c:pt idx="33197">
                  <c:v>4.6740819962645466</c:v>
                </c:pt>
                <c:pt idx="33198">
                  <c:v>4.6494971195969645</c:v>
                </c:pt>
                <c:pt idx="33199">
                  <c:v>4.6517599413027364</c:v>
                </c:pt>
                <c:pt idx="33200">
                  <c:v>4.6320337689430229</c:v>
                </c:pt>
                <c:pt idx="33201">
                  <c:v>5.0547707243714353</c:v>
                </c:pt>
                <c:pt idx="33202">
                  <c:v>5.4845132356337531</c:v>
                </c:pt>
                <c:pt idx="33203">
                  <c:v>5.4561918067694481</c:v>
                </c:pt>
                <c:pt idx="33204">
                  <c:v>5.4561918067694481</c:v>
                </c:pt>
                <c:pt idx="33205">
                  <c:v>5.4351592369793105</c:v>
                </c:pt>
                <c:pt idx="33206">
                  <c:v>5.4293501478626069</c:v>
                </c:pt>
                <c:pt idx="33207">
                  <c:v>5.1074519836047703</c:v>
                </c:pt>
                <c:pt idx="33208">
                  <c:v>5.0806566103301609</c:v>
                </c:pt>
                <c:pt idx="33209">
                  <c:v>5.08065661033016</c:v>
                </c:pt>
                <c:pt idx="33210">
                  <c:v>5.1093536574684624</c:v>
                </c:pt>
                <c:pt idx="33211">
                  <c:v>4.689864361741142</c:v>
                </c:pt>
                <c:pt idx="33212">
                  <c:v>5.1044379091498673</c:v>
                </c:pt>
                <c:pt idx="33213">
                  <c:v>5.1157013814676109</c:v>
                </c:pt>
                <c:pt idx="33214">
                  <c:v>5.4623236451695671</c:v>
                </c:pt>
                <c:pt idx="33215">
                  <c:v>5.0621851991639684</c:v>
                </c:pt>
                <c:pt idx="33216">
                  <c:v>5.0558401183986792</c:v>
                </c:pt>
                <c:pt idx="33217">
                  <c:v>5.053986763539787</c:v>
                </c:pt>
                <c:pt idx="33218">
                  <c:v>5.0539867635397879</c:v>
                </c:pt>
                <c:pt idx="33219">
                  <c:v>5.0628144305688982</c:v>
                </c:pt>
                <c:pt idx="33220">
                  <c:v>5.0412178508129193</c:v>
                </c:pt>
                <c:pt idx="33221">
                  <c:v>5.0616452619226697</c:v>
                </c:pt>
                <c:pt idx="33222">
                  <c:v>5.0696072161166876</c:v>
                </c:pt>
                <c:pt idx="33223">
                  <c:v>5.096656833071016</c:v>
                </c:pt>
                <c:pt idx="33224">
                  <c:v>5.0758125352321652</c:v>
                </c:pt>
                <c:pt idx="33225">
                  <c:v>5.0758125352321652</c:v>
                </c:pt>
                <c:pt idx="33226">
                  <c:v>4.6445560481595347</c:v>
                </c:pt>
                <c:pt idx="33227">
                  <c:v>4.651786488416997</c:v>
                </c:pt>
                <c:pt idx="33228">
                  <c:v>4.6760073452709729</c:v>
                </c:pt>
                <c:pt idx="33229">
                  <c:v>4.677417385984012</c:v>
                </c:pt>
                <c:pt idx="33230">
                  <c:v>4.6842473744605408</c:v>
                </c:pt>
                <c:pt idx="33231">
                  <c:v>4.6806791310654559</c:v>
                </c:pt>
                <c:pt idx="33232">
                  <c:v>4.1634890915183753</c:v>
                </c:pt>
                <c:pt idx="33233">
                  <c:v>4.1634890915183753</c:v>
                </c:pt>
                <c:pt idx="33234">
                  <c:v>4.1663565809000502</c:v>
                </c:pt>
                <c:pt idx="33235">
                  <c:v>4.1867125053551737</c:v>
                </c:pt>
                <c:pt idx="33236">
                  <c:v>4.2013723477666876</c:v>
                </c:pt>
                <c:pt idx="33237">
                  <c:v>4.2013723477666876</c:v>
                </c:pt>
                <c:pt idx="33238">
                  <c:v>4.1815125170542009</c:v>
                </c:pt>
                <c:pt idx="33239">
                  <c:v>4.1857527541203901</c:v>
                </c:pt>
                <c:pt idx="33240">
                  <c:v>4.1857527541203901</c:v>
                </c:pt>
                <c:pt idx="33241">
                  <c:v>4.1639448397537606</c:v>
                </c:pt>
                <c:pt idx="33242">
                  <c:v>4.1857527541203901</c:v>
                </c:pt>
                <c:pt idx="33243">
                  <c:v>3.5326339319831228</c:v>
                </c:pt>
                <c:pt idx="33244">
                  <c:v>3.5385520445968424</c:v>
                </c:pt>
                <c:pt idx="33245">
                  <c:v>2.6680383460559511</c:v>
                </c:pt>
                <c:pt idx="33246">
                  <c:v>2.6544714401234013</c:v>
                </c:pt>
                <c:pt idx="33247">
                  <c:v>2.6544714401234017</c:v>
                </c:pt>
                <c:pt idx="33248">
                  <c:v>2.6562045050275431</c:v>
                </c:pt>
                <c:pt idx="33249">
                  <c:v>2.6697423264221807</c:v>
                </c:pt>
                <c:pt idx="33250">
                  <c:v>2.6634435863695622</c:v>
                </c:pt>
                <c:pt idx="33251">
                  <c:v>2.6769356636547164</c:v>
                </c:pt>
                <c:pt idx="33252">
                  <c:v>2.670599777910819</c:v>
                </c:pt>
                <c:pt idx="33253">
                  <c:v>2.6708146286174648</c:v>
                </c:pt>
                <c:pt idx="33254">
                  <c:v>2.6564488904543704</c:v>
                </c:pt>
                <c:pt idx="33255">
                  <c:v>2.6553273273554483</c:v>
                </c:pt>
                <c:pt idx="33256">
                  <c:v>2.6547145935789564</c:v>
                </c:pt>
                <c:pt idx="33257">
                  <c:v>2.6553273273554483</c:v>
                </c:pt>
                <c:pt idx="33258">
                  <c:v>2.6689216001607048</c:v>
                </c:pt>
                <c:pt idx="33259">
                  <c:v>2.6689216001607048</c:v>
                </c:pt>
                <c:pt idx="33260">
                  <c:v>2.6689113265701985</c:v>
                </c:pt>
                <c:pt idx="33261">
                  <c:v>2.6740086223464088</c:v>
                </c:pt>
                <c:pt idx="33262">
                  <c:v>2.6740086223464088</c:v>
                </c:pt>
                <c:pt idx="33263">
                  <c:v>2.6721404235721309</c:v>
                </c:pt>
                <c:pt idx="33264">
                  <c:v>0.73683584002875668</c:v>
                </c:pt>
                <c:pt idx="33265">
                  <c:v>0.74375786007441713</c:v>
                </c:pt>
                <c:pt idx="33266">
                  <c:v>0.72455490661171285</c:v>
                </c:pt>
                <c:pt idx="33267">
                  <c:v>0.69509998981273746</c:v>
                </c:pt>
                <c:pt idx="33268">
                  <c:v>0.68676907981550406</c:v>
                </c:pt>
                <c:pt idx="33269">
                  <c:v>0.70907408371161496</c:v>
                </c:pt>
                <c:pt idx="33270">
                  <c:v>0.71652466548884508</c:v>
                </c:pt>
                <c:pt idx="33271">
                  <c:v>0.71294902056971821</c:v>
                </c:pt>
                <c:pt idx="33272">
                  <c:v>0.69557019633024142</c:v>
                </c:pt>
                <c:pt idx="33273">
                  <c:v>0.66868719131856114</c:v>
                </c:pt>
                <c:pt idx="33274">
                  <c:v>0.66868719131856147</c:v>
                </c:pt>
                <c:pt idx="33275">
                  <c:v>0.66787788860651087</c:v>
                </c:pt>
                <c:pt idx="33276">
                  <c:v>0.674625922475377</c:v>
                </c:pt>
                <c:pt idx="33277">
                  <c:v>0.674625922475378</c:v>
                </c:pt>
                <c:pt idx="33278">
                  <c:v>2.4892680472440438</c:v>
                </c:pt>
                <c:pt idx="33279">
                  <c:v>2.4944993387637151</c:v>
                </c:pt>
                <c:pt idx="33280">
                  <c:v>2.4796352971910931</c:v>
                </c:pt>
                <c:pt idx="33281">
                  <c:v>2.481283759406212</c:v>
                </c:pt>
                <c:pt idx="33282">
                  <c:v>3.8767399302755292</c:v>
                </c:pt>
                <c:pt idx="33283">
                  <c:v>3.8790047950204811</c:v>
                </c:pt>
                <c:pt idx="33284">
                  <c:v>3.878682312697237</c:v>
                </c:pt>
                <c:pt idx="33285">
                  <c:v>3.8894056855628549</c:v>
                </c:pt>
                <c:pt idx="33286">
                  <c:v>3.8915082115099979</c:v>
                </c:pt>
                <c:pt idx="33287">
                  <c:v>3.8951262671236515</c:v>
                </c:pt>
                <c:pt idx="33288">
                  <c:v>3.8963460430245052</c:v>
                </c:pt>
                <c:pt idx="33289">
                  <c:v>4.8432839131601142</c:v>
                </c:pt>
                <c:pt idx="33290">
                  <c:v>4.835083038756971</c:v>
                </c:pt>
                <c:pt idx="33291">
                  <c:v>4.8391598070199349</c:v>
                </c:pt>
                <c:pt idx="33292">
                  <c:v>4.8322491709294111</c:v>
                </c:pt>
                <c:pt idx="33293">
                  <c:v>4.8432599465101296</c:v>
                </c:pt>
                <c:pt idx="33294">
                  <c:v>4.8461535698403733</c:v>
                </c:pt>
                <c:pt idx="33295">
                  <c:v>4.8311618173813233</c:v>
                </c:pt>
                <c:pt idx="33296">
                  <c:v>4.8352192195540269</c:v>
                </c:pt>
                <c:pt idx="33297">
                  <c:v>4.8283284282482475</c:v>
                </c:pt>
                <c:pt idx="33298">
                  <c:v>4.8295200369934426</c:v>
                </c:pt>
                <c:pt idx="33299">
                  <c:v>5.579711547861244</c:v>
                </c:pt>
                <c:pt idx="33300">
                  <c:v>5.5709634271608532</c:v>
                </c:pt>
                <c:pt idx="33301">
                  <c:v>5.5617292132781371</c:v>
                </c:pt>
                <c:pt idx="33302">
                  <c:v>5.5668348978963849</c:v>
                </c:pt>
                <c:pt idx="33303">
                  <c:v>5.5682444545773429</c:v>
                </c:pt>
                <c:pt idx="33304">
                  <c:v>5.5760048113867073</c:v>
                </c:pt>
                <c:pt idx="33305">
                  <c:v>5.581063875770627</c:v>
                </c:pt>
                <c:pt idx="33306">
                  <c:v>5.5874431046276056</c:v>
                </c:pt>
                <c:pt idx="33307">
                  <c:v>6.2025366609296979</c:v>
                </c:pt>
                <c:pt idx="33308">
                  <c:v>6.2209139183232853</c:v>
                </c:pt>
                <c:pt idx="33309">
                  <c:v>5.8987413029744982</c:v>
                </c:pt>
                <c:pt idx="33310">
                  <c:v>6.4634886304343748</c:v>
                </c:pt>
                <c:pt idx="33311">
                  <c:v>6.4733355588154042</c:v>
                </c:pt>
                <c:pt idx="33312">
                  <c:v>6.471796496796058</c:v>
                </c:pt>
                <c:pt idx="33313">
                  <c:v>5.8902910423845647</c:v>
                </c:pt>
                <c:pt idx="33314">
                  <c:v>5.8867459020494994</c:v>
                </c:pt>
                <c:pt idx="33315">
                  <c:v>5.8867459020494994</c:v>
                </c:pt>
                <c:pt idx="33316">
                  <c:v>5.8867459020494994</c:v>
                </c:pt>
                <c:pt idx="33317">
                  <c:v>5.8867459020494994</c:v>
                </c:pt>
                <c:pt idx="33318">
                  <c:v>6.4574416573085838</c:v>
                </c:pt>
                <c:pt idx="33319">
                  <c:v>6.4616172795056057</c:v>
                </c:pt>
                <c:pt idx="33320">
                  <c:v>5.8889347948240971</c:v>
                </c:pt>
                <c:pt idx="33321">
                  <c:v>6.4516457458841492</c:v>
                </c:pt>
                <c:pt idx="33322">
                  <c:v>6.4616172795056057</c:v>
                </c:pt>
                <c:pt idx="33323">
                  <c:v>6.4600569942041766</c:v>
                </c:pt>
                <c:pt idx="33324">
                  <c:v>6.4600569942041757</c:v>
                </c:pt>
                <c:pt idx="33325">
                  <c:v>6.4600569942041766</c:v>
                </c:pt>
                <c:pt idx="33326">
                  <c:v>6.4684086415283115</c:v>
                </c:pt>
                <c:pt idx="33327">
                  <c:v>6.4625242850820888</c:v>
                </c:pt>
                <c:pt idx="33328">
                  <c:v>6.4521977436533202</c:v>
                </c:pt>
                <c:pt idx="33329">
                  <c:v>6.4697477663545548</c:v>
                </c:pt>
                <c:pt idx="33330">
                  <c:v>5.899248580873552</c:v>
                </c:pt>
                <c:pt idx="33331">
                  <c:v>5.885370246164916</c:v>
                </c:pt>
                <c:pt idx="33332">
                  <c:v>5.878003520772892</c:v>
                </c:pt>
                <c:pt idx="33333">
                  <c:v>5.8941447426796953</c:v>
                </c:pt>
                <c:pt idx="33334">
                  <c:v>5.910044052931946</c:v>
                </c:pt>
                <c:pt idx="33335">
                  <c:v>5.9030179145484318</c:v>
                </c:pt>
                <c:pt idx="33336">
                  <c:v>5.895786657620409</c:v>
                </c:pt>
                <c:pt idx="33337">
                  <c:v>5.889342161278444</c:v>
                </c:pt>
                <c:pt idx="33338">
                  <c:v>5.1994334168637621</c:v>
                </c:pt>
                <c:pt idx="33339">
                  <c:v>5.1914819220860737</c:v>
                </c:pt>
                <c:pt idx="33340">
                  <c:v>5.207319865045652</c:v>
                </c:pt>
                <c:pt idx="33341">
                  <c:v>4.3390188941256769</c:v>
                </c:pt>
                <c:pt idx="33342">
                  <c:v>4.3294937677654266</c:v>
                </c:pt>
                <c:pt idx="33343">
                  <c:v>4.325678710437395</c:v>
                </c:pt>
                <c:pt idx="33344">
                  <c:v>4.3265644196543933</c:v>
                </c:pt>
                <c:pt idx="33345">
                  <c:v>4.3428654818140702</c:v>
                </c:pt>
                <c:pt idx="33346">
                  <c:v>4.3485298208127086</c:v>
                </c:pt>
                <c:pt idx="33347">
                  <c:v>4.3419551118762607</c:v>
                </c:pt>
                <c:pt idx="33348">
                  <c:v>4.3419551118762616</c:v>
                </c:pt>
                <c:pt idx="33349">
                  <c:v>3.1567852362958964</c:v>
                </c:pt>
                <c:pt idx="33350">
                  <c:v>3.1567852362958955</c:v>
                </c:pt>
                <c:pt idx="33351">
                  <c:v>3.1567852362958955</c:v>
                </c:pt>
                <c:pt idx="33352">
                  <c:v>0.63301978473567688</c:v>
                </c:pt>
                <c:pt idx="33353">
                  <c:v>0.63301978473567655</c:v>
                </c:pt>
                <c:pt idx="33354">
                  <c:v>0.63301978473567588</c:v>
                </c:pt>
                <c:pt idx="33355">
                  <c:v>0.62657011935145446</c:v>
                </c:pt>
                <c:pt idx="33356">
                  <c:v>0.62657011935145401</c:v>
                </c:pt>
                <c:pt idx="33357">
                  <c:v>0.61931077632242904</c:v>
                </c:pt>
                <c:pt idx="33358">
                  <c:v>0.61677301255116701</c:v>
                </c:pt>
                <c:pt idx="33359">
                  <c:v>0.59464786841369088</c:v>
                </c:pt>
                <c:pt idx="33360">
                  <c:v>0.56581937124323212</c:v>
                </c:pt>
                <c:pt idx="33361">
                  <c:v>0.57341638235633596</c:v>
                </c:pt>
                <c:pt idx="33362">
                  <c:v>0.56128809788212963</c:v>
                </c:pt>
                <c:pt idx="33363">
                  <c:v>0.53565659864817927</c:v>
                </c:pt>
                <c:pt idx="33364">
                  <c:v>0.51290931219760549</c:v>
                </c:pt>
                <c:pt idx="33365">
                  <c:v>3.1271970008629189</c:v>
                </c:pt>
                <c:pt idx="33366">
                  <c:v>3.1316921684081747</c:v>
                </c:pt>
                <c:pt idx="33367">
                  <c:v>3.1319768486099844</c:v>
                </c:pt>
                <c:pt idx="33368">
                  <c:v>4.3359743146176424</c:v>
                </c:pt>
                <c:pt idx="33369">
                  <c:v>4.3359743146176424</c:v>
                </c:pt>
                <c:pt idx="33370">
                  <c:v>4.3359743146176433</c:v>
                </c:pt>
                <c:pt idx="33371">
                  <c:v>4.320271036801465</c:v>
                </c:pt>
                <c:pt idx="33372">
                  <c:v>4.3193615842294779</c:v>
                </c:pt>
                <c:pt idx="33373">
                  <c:v>4.3221070636094634</c:v>
                </c:pt>
                <c:pt idx="33374">
                  <c:v>4.3221070636094634</c:v>
                </c:pt>
                <c:pt idx="33375">
                  <c:v>4.3221070636094634</c:v>
                </c:pt>
                <c:pt idx="33376">
                  <c:v>4.3221070636094643</c:v>
                </c:pt>
                <c:pt idx="33377">
                  <c:v>4.3126686005136543</c:v>
                </c:pt>
                <c:pt idx="33378">
                  <c:v>4.308920857873499</c:v>
                </c:pt>
                <c:pt idx="33379">
                  <c:v>4.3050283983878819</c:v>
                </c:pt>
                <c:pt idx="33380">
                  <c:v>4.2979597076151199</c:v>
                </c:pt>
                <c:pt idx="33381">
                  <c:v>4.3050283983878819</c:v>
                </c:pt>
                <c:pt idx="33382">
                  <c:v>4.3060018793799593</c:v>
                </c:pt>
                <c:pt idx="33383">
                  <c:v>5.1653886702226117</c:v>
                </c:pt>
                <c:pt idx="33384">
                  <c:v>5.1570941914492625</c:v>
                </c:pt>
                <c:pt idx="33385">
                  <c:v>5.1570941914492634</c:v>
                </c:pt>
                <c:pt idx="33386">
                  <c:v>5.1570941914492634</c:v>
                </c:pt>
                <c:pt idx="33387">
                  <c:v>5.1570941914492634</c:v>
                </c:pt>
                <c:pt idx="33388">
                  <c:v>5.1583381425940162</c:v>
                </c:pt>
                <c:pt idx="33389">
                  <c:v>5.1499584068312236</c:v>
                </c:pt>
                <c:pt idx="33390">
                  <c:v>5.1512168581478921</c:v>
                </c:pt>
                <c:pt idx="33391">
                  <c:v>5.1583381425940171</c:v>
                </c:pt>
                <c:pt idx="33392">
                  <c:v>5.1499584068312245</c:v>
                </c:pt>
                <c:pt idx="33393">
                  <c:v>5.1454779253364693</c:v>
                </c:pt>
                <c:pt idx="33394">
                  <c:v>5.1467479351540533</c:v>
                </c:pt>
                <c:pt idx="33395">
                  <c:v>5.1499584068312236</c:v>
                </c:pt>
                <c:pt idx="33396">
                  <c:v>4.2865569819641269</c:v>
                </c:pt>
                <c:pt idx="33397">
                  <c:v>4.2791909677168416</c:v>
                </c:pt>
                <c:pt idx="33398">
                  <c:v>4.2802350485411012</c:v>
                </c:pt>
                <c:pt idx="33399">
                  <c:v>3.0905584461137363</c:v>
                </c:pt>
                <c:pt idx="33400">
                  <c:v>3.091326946358472</c:v>
                </c:pt>
                <c:pt idx="33401">
                  <c:v>3.091326946358472</c:v>
                </c:pt>
                <c:pt idx="33402">
                  <c:v>3.0927531017168146</c:v>
                </c:pt>
                <c:pt idx="33403">
                  <c:v>3.091326946358472</c:v>
                </c:pt>
                <c:pt idx="33404">
                  <c:v>3.0913269463584716</c:v>
                </c:pt>
                <c:pt idx="33405">
                  <c:v>3.0935463184089418</c:v>
                </c:pt>
                <c:pt idx="33406">
                  <c:v>3.0950771391677043</c:v>
                </c:pt>
                <c:pt idx="33407">
                  <c:v>3.081803886120563</c:v>
                </c:pt>
                <c:pt idx="33408">
                  <c:v>3.0834347950420082</c:v>
                </c:pt>
                <c:pt idx="33409">
                  <c:v>3.0847176257130915</c:v>
                </c:pt>
                <c:pt idx="33410">
                  <c:v>3.0864774718411825</c:v>
                </c:pt>
                <c:pt idx="33411">
                  <c:v>3.0871477563458023</c:v>
                </c:pt>
                <c:pt idx="33412">
                  <c:v>3.0819868721532324</c:v>
                </c:pt>
                <c:pt idx="33413">
                  <c:v>3.0812941049309459</c:v>
                </c:pt>
                <c:pt idx="33414">
                  <c:v>0.15702753988723919</c:v>
                </c:pt>
                <c:pt idx="33415">
                  <c:v>0.1570275398872393</c:v>
                </c:pt>
                <c:pt idx="33416">
                  <c:v>0.19120625906795743</c:v>
                </c:pt>
                <c:pt idx="33417">
                  <c:v>0.19120625906795868</c:v>
                </c:pt>
                <c:pt idx="33418">
                  <c:v>0.19100901363087525</c:v>
                </c:pt>
                <c:pt idx="33419">
                  <c:v>0.19120625906795743</c:v>
                </c:pt>
                <c:pt idx="33420">
                  <c:v>0.24099159963079772</c:v>
                </c:pt>
                <c:pt idx="33421">
                  <c:v>0.24950721463734546</c:v>
                </c:pt>
                <c:pt idx="33422">
                  <c:v>0.22061308953856854</c:v>
                </c:pt>
                <c:pt idx="33423">
                  <c:v>0.22061308953856748</c:v>
                </c:pt>
                <c:pt idx="33424">
                  <c:v>0.2117112281403738</c:v>
                </c:pt>
                <c:pt idx="33425">
                  <c:v>0.21094961449198296</c:v>
                </c:pt>
                <c:pt idx="33426">
                  <c:v>0.22887238854726683</c:v>
                </c:pt>
                <c:pt idx="33427">
                  <c:v>0.30913704533615072</c:v>
                </c:pt>
                <c:pt idx="33428">
                  <c:v>0.33962840071513239</c:v>
                </c:pt>
                <c:pt idx="33429">
                  <c:v>0.35002579063592049</c:v>
                </c:pt>
                <c:pt idx="33430">
                  <c:v>2.4118367166030601</c:v>
                </c:pt>
                <c:pt idx="33431">
                  <c:v>2.4110536403422675</c:v>
                </c:pt>
                <c:pt idx="33432">
                  <c:v>2.4110536403422671</c:v>
                </c:pt>
                <c:pt idx="33433">
                  <c:v>2.4118367166030605</c:v>
                </c:pt>
                <c:pt idx="33434">
                  <c:v>2.4130765096480453</c:v>
                </c:pt>
                <c:pt idx="33435">
                  <c:v>2.4138366208279187</c:v>
                </c:pt>
                <c:pt idx="33436">
                  <c:v>2.4198289965467845</c:v>
                </c:pt>
                <c:pt idx="33437">
                  <c:v>2.4198289965467841</c:v>
                </c:pt>
                <c:pt idx="33438">
                  <c:v>3.3452888969968564</c:v>
                </c:pt>
                <c:pt idx="33439">
                  <c:v>3.3423573575419914</c:v>
                </c:pt>
                <c:pt idx="33440">
                  <c:v>3.3437260818287378</c:v>
                </c:pt>
                <c:pt idx="33441">
                  <c:v>3.3389904276536249</c:v>
                </c:pt>
                <c:pt idx="33442">
                  <c:v>3.3545661877525208</c:v>
                </c:pt>
                <c:pt idx="33443">
                  <c:v>3.3512772426536106</c:v>
                </c:pt>
                <c:pt idx="33444">
                  <c:v>3.3589414506797657</c:v>
                </c:pt>
                <c:pt idx="33445">
                  <c:v>3.3579309337875625</c:v>
                </c:pt>
                <c:pt idx="33446">
                  <c:v>3.3654669039807543</c:v>
                </c:pt>
                <c:pt idx="33447">
                  <c:v>3.3579309337875625</c:v>
                </c:pt>
                <c:pt idx="33448">
                  <c:v>4.4426160077949488</c:v>
                </c:pt>
                <c:pt idx="33449">
                  <c:v>4.4426160077949479</c:v>
                </c:pt>
                <c:pt idx="33450">
                  <c:v>4.4367824257500317</c:v>
                </c:pt>
                <c:pt idx="33451">
                  <c:v>4.4384064916615884</c:v>
                </c:pt>
                <c:pt idx="33452">
                  <c:v>4.4431103759298081</c:v>
                </c:pt>
                <c:pt idx="33453">
                  <c:v>4.460040625704484</c:v>
                </c:pt>
                <c:pt idx="33454">
                  <c:v>4.4559814527886283</c:v>
                </c:pt>
                <c:pt idx="33455">
                  <c:v>4.9338458645977914</c:v>
                </c:pt>
                <c:pt idx="33456">
                  <c:v>4.9265194468876219</c:v>
                </c:pt>
                <c:pt idx="33457">
                  <c:v>4.9242942626768187</c:v>
                </c:pt>
                <c:pt idx="33458">
                  <c:v>4.9013735253460924</c:v>
                </c:pt>
                <c:pt idx="33459">
                  <c:v>5.3061254728680254</c:v>
                </c:pt>
                <c:pt idx="33460">
                  <c:v>5.3032750370527104</c:v>
                </c:pt>
                <c:pt idx="33461">
                  <c:v>4.9013735253460924</c:v>
                </c:pt>
                <c:pt idx="33462">
                  <c:v>4.9033364164094415</c:v>
                </c:pt>
                <c:pt idx="33463">
                  <c:v>5.3704460077893561</c:v>
                </c:pt>
                <c:pt idx="33464">
                  <c:v>5.3709740676122779</c:v>
                </c:pt>
                <c:pt idx="33465">
                  <c:v>5.3817496062285839</c:v>
                </c:pt>
                <c:pt idx="33466">
                  <c:v>5.3907701789028399</c:v>
                </c:pt>
                <c:pt idx="33467">
                  <c:v>5.380083449058624</c:v>
                </c:pt>
                <c:pt idx="33468">
                  <c:v>5.3756646516919711</c:v>
                </c:pt>
                <c:pt idx="33469">
                  <c:v>4.9894701661621195</c:v>
                </c:pt>
                <c:pt idx="33470">
                  <c:v>5.6766241882669926</c:v>
                </c:pt>
                <c:pt idx="33471">
                  <c:v>5.6744465961657209</c:v>
                </c:pt>
                <c:pt idx="33472">
                  <c:v>5.6851542022930355</c:v>
                </c:pt>
                <c:pt idx="33473">
                  <c:v>5.6647184409826359</c:v>
                </c:pt>
                <c:pt idx="33474">
                  <c:v>5.6707983432807856</c:v>
                </c:pt>
                <c:pt idx="33475">
                  <c:v>6.217796154736198</c:v>
                </c:pt>
                <c:pt idx="33476">
                  <c:v>6.2127601187752566</c:v>
                </c:pt>
                <c:pt idx="33477">
                  <c:v>6.2127601187752557</c:v>
                </c:pt>
                <c:pt idx="33478">
                  <c:v>6.2146257954373496</c:v>
                </c:pt>
                <c:pt idx="33479">
                  <c:v>5.6680506644760724</c:v>
                </c:pt>
                <c:pt idx="33480">
                  <c:v>5.6663860120048968</c:v>
                </c:pt>
                <c:pt idx="33481">
                  <c:v>5.6771378550080911</c:v>
                </c:pt>
                <c:pt idx="33482">
                  <c:v>5.6789378009753317</c:v>
                </c:pt>
                <c:pt idx="33483">
                  <c:v>5.678423435771669</c:v>
                </c:pt>
                <c:pt idx="33484">
                  <c:v>5.6579503979369683</c:v>
                </c:pt>
                <c:pt idx="33485">
                  <c:v>5.6747958747961631</c:v>
                </c:pt>
                <c:pt idx="33486">
                  <c:v>5.3158942948488219</c:v>
                </c:pt>
                <c:pt idx="33487">
                  <c:v>5.3248605869592041</c:v>
                </c:pt>
                <c:pt idx="33488">
                  <c:v>5.3322540151810252</c:v>
                </c:pt>
                <c:pt idx="33489">
                  <c:v>5.3372861858199476</c:v>
                </c:pt>
                <c:pt idx="33490">
                  <c:v>4.9094483330047689</c:v>
                </c:pt>
                <c:pt idx="33491">
                  <c:v>4.916247892475579</c:v>
                </c:pt>
                <c:pt idx="33492">
                  <c:v>4.9280294326931662</c:v>
                </c:pt>
                <c:pt idx="33493">
                  <c:v>4.9265291524677375</c:v>
                </c:pt>
                <c:pt idx="33494">
                  <c:v>4.3142180240698504</c:v>
                </c:pt>
                <c:pt idx="33495">
                  <c:v>4.3195362112297273</c:v>
                </c:pt>
                <c:pt idx="33496">
                  <c:v>4.3130288120784614</c:v>
                </c:pt>
                <c:pt idx="33497">
                  <c:v>4.3130288120784614</c:v>
                </c:pt>
                <c:pt idx="33498">
                  <c:v>4.3130288120784614</c:v>
                </c:pt>
                <c:pt idx="33499">
                  <c:v>4.315069533396156</c:v>
                </c:pt>
                <c:pt idx="33500">
                  <c:v>4.3141786783922971</c:v>
                </c:pt>
                <c:pt idx="33501">
                  <c:v>3.107841539116508</c:v>
                </c:pt>
                <c:pt idx="33502">
                  <c:v>3.1084092414749689</c:v>
                </c:pt>
                <c:pt idx="33503">
                  <c:v>3.1078415391165075</c:v>
                </c:pt>
                <c:pt idx="33504">
                  <c:v>3.106911155839664</c:v>
                </c:pt>
                <c:pt idx="33505">
                  <c:v>3.1057688510395312</c:v>
                </c:pt>
                <c:pt idx="33506">
                  <c:v>0.38651899084127483</c:v>
                </c:pt>
                <c:pt idx="33507">
                  <c:v>0.39349569980474974</c:v>
                </c:pt>
                <c:pt idx="33508">
                  <c:v>0.39349569980474919</c:v>
                </c:pt>
                <c:pt idx="33509">
                  <c:v>0.39415355374955474</c:v>
                </c:pt>
                <c:pt idx="33510">
                  <c:v>0.38164930429285776</c:v>
                </c:pt>
                <c:pt idx="33511">
                  <c:v>0.38114258095039405</c:v>
                </c:pt>
                <c:pt idx="33512">
                  <c:v>0.38164930429285654</c:v>
                </c:pt>
                <c:pt idx="33513">
                  <c:v>0.37299320825278459</c:v>
                </c:pt>
                <c:pt idx="33514">
                  <c:v>0.3736183008840207</c:v>
                </c:pt>
                <c:pt idx="33515">
                  <c:v>0.37299320825278393</c:v>
                </c:pt>
                <c:pt idx="33516">
                  <c:v>0.35959510124114347</c:v>
                </c:pt>
                <c:pt idx="33517">
                  <c:v>0.40556784359022041</c:v>
                </c:pt>
                <c:pt idx="33518">
                  <c:v>0.42069216044580743</c:v>
                </c:pt>
                <c:pt idx="33519">
                  <c:v>0.42069216044580798</c:v>
                </c:pt>
                <c:pt idx="33520">
                  <c:v>0.42069216044580859</c:v>
                </c:pt>
                <c:pt idx="33521">
                  <c:v>0.42009865795328649</c:v>
                </c:pt>
                <c:pt idx="33522">
                  <c:v>0.43071347772729701</c:v>
                </c:pt>
                <c:pt idx="33523">
                  <c:v>0.42009865795328705</c:v>
                </c:pt>
                <c:pt idx="33524">
                  <c:v>0.42994875429699869</c:v>
                </c:pt>
                <c:pt idx="33525">
                  <c:v>0.42994875429699869</c:v>
                </c:pt>
                <c:pt idx="33526">
                  <c:v>0.41947585102622253</c:v>
                </c:pt>
                <c:pt idx="33527">
                  <c:v>2.4488519151621522</c:v>
                </c:pt>
                <c:pt idx="33528">
                  <c:v>3.5005744883060235</c:v>
                </c:pt>
                <c:pt idx="33529">
                  <c:v>3.5005744883060235</c:v>
                </c:pt>
                <c:pt idx="33530">
                  <c:v>3.5074104469971106</c:v>
                </c:pt>
                <c:pt idx="33531">
                  <c:v>3.507410446997111</c:v>
                </c:pt>
                <c:pt idx="33532">
                  <c:v>3.5082871786955807</c:v>
                </c:pt>
                <c:pt idx="33533">
                  <c:v>3.5055265346477795</c:v>
                </c:pt>
                <c:pt idx="33534">
                  <c:v>3.5201225619567102</c:v>
                </c:pt>
                <c:pt idx="33535">
                  <c:v>4.5839149733421527</c:v>
                </c:pt>
                <c:pt idx="33536">
                  <c:v>4.5887367310274563</c:v>
                </c:pt>
                <c:pt idx="33537">
                  <c:v>4.5746980760475031</c:v>
                </c:pt>
                <c:pt idx="33538">
                  <c:v>4.5783123375936166</c:v>
                </c:pt>
                <c:pt idx="33539">
                  <c:v>4.5679807949666547</c:v>
                </c:pt>
                <c:pt idx="33540">
                  <c:v>5.1209031390387851</c:v>
                </c:pt>
                <c:pt idx="33541">
                  <c:v>5.1209031390387851</c:v>
                </c:pt>
                <c:pt idx="33542">
                  <c:v>5.1209031390387851</c:v>
                </c:pt>
                <c:pt idx="33543">
                  <c:v>5.1222360126209185</c:v>
                </c:pt>
                <c:pt idx="33544">
                  <c:v>5.120903139038786</c:v>
                </c:pt>
                <c:pt idx="33545">
                  <c:v>5.1174782624755215</c:v>
                </c:pt>
                <c:pt idx="33546">
                  <c:v>5.1092368863533926</c:v>
                </c:pt>
                <c:pt idx="33547">
                  <c:v>5.1096690239015432</c:v>
                </c:pt>
                <c:pt idx="33548">
                  <c:v>5.0865765735210813</c:v>
                </c:pt>
                <c:pt idx="33549">
                  <c:v>5.1096690239015441</c:v>
                </c:pt>
                <c:pt idx="33550">
                  <c:v>5.1273755997686603</c:v>
                </c:pt>
                <c:pt idx="33551">
                  <c:v>5.1277976146383706</c:v>
                </c:pt>
                <c:pt idx="33552">
                  <c:v>5.1196381357473859</c:v>
                </c:pt>
                <c:pt idx="33553">
                  <c:v>5.105660378249115</c:v>
                </c:pt>
                <c:pt idx="33554">
                  <c:v>5.1006925474978306</c:v>
                </c:pt>
                <c:pt idx="33555">
                  <c:v>5.0932627757060933</c:v>
                </c:pt>
                <c:pt idx="33556">
                  <c:v>5.7653499676723747</c:v>
                </c:pt>
                <c:pt idx="33557">
                  <c:v>5.7653499676723756</c:v>
                </c:pt>
                <c:pt idx="33558">
                  <c:v>5.4115465541950769</c:v>
                </c:pt>
                <c:pt idx="33559">
                  <c:v>4.909961624388286</c:v>
                </c:pt>
                <c:pt idx="33560">
                  <c:v>4.9040257465038373</c:v>
                </c:pt>
                <c:pt idx="33561">
                  <c:v>4.8912355571730979</c:v>
                </c:pt>
                <c:pt idx="33562">
                  <c:v>5.3126260430661914</c:v>
                </c:pt>
                <c:pt idx="33563">
                  <c:v>5.3298245964504494</c:v>
                </c:pt>
                <c:pt idx="33564">
                  <c:v>5.3259941595650586</c:v>
                </c:pt>
                <c:pt idx="33565">
                  <c:v>5.3017607661647759</c:v>
                </c:pt>
                <c:pt idx="33566">
                  <c:v>4.5330272220720005</c:v>
                </c:pt>
                <c:pt idx="33567">
                  <c:v>5.0742774535236244</c:v>
                </c:pt>
                <c:pt idx="33568">
                  <c:v>5.0646151572401772</c:v>
                </c:pt>
                <c:pt idx="33569">
                  <c:v>5.0591671619475695</c:v>
                </c:pt>
                <c:pt idx="33570">
                  <c:v>5.0650309169230203</c:v>
                </c:pt>
                <c:pt idx="33571">
                  <c:v>4.5431502739916887</c:v>
                </c:pt>
                <c:pt idx="33572">
                  <c:v>4.5387625292105858</c:v>
                </c:pt>
                <c:pt idx="33573">
                  <c:v>4.5460702232263994</c:v>
                </c:pt>
                <c:pt idx="33574">
                  <c:v>4.5448203585588818</c:v>
                </c:pt>
                <c:pt idx="33575">
                  <c:v>4.5460702232263994</c:v>
                </c:pt>
                <c:pt idx="33576">
                  <c:v>4.5460702232263994</c:v>
                </c:pt>
                <c:pt idx="33577">
                  <c:v>4.5531389328153882</c:v>
                </c:pt>
                <c:pt idx="33578">
                  <c:v>4.5515221122149097</c:v>
                </c:pt>
                <c:pt idx="33579">
                  <c:v>4.5639265719797111</c:v>
                </c:pt>
                <c:pt idx="33580">
                  <c:v>5.3363127501027776</c:v>
                </c:pt>
                <c:pt idx="33581">
                  <c:v>5.3123139644233852</c:v>
                </c:pt>
                <c:pt idx="33582">
                  <c:v>5.3291506518520633</c:v>
                </c:pt>
                <c:pt idx="33583">
                  <c:v>5.3329842752362158</c:v>
                </c:pt>
                <c:pt idx="33584">
                  <c:v>5.3306659899061151</c:v>
                </c:pt>
                <c:pt idx="33585">
                  <c:v>5.3363127501027776</c:v>
                </c:pt>
                <c:pt idx="33586">
                  <c:v>5.3306659899061133</c:v>
                </c:pt>
                <c:pt idx="33587">
                  <c:v>4.5393408896886305</c:v>
                </c:pt>
                <c:pt idx="33588">
                  <c:v>4.53768509883525</c:v>
                </c:pt>
                <c:pt idx="33589">
                  <c:v>4.5547684815932987</c:v>
                </c:pt>
                <c:pt idx="33590">
                  <c:v>4.5593766688814927</c:v>
                </c:pt>
                <c:pt idx="33591">
                  <c:v>4.5609232012225966</c:v>
                </c:pt>
                <c:pt idx="33592">
                  <c:v>4.5812939681357046</c:v>
                </c:pt>
                <c:pt idx="33593">
                  <c:v>4.0080054516320436</c:v>
                </c:pt>
                <c:pt idx="33594">
                  <c:v>3.9902470590292496</c:v>
                </c:pt>
                <c:pt idx="33595">
                  <c:v>4.0010247386659934</c:v>
                </c:pt>
                <c:pt idx="33596">
                  <c:v>4.0047458578611694</c:v>
                </c:pt>
                <c:pt idx="33597">
                  <c:v>3.9970597804708463</c:v>
                </c:pt>
                <c:pt idx="33598">
                  <c:v>3.1363818158669949</c:v>
                </c:pt>
                <c:pt idx="33599">
                  <c:v>3.1360072575252094</c:v>
                </c:pt>
                <c:pt idx="33600">
                  <c:v>3.1380495277655638</c:v>
                </c:pt>
                <c:pt idx="33601">
                  <c:v>3.1360072575252089</c:v>
                </c:pt>
                <c:pt idx="33602">
                  <c:v>3.1360072575252089</c:v>
                </c:pt>
                <c:pt idx="33603">
                  <c:v>3.1379539255237128</c:v>
                </c:pt>
                <c:pt idx="33604">
                  <c:v>3.1330091787366134</c:v>
                </c:pt>
                <c:pt idx="33605">
                  <c:v>3.1330091787366134</c:v>
                </c:pt>
                <c:pt idx="33606">
                  <c:v>3.1312016756195553</c:v>
                </c:pt>
                <c:pt idx="33607">
                  <c:v>3.1330091787366134</c:v>
                </c:pt>
                <c:pt idx="33608">
                  <c:v>3.1379539255237132</c:v>
                </c:pt>
                <c:pt idx="33609">
                  <c:v>3.1379539255237132</c:v>
                </c:pt>
                <c:pt idx="33610">
                  <c:v>3.1323553936574347</c:v>
                </c:pt>
                <c:pt idx="33611">
                  <c:v>0.5617338347871168</c:v>
                </c:pt>
                <c:pt idx="33612">
                  <c:v>0.55245031700375025</c:v>
                </c:pt>
                <c:pt idx="33613">
                  <c:v>0.52681192208291749</c:v>
                </c:pt>
                <c:pt idx="33614">
                  <c:v>0.53157052367876789</c:v>
                </c:pt>
                <c:pt idx="33615">
                  <c:v>0.51605997521886116</c:v>
                </c:pt>
                <c:pt idx="33616">
                  <c:v>0.51673251009851717</c:v>
                </c:pt>
                <c:pt idx="33617">
                  <c:v>0.51005452566046316</c:v>
                </c:pt>
                <c:pt idx="33618">
                  <c:v>0.50305585426252875</c:v>
                </c:pt>
                <c:pt idx="33619">
                  <c:v>0.50965654305959096</c:v>
                </c:pt>
                <c:pt idx="33620">
                  <c:v>0.5036199345752308</c:v>
                </c:pt>
                <c:pt idx="33621">
                  <c:v>0.53674462930369982</c:v>
                </c:pt>
                <c:pt idx="33622">
                  <c:v>0.53674462930370115</c:v>
                </c:pt>
                <c:pt idx="33623">
                  <c:v>0.5036199345752308</c:v>
                </c:pt>
                <c:pt idx="33624">
                  <c:v>2.4626524472532738</c:v>
                </c:pt>
                <c:pt idx="33625">
                  <c:v>2.4623917651329972</c:v>
                </c:pt>
                <c:pt idx="33626">
                  <c:v>2.4563222277576866</c:v>
                </c:pt>
                <c:pt idx="33627">
                  <c:v>2.4550742013281504</c:v>
                </c:pt>
                <c:pt idx="33628">
                  <c:v>2.448370340798629</c:v>
                </c:pt>
                <c:pt idx="33629">
                  <c:v>2.4550742013281504</c:v>
                </c:pt>
                <c:pt idx="33630">
                  <c:v>2.4548977992973149</c:v>
                </c:pt>
                <c:pt idx="33631">
                  <c:v>2.4535206499242226</c:v>
                </c:pt>
                <c:pt idx="33632">
                  <c:v>2.4541076652996323</c:v>
                </c:pt>
                <c:pt idx="33633">
                  <c:v>2.4541076652996328</c:v>
                </c:pt>
                <c:pt idx="33634">
                  <c:v>2.4526893434776333</c:v>
                </c:pt>
                <c:pt idx="33635">
                  <c:v>2.4520718267408803</c:v>
                </c:pt>
                <c:pt idx="33636">
                  <c:v>2.4579642473834302</c:v>
                </c:pt>
                <c:pt idx="33637">
                  <c:v>2.4586597894905786</c:v>
                </c:pt>
                <c:pt idx="33638">
                  <c:v>2.4580868574888513</c:v>
                </c:pt>
                <c:pt idx="33639">
                  <c:v>2.4514485407552131</c:v>
                </c:pt>
                <c:pt idx="33640">
                  <c:v>2.4573748397462056</c:v>
                </c:pt>
                <c:pt idx="33641">
                  <c:v>2.4567460586454875</c:v>
                </c:pt>
                <c:pt idx="33642">
                  <c:v>2.4562856890142468</c:v>
                </c:pt>
                <c:pt idx="33643">
                  <c:v>2.4565205442216729</c:v>
                </c:pt>
                <c:pt idx="33644">
                  <c:v>2.4651425377713267</c:v>
                </c:pt>
                <c:pt idx="33645">
                  <c:v>2.4580322472693532</c:v>
                </c:pt>
                <c:pt idx="33646">
                  <c:v>2.4504441399122703</c:v>
                </c:pt>
                <c:pt idx="33647">
                  <c:v>2.4658560894549759</c:v>
                </c:pt>
                <c:pt idx="33648">
                  <c:v>3.3828757800404352</c:v>
                </c:pt>
                <c:pt idx="33649">
                  <c:v>3.390166481474381</c:v>
                </c:pt>
                <c:pt idx="33650">
                  <c:v>3.3807440963730588</c:v>
                </c:pt>
                <c:pt idx="33651">
                  <c:v>3.3852613075961502</c:v>
                </c:pt>
                <c:pt idx="33652">
                  <c:v>3.3693591778720964</c:v>
                </c:pt>
                <c:pt idx="33653">
                  <c:v>3.3687658883962337</c:v>
                </c:pt>
                <c:pt idx="33654">
                  <c:v>3.3644881157402438</c:v>
                </c:pt>
                <c:pt idx="33655">
                  <c:v>2.4648436807326037</c:v>
                </c:pt>
                <c:pt idx="33656">
                  <c:v>2.4658560894549755</c:v>
                </c:pt>
                <c:pt idx="33657">
                  <c:v>2.4813870802096605</c:v>
                </c:pt>
                <c:pt idx="33658">
                  <c:v>2.4829252284163426</c:v>
                </c:pt>
                <c:pt idx="33659">
                  <c:v>2.4830889217126626</c:v>
                </c:pt>
                <c:pt idx="33660">
                  <c:v>2.4773833372717839</c:v>
                </c:pt>
                <c:pt idx="33661">
                  <c:v>2.4774442098047555</c:v>
                </c:pt>
                <c:pt idx="33662">
                  <c:v>2.4782970765394059</c:v>
                </c:pt>
                <c:pt idx="33663">
                  <c:v>2.4792073101248477</c:v>
                </c:pt>
                <c:pt idx="33664">
                  <c:v>2.4792073101248477</c:v>
                </c:pt>
                <c:pt idx="33665">
                  <c:v>2.4791546132207856</c:v>
                </c:pt>
                <c:pt idx="33666">
                  <c:v>2.4782186420647414</c:v>
                </c:pt>
                <c:pt idx="33667">
                  <c:v>2.4706469302395648</c:v>
                </c:pt>
                <c:pt idx="33668">
                  <c:v>2.4700298375815599</c:v>
                </c:pt>
                <c:pt idx="33669">
                  <c:v>2.4857114149260062</c:v>
                </c:pt>
                <c:pt idx="33670">
                  <c:v>2.4856938953779593</c:v>
                </c:pt>
                <c:pt idx="33671">
                  <c:v>2.4945171614736554</c:v>
                </c:pt>
                <c:pt idx="33672">
                  <c:v>2.4952844914013514</c:v>
                </c:pt>
                <c:pt idx="33673">
                  <c:v>2.496394621893864</c:v>
                </c:pt>
                <c:pt idx="33674">
                  <c:v>2.5100337979823162</c:v>
                </c:pt>
                <c:pt idx="33675">
                  <c:v>2.4963946218938635</c:v>
                </c:pt>
                <c:pt idx="33676">
                  <c:v>2.4972637783726639</c:v>
                </c:pt>
                <c:pt idx="33677">
                  <c:v>2.4972347141351761</c:v>
                </c:pt>
                <c:pt idx="33678">
                  <c:v>2.4807302829474578</c:v>
                </c:pt>
                <c:pt idx="33679">
                  <c:v>0.67998779599748194</c:v>
                </c:pt>
                <c:pt idx="33680">
                  <c:v>0.68019565496425793</c:v>
                </c:pt>
                <c:pt idx="33681">
                  <c:v>0.68019565496425971</c:v>
                </c:pt>
                <c:pt idx="33682">
                  <c:v>0.68019565496425827</c:v>
                </c:pt>
                <c:pt idx="33683">
                  <c:v>0.68406764518151442</c:v>
                </c:pt>
                <c:pt idx="33684">
                  <c:v>0.70741071291957491</c:v>
                </c:pt>
                <c:pt idx="33685">
                  <c:v>0.71489315036668721</c:v>
                </c:pt>
                <c:pt idx="33686">
                  <c:v>0.68406764518151508</c:v>
                </c:pt>
                <c:pt idx="33687">
                  <c:v>0.71941146891226193</c:v>
                </c:pt>
                <c:pt idx="33688">
                  <c:v>0.68518707047058536</c:v>
                </c:pt>
                <c:pt idx="33689">
                  <c:v>0.7194114689122616</c:v>
                </c:pt>
                <c:pt idx="33690">
                  <c:v>0.71941146891226071</c:v>
                </c:pt>
                <c:pt idx="33691">
                  <c:v>0.71217343320248705</c:v>
                </c:pt>
                <c:pt idx="33692">
                  <c:v>0.70741071291957591</c:v>
                </c:pt>
                <c:pt idx="33693">
                  <c:v>0.70415331701310735</c:v>
                </c:pt>
                <c:pt idx="33694">
                  <c:v>0.70377860042652152</c:v>
                </c:pt>
                <c:pt idx="33695">
                  <c:v>0.67175949718657069</c:v>
                </c:pt>
                <c:pt idx="33696">
                  <c:v>0.66923275217736278</c:v>
                </c:pt>
                <c:pt idx="33697">
                  <c:v>0.66361193573405408</c:v>
                </c:pt>
                <c:pt idx="33698">
                  <c:v>0.66073025063175095</c:v>
                </c:pt>
                <c:pt idx="33699">
                  <c:v>0.6447172262077302</c:v>
                </c:pt>
                <c:pt idx="33700">
                  <c:v>0.61158189488565073</c:v>
                </c:pt>
                <c:pt idx="33701">
                  <c:v>0.6115818948856504</c:v>
                </c:pt>
                <c:pt idx="33702">
                  <c:v>0.61158189488565073</c:v>
                </c:pt>
                <c:pt idx="33703">
                  <c:v>0.61158189488565118</c:v>
                </c:pt>
                <c:pt idx="33704">
                  <c:v>0.61759052300881401</c:v>
                </c:pt>
                <c:pt idx="33705">
                  <c:v>0.58001578793683117</c:v>
                </c:pt>
                <c:pt idx="33706">
                  <c:v>0.61759052300881478</c:v>
                </c:pt>
                <c:pt idx="33707">
                  <c:v>2.4674921231346474</c:v>
                </c:pt>
                <c:pt idx="33708">
                  <c:v>2.4674921231346474</c:v>
                </c:pt>
                <c:pt idx="33709">
                  <c:v>2.4682475657408522</c:v>
                </c:pt>
                <c:pt idx="33710">
                  <c:v>3.8808772689549129</c:v>
                </c:pt>
                <c:pt idx="33711">
                  <c:v>3.8992997116681343</c:v>
                </c:pt>
                <c:pt idx="33712">
                  <c:v>3.9025425021733611</c:v>
                </c:pt>
                <c:pt idx="33713">
                  <c:v>3.8979982122154655</c:v>
                </c:pt>
                <c:pt idx="33714">
                  <c:v>3.8979982122154655</c:v>
                </c:pt>
                <c:pt idx="33715">
                  <c:v>3.8793458326746428</c:v>
                </c:pt>
                <c:pt idx="33716">
                  <c:v>3.8901783060499433</c:v>
                </c:pt>
                <c:pt idx="33717">
                  <c:v>3.8938986466182297</c:v>
                </c:pt>
                <c:pt idx="33718">
                  <c:v>3.8799837274512075</c:v>
                </c:pt>
                <c:pt idx="33719">
                  <c:v>3.8786973968534801</c:v>
                </c:pt>
                <c:pt idx="33720">
                  <c:v>3.8602634188421909</c:v>
                </c:pt>
                <c:pt idx="33721">
                  <c:v>3.8647110121037467</c:v>
                </c:pt>
                <c:pt idx="33722">
                  <c:v>3.8638645918001471</c:v>
                </c:pt>
                <c:pt idx="33723">
                  <c:v>4.4455466205476988</c:v>
                </c:pt>
                <c:pt idx="33724">
                  <c:v>4.4325967084322686</c:v>
                </c:pt>
                <c:pt idx="33725">
                  <c:v>4.4264469053672588</c:v>
                </c:pt>
                <c:pt idx="33726">
                  <c:v>4.4428442566051682</c:v>
                </c:pt>
                <c:pt idx="33727">
                  <c:v>4.4396752161587214</c:v>
                </c:pt>
                <c:pt idx="33728">
                  <c:v>4.4322230946641321</c:v>
                </c:pt>
                <c:pt idx="33729">
                  <c:v>4.4326397274280911</c:v>
                </c:pt>
                <c:pt idx="33730">
                  <c:v>4.4293705201749383</c:v>
                </c:pt>
                <c:pt idx="33731">
                  <c:v>4.8980210863076801</c:v>
                </c:pt>
                <c:pt idx="33732">
                  <c:v>4.9054881824353105</c:v>
                </c:pt>
                <c:pt idx="33733">
                  <c:v>4.8777408314861015</c:v>
                </c:pt>
                <c:pt idx="33734">
                  <c:v>4.8802194503377336</c:v>
                </c:pt>
                <c:pt idx="33735">
                  <c:v>4.881829041115691</c:v>
                </c:pt>
                <c:pt idx="33736">
                  <c:v>4.8995910870172814</c:v>
                </c:pt>
                <c:pt idx="33737">
                  <c:v>4.8818290411156893</c:v>
                </c:pt>
                <c:pt idx="33738">
                  <c:v>4.4063347880418728</c:v>
                </c:pt>
                <c:pt idx="33739">
                  <c:v>4.4050184877263847</c:v>
                </c:pt>
                <c:pt idx="33740">
                  <c:v>4.429789887740923</c:v>
                </c:pt>
                <c:pt idx="33741">
                  <c:v>3.3521599184147579</c:v>
                </c:pt>
                <c:pt idx="33742">
                  <c:v>3.3305270540646266</c:v>
                </c:pt>
                <c:pt idx="33743">
                  <c:v>3.3251267491665479</c:v>
                </c:pt>
                <c:pt idx="33744">
                  <c:v>3.3251267491665479</c:v>
                </c:pt>
                <c:pt idx="33745">
                  <c:v>3.3471258190721289</c:v>
                </c:pt>
                <c:pt idx="33746">
                  <c:v>3.3489494135949411</c:v>
                </c:pt>
                <c:pt idx="33747">
                  <c:v>3.9985586307855168</c:v>
                </c:pt>
                <c:pt idx="33748">
                  <c:v>3.9923891172684636</c:v>
                </c:pt>
                <c:pt idx="33749">
                  <c:v>3.9842073254898511</c:v>
                </c:pt>
                <c:pt idx="33750">
                  <c:v>4.0037309408113311</c:v>
                </c:pt>
                <c:pt idx="33751">
                  <c:v>4.0050242834377574</c:v>
                </c:pt>
                <c:pt idx="33752">
                  <c:v>3.9997036570767195</c:v>
                </c:pt>
                <c:pt idx="33753">
                  <c:v>4.0015430231445714</c:v>
                </c:pt>
                <c:pt idx="33754">
                  <c:v>3.3407785237338019</c:v>
                </c:pt>
                <c:pt idx="33755">
                  <c:v>3.3625206249439992</c:v>
                </c:pt>
                <c:pt idx="33756">
                  <c:v>3.3634583281316339</c:v>
                </c:pt>
                <c:pt idx="33757">
                  <c:v>3.3407785237338024</c:v>
                </c:pt>
                <c:pt idx="33758">
                  <c:v>3.3616619044195084</c:v>
                </c:pt>
                <c:pt idx="33759">
                  <c:v>3.3660457893473992</c:v>
                </c:pt>
                <c:pt idx="33760">
                  <c:v>3.3727854645385165</c:v>
                </c:pt>
                <c:pt idx="33761">
                  <c:v>3.3727854645385156</c:v>
                </c:pt>
                <c:pt idx="33762">
                  <c:v>3.3727854645385165</c:v>
                </c:pt>
                <c:pt idx="33763">
                  <c:v>3.3713095520485235</c:v>
                </c:pt>
                <c:pt idx="33764">
                  <c:v>3.3768531814322365</c:v>
                </c:pt>
                <c:pt idx="33765">
                  <c:v>3.376853181432236</c:v>
                </c:pt>
                <c:pt idx="33766">
                  <c:v>3.3752779898617185</c:v>
                </c:pt>
                <c:pt idx="33767">
                  <c:v>3.3752779898617185</c:v>
                </c:pt>
                <c:pt idx="33768">
                  <c:v>3.3713095520485235</c:v>
                </c:pt>
                <c:pt idx="33769">
                  <c:v>3.3922146127844495</c:v>
                </c:pt>
                <c:pt idx="33770">
                  <c:v>3.3922146127844495</c:v>
                </c:pt>
                <c:pt idx="33771">
                  <c:v>3.3713095520485235</c:v>
                </c:pt>
                <c:pt idx="33772">
                  <c:v>3.3922146127844495</c:v>
                </c:pt>
                <c:pt idx="33773">
                  <c:v>3.3922146127844486</c:v>
                </c:pt>
                <c:pt idx="33774">
                  <c:v>3.3915076195407128</c:v>
                </c:pt>
                <c:pt idx="33775">
                  <c:v>3.3965515811010625</c:v>
                </c:pt>
                <c:pt idx="33776">
                  <c:v>4.0418273870157799</c:v>
                </c:pt>
                <c:pt idx="33777">
                  <c:v>4.0537466450979744</c:v>
                </c:pt>
                <c:pt idx="33778">
                  <c:v>3.3901011943923747</c:v>
                </c:pt>
                <c:pt idx="33779">
                  <c:v>3.390784566909014</c:v>
                </c:pt>
                <c:pt idx="33780">
                  <c:v>3.4100551260264149</c:v>
                </c:pt>
                <c:pt idx="33781">
                  <c:v>3.3952538030457724</c:v>
                </c:pt>
                <c:pt idx="33782">
                  <c:v>3.395253803045772</c:v>
                </c:pt>
                <c:pt idx="33783">
                  <c:v>3.3973922866863342</c:v>
                </c:pt>
                <c:pt idx="33784">
                  <c:v>3.4000956787051808</c:v>
                </c:pt>
                <c:pt idx="33785">
                  <c:v>3.4043998357148357</c:v>
                </c:pt>
                <c:pt idx="33786">
                  <c:v>3.3901131576459411</c:v>
                </c:pt>
                <c:pt idx="33787">
                  <c:v>3.4080882325175148</c:v>
                </c:pt>
                <c:pt idx="33788">
                  <c:v>3.4080882325175148</c:v>
                </c:pt>
                <c:pt idx="33789">
                  <c:v>3.3907132843227608</c:v>
                </c:pt>
                <c:pt idx="33790">
                  <c:v>3.3880091781852109</c:v>
                </c:pt>
                <c:pt idx="33791">
                  <c:v>3.3776685984996115</c:v>
                </c:pt>
                <c:pt idx="33792">
                  <c:v>3.3763257156544282</c:v>
                </c:pt>
                <c:pt idx="33793">
                  <c:v>2.4821174895741636</c:v>
                </c:pt>
                <c:pt idx="33794">
                  <c:v>2.4810386553968393</c:v>
                </c:pt>
                <c:pt idx="33795">
                  <c:v>2.4810386553968398</c:v>
                </c:pt>
                <c:pt idx="33796">
                  <c:v>2.4969270395826468</c:v>
                </c:pt>
                <c:pt idx="33797">
                  <c:v>2.4959853821879112</c:v>
                </c:pt>
                <c:pt idx="33798">
                  <c:v>2.4819704186813261</c:v>
                </c:pt>
                <c:pt idx="33799">
                  <c:v>2.4820061600576255</c:v>
                </c:pt>
                <c:pt idx="33800">
                  <c:v>2.4820061600576255</c:v>
                </c:pt>
                <c:pt idx="33801">
                  <c:v>2.4828130864123374</c:v>
                </c:pt>
                <c:pt idx="33802">
                  <c:v>2.483809959451853</c:v>
                </c:pt>
                <c:pt idx="33803">
                  <c:v>2.467657546522505</c:v>
                </c:pt>
                <c:pt idx="33804">
                  <c:v>2.4683683054948022</c:v>
                </c:pt>
                <c:pt idx="33805">
                  <c:v>2.467678462181798</c:v>
                </c:pt>
                <c:pt idx="33806">
                  <c:v>2.4667022794159319</c:v>
                </c:pt>
                <c:pt idx="33807">
                  <c:v>0.61370961383578237</c:v>
                </c:pt>
                <c:pt idx="33808">
                  <c:v>0.60221525669865172</c:v>
                </c:pt>
                <c:pt idx="33809">
                  <c:v>0.6143197129161807</c:v>
                </c:pt>
                <c:pt idx="33810">
                  <c:v>0.61127061845849773</c:v>
                </c:pt>
                <c:pt idx="33811">
                  <c:v>0.57890995203938111</c:v>
                </c:pt>
                <c:pt idx="33812">
                  <c:v>0.57925083483462259</c:v>
                </c:pt>
                <c:pt idx="33813">
                  <c:v>0.57925083483462092</c:v>
                </c:pt>
                <c:pt idx="33814">
                  <c:v>2.6243159953192063</c:v>
                </c:pt>
                <c:pt idx="33815">
                  <c:v>2.6228810088680232</c:v>
                </c:pt>
                <c:pt idx="33816">
                  <c:v>2.6200331435417032</c:v>
                </c:pt>
                <c:pt idx="33817">
                  <c:v>2.6172243341755448</c:v>
                </c:pt>
                <c:pt idx="33818">
                  <c:v>2.6013784667285931</c:v>
                </c:pt>
                <c:pt idx="33819">
                  <c:v>2.6013784667285935</c:v>
                </c:pt>
                <c:pt idx="33820">
                  <c:v>3.4590296709204469</c:v>
                </c:pt>
                <c:pt idx="33821">
                  <c:v>3.459029670920446</c:v>
                </c:pt>
                <c:pt idx="33822">
                  <c:v>3.4798588008241449</c:v>
                </c:pt>
                <c:pt idx="33823">
                  <c:v>3.4815293355144754</c:v>
                </c:pt>
                <c:pt idx="33824">
                  <c:v>3.460925528682818</c:v>
                </c:pt>
                <c:pt idx="33825">
                  <c:v>3.4590296709204456</c:v>
                </c:pt>
                <c:pt idx="33826">
                  <c:v>3.4750116148302275</c:v>
                </c:pt>
                <c:pt idx="33827">
                  <c:v>3.4658861801172258</c:v>
                </c:pt>
                <c:pt idx="33828">
                  <c:v>3.4693519593275495</c:v>
                </c:pt>
                <c:pt idx="33829">
                  <c:v>3.469719466149578</c:v>
                </c:pt>
                <c:pt idx="33830">
                  <c:v>3.4899685438474575</c:v>
                </c:pt>
                <c:pt idx="33831">
                  <c:v>3.4697194661495776</c:v>
                </c:pt>
                <c:pt idx="33832">
                  <c:v>3.4697194661495785</c:v>
                </c:pt>
                <c:pt idx="33833">
                  <c:v>3.4656065143011694</c:v>
                </c:pt>
                <c:pt idx="33834">
                  <c:v>3.4647379637034588</c:v>
                </c:pt>
                <c:pt idx="33835">
                  <c:v>3.4861772533580999</c:v>
                </c:pt>
                <c:pt idx="33836">
                  <c:v>3.4963706468725788</c:v>
                </c:pt>
                <c:pt idx="33837">
                  <c:v>3.4963706468725793</c:v>
                </c:pt>
                <c:pt idx="33838">
                  <c:v>3.4956118619323284</c:v>
                </c:pt>
                <c:pt idx="33839">
                  <c:v>3.4952681779508765</c:v>
                </c:pt>
                <c:pt idx="33840">
                  <c:v>4.1275537423444559</c:v>
                </c:pt>
                <c:pt idx="33841">
                  <c:v>4.1292675840198401</c:v>
                </c:pt>
                <c:pt idx="33842">
                  <c:v>4.1276307286192448</c:v>
                </c:pt>
                <c:pt idx="33843">
                  <c:v>4.1226660536864408</c:v>
                </c:pt>
                <c:pt idx="33844">
                  <c:v>4.1276307286192448</c:v>
                </c:pt>
                <c:pt idx="33845">
                  <c:v>3.3595240003376907</c:v>
                </c:pt>
                <c:pt idx="33846">
                  <c:v>3.3587206991131917</c:v>
                </c:pt>
                <c:pt idx="33847">
                  <c:v>3.378973507842487</c:v>
                </c:pt>
                <c:pt idx="33848">
                  <c:v>4.0477582148736362</c:v>
                </c:pt>
                <c:pt idx="33849">
                  <c:v>4.0637240075543231</c:v>
                </c:pt>
                <c:pt idx="33850">
                  <c:v>4.0651370557458355</c:v>
                </c:pt>
                <c:pt idx="33851">
                  <c:v>3.4053572059788637</c:v>
                </c:pt>
                <c:pt idx="33852">
                  <c:v>3.4231105211427768</c:v>
                </c:pt>
                <c:pt idx="33853">
                  <c:v>3.4048626395454979</c:v>
                </c:pt>
                <c:pt idx="33854">
                  <c:v>3.4069214225756048</c:v>
                </c:pt>
                <c:pt idx="33855">
                  <c:v>3.4104351707825056</c:v>
                </c:pt>
                <c:pt idx="33856">
                  <c:v>3.4108500669159043</c:v>
                </c:pt>
                <c:pt idx="33857">
                  <c:v>3.4108500669159043</c:v>
                </c:pt>
                <c:pt idx="33858">
                  <c:v>3.4011284853685591</c:v>
                </c:pt>
                <c:pt idx="33859">
                  <c:v>3.4165660645240012</c:v>
                </c:pt>
                <c:pt idx="33860">
                  <c:v>3.4303570560129413</c:v>
                </c:pt>
                <c:pt idx="33861">
                  <c:v>3.4128038966581045</c:v>
                </c:pt>
                <c:pt idx="33862">
                  <c:v>3.4165660645240012</c:v>
                </c:pt>
                <c:pt idx="33863">
                  <c:v>3.4165660645240012</c:v>
                </c:pt>
                <c:pt idx="33864">
                  <c:v>3.4160217093013783</c:v>
                </c:pt>
                <c:pt idx="33865">
                  <c:v>3.43331367922874</c:v>
                </c:pt>
                <c:pt idx="33866">
                  <c:v>3.4155961310261724</c:v>
                </c:pt>
                <c:pt idx="33867">
                  <c:v>3.4238110114069422</c:v>
                </c:pt>
                <c:pt idx="33868">
                  <c:v>3.4213066933723528</c:v>
                </c:pt>
                <c:pt idx="33869">
                  <c:v>3.4253840712217669</c:v>
                </c:pt>
                <c:pt idx="33870">
                  <c:v>3.4220328526992803</c:v>
                </c:pt>
                <c:pt idx="33871">
                  <c:v>2.5108681456725632</c:v>
                </c:pt>
                <c:pt idx="33872">
                  <c:v>2.509221815764322</c:v>
                </c:pt>
                <c:pt idx="33873">
                  <c:v>2.5230056877288605</c:v>
                </c:pt>
                <c:pt idx="33874">
                  <c:v>2.5242432747858863</c:v>
                </c:pt>
                <c:pt idx="33875">
                  <c:v>2.5370181785500567</c:v>
                </c:pt>
                <c:pt idx="33876">
                  <c:v>2.5358527495763283</c:v>
                </c:pt>
                <c:pt idx="33877">
                  <c:v>2.5486447093148201</c:v>
                </c:pt>
                <c:pt idx="33878">
                  <c:v>2.5370181785500567</c:v>
                </c:pt>
                <c:pt idx="33879">
                  <c:v>0.78878365640250203</c:v>
                </c:pt>
                <c:pt idx="33880">
                  <c:v>2.5228353451979837</c:v>
                </c:pt>
                <c:pt idx="33881">
                  <c:v>2.5370181785500563</c:v>
                </c:pt>
                <c:pt idx="33882">
                  <c:v>2.5310658278215263</c:v>
                </c:pt>
                <c:pt idx="33883">
                  <c:v>2.5310658278215268</c:v>
                </c:pt>
                <c:pt idx="33884">
                  <c:v>2.5304917817784522</c:v>
                </c:pt>
                <c:pt idx="33885">
                  <c:v>2.5358527495763279</c:v>
                </c:pt>
                <c:pt idx="33886">
                  <c:v>2.5349898968862381</c:v>
                </c:pt>
                <c:pt idx="33887">
                  <c:v>3.9399448209978534</c:v>
                </c:pt>
                <c:pt idx="33888">
                  <c:v>3.9399448209978538</c:v>
                </c:pt>
                <c:pt idx="33889">
                  <c:v>3.9399448209978529</c:v>
                </c:pt>
                <c:pt idx="33890">
                  <c:v>4.5100675335440377</c:v>
                </c:pt>
                <c:pt idx="33891">
                  <c:v>4.4883084215540183</c:v>
                </c:pt>
                <c:pt idx="33892">
                  <c:v>4.4883084215540174</c:v>
                </c:pt>
                <c:pt idx="33893">
                  <c:v>4.5032867693904786</c:v>
                </c:pt>
                <c:pt idx="33894">
                  <c:v>4.9870560550021503</c:v>
                </c:pt>
                <c:pt idx="33895">
                  <c:v>5.0007680939688255</c:v>
                </c:pt>
                <c:pt idx="33896">
                  <c:v>4.9830140405380945</c:v>
                </c:pt>
                <c:pt idx="33897">
                  <c:v>4.9850390843218513</c:v>
                </c:pt>
                <c:pt idx="33898">
                  <c:v>4.9850390843218513</c:v>
                </c:pt>
                <c:pt idx="33899">
                  <c:v>5.0073611578183872</c:v>
                </c:pt>
                <c:pt idx="33900">
                  <c:v>5.0228748385880282</c:v>
                </c:pt>
                <c:pt idx="33901">
                  <c:v>5.0228748385880282</c:v>
                </c:pt>
                <c:pt idx="33902">
                  <c:v>5.0429057380679341</c:v>
                </c:pt>
                <c:pt idx="33903">
                  <c:v>5.0411423591404034</c:v>
                </c:pt>
                <c:pt idx="33904">
                  <c:v>5.019750632251526</c:v>
                </c:pt>
                <c:pt idx="33905">
                  <c:v>5.019750632251526</c:v>
                </c:pt>
                <c:pt idx="33906">
                  <c:v>5.019750632251526</c:v>
                </c:pt>
                <c:pt idx="33907">
                  <c:v>5.0259471645794926</c:v>
                </c:pt>
                <c:pt idx="33908">
                  <c:v>5.0259471645794926</c:v>
                </c:pt>
                <c:pt idx="33909">
                  <c:v>5.0277742120719218</c:v>
                </c:pt>
                <c:pt idx="33910">
                  <c:v>5.0405577183862231</c:v>
                </c:pt>
                <c:pt idx="33911">
                  <c:v>4.5510970135842141</c:v>
                </c:pt>
                <c:pt idx="33912">
                  <c:v>4.5360623053804554</c:v>
                </c:pt>
                <c:pt idx="33913">
                  <c:v>4.5543706409869493</c:v>
                </c:pt>
                <c:pt idx="33914">
                  <c:v>4.546748784100922</c:v>
                </c:pt>
                <c:pt idx="33915">
                  <c:v>4.546748784100922</c:v>
                </c:pt>
                <c:pt idx="33916">
                  <c:v>4.5543706409869502</c:v>
                </c:pt>
                <c:pt idx="33917">
                  <c:v>4.5543706409869493</c:v>
                </c:pt>
                <c:pt idx="33918">
                  <c:v>3.4641272458502814</c:v>
                </c:pt>
                <c:pt idx="33919">
                  <c:v>3.4483768444882155</c:v>
                </c:pt>
                <c:pt idx="33920">
                  <c:v>4.1251257162440398</c:v>
                </c:pt>
                <c:pt idx="33921">
                  <c:v>3.4566515454045348</c:v>
                </c:pt>
                <c:pt idx="33922">
                  <c:v>3.4585486465994526</c:v>
                </c:pt>
                <c:pt idx="33923">
                  <c:v>3.4585486465994517</c:v>
                </c:pt>
                <c:pt idx="33924">
                  <c:v>3.4427294108084916</c:v>
                </c:pt>
                <c:pt idx="33925">
                  <c:v>2.5373253490948318</c:v>
                </c:pt>
                <c:pt idx="33926">
                  <c:v>3.5740383176375889</c:v>
                </c:pt>
                <c:pt idx="33927">
                  <c:v>4.6256766695700628</c:v>
                </c:pt>
                <c:pt idx="33928">
                  <c:v>4.6364896993922278</c:v>
                </c:pt>
                <c:pt idx="33929">
                  <c:v>4.6178334864111976</c:v>
                </c:pt>
                <c:pt idx="33930">
                  <c:v>4.6022277836196359</c:v>
                </c:pt>
                <c:pt idx="33931">
                  <c:v>5.0544292606469918</c:v>
                </c:pt>
                <c:pt idx="33932">
                  <c:v>5.5236830562336934</c:v>
                </c:pt>
                <c:pt idx="33933">
                  <c:v>5.5040029043291465</c:v>
                </c:pt>
                <c:pt idx="33934">
                  <c:v>5.5040029043291465</c:v>
                </c:pt>
                <c:pt idx="33935">
                  <c:v>5.5040029043291465</c:v>
                </c:pt>
                <c:pt idx="33936">
                  <c:v>5.5319936831400822</c:v>
                </c:pt>
                <c:pt idx="33937">
                  <c:v>5.5225881538236559</c:v>
                </c:pt>
                <c:pt idx="33938">
                  <c:v>5.520550124150402</c:v>
                </c:pt>
                <c:pt idx="33939">
                  <c:v>5.4949772591015975</c:v>
                </c:pt>
                <c:pt idx="33940">
                  <c:v>5.520550124150402</c:v>
                </c:pt>
                <c:pt idx="33941">
                  <c:v>5.520550124150402</c:v>
                </c:pt>
                <c:pt idx="33942">
                  <c:v>5.5188805955642604</c:v>
                </c:pt>
                <c:pt idx="33943">
                  <c:v>5.5188805955642612</c:v>
                </c:pt>
                <c:pt idx="33944">
                  <c:v>5.4949772591015966</c:v>
                </c:pt>
                <c:pt idx="33945">
                  <c:v>5.4867399373834607</c:v>
                </c:pt>
                <c:pt idx="33946">
                  <c:v>5.8123986435614796</c:v>
                </c:pt>
                <c:pt idx="33947">
                  <c:v>5.7854869241068574</c:v>
                </c:pt>
                <c:pt idx="33948">
                  <c:v>6.068211086971659</c:v>
                </c:pt>
                <c:pt idx="33949">
                  <c:v>6.0921510676109394</c:v>
                </c:pt>
                <c:pt idx="33950">
                  <c:v>6.099747137421244</c:v>
                </c:pt>
                <c:pt idx="33951">
                  <c:v>5.8140796802775254</c:v>
                </c:pt>
                <c:pt idx="33952">
                  <c:v>5.7924640796869937</c:v>
                </c:pt>
                <c:pt idx="33953">
                  <c:v>5.7854869241068574</c:v>
                </c:pt>
                <c:pt idx="33954">
                  <c:v>5.8144151170144056</c:v>
                </c:pt>
                <c:pt idx="33955">
                  <c:v>6.1031972608962084</c:v>
                </c:pt>
                <c:pt idx="33956">
                  <c:v>6.079723931242671</c:v>
                </c:pt>
                <c:pt idx="33957">
                  <c:v>5.740825667483108</c:v>
                </c:pt>
                <c:pt idx="33958">
                  <c:v>5.0914616299896238</c:v>
                </c:pt>
                <c:pt idx="33959">
                  <c:v>5.0746916987802413</c:v>
                </c:pt>
                <c:pt idx="33960">
                  <c:v>5.1014477602716299</c:v>
                </c:pt>
                <c:pt idx="33961">
                  <c:v>5.0927565575863447</c:v>
                </c:pt>
                <c:pt idx="33962">
                  <c:v>4.6742692840989113</c:v>
                </c:pt>
                <c:pt idx="33963">
                  <c:v>4.0495253379944804</c:v>
                </c:pt>
                <c:pt idx="33964">
                  <c:v>4.0454197710286319</c:v>
                </c:pt>
                <c:pt idx="33965">
                  <c:v>4.0509631182255568</c:v>
                </c:pt>
                <c:pt idx="33966">
                  <c:v>4.0720576348934285</c:v>
                </c:pt>
                <c:pt idx="33967">
                  <c:v>4.0561737094570205</c:v>
                </c:pt>
                <c:pt idx="33968">
                  <c:v>4.0561737094570205</c:v>
                </c:pt>
                <c:pt idx="33969">
                  <c:v>4.0561737094570205</c:v>
                </c:pt>
                <c:pt idx="33970">
                  <c:v>4.0612838338106974</c:v>
                </c:pt>
                <c:pt idx="33971">
                  <c:v>4.0524892146120939</c:v>
                </c:pt>
                <c:pt idx="33972">
                  <c:v>4.0399379380361999</c:v>
                </c:pt>
                <c:pt idx="33973">
                  <c:v>4.0384639920633827</c:v>
                </c:pt>
                <c:pt idx="33974">
                  <c:v>4.0559920794028903</c:v>
                </c:pt>
                <c:pt idx="33975">
                  <c:v>4.054937747398319</c:v>
                </c:pt>
                <c:pt idx="33976">
                  <c:v>4.047816802139601</c:v>
                </c:pt>
                <c:pt idx="33977">
                  <c:v>3.3788521008251875</c:v>
                </c:pt>
                <c:pt idx="33978">
                  <c:v>4.0478168021396002</c:v>
                </c:pt>
                <c:pt idx="33979">
                  <c:v>3.3781648821310788</c:v>
                </c:pt>
                <c:pt idx="33980">
                  <c:v>3.3665049251456893</c:v>
                </c:pt>
                <c:pt idx="33981">
                  <c:v>3.3679391472970446</c:v>
                </c:pt>
                <c:pt idx="33982">
                  <c:v>3.3686897380894023</c:v>
                </c:pt>
                <c:pt idx="33983">
                  <c:v>4.0376821389444322</c:v>
                </c:pt>
                <c:pt idx="33984">
                  <c:v>4.0376821389444322</c:v>
                </c:pt>
                <c:pt idx="33985">
                  <c:v>4.0133778178543018</c:v>
                </c:pt>
                <c:pt idx="33986">
                  <c:v>3.3686897380894023</c:v>
                </c:pt>
                <c:pt idx="33987">
                  <c:v>3.366271555169392</c:v>
                </c:pt>
                <c:pt idx="33988">
                  <c:v>3.3666265147013434</c:v>
                </c:pt>
                <c:pt idx="33989">
                  <c:v>4.0322447806232802</c:v>
                </c:pt>
                <c:pt idx="33990">
                  <c:v>4.0365456494925276</c:v>
                </c:pt>
                <c:pt idx="33991">
                  <c:v>4.0138058509286436</c:v>
                </c:pt>
                <c:pt idx="33992">
                  <c:v>4.0138058509286436</c:v>
                </c:pt>
                <c:pt idx="33993">
                  <c:v>4.0011708159016273</c:v>
                </c:pt>
                <c:pt idx="33994">
                  <c:v>4.0011708159016282</c:v>
                </c:pt>
                <c:pt idx="33995">
                  <c:v>4.002427508717556</c:v>
                </c:pt>
                <c:pt idx="33996">
                  <c:v>4.0042264806872305</c:v>
                </c:pt>
                <c:pt idx="33997">
                  <c:v>3.9783987688249307</c:v>
                </c:pt>
                <c:pt idx="33998">
                  <c:v>3.9720370733373955</c:v>
                </c:pt>
                <c:pt idx="33999">
                  <c:v>3.9819851158761654</c:v>
                </c:pt>
                <c:pt idx="34000">
                  <c:v>4.5027185047927105</c:v>
                </c:pt>
                <c:pt idx="34001">
                  <c:v>4.4951922056415761</c:v>
                </c:pt>
                <c:pt idx="34002">
                  <c:v>4.9103201859781143</c:v>
                </c:pt>
                <c:pt idx="34003">
                  <c:v>4.9190269060448673</c:v>
                </c:pt>
                <c:pt idx="34004">
                  <c:v>4.9307343687520335</c:v>
                </c:pt>
                <c:pt idx="34005">
                  <c:v>4.9031319388298504</c:v>
                </c:pt>
                <c:pt idx="34006">
                  <c:v>4.9217858985129821</c:v>
                </c:pt>
                <c:pt idx="34007">
                  <c:v>4.9315961179471612</c:v>
                </c:pt>
                <c:pt idx="34008">
                  <c:v>4.938101224607947</c:v>
                </c:pt>
                <c:pt idx="34009">
                  <c:v>4.5279370229347098</c:v>
                </c:pt>
                <c:pt idx="34010">
                  <c:v>4.5255519034939242</c:v>
                </c:pt>
                <c:pt idx="34011">
                  <c:v>4.5279370229347098</c:v>
                </c:pt>
                <c:pt idx="34012">
                  <c:v>4.5202683507220032</c:v>
                </c:pt>
                <c:pt idx="34013">
                  <c:v>4.5445184588570893</c:v>
                </c:pt>
                <c:pt idx="34014">
                  <c:v>4.0182820954929745</c:v>
                </c:pt>
                <c:pt idx="34015">
                  <c:v>4.0226973946376008</c:v>
                </c:pt>
                <c:pt idx="34016">
                  <c:v>4.0243029786659825</c:v>
                </c:pt>
                <c:pt idx="34017">
                  <c:v>4.0058213882794487</c:v>
                </c:pt>
                <c:pt idx="34018">
                  <c:v>4.0091012159626889</c:v>
                </c:pt>
                <c:pt idx="34019">
                  <c:v>4.0164603957093581</c:v>
                </c:pt>
                <c:pt idx="34020">
                  <c:v>3.3515816540503547</c:v>
                </c:pt>
                <c:pt idx="34021">
                  <c:v>3.3491188522308923</c:v>
                </c:pt>
                <c:pt idx="34022">
                  <c:v>3.3482886662765399</c:v>
                </c:pt>
                <c:pt idx="34023">
                  <c:v>3.3498972525284127</c:v>
                </c:pt>
                <c:pt idx="34024">
                  <c:v>3.3498972525284127</c:v>
                </c:pt>
                <c:pt idx="34025">
                  <c:v>3.3704799384670352</c:v>
                </c:pt>
                <c:pt idx="34026">
                  <c:v>3.3697991491973713</c:v>
                </c:pt>
                <c:pt idx="34027">
                  <c:v>3.3647051797936602</c:v>
                </c:pt>
                <c:pt idx="34028">
                  <c:v>3.3697991491973709</c:v>
                </c:pt>
                <c:pt idx="34029">
                  <c:v>3.3704799384670348</c:v>
                </c:pt>
                <c:pt idx="34030">
                  <c:v>4.0203993490844452</c:v>
                </c:pt>
                <c:pt idx="34031">
                  <c:v>3.3704799384670334</c:v>
                </c:pt>
                <c:pt idx="34032">
                  <c:v>3.3704799384670325</c:v>
                </c:pt>
                <c:pt idx="34033">
                  <c:v>2.4712842697122825</c:v>
                </c:pt>
                <c:pt idx="34034">
                  <c:v>2.4695679202644274</c:v>
                </c:pt>
                <c:pt idx="34035">
                  <c:v>2.4688637445971087</c:v>
                </c:pt>
                <c:pt idx="34036">
                  <c:v>2.4688637445971087</c:v>
                </c:pt>
                <c:pt idx="34037">
                  <c:v>3.8729868860292886</c:v>
                </c:pt>
                <c:pt idx="34038">
                  <c:v>3.8690035675376619</c:v>
                </c:pt>
                <c:pt idx="34039">
                  <c:v>3.8655617829783679</c:v>
                </c:pt>
                <c:pt idx="34040">
                  <c:v>3.8449385557377309</c:v>
                </c:pt>
                <c:pt idx="34041">
                  <c:v>3.8655617829783679</c:v>
                </c:pt>
                <c:pt idx="34042">
                  <c:v>3.8655617829783684</c:v>
                </c:pt>
                <c:pt idx="34043">
                  <c:v>4.4480587202477571</c:v>
                </c:pt>
                <c:pt idx="34044">
                  <c:v>4.4480587202477571</c:v>
                </c:pt>
                <c:pt idx="34045">
                  <c:v>4.4437304394531374</c:v>
                </c:pt>
                <c:pt idx="34046">
                  <c:v>4.4376166954215277</c:v>
                </c:pt>
                <c:pt idx="34047">
                  <c:v>4.4376166954215277</c:v>
                </c:pt>
                <c:pt idx="34048">
                  <c:v>4.4552073146421831</c:v>
                </c:pt>
                <c:pt idx="34049">
                  <c:v>4.4508768208641456</c:v>
                </c:pt>
                <c:pt idx="34050">
                  <c:v>4.4596825059762155</c:v>
                </c:pt>
                <c:pt idx="34051">
                  <c:v>4.4536675190731803</c:v>
                </c:pt>
                <c:pt idx="34052">
                  <c:v>4.4507449539556072</c:v>
                </c:pt>
                <c:pt idx="34053">
                  <c:v>4.4524648319919233</c:v>
                </c:pt>
                <c:pt idx="34054">
                  <c:v>4.4730039467915166</c:v>
                </c:pt>
                <c:pt idx="34055">
                  <c:v>4.4730039467915166</c:v>
                </c:pt>
                <c:pt idx="34056">
                  <c:v>4.4524648319919233</c:v>
                </c:pt>
                <c:pt idx="34057">
                  <c:v>4.4585154760009367</c:v>
                </c:pt>
                <c:pt idx="34058">
                  <c:v>4.4585154760009367</c:v>
                </c:pt>
                <c:pt idx="34059">
                  <c:v>4.4524648319919233</c:v>
                </c:pt>
                <c:pt idx="34060">
                  <c:v>4.4642946756562356</c:v>
                </c:pt>
                <c:pt idx="34061">
                  <c:v>3.8873390099866518</c:v>
                </c:pt>
                <c:pt idx="34062">
                  <c:v>3.872534736598273</c:v>
                </c:pt>
                <c:pt idx="34063">
                  <c:v>3.8833031615274165</c:v>
                </c:pt>
                <c:pt idx="34064">
                  <c:v>3.8674476602517434</c:v>
                </c:pt>
                <c:pt idx="34065">
                  <c:v>3.8774559200680501</c:v>
                </c:pt>
                <c:pt idx="34066">
                  <c:v>3.8774559200680501</c:v>
                </c:pt>
                <c:pt idx="34067">
                  <c:v>3.880835272741157</c:v>
                </c:pt>
                <c:pt idx="34068">
                  <c:v>2.4770566350733856</c:v>
                </c:pt>
                <c:pt idx="34069">
                  <c:v>2.4770566350733856</c:v>
                </c:pt>
                <c:pt idx="34070">
                  <c:v>2.4782448116588585</c:v>
                </c:pt>
                <c:pt idx="34071">
                  <c:v>2.4786398728227383</c:v>
                </c:pt>
                <c:pt idx="34072">
                  <c:v>2.4697426951463846</c:v>
                </c:pt>
                <c:pt idx="34073">
                  <c:v>2.4708521302862003</c:v>
                </c:pt>
                <c:pt idx="34074">
                  <c:v>0.62930122454789428</c:v>
                </c:pt>
                <c:pt idx="34075">
                  <c:v>0.5970327687414565</c:v>
                </c:pt>
                <c:pt idx="34076">
                  <c:v>0.60457443688916579</c:v>
                </c:pt>
                <c:pt idx="34077">
                  <c:v>0.5888864515860418</c:v>
                </c:pt>
                <c:pt idx="34078">
                  <c:v>0.58200427853146108</c:v>
                </c:pt>
                <c:pt idx="34079">
                  <c:v>0.54611088322262047</c:v>
                </c:pt>
                <c:pt idx="34080">
                  <c:v>0.54248234697010234</c:v>
                </c:pt>
                <c:pt idx="34081">
                  <c:v>0.49953683021880824</c:v>
                </c:pt>
                <c:pt idx="34082">
                  <c:v>0.48290187902499104</c:v>
                </c:pt>
                <c:pt idx="34083">
                  <c:v>3.1022261735808283</c:v>
                </c:pt>
                <c:pt idx="34084">
                  <c:v>3.1038660646597678</c:v>
                </c:pt>
                <c:pt idx="34085">
                  <c:v>3.0896008400238979</c:v>
                </c:pt>
                <c:pt idx="34086">
                  <c:v>3.0892983015302464</c:v>
                </c:pt>
                <c:pt idx="34087">
                  <c:v>3.0890339592255538</c:v>
                </c:pt>
                <c:pt idx="34088">
                  <c:v>3.1025103879916753</c:v>
                </c:pt>
                <c:pt idx="34089">
                  <c:v>3.1025103879916753</c:v>
                </c:pt>
                <c:pt idx="34090">
                  <c:v>3.1103257673067164</c:v>
                </c:pt>
                <c:pt idx="34091">
                  <c:v>3.10419037219134</c:v>
                </c:pt>
                <c:pt idx="34092">
                  <c:v>3.1026256796817449</c:v>
                </c:pt>
                <c:pt idx="34093">
                  <c:v>3.1028889646842361</c:v>
                </c:pt>
                <c:pt idx="34094">
                  <c:v>3.0945130521904249</c:v>
                </c:pt>
                <c:pt idx="34095">
                  <c:v>3.1091313183316323</c:v>
                </c:pt>
                <c:pt idx="34096">
                  <c:v>3.8470403099944463</c:v>
                </c:pt>
                <c:pt idx="34097">
                  <c:v>3.8470403099944463</c:v>
                </c:pt>
                <c:pt idx="34098">
                  <c:v>4.5162840641592714</c:v>
                </c:pt>
                <c:pt idx="34099">
                  <c:v>4.5117923878996073</c:v>
                </c:pt>
                <c:pt idx="34100">
                  <c:v>4.5354399575720201</c:v>
                </c:pt>
                <c:pt idx="34101">
                  <c:v>4.5524699931467492</c:v>
                </c:pt>
                <c:pt idx="34102">
                  <c:v>4.5483083383709699</c:v>
                </c:pt>
                <c:pt idx="34103">
                  <c:v>4.5367182163782109</c:v>
                </c:pt>
                <c:pt idx="34104">
                  <c:v>4.5452450426130531</c:v>
                </c:pt>
                <c:pt idx="34105">
                  <c:v>4.5510340502042634</c:v>
                </c:pt>
                <c:pt idx="34106">
                  <c:v>4.5510340502042634</c:v>
                </c:pt>
                <c:pt idx="34107">
                  <c:v>4.5595171189458714</c:v>
                </c:pt>
                <c:pt idx="34108">
                  <c:v>4.5538280485698763</c:v>
                </c:pt>
                <c:pt idx="34109">
                  <c:v>4.5526021306775473</c:v>
                </c:pt>
                <c:pt idx="34110">
                  <c:v>4.5639102413332946</c:v>
                </c:pt>
                <c:pt idx="34111">
                  <c:v>4.5680416568332651</c:v>
                </c:pt>
                <c:pt idx="34112">
                  <c:v>4.5709489721198162</c:v>
                </c:pt>
                <c:pt idx="34113">
                  <c:v>4.5654319496162126</c:v>
                </c:pt>
                <c:pt idx="34114">
                  <c:v>3.5154658741303142</c:v>
                </c:pt>
                <c:pt idx="34115">
                  <c:v>3.5309576041772859</c:v>
                </c:pt>
                <c:pt idx="34116">
                  <c:v>3.5309576041772863</c:v>
                </c:pt>
                <c:pt idx="34117">
                  <c:v>3.5309576041772859</c:v>
                </c:pt>
                <c:pt idx="34118">
                  <c:v>3.5309576041772859</c:v>
                </c:pt>
                <c:pt idx="34119">
                  <c:v>3.5309576041772859</c:v>
                </c:pt>
                <c:pt idx="34120">
                  <c:v>3.5320440795398769</c:v>
                </c:pt>
                <c:pt idx="34121">
                  <c:v>4.1710930799719401</c:v>
                </c:pt>
                <c:pt idx="34122">
                  <c:v>4.1671495009874082</c:v>
                </c:pt>
                <c:pt idx="34123">
                  <c:v>4.1891190379668108</c:v>
                </c:pt>
                <c:pt idx="34124">
                  <c:v>4.2039036910348413</c:v>
                </c:pt>
                <c:pt idx="34125">
                  <c:v>4.2039036910348404</c:v>
                </c:pt>
                <c:pt idx="34126">
                  <c:v>4.1825065798301599</c:v>
                </c:pt>
                <c:pt idx="34127">
                  <c:v>3.5363446385647306</c:v>
                </c:pt>
                <c:pt idx="34128">
                  <c:v>3.5337209520432524</c:v>
                </c:pt>
                <c:pt idx="34129">
                  <c:v>2.5130647904498926</c:v>
                </c:pt>
                <c:pt idx="34130">
                  <c:v>2.5143192726435282</c:v>
                </c:pt>
                <c:pt idx="34131">
                  <c:v>2.5004289746425612</c:v>
                </c:pt>
                <c:pt idx="34132">
                  <c:v>2.4849220859320651</c:v>
                </c:pt>
                <c:pt idx="34133">
                  <c:v>2.5004289746425616</c:v>
                </c:pt>
                <c:pt idx="34134">
                  <c:v>2.5005483061571914</c:v>
                </c:pt>
                <c:pt idx="34135">
                  <c:v>2.4954198940159489</c:v>
                </c:pt>
                <c:pt idx="34136">
                  <c:v>2.495402348803526</c:v>
                </c:pt>
                <c:pt idx="34137">
                  <c:v>2.5106857995741203</c:v>
                </c:pt>
                <c:pt idx="34138">
                  <c:v>2.4971911379797458</c:v>
                </c:pt>
                <c:pt idx="34139">
                  <c:v>2.5109284965271743</c:v>
                </c:pt>
                <c:pt idx="34140">
                  <c:v>2.5104481982481555</c:v>
                </c:pt>
                <c:pt idx="34141">
                  <c:v>2.5052975090277987</c:v>
                </c:pt>
                <c:pt idx="34142">
                  <c:v>2.5104481982481555</c:v>
                </c:pt>
                <c:pt idx="34143">
                  <c:v>2.510448198248155</c:v>
                </c:pt>
                <c:pt idx="34144">
                  <c:v>2.5091895412675074</c:v>
                </c:pt>
                <c:pt idx="34145">
                  <c:v>2.5103000512995712</c:v>
                </c:pt>
                <c:pt idx="34146">
                  <c:v>2.5103000512995712</c:v>
                </c:pt>
                <c:pt idx="34147">
                  <c:v>2.509937460613604</c:v>
                </c:pt>
                <c:pt idx="34148">
                  <c:v>3.4279480123599089</c:v>
                </c:pt>
                <c:pt idx="34149">
                  <c:v>3.4303657544286921</c:v>
                </c:pt>
                <c:pt idx="34150">
                  <c:v>3.4303657544286921</c:v>
                </c:pt>
                <c:pt idx="34151">
                  <c:v>3.4297063261846445</c:v>
                </c:pt>
                <c:pt idx="34152">
                  <c:v>2.510529739589054</c:v>
                </c:pt>
                <c:pt idx="34153">
                  <c:v>2.5236594714801912</c:v>
                </c:pt>
                <c:pt idx="34154">
                  <c:v>2.5103000512995721</c:v>
                </c:pt>
                <c:pt idx="34155">
                  <c:v>2.5103000512995721</c:v>
                </c:pt>
                <c:pt idx="34156">
                  <c:v>2.5103000512995721</c:v>
                </c:pt>
                <c:pt idx="34157">
                  <c:v>3.4303657544286921</c:v>
                </c:pt>
                <c:pt idx="34158">
                  <c:v>3.4286514976899976</c:v>
                </c:pt>
                <c:pt idx="34159">
                  <c:v>3.4290917817186775</c:v>
                </c:pt>
                <c:pt idx="34160">
                  <c:v>3.412113558867234</c:v>
                </c:pt>
                <c:pt idx="34161">
                  <c:v>3.412113558867234</c:v>
                </c:pt>
                <c:pt idx="34162">
                  <c:v>3.4269023063509807</c:v>
                </c:pt>
                <c:pt idx="34163">
                  <c:v>3.4290917817186775</c:v>
                </c:pt>
                <c:pt idx="34164">
                  <c:v>3.4212137977852377</c:v>
                </c:pt>
                <c:pt idx="34165">
                  <c:v>3.423409890117517</c:v>
                </c:pt>
                <c:pt idx="34166">
                  <c:v>3.4200739353418959</c:v>
                </c:pt>
                <c:pt idx="34167">
                  <c:v>3.4233428964812536</c:v>
                </c:pt>
                <c:pt idx="34168">
                  <c:v>3.4064479166646615</c:v>
                </c:pt>
                <c:pt idx="34169">
                  <c:v>3.4200536108886888</c:v>
                </c:pt>
                <c:pt idx="34170">
                  <c:v>3.4064479166646615</c:v>
                </c:pt>
                <c:pt idx="34171">
                  <c:v>3.4060950754274613</c:v>
                </c:pt>
                <c:pt idx="34172">
                  <c:v>3.4032611678334108</c:v>
                </c:pt>
                <c:pt idx="34173">
                  <c:v>3.3930121923997207</c:v>
                </c:pt>
                <c:pt idx="34174">
                  <c:v>3.3902580332089438</c:v>
                </c:pt>
                <c:pt idx="34175">
                  <c:v>3.408020304126762</c:v>
                </c:pt>
                <c:pt idx="34176">
                  <c:v>3.408020304126762</c:v>
                </c:pt>
                <c:pt idx="34177">
                  <c:v>3.3933677585928153</c:v>
                </c:pt>
                <c:pt idx="34178">
                  <c:v>3.3960518332484706</c:v>
                </c:pt>
                <c:pt idx="34179">
                  <c:v>2.4871905446529485</c:v>
                </c:pt>
                <c:pt idx="34180">
                  <c:v>2.4871905446529481</c:v>
                </c:pt>
                <c:pt idx="34181">
                  <c:v>2.4731547320829206</c:v>
                </c:pt>
                <c:pt idx="34182">
                  <c:v>2.4731547320829201</c:v>
                </c:pt>
                <c:pt idx="34183">
                  <c:v>2.4731045149219568</c:v>
                </c:pt>
                <c:pt idx="34184">
                  <c:v>2.4573286829366867</c:v>
                </c:pt>
                <c:pt idx="34185">
                  <c:v>2.4572518870943028</c:v>
                </c:pt>
                <c:pt idx="34186">
                  <c:v>2.4572518870943028</c:v>
                </c:pt>
                <c:pt idx="34187">
                  <c:v>2.459539615388826</c:v>
                </c:pt>
                <c:pt idx="34188">
                  <c:v>0.61834936024996312</c:v>
                </c:pt>
                <c:pt idx="34189">
                  <c:v>0.61834936024996356</c:v>
                </c:pt>
                <c:pt idx="34190">
                  <c:v>0.62199299526622398</c:v>
                </c:pt>
                <c:pt idx="34191">
                  <c:v>0.63133585640259926</c:v>
                </c:pt>
                <c:pt idx="34192">
                  <c:v>0.64102731999032969</c:v>
                </c:pt>
                <c:pt idx="34193">
                  <c:v>0.60690190043645464</c:v>
                </c:pt>
                <c:pt idx="34194">
                  <c:v>0.60720054990453343</c:v>
                </c:pt>
                <c:pt idx="34195">
                  <c:v>0.60130308549378619</c:v>
                </c:pt>
                <c:pt idx="34196">
                  <c:v>0.63772618969907002</c:v>
                </c:pt>
                <c:pt idx="34197">
                  <c:v>0.64109078806607667</c:v>
                </c:pt>
                <c:pt idx="34198">
                  <c:v>0.64793805667375259</c:v>
                </c:pt>
                <c:pt idx="34199">
                  <c:v>0.64450369712573363</c:v>
                </c:pt>
                <c:pt idx="34200">
                  <c:v>0.61591196987117491</c:v>
                </c:pt>
                <c:pt idx="34201">
                  <c:v>0.62885423452739508</c:v>
                </c:pt>
                <c:pt idx="34202">
                  <c:v>0.65067402817918707</c:v>
                </c:pt>
                <c:pt idx="34203">
                  <c:v>2.4792281493322088</c:v>
                </c:pt>
                <c:pt idx="34204">
                  <c:v>2.4792281493322088</c:v>
                </c:pt>
                <c:pt idx="34205">
                  <c:v>2.4802428886462997</c:v>
                </c:pt>
                <c:pt idx="34206">
                  <c:v>2.4656083966982441</c:v>
                </c:pt>
                <c:pt idx="34207">
                  <c:v>2.4639589177555496</c:v>
                </c:pt>
                <c:pt idx="34208">
                  <c:v>2.461853273463396</c:v>
                </c:pt>
                <c:pt idx="34209">
                  <c:v>2.4608070066198504</c:v>
                </c:pt>
                <c:pt idx="34210">
                  <c:v>2.4519383166884432</c:v>
                </c:pt>
                <c:pt idx="34211">
                  <c:v>3.3529979829199332</c:v>
                </c:pt>
                <c:pt idx="34212">
                  <c:v>3.3473153623875596</c:v>
                </c:pt>
                <c:pt idx="34213">
                  <c:v>4.0102137678806971</c:v>
                </c:pt>
                <c:pt idx="34214">
                  <c:v>4.0102137678806971</c:v>
                </c:pt>
                <c:pt idx="34215">
                  <c:v>4.0102137678806971</c:v>
                </c:pt>
                <c:pt idx="34216">
                  <c:v>4.53861894354133</c:v>
                </c:pt>
                <c:pt idx="34217">
                  <c:v>4.5202183674563896</c:v>
                </c:pt>
                <c:pt idx="34218">
                  <c:v>4.5098768127039595</c:v>
                </c:pt>
                <c:pt idx="34219">
                  <c:v>4.4800762429404957</c:v>
                </c:pt>
                <c:pt idx="34220">
                  <c:v>4.5056884614858479</c:v>
                </c:pt>
                <c:pt idx="34221">
                  <c:v>4.5056884614858461</c:v>
                </c:pt>
                <c:pt idx="34222">
                  <c:v>4.5140233800859448</c:v>
                </c:pt>
                <c:pt idx="34223">
                  <c:v>4.4991740715049469</c:v>
                </c:pt>
                <c:pt idx="34224">
                  <c:v>4.4991740715049469</c:v>
                </c:pt>
                <c:pt idx="34225">
                  <c:v>4.5082613725845562</c:v>
                </c:pt>
                <c:pt idx="34226">
                  <c:v>4.5140602519657067</c:v>
                </c:pt>
                <c:pt idx="34227">
                  <c:v>4.4887776008213862</c:v>
                </c:pt>
                <c:pt idx="34228">
                  <c:v>4.4690663810709195</c:v>
                </c:pt>
                <c:pt idx="34229">
                  <c:v>4.4774043761950812</c:v>
                </c:pt>
                <c:pt idx="34230">
                  <c:v>4.5030265576587754</c:v>
                </c:pt>
                <c:pt idx="34231">
                  <c:v>4.5109843853498246</c:v>
                </c:pt>
                <c:pt idx="34232">
                  <c:v>4.5134713550943282</c:v>
                </c:pt>
                <c:pt idx="34233">
                  <c:v>4.4882291479485898</c:v>
                </c:pt>
                <c:pt idx="34234">
                  <c:v>3.9682357219622486</c:v>
                </c:pt>
                <c:pt idx="34235">
                  <c:v>3.9682357219622486</c:v>
                </c:pt>
                <c:pt idx="34236">
                  <c:v>3.9645888599328769</c:v>
                </c:pt>
                <c:pt idx="34237">
                  <c:v>3.9594275855748453</c:v>
                </c:pt>
                <c:pt idx="34238">
                  <c:v>3.9683906694935187</c:v>
                </c:pt>
                <c:pt idx="34239">
                  <c:v>3.9683906694935187</c:v>
                </c:pt>
                <c:pt idx="34240">
                  <c:v>3.9683906694935187</c:v>
                </c:pt>
                <c:pt idx="34241">
                  <c:v>3.9752351418353142</c:v>
                </c:pt>
                <c:pt idx="34242">
                  <c:v>3.3253309553394881</c:v>
                </c:pt>
                <c:pt idx="34243">
                  <c:v>3.326350546839262</c:v>
                </c:pt>
                <c:pt idx="34244">
                  <c:v>2.4374338593977485</c:v>
                </c:pt>
                <c:pt idx="34245">
                  <c:v>2.4375008631498769</c:v>
                </c:pt>
                <c:pt idx="34246">
                  <c:v>2.4401985449150683</c:v>
                </c:pt>
                <c:pt idx="34247">
                  <c:v>0.56802563476323753</c:v>
                </c:pt>
                <c:pt idx="34248">
                  <c:v>0.60965066505557453</c:v>
                </c:pt>
                <c:pt idx="34249">
                  <c:v>0.59693010169192395</c:v>
                </c:pt>
                <c:pt idx="34250">
                  <c:v>0.58795807080785423</c:v>
                </c:pt>
                <c:pt idx="34251">
                  <c:v>0.58795807080785534</c:v>
                </c:pt>
                <c:pt idx="34252">
                  <c:v>0.58462244457899026</c:v>
                </c:pt>
                <c:pt idx="34253">
                  <c:v>0.58726393401927068</c:v>
                </c:pt>
                <c:pt idx="34254">
                  <c:v>0.59926728587229916</c:v>
                </c:pt>
                <c:pt idx="34255">
                  <c:v>0.60435081397111956</c:v>
                </c:pt>
                <c:pt idx="34256">
                  <c:v>0.63023264290509717</c:v>
                </c:pt>
                <c:pt idx="34257">
                  <c:v>0.63508440859099924</c:v>
                </c:pt>
                <c:pt idx="34258">
                  <c:v>0.63508440859099957</c:v>
                </c:pt>
                <c:pt idx="34259">
                  <c:v>0.62702637166200881</c:v>
                </c:pt>
                <c:pt idx="34260">
                  <c:v>0.66270285803194118</c:v>
                </c:pt>
                <c:pt idx="34261">
                  <c:v>0.626043561665653</c:v>
                </c:pt>
                <c:pt idx="34262">
                  <c:v>0.62502174780060515</c:v>
                </c:pt>
                <c:pt idx="34263">
                  <c:v>0.63296968675414067</c:v>
                </c:pt>
                <c:pt idx="34264">
                  <c:v>0.6311828002784321</c:v>
                </c:pt>
                <c:pt idx="34265">
                  <c:v>0.63217984209996902</c:v>
                </c:pt>
                <c:pt idx="34266">
                  <c:v>0.65421275501486442</c:v>
                </c:pt>
                <c:pt idx="34267">
                  <c:v>0.65741365662793527</c:v>
                </c:pt>
                <c:pt idx="34268">
                  <c:v>2.4795672602546897</c:v>
                </c:pt>
                <c:pt idx="34269">
                  <c:v>2.4850529655150595</c:v>
                </c:pt>
                <c:pt idx="34270">
                  <c:v>2.4867266156910497</c:v>
                </c:pt>
                <c:pt idx="34271">
                  <c:v>2.4866721950468555</c:v>
                </c:pt>
                <c:pt idx="34272">
                  <c:v>2.5008564817997518</c:v>
                </c:pt>
                <c:pt idx="34273">
                  <c:v>2.4943986990710125</c:v>
                </c:pt>
                <c:pt idx="34274">
                  <c:v>2.4942965325934692</c:v>
                </c:pt>
                <c:pt idx="34275">
                  <c:v>3.5166593710727807</c:v>
                </c:pt>
                <c:pt idx="34276">
                  <c:v>3.5212171900466047</c:v>
                </c:pt>
                <c:pt idx="34277">
                  <c:v>3.5199616061310723</c:v>
                </c:pt>
                <c:pt idx="34278">
                  <c:v>3.5295789220990232</c:v>
                </c:pt>
                <c:pt idx="34279">
                  <c:v>3.5153499284803802</c:v>
                </c:pt>
                <c:pt idx="34280">
                  <c:v>3.5119960764794538</c:v>
                </c:pt>
                <c:pt idx="34281">
                  <c:v>3.5119960764794538</c:v>
                </c:pt>
                <c:pt idx="34282">
                  <c:v>3.5119960764794538</c:v>
                </c:pt>
                <c:pt idx="34283">
                  <c:v>3.5292792565564466</c:v>
                </c:pt>
                <c:pt idx="34284">
                  <c:v>3.5458091368492441</c:v>
                </c:pt>
                <c:pt idx="34285">
                  <c:v>3.5458091368492441</c:v>
                </c:pt>
                <c:pt idx="34286">
                  <c:v>3.5454762180704629</c:v>
                </c:pt>
                <c:pt idx="34287">
                  <c:v>3.5319837424778719</c:v>
                </c:pt>
                <c:pt idx="34288">
                  <c:v>3.5355927255434447</c:v>
                </c:pt>
                <c:pt idx="34289">
                  <c:v>3.5350730865665749</c:v>
                </c:pt>
                <c:pt idx="34290">
                  <c:v>3.5350730865665745</c:v>
                </c:pt>
                <c:pt idx="34291">
                  <c:v>3.5175302253962908</c:v>
                </c:pt>
                <c:pt idx="34292">
                  <c:v>3.5175302253962912</c:v>
                </c:pt>
                <c:pt idx="34293">
                  <c:v>3.5326339319831237</c:v>
                </c:pt>
                <c:pt idx="34294">
                  <c:v>3.5330514869689291</c:v>
                </c:pt>
                <c:pt idx="34295">
                  <c:v>3.5475894118056361</c:v>
                </c:pt>
                <c:pt idx="34296">
                  <c:v>3.5441439146017957</c:v>
                </c:pt>
                <c:pt idx="34297">
                  <c:v>3.5268033814732673</c:v>
                </c:pt>
                <c:pt idx="34298">
                  <c:v>3.5441439146017957</c:v>
                </c:pt>
                <c:pt idx="34299">
                  <c:v>2.673843356190547</c:v>
                </c:pt>
                <c:pt idx="34300">
                  <c:v>2.6816608649859299</c:v>
                </c:pt>
                <c:pt idx="34301">
                  <c:v>2.6813074179032159</c:v>
                </c:pt>
                <c:pt idx="34302">
                  <c:v>2.6821106393640437</c:v>
                </c:pt>
                <c:pt idx="34303">
                  <c:v>2.6673093224919073</c:v>
                </c:pt>
                <c:pt idx="34304">
                  <c:v>2.6673214163241123</c:v>
                </c:pt>
                <c:pt idx="34305">
                  <c:v>2.6691750256170406</c:v>
                </c:pt>
                <c:pt idx="34306">
                  <c:v>0.70128401635292603</c:v>
                </c:pt>
                <c:pt idx="34307">
                  <c:v>0.72914882739190556</c:v>
                </c:pt>
                <c:pt idx="34308">
                  <c:v>0.73591106014893604</c:v>
                </c:pt>
                <c:pt idx="34309">
                  <c:v>0.72762253081286143</c:v>
                </c:pt>
                <c:pt idx="34310">
                  <c:v>2.6745202726593345</c:v>
                </c:pt>
                <c:pt idx="34311">
                  <c:v>2.6815338381766054</c:v>
                </c:pt>
                <c:pt idx="34312">
                  <c:v>2.6824074212097386</c:v>
                </c:pt>
                <c:pt idx="34313">
                  <c:v>2.6672537584306895</c:v>
                </c:pt>
                <c:pt idx="34314">
                  <c:v>2.6530999970172124</c:v>
                </c:pt>
                <c:pt idx="34315">
                  <c:v>2.635987504687745</c:v>
                </c:pt>
                <c:pt idx="34316">
                  <c:v>2.652569278513814</c:v>
                </c:pt>
                <c:pt idx="34317">
                  <c:v>2.6520087805888761</c:v>
                </c:pt>
                <c:pt idx="34318">
                  <c:v>2.6501968886079195</c:v>
                </c:pt>
                <c:pt idx="34319">
                  <c:v>2.647661397174776</c:v>
                </c:pt>
                <c:pt idx="34320">
                  <c:v>2.6642697593667912</c:v>
                </c:pt>
                <c:pt idx="34321">
                  <c:v>2.6654503068317346</c:v>
                </c:pt>
                <c:pt idx="34322">
                  <c:v>2.6654899415514532</c:v>
                </c:pt>
                <c:pt idx="34323">
                  <c:v>4.0057234027311903</c:v>
                </c:pt>
                <c:pt idx="34324">
                  <c:v>3.9874334730993746</c:v>
                </c:pt>
                <c:pt idx="34325">
                  <c:v>4.0057234027311903</c:v>
                </c:pt>
                <c:pt idx="34326">
                  <c:v>3.9978307983970334</c:v>
                </c:pt>
                <c:pt idx="34327">
                  <c:v>4.0155750686737273</c:v>
                </c:pt>
                <c:pt idx="34328">
                  <c:v>4.0155750686737264</c:v>
                </c:pt>
                <c:pt idx="34329">
                  <c:v>3.9969764131716583</c:v>
                </c:pt>
                <c:pt idx="34330">
                  <c:v>3.9985724624887258</c:v>
                </c:pt>
                <c:pt idx="34331">
                  <c:v>3.983286335579892</c:v>
                </c:pt>
                <c:pt idx="34332">
                  <c:v>3.9872872514267419</c:v>
                </c:pt>
                <c:pt idx="34333">
                  <c:v>4.0010477555960069</c:v>
                </c:pt>
                <c:pt idx="34334">
                  <c:v>4.0184458468335009</c:v>
                </c:pt>
                <c:pt idx="34335">
                  <c:v>4.0171116624037992</c:v>
                </c:pt>
                <c:pt idx="34336">
                  <c:v>4.0301722798931499</c:v>
                </c:pt>
                <c:pt idx="34337">
                  <c:v>4.0307850018984714</c:v>
                </c:pt>
                <c:pt idx="34338">
                  <c:v>4.0144887763295287</c:v>
                </c:pt>
                <c:pt idx="34339">
                  <c:v>4.0151552582906413</c:v>
                </c:pt>
                <c:pt idx="34340">
                  <c:v>4.0151552582906413</c:v>
                </c:pt>
                <c:pt idx="34341">
                  <c:v>3.1576335664314064</c:v>
                </c:pt>
                <c:pt idx="34342">
                  <c:v>3.1506241969465383</c:v>
                </c:pt>
                <c:pt idx="34343">
                  <c:v>3.1506241969465383</c:v>
                </c:pt>
                <c:pt idx="34344">
                  <c:v>3.1507979928385352</c:v>
                </c:pt>
                <c:pt idx="34345">
                  <c:v>3.1632256748666037</c:v>
                </c:pt>
                <c:pt idx="34346">
                  <c:v>3.1632256748666037</c:v>
                </c:pt>
                <c:pt idx="34347">
                  <c:v>3.148917062746194</c:v>
                </c:pt>
                <c:pt idx="34348">
                  <c:v>3.148917062746194</c:v>
                </c:pt>
                <c:pt idx="34349">
                  <c:v>4.0029256795296213</c:v>
                </c:pt>
                <c:pt idx="34350">
                  <c:v>4.6607292942876004</c:v>
                </c:pt>
                <c:pt idx="34351">
                  <c:v>5.173742202380299</c:v>
                </c:pt>
                <c:pt idx="34352">
                  <c:v>5.1756348195791357</c:v>
                </c:pt>
                <c:pt idx="34353">
                  <c:v>5.1793369074862001</c:v>
                </c:pt>
                <c:pt idx="34354">
                  <c:v>4.3523508544759881</c:v>
                </c:pt>
                <c:pt idx="34355">
                  <c:v>4.3731682593229406</c:v>
                </c:pt>
                <c:pt idx="34356">
                  <c:v>4.358015591521184</c:v>
                </c:pt>
                <c:pt idx="34357">
                  <c:v>4.3439388801866317</c:v>
                </c:pt>
                <c:pt idx="34358">
                  <c:v>4.3231991131938985</c:v>
                </c:pt>
                <c:pt idx="34359">
                  <c:v>4.3231991131938976</c:v>
                </c:pt>
                <c:pt idx="34360">
                  <c:v>4.3248764185095299</c:v>
                </c:pt>
                <c:pt idx="34361">
                  <c:v>4.3219966926213838</c:v>
                </c:pt>
                <c:pt idx="34362">
                  <c:v>4.3397023807378661</c:v>
                </c:pt>
                <c:pt idx="34363">
                  <c:v>4.3337477202543271</c:v>
                </c:pt>
                <c:pt idx="34364">
                  <c:v>4.3175403208860246</c:v>
                </c:pt>
                <c:pt idx="34365">
                  <c:v>4.2945435518129651</c:v>
                </c:pt>
                <c:pt idx="34366">
                  <c:v>4.319270838037423</c:v>
                </c:pt>
                <c:pt idx="34367">
                  <c:v>4.2976790617003653</c:v>
                </c:pt>
                <c:pt idx="34368">
                  <c:v>4.2958392618415795</c:v>
                </c:pt>
                <c:pt idx="34369">
                  <c:v>4.2926737433452153</c:v>
                </c:pt>
                <c:pt idx="34370">
                  <c:v>4.2979064610541338</c:v>
                </c:pt>
                <c:pt idx="34371">
                  <c:v>4.2912918987467803</c:v>
                </c:pt>
                <c:pt idx="34372">
                  <c:v>4.2880489367150254</c:v>
                </c:pt>
                <c:pt idx="34373">
                  <c:v>4.2946855938049531</c:v>
                </c:pt>
                <c:pt idx="34374">
                  <c:v>4.2879630305184087</c:v>
                </c:pt>
                <c:pt idx="34375">
                  <c:v>4.3101649328278588</c:v>
                </c:pt>
                <c:pt idx="34376">
                  <c:v>4.2932996462205226</c:v>
                </c:pt>
                <c:pt idx="34377">
                  <c:v>4.2946192043418447</c:v>
                </c:pt>
                <c:pt idx="34378">
                  <c:v>4.3103814617123479</c:v>
                </c:pt>
                <c:pt idx="34379">
                  <c:v>4.3162627335962593</c:v>
                </c:pt>
                <c:pt idx="34380">
                  <c:v>3.6034977876961891</c:v>
                </c:pt>
                <c:pt idx="34381">
                  <c:v>2.6429034128268358</c:v>
                </c:pt>
                <c:pt idx="34382">
                  <c:v>0.68656196057048768</c:v>
                </c:pt>
                <c:pt idx="34383">
                  <c:v>0.71679604217448223</c:v>
                </c:pt>
                <c:pt idx="34384">
                  <c:v>0.72282419570599776</c:v>
                </c:pt>
                <c:pt idx="34385">
                  <c:v>0.73607796464180175</c:v>
                </c:pt>
                <c:pt idx="34386">
                  <c:v>0.73607796464180142</c:v>
                </c:pt>
                <c:pt idx="34387">
                  <c:v>0.76467682399906112</c:v>
                </c:pt>
                <c:pt idx="34388">
                  <c:v>0.75084139414894691</c:v>
                </c:pt>
                <c:pt idx="34389">
                  <c:v>0.74750994898351952</c:v>
                </c:pt>
                <c:pt idx="34390">
                  <c:v>0.76501293916270985</c:v>
                </c:pt>
                <c:pt idx="34391">
                  <c:v>0.76501293916270985</c:v>
                </c:pt>
                <c:pt idx="34392">
                  <c:v>0.76501293916271085</c:v>
                </c:pt>
                <c:pt idx="34393">
                  <c:v>0.74750994898352041</c:v>
                </c:pt>
                <c:pt idx="34394">
                  <c:v>0.74750994898352074</c:v>
                </c:pt>
                <c:pt idx="34395">
                  <c:v>0.74750994898352074</c:v>
                </c:pt>
                <c:pt idx="34396">
                  <c:v>0.76501293916271018</c:v>
                </c:pt>
                <c:pt idx="34397">
                  <c:v>2.5157477275179976</c:v>
                </c:pt>
                <c:pt idx="34398">
                  <c:v>2.5301653876096024</c:v>
                </c:pt>
                <c:pt idx="34399">
                  <c:v>2.530165387609602</c:v>
                </c:pt>
                <c:pt idx="34400">
                  <c:v>2.5290098130998748</c:v>
                </c:pt>
                <c:pt idx="34401">
                  <c:v>2.5277173486758935</c:v>
                </c:pt>
                <c:pt idx="34402">
                  <c:v>2.527717348675893</c:v>
                </c:pt>
                <c:pt idx="34403">
                  <c:v>2.5265844391588805</c:v>
                </c:pt>
                <c:pt idx="34404">
                  <c:v>2.5254349415735713</c:v>
                </c:pt>
                <c:pt idx="34405">
                  <c:v>2.5254349415735717</c:v>
                </c:pt>
                <c:pt idx="34406">
                  <c:v>2.5254349415735717</c:v>
                </c:pt>
                <c:pt idx="34407">
                  <c:v>2.5239706899456023</c:v>
                </c:pt>
                <c:pt idx="34408">
                  <c:v>2.5251050297027606</c:v>
                </c:pt>
                <c:pt idx="34409">
                  <c:v>2.5183586688586703</c:v>
                </c:pt>
                <c:pt idx="34410">
                  <c:v>2.5321112552470946</c:v>
                </c:pt>
                <c:pt idx="34411">
                  <c:v>2.5322731559032543</c:v>
                </c:pt>
                <c:pt idx="34412">
                  <c:v>2.5163669655904908</c:v>
                </c:pt>
                <c:pt idx="34413">
                  <c:v>2.4992055969897673</c:v>
                </c:pt>
                <c:pt idx="34414">
                  <c:v>2.4810623207275615</c:v>
                </c:pt>
                <c:pt idx="34415">
                  <c:v>2.499693321460208</c:v>
                </c:pt>
                <c:pt idx="34416">
                  <c:v>2.5163669655904912</c:v>
                </c:pt>
                <c:pt idx="34417">
                  <c:v>2.4993469282270291</c:v>
                </c:pt>
                <c:pt idx="34418">
                  <c:v>2.481330791611339</c:v>
                </c:pt>
                <c:pt idx="34419">
                  <c:v>2.4793799365823634</c:v>
                </c:pt>
                <c:pt idx="34420">
                  <c:v>2.4763768387825587</c:v>
                </c:pt>
                <c:pt idx="34421">
                  <c:v>2.4556986751942276</c:v>
                </c:pt>
                <c:pt idx="34422">
                  <c:v>2.4765363009550216</c:v>
                </c:pt>
                <c:pt idx="34423">
                  <c:v>2.4956954825714162</c:v>
                </c:pt>
                <c:pt idx="34424">
                  <c:v>2.4956954825714162</c:v>
                </c:pt>
                <c:pt idx="34425">
                  <c:v>2.4980902174764243</c:v>
                </c:pt>
                <c:pt idx="34426">
                  <c:v>2.4956954825714162</c:v>
                </c:pt>
                <c:pt idx="34427">
                  <c:v>2.4763768387825582</c:v>
                </c:pt>
                <c:pt idx="34428">
                  <c:v>0.77737290719231211</c:v>
                </c:pt>
                <c:pt idx="34429">
                  <c:v>0.74391244323844585</c:v>
                </c:pt>
                <c:pt idx="34430">
                  <c:v>0.77133079587822317</c:v>
                </c:pt>
                <c:pt idx="34431">
                  <c:v>0.7681014338582558</c:v>
                </c:pt>
                <c:pt idx="34432">
                  <c:v>0.77642165936567853</c:v>
                </c:pt>
                <c:pt idx="34433">
                  <c:v>0.7681014338582558</c:v>
                </c:pt>
                <c:pt idx="34434">
                  <c:v>2.4969805907855238</c:v>
                </c:pt>
                <c:pt idx="34435">
                  <c:v>2.4971511135017139</c:v>
                </c:pt>
                <c:pt idx="34436">
                  <c:v>2.496807951759779</c:v>
                </c:pt>
                <c:pt idx="34437">
                  <c:v>2.4786839640317981</c:v>
                </c:pt>
                <c:pt idx="34438">
                  <c:v>2.4813945552059264</c:v>
                </c:pt>
                <c:pt idx="34439">
                  <c:v>2.498687251592226</c:v>
                </c:pt>
                <c:pt idx="34440">
                  <c:v>2.4986872515922256</c:v>
                </c:pt>
                <c:pt idx="34441">
                  <c:v>2.4813945552059269</c:v>
                </c:pt>
                <c:pt idx="34442">
                  <c:v>2.4895846098609717</c:v>
                </c:pt>
                <c:pt idx="34443">
                  <c:v>2.5064385975499666</c:v>
                </c:pt>
                <c:pt idx="34444">
                  <c:v>2.5071765983506986</c:v>
                </c:pt>
                <c:pt idx="34445">
                  <c:v>2.5083668731761408</c:v>
                </c:pt>
                <c:pt idx="34446">
                  <c:v>2.4919709361712394</c:v>
                </c:pt>
                <c:pt idx="34447">
                  <c:v>3.3782843964147409</c:v>
                </c:pt>
                <c:pt idx="34448">
                  <c:v>3.3972241453664136</c:v>
                </c:pt>
                <c:pt idx="34449">
                  <c:v>3.3978533117236935</c:v>
                </c:pt>
                <c:pt idx="34450">
                  <c:v>3.397224145366414</c:v>
                </c:pt>
                <c:pt idx="34451">
                  <c:v>3.3972241453664132</c:v>
                </c:pt>
                <c:pt idx="34452">
                  <c:v>3.416449518915297</c:v>
                </c:pt>
                <c:pt idx="34453">
                  <c:v>3.4164495189152975</c:v>
                </c:pt>
                <c:pt idx="34454">
                  <c:v>3.397224145366414</c:v>
                </c:pt>
                <c:pt idx="34455">
                  <c:v>3.3972241453664136</c:v>
                </c:pt>
                <c:pt idx="34456">
                  <c:v>3.4034391922094969</c:v>
                </c:pt>
                <c:pt idx="34457">
                  <c:v>3.4223258851400895</c:v>
                </c:pt>
                <c:pt idx="34458">
                  <c:v>3.4223258851400891</c:v>
                </c:pt>
                <c:pt idx="34459">
                  <c:v>3.4067834103439565</c:v>
                </c:pt>
                <c:pt idx="34460">
                  <c:v>3.406783410343956</c:v>
                </c:pt>
                <c:pt idx="34461">
                  <c:v>3.3871098386844816</c:v>
                </c:pt>
                <c:pt idx="34462">
                  <c:v>3.4034391922094973</c:v>
                </c:pt>
                <c:pt idx="34463">
                  <c:v>3.4040239165055111</c:v>
                </c:pt>
                <c:pt idx="34464">
                  <c:v>3.4217652414105943</c:v>
                </c:pt>
                <c:pt idx="34465">
                  <c:v>2.5137341580353483</c:v>
                </c:pt>
                <c:pt idx="34466">
                  <c:v>2.5288592970809765</c:v>
                </c:pt>
                <c:pt idx="34467">
                  <c:v>2.5290005655519181</c:v>
                </c:pt>
                <c:pt idx="34468">
                  <c:v>2.5300946275073444</c:v>
                </c:pt>
                <c:pt idx="34469">
                  <c:v>2.5431735768192145</c:v>
                </c:pt>
                <c:pt idx="34470">
                  <c:v>2.5284805705873397</c:v>
                </c:pt>
                <c:pt idx="34471">
                  <c:v>2.5293399870383637</c:v>
                </c:pt>
                <c:pt idx="34472">
                  <c:v>2.5300946275073444</c:v>
                </c:pt>
                <c:pt idx="34473">
                  <c:v>2.5240620083215561</c:v>
                </c:pt>
                <c:pt idx="34474">
                  <c:v>2.5075614161937008</c:v>
                </c:pt>
                <c:pt idx="34475">
                  <c:v>2.5232592004619594</c:v>
                </c:pt>
                <c:pt idx="34476">
                  <c:v>2.5232592004619594</c:v>
                </c:pt>
                <c:pt idx="34477">
                  <c:v>3.4274045009165799</c:v>
                </c:pt>
                <c:pt idx="34478">
                  <c:v>2.5232592004619581</c:v>
                </c:pt>
                <c:pt idx="34479">
                  <c:v>2.5232592004619581</c:v>
                </c:pt>
                <c:pt idx="34480">
                  <c:v>2.5383339784307726</c:v>
                </c:pt>
                <c:pt idx="34481">
                  <c:v>2.5373169008129208</c:v>
                </c:pt>
                <c:pt idx="34482">
                  <c:v>2.5383339784307726</c:v>
                </c:pt>
                <c:pt idx="34483">
                  <c:v>2.5383339784307726</c:v>
                </c:pt>
                <c:pt idx="34484">
                  <c:v>2.5240620083215548</c:v>
                </c:pt>
                <c:pt idx="34485">
                  <c:v>2.523259200461959</c:v>
                </c:pt>
                <c:pt idx="34486">
                  <c:v>2.5240620083215548</c:v>
                </c:pt>
                <c:pt idx="34487">
                  <c:v>2.5165273361334202</c:v>
                </c:pt>
                <c:pt idx="34488">
                  <c:v>2.4993355100256829</c:v>
                </c:pt>
                <c:pt idx="34489">
                  <c:v>2.4993355100256833</c:v>
                </c:pt>
                <c:pt idx="34490">
                  <c:v>2.4979194360196959</c:v>
                </c:pt>
                <c:pt idx="34491">
                  <c:v>2.4979194360196959</c:v>
                </c:pt>
                <c:pt idx="34492">
                  <c:v>2.5147493425753895</c:v>
                </c:pt>
                <c:pt idx="34493">
                  <c:v>2.4974519897701897</c:v>
                </c:pt>
                <c:pt idx="34494">
                  <c:v>2.5147493425753895</c:v>
                </c:pt>
                <c:pt idx="34495">
                  <c:v>2.4979194360196968</c:v>
                </c:pt>
                <c:pt idx="34496">
                  <c:v>2.5147493425753904</c:v>
                </c:pt>
                <c:pt idx="34497">
                  <c:v>2.4974519897701901</c:v>
                </c:pt>
                <c:pt idx="34498">
                  <c:v>2.51474934257539</c:v>
                </c:pt>
                <c:pt idx="34499">
                  <c:v>2.5140642168760303</c:v>
                </c:pt>
                <c:pt idx="34500">
                  <c:v>2.4969529401716506</c:v>
                </c:pt>
                <c:pt idx="34501">
                  <c:v>2.5140642168760303</c:v>
                </c:pt>
                <c:pt idx="34502">
                  <c:v>2.5140642168760312</c:v>
                </c:pt>
                <c:pt idx="34503">
                  <c:v>2.5281607801484793</c:v>
                </c:pt>
                <c:pt idx="34504">
                  <c:v>2.5290193074882388</c:v>
                </c:pt>
                <c:pt idx="34505">
                  <c:v>2.5290193074882388</c:v>
                </c:pt>
                <c:pt idx="34506">
                  <c:v>2.5133575410260005</c:v>
                </c:pt>
                <c:pt idx="34507">
                  <c:v>2.5119213680800758</c:v>
                </c:pt>
                <c:pt idx="34508">
                  <c:v>0.80903901062161176</c:v>
                </c:pt>
                <c:pt idx="34509">
                  <c:v>0.80903901062161232</c:v>
                </c:pt>
                <c:pt idx="34510">
                  <c:v>0.78366498023626108</c:v>
                </c:pt>
                <c:pt idx="34511">
                  <c:v>0.75279669340566091</c:v>
                </c:pt>
                <c:pt idx="34512">
                  <c:v>0.74940965319633446</c:v>
                </c:pt>
                <c:pt idx="34513">
                  <c:v>0.74232728084279309</c:v>
                </c:pt>
                <c:pt idx="34514">
                  <c:v>0.74232728084279309</c:v>
                </c:pt>
                <c:pt idx="34515">
                  <c:v>0.74232728084279254</c:v>
                </c:pt>
                <c:pt idx="34516">
                  <c:v>0.73971318653588114</c:v>
                </c:pt>
                <c:pt idx="34517">
                  <c:v>0.73236907642246574</c:v>
                </c:pt>
                <c:pt idx="34518">
                  <c:v>0.75613725499217155</c:v>
                </c:pt>
                <c:pt idx="34519">
                  <c:v>0.76076769239354614</c:v>
                </c:pt>
                <c:pt idx="34520">
                  <c:v>0.75398155772276987</c:v>
                </c:pt>
                <c:pt idx="34521">
                  <c:v>0.75657860547619604</c:v>
                </c:pt>
                <c:pt idx="34522">
                  <c:v>0.74834169773311121</c:v>
                </c:pt>
                <c:pt idx="34523">
                  <c:v>2.5139238372140902</c:v>
                </c:pt>
                <c:pt idx="34524">
                  <c:v>2.5277694345521282</c:v>
                </c:pt>
                <c:pt idx="34525">
                  <c:v>2.5149429793508356</c:v>
                </c:pt>
                <c:pt idx="34526">
                  <c:v>2.5139238372140902</c:v>
                </c:pt>
                <c:pt idx="34527">
                  <c:v>2.5056486964892994</c:v>
                </c:pt>
                <c:pt idx="34528">
                  <c:v>2.5062652087450918</c:v>
                </c:pt>
                <c:pt idx="34529">
                  <c:v>2.4910754231431298</c:v>
                </c:pt>
                <c:pt idx="34530">
                  <c:v>2.4910754231431298</c:v>
                </c:pt>
                <c:pt idx="34531">
                  <c:v>3.5292380593998973</c:v>
                </c:pt>
                <c:pt idx="34532">
                  <c:v>3.5108395475760692</c:v>
                </c:pt>
                <c:pt idx="34533">
                  <c:v>3.5108395475760696</c:v>
                </c:pt>
                <c:pt idx="34534">
                  <c:v>3.4907028219926177</c:v>
                </c:pt>
                <c:pt idx="34535">
                  <c:v>3.4860092228462318</c:v>
                </c:pt>
                <c:pt idx="34536">
                  <c:v>3.5058133600202628</c:v>
                </c:pt>
                <c:pt idx="34537">
                  <c:v>4.5510786991330301</c:v>
                </c:pt>
                <c:pt idx="34538">
                  <c:v>4.5527107052687725</c:v>
                </c:pt>
                <c:pt idx="34539">
                  <c:v>4.5527107052687725</c:v>
                </c:pt>
                <c:pt idx="34540">
                  <c:v>4.5510786991330301</c:v>
                </c:pt>
                <c:pt idx="34541">
                  <c:v>4.5510786991330301</c:v>
                </c:pt>
                <c:pt idx="34542">
                  <c:v>4.5680196516632101</c:v>
                </c:pt>
                <c:pt idx="34543">
                  <c:v>4.5622682485009491</c:v>
                </c:pt>
                <c:pt idx="34544">
                  <c:v>4.5830318861547239</c:v>
                </c:pt>
                <c:pt idx="34545">
                  <c:v>4.5622682485009483</c:v>
                </c:pt>
                <c:pt idx="34546">
                  <c:v>4.5845151984237722</c:v>
                </c:pt>
                <c:pt idx="34547">
                  <c:v>4.5834467863484836</c:v>
                </c:pt>
                <c:pt idx="34548">
                  <c:v>4.6034431533108808</c:v>
                </c:pt>
                <c:pt idx="34549">
                  <c:v>4.5889126039375032</c:v>
                </c:pt>
                <c:pt idx="34550">
                  <c:v>4.5768804895483921</c:v>
                </c:pt>
                <c:pt idx="34551">
                  <c:v>4.5932458388494961</c:v>
                </c:pt>
                <c:pt idx="34552">
                  <c:v>4.5812303522157043</c:v>
                </c:pt>
                <c:pt idx="34553">
                  <c:v>4.5964193581213619</c:v>
                </c:pt>
                <c:pt idx="34554">
                  <c:v>4.0312130839487743</c:v>
                </c:pt>
                <c:pt idx="34555">
                  <c:v>4.0137926355929325</c:v>
                </c:pt>
                <c:pt idx="34556">
                  <c:v>4.0318806533052785</c:v>
                </c:pt>
                <c:pt idx="34557">
                  <c:v>4.0318806533052785</c:v>
                </c:pt>
                <c:pt idx="34558">
                  <c:v>4.0223273971553262</c:v>
                </c:pt>
                <c:pt idx="34559">
                  <c:v>4.0367403603319056</c:v>
                </c:pt>
                <c:pt idx="34560">
                  <c:v>4.0354249757183442</c:v>
                </c:pt>
                <c:pt idx="34561">
                  <c:v>4.0393079532136316</c:v>
                </c:pt>
                <c:pt idx="34562">
                  <c:v>3.1976122318742539</c:v>
                </c:pt>
                <c:pt idx="34563">
                  <c:v>3.1976122318742535</c:v>
                </c:pt>
                <c:pt idx="34564">
                  <c:v>3.2090628930273071</c:v>
                </c:pt>
                <c:pt idx="34565">
                  <c:v>3.2090628930273075</c:v>
                </c:pt>
                <c:pt idx="34566">
                  <c:v>3.2090628930273075</c:v>
                </c:pt>
                <c:pt idx="34567">
                  <c:v>3.9488778948597503</c:v>
                </c:pt>
                <c:pt idx="34568">
                  <c:v>2.5430271317301987</c:v>
                </c:pt>
                <c:pt idx="34569">
                  <c:v>2.5436712797852987</c:v>
                </c:pt>
                <c:pt idx="34570">
                  <c:v>2.5305510169786616</c:v>
                </c:pt>
                <c:pt idx="34571">
                  <c:v>2.5293441422238865</c:v>
                </c:pt>
                <c:pt idx="34572">
                  <c:v>2.5307925695672688</c:v>
                </c:pt>
                <c:pt idx="34573">
                  <c:v>2.5167020129233091</c:v>
                </c:pt>
                <c:pt idx="34574">
                  <c:v>2.5165658223025424</c:v>
                </c:pt>
                <c:pt idx="34575">
                  <c:v>2.5028930814789709</c:v>
                </c:pt>
                <c:pt idx="34576">
                  <c:v>2.5042836557610575</c:v>
                </c:pt>
                <c:pt idx="34577">
                  <c:v>2.4958319677490901</c:v>
                </c:pt>
                <c:pt idx="34578">
                  <c:v>2.4972025243160743</c:v>
                </c:pt>
                <c:pt idx="34579">
                  <c:v>2.481616131965378</c:v>
                </c:pt>
                <c:pt idx="34580">
                  <c:v>2.4956032200335518</c:v>
                </c:pt>
                <c:pt idx="34581">
                  <c:v>2.4964894290388679</c:v>
                </c:pt>
                <c:pt idx="34582">
                  <c:v>2.4823891788718009</c:v>
                </c:pt>
                <c:pt idx="34583">
                  <c:v>3.3948334605346799</c:v>
                </c:pt>
                <c:pt idx="34584">
                  <c:v>3.3764131893140665</c:v>
                </c:pt>
                <c:pt idx="34585">
                  <c:v>3.3750341347948143</c:v>
                </c:pt>
                <c:pt idx="34586">
                  <c:v>3.3780142973546101</c:v>
                </c:pt>
                <c:pt idx="34587">
                  <c:v>3.3581916867246697</c:v>
                </c:pt>
                <c:pt idx="34588">
                  <c:v>3.3627814784181407</c:v>
                </c:pt>
                <c:pt idx="34589">
                  <c:v>3.3620329731873797</c:v>
                </c:pt>
                <c:pt idx="34590">
                  <c:v>3.3414415813884029</c:v>
                </c:pt>
                <c:pt idx="34591">
                  <c:v>3.3627814784181411</c:v>
                </c:pt>
                <c:pt idx="34592">
                  <c:v>3.369227077983568</c:v>
                </c:pt>
                <c:pt idx="34593">
                  <c:v>3.3498781175895824</c:v>
                </c:pt>
                <c:pt idx="34594">
                  <c:v>4.0180187094681132</c:v>
                </c:pt>
                <c:pt idx="34595">
                  <c:v>4.0007804454552032</c:v>
                </c:pt>
                <c:pt idx="34596">
                  <c:v>4.8934152755834264</c:v>
                </c:pt>
                <c:pt idx="34597">
                  <c:v>4.9086048010215544</c:v>
                </c:pt>
                <c:pt idx="34598">
                  <c:v>4.4276858724647266</c:v>
                </c:pt>
                <c:pt idx="34599">
                  <c:v>4.4263955511727877</c:v>
                </c:pt>
                <c:pt idx="34600">
                  <c:v>4.4184435603906902</c:v>
                </c:pt>
                <c:pt idx="34601">
                  <c:v>4.4394427142270043</c:v>
                </c:pt>
                <c:pt idx="34602">
                  <c:v>4.4394427142270043</c:v>
                </c:pt>
                <c:pt idx="34603">
                  <c:v>4.4422790412270228</c:v>
                </c:pt>
                <c:pt idx="34604">
                  <c:v>5.0016883309788254</c:v>
                </c:pt>
                <c:pt idx="34605">
                  <c:v>5.3952919652432643</c:v>
                </c:pt>
                <c:pt idx="34606">
                  <c:v>5.4041977989481547</c:v>
                </c:pt>
                <c:pt idx="34607">
                  <c:v>5.4227648689705807</c:v>
                </c:pt>
                <c:pt idx="34608">
                  <c:v>5.4063634751072724</c:v>
                </c:pt>
                <c:pt idx="34609">
                  <c:v>5.3986439600792631</c:v>
                </c:pt>
                <c:pt idx="34610">
                  <c:v>5.4152030131156694</c:v>
                </c:pt>
                <c:pt idx="34611">
                  <c:v>5.394842740969553</c:v>
                </c:pt>
                <c:pt idx="34612">
                  <c:v>5.394842740969553</c:v>
                </c:pt>
                <c:pt idx="34613">
                  <c:v>5.394842740969553</c:v>
                </c:pt>
                <c:pt idx="34614">
                  <c:v>5.0240691798411108</c:v>
                </c:pt>
                <c:pt idx="34615">
                  <c:v>5.0226251163423701</c:v>
                </c:pt>
                <c:pt idx="34616">
                  <c:v>5.0226251163423701</c:v>
                </c:pt>
                <c:pt idx="34617">
                  <c:v>5.0240440872503047</c:v>
                </c:pt>
                <c:pt idx="34618">
                  <c:v>5.030507072332437</c:v>
                </c:pt>
                <c:pt idx="34619">
                  <c:v>5.0379049375955613</c:v>
                </c:pt>
                <c:pt idx="34620">
                  <c:v>5.0449102373391703</c:v>
                </c:pt>
                <c:pt idx="34621">
                  <c:v>5.0497592332957799</c:v>
                </c:pt>
                <c:pt idx="34622">
                  <c:v>5.0331585887802799</c:v>
                </c:pt>
                <c:pt idx="34623">
                  <c:v>5.0188825188255946</c:v>
                </c:pt>
                <c:pt idx="34624">
                  <c:v>5.0243553538901295</c:v>
                </c:pt>
                <c:pt idx="34625">
                  <c:v>4.5582732185172281</c:v>
                </c:pt>
                <c:pt idx="34626">
                  <c:v>4.5530357621486779</c:v>
                </c:pt>
                <c:pt idx="34627">
                  <c:v>3.5181561780028998</c:v>
                </c:pt>
                <c:pt idx="34628">
                  <c:v>3.5123089265948213</c:v>
                </c:pt>
                <c:pt idx="34629">
                  <c:v>3.5302902089512798</c:v>
                </c:pt>
                <c:pt idx="34630">
                  <c:v>3.5274557869410832</c:v>
                </c:pt>
                <c:pt idx="34631">
                  <c:v>3.5278788216474957</c:v>
                </c:pt>
                <c:pt idx="34632">
                  <c:v>3.5140714236998201</c:v>
                </c:pt>
                <c:pt idx="34633">
                  <c:v>3.5135632470395257</c:v>
                </c:pt>
                <c:pt idx="34634">
                  <c:v>3.5168251974334472</c:v>
                </c:pt>
                <c:pt idx="34635">
                  <c:v>2.4765314163966465</c:v>
                </c:pt>
                <c:pt idx="34636">
                  <c:v>0.57630632499472756</c:v>
                </c:pt>
                <c:pt idx="34637">
                  <c:v>0.56730321208617229</c:v>
                </c:pt>
                <c:pt idx="34638">
                  <c:v>0.53192555596283264</c:v>
                </c:pt>
                <c:pt idx="34639">
                  <c:v>0.52746162403373242</c:v>
                </c:pt>
                <c:pt idx="34640">
                  <c:v>0.52788299636983771</c:v>
                </c:pt>
                <c:pt idx="34641">
                  <c:v>0.51791138820784532</c:v>
                </c:pt>
                <c:pt idx="34642">
                  <c:v>0.52291178278007555</c:v>
                </c:pt>
                <c:pt idx="34643">
                  <c:v>0.51090139883741248</c:v>
                </c:pt>
                <c:pt idx="34644">
                  <c:v>0.54649836034191035</c:v>
                </c:pt>
                <c:pt idx="34645">
                  <c:v>2.4556091474661974</c:v>
                </c:pt>
                <c:pt idx="34646">
                  <c:v>3.5067951949068608</c:v>
                </c:pt>
                <c:pt idx="34647">
                  <c:v>3.503648685342434</c:v>
                </c:pt>
                <c:pt idx="34648">
                  <c:v>3.5039624440871737</c:v>
                </c:pt>
                <c:pt idx="34649">
                  <c:v>3.5182641416242939</c:v>
                </c:pt>
                <c:pt idx="34650">
                  <c:v>3.5085866945441366</c:v>
                </c:pt>
                <c:pt idx="34651">
                  <c:v>3.506486697453346</c:v>
                </c:pt>
                <c:pt idx="34652">
                  <c:v>3.5077657937330509</c:v>
                </c:pt>
                <c:pt idx="34653">
                  <c:v>3.5221397351973387</c:v>
                </c:pt>
                <c:pt idx="34654">
                  <c:v>3.5258607926042891</c:v>
                </c:pt>
                <c:pt idx="34655">
                  <c:v>3.5221397351973396</c:v>
                </c:pt>
                <c:pt idx="34656">
                  <c:v>3.5358326735168428</c:v>
                </c:pt>
                <c:pt idx="34657">
                  <c:v>3.53934647430009</c:v>
                </c:pt>
                <c:pt idx="34658">
                  <c:v>3.5221397351973383</c:v>
                </c:pt>
                <c:pt idx="34659">
                  <c:v>3.5358326735168428</c:v>
                </c:pt>
                <c:pt idx="34660">
                  <c:v>3.5221397351973391</c:v>
                </c:pt>
                <c:pt idx="34661">
                  <c:v>3.5226019953860841</c:v>
                </c:pt>
                <c:pt idx="34662">
                  <c:v>3.5221397351973391</c:v>
                </c:pt>
                <c:pt idx="34663">
                  <c:v>3.5209128525563598</c:v>
                </c:pt>
                <c:pt idx="34664">
                  <c:v>3.5306894366430606</c:v>
                </c:pt>
                <c:pt idx="34665">
                  <c:v>3.5295221323616017</c:v>
                </c:pt>
                <c:pt idx="34666">
                  <c:v>3.5295221323616017</c:v>
                </c:pt>
                <c:pt idx="34667">
                  <c:v>3.5295221323616022</c:v>
                </c:pt>
                <c:pt idx="34668">
                  <c:v>3.5267396058766081</c:v>
                </c:pt>
                <c:pt idx="34669">
                  <c:v>3.5255444299534013</c:v>
                </c:pt>
                <c:pt idx="34670">
                  <c:v>3.5342010343347217</c:v>
                </c:pt>
                <c:pt idx="34671">
                  <c:v>4.580872694258046</c:v>
                </c:pt>
                <c:pt idx="34672">
                  <c:v>4.580872694258046</c:v>
                </c:pt>
                <c:pt idx="34673">
                  <c:v>4.5836441057570587</c:v>
                </c:pt>
                <c:pt idx="34674">
                  <c:v>4.5846500268708175</c:v>
                </c:pt>
                <c:pt idx="34675">
                  <c:v>4.5765312910159688</c:v>
                </c:pt>
                <c:pt idx="34676">
                  <c:v>4.004296255468728</c:v>
                </c:pt>
                <c:pt idx="34677">
                  <c:v>3.1400348543569514</c:v>
                </c:pt>
                <c:pt idx="34678">
                  <c:v>3.1409810350658089</c:v>
                </c:pt>
                <c:pt idx="34679">
                  <c:v>3.1407838520017251</c:v>
                </c:pt>
                <c:pt idx="34680">
                  <c:v>3.1290179580650954</c:v>
                </c:pt>
                <c:pt idx="34681">
                  <c:v>3.1300175203054943</c:v>
                </c:pt>
                <c:pt idx="34682">
                  <c:v>3.1314907701106578</c:v>
                </c:pt>
                <c:pt idx="34683">
                  <c:v>3.1312911866061541</c:v>
                </c:pt>
                <c:pt idx="34684">
                  <c:v>3.1194346822353198</c:v>
                </c:pt>
                <c:pt idx="34685">
                  <c:v>3.1192215420030256</c:v>
                </c:pt>
                <c:pt idx="34686">
                  <c:v>3.1208458507496846</c:v>
                </c:pt>
                <c:pt idx="34687">
                  <c:v>3.108994847119769</c:v>
                </c:pt>
                <c:pt idx="34688">
                  <c:v>3.1136384974861957</c:v>
                </c:pt>
                <c:pt idx="34689">
                  <c:v>3.1146585473861195</c:v>
                </c:pt>
                <c:pt idx="34690">
                  <c:v>3.1146585473861199</c:v>
                </c:pt>
                <c:pt idx="34691">
                  <c:v>3.1132810902201178</c:v>
                </c:pt>
                <c:pt idx="34692">
                  <c:v>3.1132810902201178</c:v>
                </c:pt>
                <c:pt idx="34693">
                  <c:v>3.8750534687996487</c:v>
                </c:pt>
                <c:pt idx="34694">
                  <c:v>3.8730536181189312</c:v>
                </c:pt>
                <c:pt idx="34695">
                  <c:v>3.8806988036943553</c:v>
                </c:pt>
                <c:pt idx="34696">
                  <c:v>3.8774974631175239</c:v>
                </c:pt>
                <c:pt idx="34697">
                  <c:v>3.8678363409609071</c:v>
                </c:pt>
                <c:pt idx="34698">
                  <c:v>3.8825456960873028</c:v>
                </c:pt>
                <c:pt idx="34699">
                  <c:v>3.8812795046391799</c:v>
                </c:pt>
                <c:pt idx="34700">
                  <c:v>3.8785328898607441</c:v>
                </c:pt>
                <c:pt idx="34701">
                  <c:v>3.8693047099712405</c:v>
                </c:pt>
                <c:pt idx="34702">
                  <c:v>2.4472960508401633</c:v>
                </c:pt>
                <c:pt idx="34703">
                  <c:v>2.4462025721377625</c:v>
                </c:pt>
                <c:pt idx="34704">
                  <c:v>2.4471776837869736</c:v>
                </c:pt>
                <c:pt idx="34705">
                  <c:v>2.447899809131556</c:v>
                </c:pt>
                <c:pt idx="34706">
                  <c:v>2.4397334427334672</c:v>
                </c:pt>
                <c:pt idx="34707">
                  <c:v>2.4557653395032513</c:v>
                </c:pt>
                <c:pt idx="34708">
                  <c:v>2.4545911345633953</c:v>
                </c:pt>
                <c:pt idx="34709">
                  <c:v>3.3676138663697275</c:v>
                </c:pt>
                <c:pt idx="34710">
                  <c:v>3.362816545645483</c:v>
                </c:pt>
                <c:pt idx="34711">
                  <c:v>3.3585763763467438</c:v>
                </c:pt>
                <c:pt idx="34712">
                  <c:v>3.3600167700636949</c:v>
                </c:pt>
                <c:pt idx="34713">
                  <c:v>3.356472989034565</c:v>
                </c:pt>
                <c:pt idx="34714">
                  <c:v>3.352862615903585</c:v>
                </c:pt>
                <c:pt idx="34715">
                  <c:v>3.3474328151006865</c:v>
                </c:pt>
                <c:pt idx="34716">
                  <c:v>3.3427522354796766</c:v>
                </c:pt>
                <c:pt idx="34717">
                  <c:v>3.3593581221292741</c:v>
                </c:pt>
                <c:pt idx="34718">
                  <c:v>3.3552542856749419</c:v>
                </c:pt>
                <c:pt idx="34719">
                  <c:v>3.364522051768517</c:v>
                </c:pt>
                <c:pt idx="34720">
                  <c:v>3.3611029140994084</c:v>
                </c:pt>
                <c:pt idx="34721">
                  <c:v>3.3383738494028337</c:v>
                </c:pt>
                <c:pt idx="34722">
                  <c:v>3.340392438639614</c:v>
                </c:pt>
                <c:pt idx="34723">
                  <c:v>3.3393141497371519</c:v>
                </c:pt>
                <c:pt idx="34724">
                  <c:v>3.3393141497371519</c:v>
                </c:pt>
                <c:pt idx="34725">
                  <c:v>3.3393141497371519</c:v>
                </c:pt>
                <c:pt idx="34726">
                  <c:v>3.3393141497371519</c:v>
                </c:pt>
                <c:pt idx="34727">
                  <c:v>3.3403924386396144</c:v>
                </c:pt>
                <c:pt idx="34728">
                  <c:v>3.3393141497371515</c:v>
                </c:pt>
                <c:pt idx="34729">
                  <c:v>3.3176223965793818</c:v>
                </c:pt>
                <c:pt idx="34730">
                  <c:v>3.3176223965793818</c:v>
                </c:pt>
                <c:pt idx="34731">
                  <c:v>3.3176223965793818</c:v>
                </c:pt>
                <c:pt idx="34732">
                  <c:v>3.3393141497371515</c:v>
                </c:pt>
                <c:pt idx="34733">
                  <c:v>3.3437039628931302</c:v>
                </c:pt>
                <c:pt idx="34734">
                  <c:v>3.3437039628931302</c:v>
                </c:pt>
                <c:pt idx="34735">
                  <c:v>3.3372580372329566</c:v>
                </c:pt>
                <c:pt idx="34736">
                  <c:v>3.3393141497371528</c:v>
                </c:pt>
                <c:pt idx="34737">
                  <c:v>3.340246700902918</c:v>
                </c:pt>
                <c:pt idx="34738">
                  <c:v>3.3186344323105827</c:v>
                </c:pt>
                <c:pt idx="34739">
                  <c:v>3.3186344323105827</c:v>
                </c:pt>
                <c:pt idx="34740">
                  <c:v>2.4206733826334821</c:v>
                </c:pt>
                <c:pt idx="34741">
                  <c:v>2.4212426398268545</c:v>
                </c:pt>
                <c:pt idx="34742">
                  <c:v>2.4251795904191593</c:v>
                </c:pt>
                <c:pt idx="34743">
                  <c:v>2.4211717263787853</c:v>
                </c:pt>
                <c:pt idx="34744">
                  <c:v>2.4421433839994919</c:v>
                </c:pt>
                <c:pt idx="34745">
                  <c:v>2.4417490660509893</c:v>
                </c:pt>
                <c:pt idx="34746">
                  <c:v>2.4616916554377029</c:v>
                </c:pt>
                <c:pt idx="34747">
                  <c:v>2.4616916554377024</c:v>
                </c:pt>
                <c:pt idx="34748">
                  <c:v>2.4417490660509893</c:v>
                </c:pt>
                <c:pt idx="34749">
                  <c:v>2.4413825384956778</c:v>
                </c:pt>
                <c:pt idx="34750">
                  <c:v>2.4194869103736245</c:v>
                </c:pt>
                <c:pt idx="34751">
                  <c:v>2.4192958917550063</c:v>
                </c:pt>
                <c:pt idx="34752">
                  <c:v>2.4413825384956778</c:v>
                </c:pt>
                <c:pt idx="34753">
                  <c:v>2.4409494429714358</c:v>
                </c:pt>
                <c:pt idx="34754">
                  <c:v>2.4409494429714362</c:v>
                </c:pt>
                <c:pt idx="34755">
                  <c:v>0.64766293214391868</c:v>
                </c:pt>
                <c:pt idx="34756">
                  <c:v>0.69144177438691601</c:v>
                </c:pt>
                <c:pt idx="34757">
                  <c:v>0.65483930557735537</c:v>
                </c:pt>
                <c:pt idx="34758">
                  <c:v>0.65483930557735681</c:v>
                </c:pt>
                <c:pt idx="34759">
                  <c:v>0.69144177438691601</c:v>
                </c:pt>
                <c:pt idx="34760">
                  <c:v>0.69273249082900612</c:v>
                </c:pt>
                <c:pt idx="34761">
                  <c:v>0.68642690350871483</c:v>
                </c:pt>
                <c:pt idx="34762">
                  <c:v>0.69273249082900479</c:v>
                </c:pt>
                <c:pt idx="34763">
                  <c:v>0.69273249082900445</c:v>
                </c:pt>
                <c:pt idx="34764">
                  <c:v>0.7293633632921247</c:v>
                </c:pt>
                <c:pt idx="34765">
                  <c:v>0.73757762955867179</c:v>
                </c:pt>
                <c:pt idx="34766">
                  <c:v>0.73142588068689895</c:v>
                </c:pt>
                <c:pt idx="34767">
                  <c:v>0.73171217395577515</c:v>
                </c:pt>
                <c:pt idx="34768">
                  <c:v>0.76387144452905731</c:v>
                </c:pt>
                <c:pt idx="34769">
                  <c:v>0.77278460503922997</c:v>
                </c:pt>
                <c:pt idx="34770">
                  <c:v>0.77502502393221084</c:v>
                </c:pt>
                <c:pt idx="34771">
                  <c:v>0.80365029591666881</c:v>
                </c:pt>
                <c:pt idx="34772">
                  <c:v>0.80607607385198254</c:v>
                </c:pt>
                <c:pt idx="34773">
                  <c:v>0.80953041333507825</c:v>
                </c:pt>
                <c:pt idx="34774">
                  <c:v>0.82627698918171277</c:v>
                </c:pt>
                <c:pt idx="34775">
                  <c:v>0.82627698918171277</c:v>
                </c:pt>
                <c:pt idx="34776">
                  <c:v>0.826276989181713</c:v>
                </c:pt>
                <c:pt idx="34777">
                  <c:v>0.8095304133350788</c:v>
                </c:pt>
                <c:pt idx="34778">
                  <c:v>0.83312489241911747</c:v>
                </c:pt>
                <c:pt idx="34779">
                  <c:v>0.826276989181713</c:v>
                </c:pt>
                <c:pt idx="34780">
                  <c:v>0.81387144720173077</c:v>
                </c:pt>
                <c:pt idx="34781">
                  <c:v>0.81105842257404792</c:v>
                </c:pt>
                <c:pt idx="34782">
                  <c:v>0.81105842257404848</c:v>
                </c:pt>
                <c:pt idx="34783">
                  <c:v>0.78487354575777613</c:v>
                </c:pt>
                <c:pt idx="34784">
                  <c:v>0.80524874809336511</c:v>
                </c:pt>
                <c:pt idx="34785">
                  <c:v>0.80524874809336544</c:v>
                </c:pt>
                <c:pt idx="34786">
                  <c:v>0.7988634942304923</c:v>
                </c:pt>
                <c:pt idx="34787">
                  <c:v>0.779744515110528</c:v>
                </c:pt>
                <c:pt idx="34788">
                  <c:v>0.76611409153512999</c:v>
                </c:pt>
                <c:pt idx="34789">
                  <c:v>0.76611409153513055</c:v>
                </c:pt>
                <c:pt idx="34790">
                  <c:v>0.74154954899239234</c:v>
                </c:pt>
                <c:pt idx="34791">
                  <c:v>0.75009652517950476</c:v>
                </c:pt>
                <c:pt idx="34792">
                  <c:v>0.75009652517950376</c:v>
                </c:pt>
                <c:pt idx="34793">
                  <c:v>0.73912373942745302</c:v>
                </c:pt>
                <c:pt idx="34794">
                  <c:v>0.71023936695785062</c:v>
                </c:pt>
                <c:pt idx="34795">
                  <c:v>0.6800060445345586</c:v>
                </c:pt>
                <c:pt idx="34796">
                  <c:v>0.67218430342663449</c:v>
                </c:pt>
                <c:pt idx="34797">
                  <c:v>2.478151899425963</c:v>
                </c:pt>
                <c:pt idx="34798">
                  <c:v>2.4757549432489978</c:v>
                </c:pt>
                <c:pt idx="34799">
                  <c:v>2.4603895637502253</c:v>
                </c:pt>
                <c:pt idx="34800">
                  <c:v>2.4774907268785062</c:v>
                </c:pt>
                <c:pt idx="34801">
                  <c:v>2.4775379255899863</c:v>
                </c:pt>
                <c:pt idx="34802">
                  <c:v>2.4602205428918382</c:v>
                </c:pt>
                <c:pt idx="34803">
                  <c:v>2.4616926276714874</c:v>
                </c:pt>
                <c:pt idx="34804">
                  <c:v>2.4786943333809979</c:v>
                </c:pt>
                <c:pt idx="34805">
                  <c:v>2.4616926276714883</c:v>
                </c:pt>
                <c:pt idx="34806">
                  <c:v>2.4433923403809423</c:v>
                </c:pt>
                <c:pt idx="34807">
                  <c:v>2.4462607218468722</c:v>
                </c:pt>
                <c:pt idx="34808">
                  <c:v>2.4542860956567449</c:v>
                </c:pt>
                <c:pt idx="34809">
                  <c:v>2.4378658400983468</c:v>
                </c:pt>
                <c:pt idx="34810">
                  <c:v>2.4402172652796699</c:v>
                </c:pt>
                <c:pt idx="34811">
                  <c:v>2.4402172652796703</c:v>
                </c:pt>
                <c:pt idx="34812">
                  <c:v>2.4402172652796699</c:v>
                </c:pt>
                <c:pt idx="34813">
                  <c:v>2.4397322165027484</c:v>
                </c:pt>
                <c:pt idx="34814">
                  <c:v>2.4546446873433667</c:v>
                </c:pt>
                <c:pt idx="34815">
                  <c:v>2.4397322165027484</c:v>
                </c:pt>
                <c:pt idx="34816">
                  <c:v>2.439098759284712</c:v>
                </c:pt>
                <c:pt idx="34817">
                  <c:v>2.4372086714560579</c:v>
                </c:pt>
                <c:pt idx="34818">
                  <c:v>2.4386706026055434</c:v>
                </c:pt>
                <c:pt idx="34819">
                  <c:v>2.4362449782755298</c:v>
                </c:pt>
                <c:pt idx="34820">
                  <c:v>2.438768155127522</c:v>
                </c:pt>
                <c:pt idx="34821">
                  <c:v>2.4400292662136627</c:v>
                </c:pt>
                <c:pt idx="34822">
                  <c:v>2.434149313911155</c:v>
                </c:pt>
                <c:pt idx="34823">
                  <c:v>2.4342487040937066</c:v>
                </c:pt>
                <c:pt idx="34824">
                  <c:v>2.4365489339630031</c:v>
                </c:pt>
                <c:pt idx="34825">
                  <c:v>2.4342487040937058</c:v>
                </c:pt>
                <c:pt idx="34826">
                  <c:v>2.4341493139111545</c:v>
                </c:pt>
                <c:pt idx="34827">
                  <c:v>2.4512784470504321</c:v>
                </c:pt>
                <c:pt idx="34828">
                  <c:v>0.53644099265959944</c:v>
                </c:pt>
                <c:pt idx="34829">
                  <c:v>0.54682005707352721</c:v>
                </c:pt>
                <c:pt idx="34830">
                  <c:v>0.54682005707352721</c:v>
                </c:pt>
                <c:pt idx="34831">
                  <c:v>0.50586189212292099</c:v>
                </c:pt>
                <c:pt idx="34832">
                  <c:v>2.4347311697365228</c:v>
                </c:pt>
                <c:pt idx="34833">
                  <c:v>3.4774236115241162</c:v>
                </c:pt>
                <c:pt idx="34834">
                  <c:v>3.4734473170480094</c:v>
                </c:pt>
                <c:pt idx="34835">
                  <c:v>3.4574931295513665</c:v>
                </c:pt>
                <c:pt idx="34836">
                  <c:v>3.4608568182970791</c:v>
                </c:pt>
                <c:pt idx="34837">
                  <c:v>3.4616632093284143</c:v>
                </c:pt>
                <c:pt idx="34838">
                  <c:v>4.5062716499499418</c:v>
                </c:pt>
                <c:pt idx="34839">
                  <c:v>4.9574044831097988</c:v>
                </c:pt>
                <c:pt idx="34840">
                  <c:v>4.9574044831097996</c:v>
                </c:pt>
                <c:pt idx="34841">
                  <c:v>4.9658872428016929</c:v>
                </c:pt>
                <c:pt idx="34842">
                  <c:v>4.9619440611281407</c:v>
                </c:pt>
                <c:pt idx="34843">
                  <c:v>4.9678804128164948</c:v>
                </c:pt>
                <c:pt idx="34844">
                  <c:v>4.9638986809224965</c:v>
                </c:pt>
                <c:pt idx="34845">
                  <c:v>4.9456485251205473</c:v>
                </c:pt>
                <c:pt idx="34846">
                  <c:v>5.621161583180541</c:v>
                </c:pt>
                <c:pt idx="34847">
                  <c:v>5.6180693642828823</c:v>
                </c:pt>
                <c:pt idx="34848">
                  <c:v>5.6487798494649377</c:v>
                </c:pt>
                <c:pt idx="34849">
                  <c:v>5.6423651554420431</c:v>
                </c:pt>
                <c:pt idx="34850">
                  <c:v>5.9484586973508931</c:v>
                </c:pt>
                <c:pt idx="34851">
                  <c:v>5.9408668043558066</c:v>
                </c:pt>
                <c:pt idx="34852">
                  <c:v>5.9335511448327027</c:v>
                </c:pt>
                <c:pt idx="34853">
                  <c:v>5.9538379921382223</c:v>
                </c:pt>
                <c:pt idx="34854">
                  <c:v>5.9707000122964304</c:v>
                </c:pt>
                <c:pt idx="34855">
                  <c:v>5.9682578286167356</c:v>
                </c:pt>
                <c:pt idx="34856">
                  <c:v>5.9849314380716416</c:v>
                </c:pt>
                <c:pt idx="34857">
                  <c:v>6.0137919096152626</c:v>
                </c:pt>
                <c:pt idx="34858">
                  <c:v>5.9849314380716407</c:v>
                </c:pt>
                <c:pt idx="34859">
                  <c:v>6.003435185546282</c:v>
                </c:pt>
                <c:pt idx="34860">
                  <c:v>6.0136041618657199</c:v>
                </c:pt>
                <c:pt idx="34861">
                  <c:v>6.0064155953322231</c:v>
                </c:pt>
                <c:pt idx="34862">
                  <c:v>6.0010584741004935</c:v>
                </c:pt>
                <c:pt idx="34863">
                  <c:v>5.7150997489526514</c:v>
                </c:pt>
                <c:pt idx="34864">
                  <c:v>5.2754178809776384</c:v>
                </c:pt>
                <c:pt idx="34865">
                  <c:v>5.2776316602930295</c:v>
                </c:pt>
                <c:pt idx="34866">
                  <c:v>5.2942418114363132</c:v>
                </c:pt>
                <c:pt idx="34867">
                  <c:v>5.3119258458178065</c:v>
                </c:pt>
                <c:pt idx="34868">
                  <c:v>5.3105535278455083</c:v>
                </c:pt>
                <c:pt idx="34869">
                  <c:v>4.5156715897358559</c:v>
                </c:pt>
                <c:pt idx="34870">
                  <c:v>3.923924019223211</c:v>
                </c:pt>
                <c:pt idx="34871">
                  <c:v>3.921438076380737</c:v>
                </c:pt>
                <c:pt idx="34872">
                  <c:v>3.9289053689982381</c:v>
                </c:pt>
                <c:pt idx="34873">
                  <c:v>3.927809624909504</c:v>
                </c:pt>
                <c:pt idx="34874">
                  <c:v>3.9240887115916729</c:v>
                </c:pt>
                <c:pt idx="34875">
                  <c:v>3.9409827527194343</c:v>
                </c:pt>
                <c:pt idx="34876">
                  <c:v>3.9401499110490783</c:v>
                </c:pt>
                <c:pt idx="34877">
                  <c:v>2.5299320218890902</c:v>
                </c:pt>
                <c:pt idx="34878">
                  <c:v>2.5412374901353703</c:v>
                </c:pt>
                <c:pt idx="34879">
                  <c:v>2.5299320218890902</c:v>
                </c:pt>
                <c:pt idx="34880">
                  <c:v>2.5299320218890906</c:v>
                </c:pt>
                <c:pt idx="34881">
                  <c:v>0.7703946783680804</c:v>
                </c:pt>
                <c:pt idx="34882">
                  <c:v>0.76868412638758787</c:v>
                </c:pt>
                <c:pt idx="34883">
                  <c:v>0.75796650018363265</c:v>
                </c:pt>
                <c:pt idx="34884">
                  <c:v>0.73948891848486431</c:v>
                </c:pt>
                <c:pt idx="34885">
                  <c:v>0.75372929915161402</c:v>
                </c:pt>
                <c:pt idx="34886">
                  <c:v>0.75372929915161402</c:v>
                </c:pt>
                <c:pt idx="34887">
                  <c:v>0.7562604132804448</c:v>
                </c:pt>
                <c:pt idx="34888">
                  <c:v>0.75626041328044458</c:v>
                </c:pt>
                <c:pt idx="34889">
                  <c:v>0.76492880518589434</c:v>
                </c:pt>
                <c:pt idx="34890">
                  <c:v>0.78195561163277982</c:v>
                </c:pt>
                <c:pt idx="34891">
                  <c:v>0.78929600872299888</c:v>
                </c:pt>
                <c:pt idx="34892">
                  <c:v>0.80072414546333603</c:v>
                </c:pt>
                <c:pt idx="34893">
                  <c:v>2.5357741666697442</c:v>
                </c:pt>
                <c:pt idx="34894">
                  <c:v>2.5225859974367775</c:v>
                </c:pt>
                <c:pt idx="34895">
                  <c:v>2.5287294194094572</c:v>
                </c:pt>
                <c:pt idx="34896">
                  <c:v>2.5290883078877835</c:v>
                </c:pt>
                <c:pt idx="34897">
                  <c:v>2.5211218762861205</c:v>
                </c:pt>
                <c:pt idx="34898">
                  <c:v>2.5078896422802184</c:v>
                </c:pt>
                <c:pt idx="34899">
                  <c:v>2.5084710488904887</c:v>
                </c:pt>
                <c:pt idx="34900">
                  <c:v>2.493401833943957</c:v>
                </c:pt>
                <c:pt idx="34901">
                  <c:v>2.5083003312021557</c:v>
                </c:pt>
                <c:pt idx="34902">
                  <c:v>2.5083003312021557</c:v>
                </c:pt>
                <c:pt idx="34903">
                  <c:v>2.493401833943957</c:v>
                </c:pt>
                <c:pt idx="34904">
                  <c:v>2.493401833943957</c:v>
                </c:pt>
                <c:pt idx="34905">
                  <c:v>2.5083003312021561</c:v>
                </c:pt>
                <c:pt idx="34906">
                  <c:v>2.5083003312021561</c:v>
                </c:pt>
                <c:pt idx="34907">
                  <c:v>2.5077504004106204</c:v>
                </c:pt>
                <c:pt idx="34908">
                  <c:v>2.5090659342956854</c:v>
                </c:pt>
                <c:pt idx="34909">
                  <c:v>2.4951646057904875</c:v>
                </c:pt>
                <c:pt idx="34910">
                  <c:v>2.4942762051787941</c:v>
                </c:pt>
                <c:pt idx="34911">
                  <c:v>2.5090659342956858</c:v>
                </c:pt>
                <c:pt idx="34912">
                  <c:v>2.5008712737747372</c:v>
                </c:pt>
                <c:pt idx="34913">
                  <c:v>2.495038583633316</c:v>
                </c:pt>
                <c:pt idx="34914">
                  <c:v>2.4944188377634955</c:v>
                </c:pt>
                <c:pt idx="34915">
                  <c:v>2.5002848016756243</c:v>
                </c:pt>
                <c:pt idx="34916">
                  <c:v>2.4997403090927723</c:v>
                </c:pt>
                <c:pt idx="34917">
                  <c:v>2.4992476599498556</c:v>
                </c:pt>
                <c:pt idx="34918">
                  <c:v>2.5004904305636262</c:v>
                </c:pt>
                <c:pt idx="34919">
                  <c:v>2.4867765891552156</c:v>
                </c:pt>
                <c:pt idx="34920">
                  <c:v>3.403765726930887</c:v>
                </c:pt>
                <c:pt idx="34921">
                  <c:v>3.3954789062990436</c:v>
                </c:pt>
                <c:pt idx="34922">
                  <c:v>3.3980277685623634</c:v>
                </c:pt>
                <c:pt idx="34923">
                  <c:v>3.4017486474696974</c:v>
                </c:pt>
                <c:pt idx="34924">
                  <c:v>2.4794155789022594</c:v>
                </c:pt>
                <c:pt idx="34925">
                  <c:v>2.4927967506313817</c:v>
                </c:pt>
                <c:pt idx="34926">
                  <c:v>2.4865573031088828</c:v>
                </c:pt>
                <c:pt idx="34927">
                  <c:v>2.4858518075615708</c:v>
                </c:pt>
                <c:pt idx="34928">
                  <c:v>2.4942798660030059</c:v>
                </c:pt>
                <c:pt idx="34929">
                  <c:v>2.4994566943456875</c:v>
                </c:pt>
                <c:pt idx="34930">
                  <c:v>2.4987320509896778</c:v>
                </c:pt>
                <c:pt idx="34931">
                  <c:v>2.4988711499261829</c:v>
                </c:pt>
                <c:pt idx="34932">
                  <c:v>2.4988711499261829</c:v>
                </c:pt>
                <c:pt idx="34933">
                  <c:v>2.4988711499261824</c:v>
                </c:pt>
                <c:pt idx="34934">
                  <c:v>2.5130410020617862</c:v>
                </c:pt>
                <c:pt idx="34935">
                  <c:v>2.5120287310206999</c:v>
                </c:pt>
                <c:pt idx="34936">
                  <c:v>2.4988132667199214</c:v>
                </c:pt>
                <c:pt idx="34937">
                  <c:v>2.4988132667199214</c:v>
                </c:pt>
                <c:pt idx="34938">
                  <c:v>2.4999421637430648</c:v>
                </c:pt>
                <c:pt idx="34939">
                  <c:v>2.4999421637430648</c:v>
                </c:pt>
                <c:pt idx="34940">
                  <c:v>2.4988132667199214</c:v>
                </c:pt>
                <c:pt idx="34941">
                  <c:v>2.50438159217184</c:v>
                </c:pt>
                <c:pt idx="34942">
                  <c:v>2.4904929533898499</c:v>
                </c:pt>
                <c:pt idx="34943">
                  <c:v>3.4037876007790908</c:v>
                </c:pt>
                <c:pt idx="34944">
                  <c:v>3.4106866849435464</c:v>
                </c:pt>
                <c:pt idx="34945">
                  <c:v>3.4088152769094977</c:v>
                </c:pt>
                <c:pt idx="34946">
                  <c:v>3.4168903702473812</c:v>
                </c:pt>
                <c:pt idx="34947">
                  <c:v>3.4145310542590579</c:v>
                </c:pt>
                <c:pt idx="34948">
                  <c:v>3.4141681523815919</c:v>
                </c:pt>
                <c:pt idx="34949">
                  <c:v>3.4278692228480674</c:v>
                </c:pt>
                <c:pt idx="34950">
                  <c:v>3.4281451148106012</c:v>
                </c:pt>
                <c:pt idx="34951">
                  <c:v>2.5100175882739006</c:v>
                </c:pt>
                <c:pt idx="34952">
                  <c:v>2.5180086135141662</c:v>
                </c:pt>
                <c:pt idx="34953">
                  <c:v>2.5187656574291997</c:v>
                </c:pt>
                <c:pt idx="34954">
                  <c:v>3.4303632063335989</c:v>
                </c:pt>
                <c:pt idx="34955">
                  <c:v>3.4395536018833801</c:v>
                </c:pt>
                <c:pt idx="34956">
                  <c:v>3.4250015532782436</c:v>
                </c:pt>
                <c:pt idx="34957">
                  <c:v>3.4281451148106026</c:v>
                </c:pt>
                <c:pt idx="34958">
                  <c:v>3.4286040457295948</c:v>
                </c:pt>
                <c:pt idx="34959">
                  <c:v>3.4119553534633282</c:v>
                </c:pt>
                <c:pt idx="34960">
                  <c:v>4.075105464567331</c:v>
                </c:pt>
                <c:pt idx="34961">
                  <c:v>4.6120833525855405</c:v>
                </c:pt>
                <c:pt idx="34962">
                  <c:v>4.6186855311202795</c:v>
                </c:pt>
                <c:pt idx="34963">
                  <c:v>4.5966970508524154</c:v>
                </c:pt>
                <c:pt idx="34964">
                  <c:v>5.1187312312011146</c:v>
                </c:pt>
                <c:pt idx="34965">
                  <c:v>5.0923619938471347</c:v>
                </c:pt>
                <c:pt idx="34966">
                  <c:v>5.1128602369211391</c:v>
                </c:pt>
                <c:pt idx="34967">
                  <c:v>5.1149661097460024</c:v>
                </c:pt>
                <c:pt idx="34968">
                  <c:v>5.0902171633468853</c:v>
                </c:pt>
                <c:pt idx="34969">
                  <c:v>5.0902171633468853</c:v>
                </c:pt>
                <c:pt idx="34970">
                  <c:v>5.4473885093024084</c:v>
                </c:pt>
                <c:pt idx="34971">
                  <c:v>5.4566945918648022</c:v>
                </c:pt>
                <c:pt idx="34972">
                  <c:v>5.4673240633926135</c:v>
                </c:pt>
                <c:pt idx="34973">
                  <c:v>5.46532015069893</c:v>
                </c:pt>
                <c:pt idx="34974">
                  <c:v>5.0957994627351715</c:v>
                </c:pt>
                <c:pt idx="34975">
                  <c:v>5.0807396253378956</c:v>
                </c:pt>
                <c:pt idx="34976">
                  <c:v>5.4435101456243355</c:v>
                </c:pt>
                <c:pt idx="34977">
                  <c:v>5.4232397173883111</c:v>
                </c:pt>
                <c:pt idx="34978">
                  <c:v>5.4253321587031014</c:v>
                </c:pt>
                <c:pt idx="34979">
                  <c:v>5.73908897366635</c:v>
                </c:pt>
                <c:pt idx="34980">
                  <c:v>5.7090004610534066</c:v>
                </c:pt>
                <c:pt idx="34981">
                  <c:v>5.7113866860169091</c:v>
                </c:pt>
                <c:pt idx="34982">
                  <c:v>5.7437462757260382</c:v>
                </c:pt>
                <c:pt idx="34983">
                  <c:v>5.7113866860169091</c:v>
                </c:pt>
                <c:pt idx="34984">
                  <c:v>5.7113866860169091</c:v>
                </c:pt>
                <c:pt idx="34985">
                  <c:v>5.4219495468565206</c:v>
                </c:pt>
                <c:pt idx="34986">
                  <c:v>5.4118732871887225</c:v>
                </c:pt>
                <c:pt idx="34987">
                  <c:v>5.4118732871887234</c:v>
                </c:pt>
                <c:pt idx="34988">
                  <c:v>5.412463081416842</c:v>
                </c:pt>
                <c:pt idx="34989">
                  <c:v>5.4293811917077539</c:v>
                </c:pt>
                <c:pt idx="34990">
                  <c:v>5.4293811917077548</c:v>
                </c:pt>
                <c:pt idx="34991">
                  <c:v>5.0646355132836689</c:v>
                </c:pt>
                <c:pt idx="34992">
                  <c:v>4.6350411432460614</c:v>
                </c:pt>
                <c:pt idx="34993">
                  <c:v>4.6253289502502293</c:v>
                </c:pt>
                <c:pt idx="34994">
                  <c:v>4.6312292808070712</c:v>
                </c:pt>
                <c:pt idx="34995">
                  <c:v>4.0348704247389255</c:v>
                </c:pt>
                <c:pt idx="34996">
                  <c:v>4.569419337303688</c:v>
                </c:pt>
                <c:pt idx="34997">
                  <c:v>4.542219010349597</c:v>
                </c:pt>
                <c:pt idx="34998">
                  <c:v>4.560036146414598</c:v>
                </c:pt>
                <c:pt idx="34999">
                  <c:v>4.5585409711485498</c:v>
                </c:pt>
                <c:pt idx="35000">
                  <c:v>4.5585409711485489</c:v>
                </c:pt>
                <c:pt idx="35001">
                  <c:v>4.026151744135511</c:v>
                </c:pt>
                <c:pt idx="35002">
                  <c:v>4.0183341659576808</c:v>
                </c:pt>
                <c:pt idx="35003">
                  <c:v>3.9960660025027068</c:v>
                </c:pt>
                <c:pt idx="35004">
                  <c:v>4.0025495386782364</c:v>
                </c:pt>
                <c:pt idx="35005">
                  <c:v>4.6214204867439364</c:v>
                </c:pt>
                <c:pt idx="35006">
                  <c:v>4.6253630563130415</c:v>
                </c:pt>
                <c:pt idx="35007">
                  <c:v>4.1071336192138919</c:v>
                </c:pt>
                <c:pt idx="35008">
                  <c:v>4.1238718382856687</c:v>
                </c:pt>
                <c:pt idx="35009">
                  <c:v>4.1288161170747282</c:v>
                </c:pt>
                <c:pt idx="35010">
                  <c:v>3.4855622462863485</c:v>
                </c:pt>
                <c:pt idx="35011">
                  <c:v>4.1276307286192448</c:v>
                </c:pt>
                <c:pt idx="35012">
                  <c:v>4.1486929539080677</c:v>
                </c:pt>
                <c:pt idx="35013">
                  <c:v>4.1247711316699318</c:v>
                </c:pt>
                <c:pt idx="35014">
                  <c:v>4.1247711316699318</c:v>
                </c:pt>
                <c:pt idx="35015">
                  <c:v>4.1486929539080677</c:v>
                </c:pt>
                <c:pt idx="35016">
                  <c:v>4.135640302008416</c:v>
                </c:pt>
                <c:pt idx="35017">
                  <c:v>4.152227089441193</c:v>
                </c:pt>
                <c:pt idx="35018">
                  <c:v>4.1479957674250914</c:v>
                </c:pt>
                <c:pt idx="35019">
                  <c:v>4.1403668582776367</c:v>
                </c:pt>
                <c:pt idx="35020">
                  <c:v>4.126851049379769</c:v>
                </c:pt>
                <c:pt idx="35021">
                  <c:v>4.1483509505273171</c:v>
                </c:pt>
                <c:pt idx="35022">
                  <c:v>4.1483509505273162</c:v>
                </c:pt>
                <c:pt idx="35023">
                  <c:v>4.1691709449681094</c:v>
                </c:pt>
                <c:pt idx="35024">
                  <c:v>4.1763220753437009</c:v>
                </c:pt>
                <c:pt idx="35025">
                  <c:v>4.1763220753437009</c:v>
                </c:pt>
                <c:pt idx="35026">
                  <c:v>4.1675206297979956</c:v>
                </c:pt>
                <c:pt idx="35027">
                  <c:v>3.5260567895072792</c:v>
                </c:pt>
                <c:pt idx="35028">
                  <c:v>3.5447799407443967</c:v>
                </c:pt>
                <c:pt idx="35029">
                  <c:v>3.5260567895072796</c:v>
                </c:pt>
                <c:pt idx="35030">
                  <c:v>3.5260567895072796</c:v>
                </c:pt>
                <c:pt idx="35031">
                  <c:v>3.5307561912425944</c:v>
                </c:pt>
                <c:pt idx="35032">
                  <c:v>3.5346961610713601</c:v>
                </c:pt>
                <c:pt idx="35033">
                  <c:v>3.5346961610713601</c:v>
                </c:pt>
                <c:pt idx="35034">
                  <c:v>3.5515990228552998</c:v>
                </c:pt>
                <c:pt idx="35035">
                  <c:v>3.5479612721033851</c:v>
                </c:pt>
                <c:pt idx="35036">
                  <c:v>2.513430324858605</c:v>
                </c:pt>
                <c:pt idx="35037">
                  <c:v>2.5128318036146036</c:v>
                </c:pt>
                <c:pt idx="35038">
                  <c:v>2.5257928665230174</c:v>
                </c:pt>
                <c:pt idx="35039">
                  <c:v>2.5128318036146036</c:v>
                </c:pt>
                <c:pt idx="35040">
                  <c:v>2.5111913917571833</c:v>
                </c:pt>
                <c:pt idx="35041">
                  <c:v>2.5126986127306066</c:v>
                </c:pt>
                <c:pt idx="35042">
                  <c:v>0.73257041796244582</c:v>
                </c:pt>
                <c:pt idx="35043">
                  <c:v>0.70465816688235894</c:v>
                </c:pt>
                <c:pt idx="35044">
                  <c:v>0.71649086325506672</c:v>
                </c:pt>
                <c:pt idx="35045">
                  <c:v>0.72541164889585108</c:v>
                </c:pt>
                <c:pt idx="35046">
                  <c:v>0.70465816688235727</c:v>
                </c:pt>
                <c:pt idx="35047">
                  <c:v>0.72541164889585052</c:v>
                </c:pt>
                <c:pt idx="35048">
                  <c:v>0.69819236650450422</c:v>
                </c:pt>
                <c:pt idx="35049">
                  <c:v>0.69866559298569963</c:v>
                </c:pt>
                <c:pt idx="35050">
                  <c:v>0.68106259176538453</c:v>
                </c:pt>
                <c:pt idx="35051">
                  <c:v>0.67183771918202873</c:v>
                </c:pt>
                <c:pt idx="35052">
                  <c:v>0.64513681405183454</c:v>
                </c:pt>
                <c:pt idx="35053">
                  <c:v>0.6410965096234762</c:v>
                </c:pt>
                <c:pt idx="35054">
                  <c:v>0.61895908895348328</c:v>
                </c:pt>
                <c:pt idx="35055">
                  <c:v>0.64971261556967197</c:v>
                </c:pt>
                <c:pt idx="35056">
                  <c:v>0.65756808441404413</c:v>
                </c:pt>
                <c:pt idx="35057">
                  <c:v>0.64873145245050334</c:v>
                </c:pt>
                <c:pt idx="35058">
                  <c:v>0.65228434744914354</c:v>
                </c:pt>
                <c:pt idx="35059">
                  <c:v>0.65228434744914499</c:v>
                </c:pt>
                <c:pt idx="35060">
                  <c:v>0.64306785358001672</c:v>
                </c:pt>
                <c:pt idx="35061">
                  <c:v>0.63563576864822002</c:v>
                </c:pt>
                <c:pt idx="35062">
                  <c:v>0.66489775293065612</c:v>
                </c:pt>
                <c:pt idx="35063">
                  <c:v>0.68226309767074955</c:v>
                </c:pt>
                <c:pt idx="35064">
                  <c:v>0.66931208569254896</c:v>
                </c:pt>
                <c:pt idx="35065">
                  <c:v>2.4816402320673299</c:v>
                </c:pt>
                <c:pt idx="35066">
                  <c:v>2.4824886497105534</c:v>
                </c:pt>
                <c:pt idx="35067">
                  <c:v>2.480736239361613</c:v>
                </c:pt>
                <c:pt idx="35068">
                  <c:v>2.4815660650637037</c:v>
                </c:pt>
                <c:pt idx="35069">
                  <c:v>2.4815660650637037</c:v>
                </c:pt>
                <c:pt idx="35070">
                  <c:v>2.4824886497105534</c:v>
                </c:pt>
                <c:pt idx="35071">
                  <c:v>2.4974727184072192</c:v>
                </c:pt>
                <c:pt idx="35072">
                  <c:v>2.4961337325596284</c:v>
                </c:pt>
                <c:pt idx="35073">
                  <c:v>2.4971314864800433</c:v>
                </c:pt>
                <c:pt idx="35074">
                  <c:v>2.5110521982945389</c:v>
                </c:pt>
                <c:pt idx="35075">
                  <c:v>2.4964095757770242</c:v>
                </c:pt>
                <c:pt idx="35076">
                  <c:v>2.4953536427306822</c:v>
                </c:pt>
                <c:pt idx="35077">
                  <c:v>2.496313306632389</c:v>
                </c:pt>
                <c:pt idx="35078">
                  <c:v>2.4805292560698664</c:v>
                </c:pt>
                <c:pt idx="35079">
                  <c:v>2.4790663837976905</c:v>
                </c:pt>
                <c:pt idx="35080">
                  <c:v>2.4732900735096011</c:v>
                </c:pt>
                <c:pt idx="35081">
                  <c:v>2.4890297078533403</c:v>
                </c:pt>
                <c:pt idx="35082">
                  <c:v>2.4868967431379576</c:v>
                </c:pt>
                <c:pt idx="35083">
                  <c:v>2.4856098542519973</c:v>
                </c:pt>
                <c:pt idx="35084">
                  <c:v>2.4860994506793292</c:v>
                </c:pt>
                <c:pt idx="35085">
                  <c:v>2.4884971476998534</c:v>
                </c:pt>
                <c:pt idx="35086">
                  <c:v>2.4709577086463543</c:v>
                </c:pt>
                <c:pt idx="35087">
                  <c:v>3.376338652313962</c:v>
                </c:pt>
                <c:pt idx="35088">
                  <c:v>3.3916159329789441</c:v>
                </c:pt>
                <c:pt idx="35089">
                  <c:v>3.3909163179804818</c:v>
                </c:pt>
                <c:pt idx="35090">
                  <c:v>3.3820857325303311</c:v>
                </c:pt>
                <c:pt idx="35091">
                  <c:v>3.3851365064844607</c:v>
                </c:pt>
                <c:pt idx="35092">
                  <c:v>3.3814117343762997</c:v>
                </c:pt>
                <c:pt idx="35093">
                  <c:v>3.3658790036514454</c:v>
                </c:pt>
                <c:pt idx="35094">
                  <c:v>3.3658790036514454</c:v>
                </c:pt>
                <c:pt idx="35095">
                  <c:v>3.3697744608138667</c:v>
                </c:pt>
                <c:pt idx="35096">
                  <c:v>2.4629443349548858</c:v>
                </c:pt>
                <c:pt idx="35097">
                  <c:v>2.4614485532362695</c:v>
                </c:pt>
                <c:pt idx="35098">
                  <c:v>3.8643376486869401</c:v>
                </c:pt>
                <c:pt idx="35099">
                  <c:v>3.8685727066555873</c:v>
                </c:pt>
                <c:pt idx="35100">
                  <c:v>3.8602203020601098</c:v>
                </c:pt>
                <c:pt idx="35101">
                  <c:v>3.855454890690841</c:v>
                </c:pt>
                <c:pt idx="35102">
                  <c:v>3.8353397786221999</c:v>
                </c:pt>
                <c:pt idx="35103">
                  <c:v>4.4132256296111123</c:v>
                </c:pt>
                <c:pt idx="35104">
                  <c:v>4.4375281623294764</c:v>
                </c:pt>
                <c:pt idx="35105">
                  <c:v>4.4150602632344302</c:v>
                </c:pt>
                <c:pt idx="35106">
                  <c:v>4.8901535314214915</c:v>
                </c:pt>
                <c:pt idx="35107">
                  <c:v>4.8885722514501389</c:v>
                </c:pt>
                <c:pt idx="35108">
                  <c:v>4.888572251450138</c:v>
                </c:pt>
                <c:pt idx="35109">
                  <c:v>4.8940929428864361</c:v>
                </c:pt>
                <c:pt idx="35110">
                  <c:v>4.8964732843496277</c:v>
                </c:pt>
                <c:pt idx="35111">
                  <c:v>4.8959960334143604</c:v>
                </c:pt>
                <c:pt idx="35112">
                  <c:v>4.8706211423364483</c:v>
                </c:pt>
                <c:pt idx="35113">
                  <c:v>4.8664945546851719</c:v>
                </c:pt>
                <c:pt idx="35114">
                  <c:v>4.8920431425142397</c:v>
                </c:pt>
                <c:pt idx="35115">
                  <c:v>5.2947513081534341</c:v>
                </c:pt>
                <c:pt idx="35116">
                  <c:v>5.2831974786425553</c:v>
                </c:pt>
                <c:pt idx="35117">
                  <c:v>5.3088419412847667</c:v>
                </c:pt>
                <c:pt idx="35118">
                  <c:v>4.9080317968230842</c:v>
                </c:pt>
                <c:pt idx="35119">
                  <c:v>4.8828755803729731</c:v>
                </c:pt>
                <c:pt idx="35120">
                  <c:v>4.9080317968230842</c:v>
                </c:pt>
                <c:pt idx="35121">
                  <c:v>4.8941792446403145</c:v>
                </c:pt>
                <c:pt idx="35122">
                  <c:v>4.8902170918063339</c:v>
                </c:pt>
                <c:pt idx="35123">
                  <c:v>4.8941792446403163</c:v>
                </c:pt>
                <c:pt idx="35124">
                  <c:v>4.8841392307113836</c:v>
                </c:pt>
                <c:pt idx="35125">
                  <c:v>4.9117250827220991</c:v>
                </c:pt>
                <c:pt idx="35126">
                  <c:v>4.9043088999001645</c:v>
                </c:pt>
                <c:pt idx="35127">
                  <c:v>4.9195722849879591</c:v>
                </c:pt>
                <c:pt idx="35128">
                  <c:v>4.9233780586955698</c:v>
                </c:pt>
                <c:pt idx="35129">
                  <c:v>4.035635166447797</c:v>
                </c:pt>
                <c:pt idx="35130">
                  <c:v>4.0356351664477979</c:v>
                </c:pt>
                <c:pt idx="35131">
                  <c:v>4.0448272615084884</c:v>
                </c:pt>
                <c:pt idx="35132">
                  <c:v>4.0432783084656254</c:v>
                </c:pt>
                <c:pt idx="35133">
                  <c:v>4.0562222406772577</c:v>
                </c:pt>
                <c:pt idx="35134">
                  <c:v>3.3926354024541805</c:v>
                </c:pt>
                <c:pt idx="35135">
                  <c:v>3.3738585151005904</c:v>
                </c:pt>
                <c:pt idx="35136">
                  <c:v>3.3731078019382017</c:v>
                </c:pt>
                <c:pt idx="35137">
                  <c:v>2.466513725560167</c:v>
                </c:pt>
                <c:pt idx="35138">
                  <c:v>2.4841485810508055</c:v>
                </c:pt>
                <c:pt idx="35139">
                  <c:v>2.4835144695989992</c:v>
                </c:pt>
                <c:pt idx="35140">
                  <c:v>2.4987004322559536</c:v>
                </c:pt>
                <c:pt idx="35141">
                  <c:v>2.4987004322559536</c:v>
                </c:pt>
                <c:pt idx="35142">
                  <c:v>3.406110778403348</c:v>
                </c:pt>
                <c:pt idx="35143">
                  <c:v>3.4061107784033475</c:v>
                </c:pt>
                <c:pt idx="35144">
                  <c:v>3.4245288608558324</c:v>
                </c:pt>
                <c:pt idx="35145">
                  <c:v>3.406110778403348</c:v>
                </c:pt>
                <c:pt idx="35146">
                  <c:v>3.406110778403348</c:v>
                </c:pt>
                <c:pt idx="35147">
                  <c:v>3.409272590182947</c:v>
                </c:pt>
                <c:pt idx="35148">
                  <c:v>3.3935244157745297</c:v>
                </c:pt>
                <c:pt idx="35149">
                  <c:v>3.4035396354307346</c:v>
                </c:pt>
                <c:pt idx="35150">
                  <c:v>3.4131187809238508</c:v>
                </c:pt>
                <c:pt idx="35151">
                  <c:v>3.3977968852268128</c:v>
                </c:pt>
                <c:pt idx="35152">
                  <c:v>3.4150092669631711</c:v>
                </c:pt>
                <c:pt idx="35153">
                  <c:v>3.41449772954343</c:v>
                </c:pt>
                <c:pt idx="35154">
                  <c:v>3.4125911269579148</c:v>
                </c:pt>
                <c:pt idx="35155">
                  <c:v>3.429947538150417</c:v>
                </c:pt>
                <c:pt idx="35156">
                  <c:v>3.4165061246682917</c:v>
                </c:pt>
                <c:pt idx="35157">
                  <c:v>3.4161878288522027</c:v>
                </c:pt>
                <c:pt idx="35158">
                  <c:v>3.4067884196275271</c:v>
                </c:pt>
                <c:pt idx="35159">
                  <c:v>4.488086351073588</c:v>
                </c:pt>
                <c:pt idx="35160">
                  <c:v>4.49886275952404</c:v>
                </c:pt>
                <c:pt idx="35161">
                  <c:v>4.4988627595240409</c:v>
                </c:pt>
                <c:pt idx="35162">
                  <c:v>4.4771619162301395</c:v>
                </c:pt>
                <c:pt idx="35163">
                  <c:v>4.4797191674187138</c:v>
                </c:pt>
                <c:pt idx="35164">
                  <c:v>4.4715138671716108</c:v>
                </c:pt>
                <c:pt idx="35165">
                  <c:v>4.4711292446276278</c:v>
                </c:pt>
                <c:pt idx="35166">
                  <c:v>4.4700317469721185</c:v>
                </c:pt>
                <c:pt idx="35167">
                  <c:v>4.4771180873823608</c:v>
                </c:pt>
                <c:pt idx="35168">
                  <c:v>4.4972559155590881</c:v>
                </c:pt>
                <c:pt idx="35169">
                  <c:v>4.4756442574506279</c:v>
                </c:pt>
                <c:pt idx="35170">
                  <c:v>4.4756442574506279</c:v>
                </c:pt>
                <c:pt idx="35171">
                  <c:v>4.4604391812809583</c:v>
                </c:pt>
                <c:pt idx="35172">
                  <c:v>4.461552956839193</c:v>
                </c:pt>
                <c:pt idx="35173">
                  <c:v>3.8747507388529425</c:v>
                </c:pt>
                <c:pt idx="35174">
                  <c:v>3.8747507388529421</c:v>
                </c:pt>
                <c:pt idx="35175">
                  <c:v>3.8665880532812542</c:v>
                </c:pt>
                <c:pt idx="35176">
                  <c:v>3.877734388200389</c:v>
                </c:pt>
                <c:pt idx="35177">
                  <c:v>3.1288607618450408</c:v>
                </c:pt>
                <c:pt idx="35178">
                  <c:v>3.1276021008345425</c:v>
                </c:pt>
                <c:pt idx="35179">
                  <c:v>3.8755029615515446</c:v>
                </c:pt>
                <c:pt idx="35180">
                  <c:v>4.4498917020810449</c:v>
                </c:pt>
                <c:pt idx="35181">
                  <c:v>4.4425900553150033</c:v>
                </c:pt>
                <c:pt idx="35182">
                  <c:v>4.4425900553150033</c:v>
                </c:pt>
                <c:pt idx="35183">
                  <c:v>4.433779150412275</c:v>
                </c:pt>
                <c:pt idx="35184">
                  <c:v>4.439356561545952</c:v>
                </c:pt>
                <c:pt idx="35185">
                  <c:v>4.443698094779192</c:v>
                </c:pt>
                <c:pt idx="35186">
                  <c:v>4.4275617580953259</c:v>
                </c:pt>
                <c:pt idx="35187">
                  <c:v>4.4271541491755073</c:v>
                </c:pt>
                <c:pt idx="35188">
                  <c:v>4.4288260060521054</c:v>
                </c:pt>
                <c:pt idx="35189">
                  <c:v>4.4300028892016607</c:v>
                </c:pt>
                <c:pt idx="35190">
                  <c:v>3.3443825733738004</c:v>
                </c:pt>
                <c:pt idx="35191">
                  <c:v>3.3532974126941482</c:v>
                </c:pt>
                <c:pt idx="35192">
                  <c:v>3.3494957997261214</c:v>
                </c:pt>
                <c:pt idx="35193">
                  <c:v>3.3502351479121466</c:v>
                </c:pt>
                <c:pt idx="35194">
                  <c:v>4.0210097173125749</c:v>
                </c:pt>
                <c:pt idx="35195">
                  <c:v>4.0388436414966415</c:v>
                </c:pt>
                <c:pt idx="35196">
                  <c:v>4.0334670703627049</c:v>
                </c:pt>
                <c:pt idx="35197">
                  <c:v>4.6562287062415972</c:v>
                </c:pt>
                <c:pt idx="35198">
                  <c:v>4.6469050378505958</c:v>
                </c:pt>
                <c:pt idx="35199">
                  <c:v>4.6469050378505958</c:v>
                </c:pt>
                <c:pt idx="35200">
                  <c:v>4.6543167055796353</c:v>
                </c:pt>
                <c:pt idx="35201">
                  <c:v>4.650667849503983</c:v>
                </c:pt>
                <c:pt idx="35202">
                  <c:v>4.6449584521125962</c:v>
                </c:pt>
                <c:pt idx="35203">
                  <c:v>4.6434657859968356</c:v>
                </c:pt>
                <c:pt idx="35204">
                  <c:v>4.6528587600526796</c:v>
                </c:pt>
                <c:pt idx="35205">
                  <c:v>4.6543167055796353</c:v>
                </c:pt>
                <c:pt idx="35206">
                  <c:v>4.6407954505830062</c:v>
                </c:pt>
                <c:pt idx="35207">
                  <c:v>4.6231458245762234</c:v>
                </c:pt>
                <c:pt idx="35208">
                  <c:v>4.6176440560649503</c:v>
                </c:pt>
                <c:pt idx="35209">
                  <c:v>4.6176440560649494</c:v>
                </c:pt>
                <c:pt idx="35210">
                  <c:v>4.6176440560649512</c:v>
                </c:pt>
                <c:pt idx="35211">
                  <c:v>4.1151294797072255</c:v>
                </c:pt>
                <c:pt idx="35212">
                  <c:v>4.11381050081655</c:v>
                </c:pt>
                <c:pt idx="35213">
                  <c:v>4.1151294797072264</c:v>
                </c:pt>
                <c:pt idx="35214">
                  <c:v>4.1151294797072264</c:v>
                </c:pt>
                <c:pt idx="35215">
                  <c:v>4.1075845813095402</c:v>
                </c:pt>
                <c:pt idx="35216">
                  <c:v>4.1246960472003025</c:v>
                </c:pt>
                <c:pt idx="35217">
                  <c:v>4.1189195339252613</c:v>
                </c:pt>
                <c:pt idx="35218">
                  <c:v>4.1130423063138526</c:v>
                </c:pt>
                <c:pt idx="35219">
                  <c:v>4.1266586801725049</c:v>
                </c:pt>
                <c:pt idx="35220">
                  <c:v>4.131581301132389</c:v>
                </c:pt>
                <c:pt idx="35221">
                  <c:v>4.1287574946382772</c:v>
                </c:pt>
                <c:pt idx="35222">
                  <c:v>4.1069675638163172</c:v>
                </c:pt>
                <c:pt idx="35223">
                  <c:v>4.1087265256830117</c:v>
                </c:pt>
                <c:pt idx="35224">
                  <c:v>4.1223644435710858</c:v>
                </c:pt>
                <c:pt idx="35225">
                  <c:v>3.4840625022021028</c:v>
                </c:pt>
                <c:pt idx="35226">
                  <c:v>3.4625197512932298</c:v>
                </c:pt>
                <c:pt idx="35227">
                  <c:v>3.4633960765315948</c:v>
                </c:pt>
                <c:pt idx="35228">
                  <c:v>2.4307470706636805</c:v>
                </c:pt>
                <c:pt idx="35229">
                  <c:v>2.4307470706636809</c:v>
                </c:pt>
                <c:pt idx="35230">
                  <c:v>2.4100543385310256</c:v>
                </c:pt>
                <c:pt idx="35231">
                  <c:v>2.4074270054729685</c:v>
                </c:pt>
                <c:pt idx="35232">
                  <c:v>2.4114577134692117</c:v>
                </c:pt>
                <c:pt idx="35233">
                  <c:v>2.4134683981019602</c:v>
                </c:pt>
                <c:pt idx="35234">
                  <c:v>2.4134683981019593</c:v>
                </c:pt>
                <c:pt idx="35235">
                  <c:v>2.4096049023937431</c:v>
                </c:pt>
                <c:pt idx="35236">
                  <c:v>2.430282000825827</c:v>
                </c:pt>
                <c:pt idx="35237">
                  <c:v>2.4399757871404026</c:v>
                </c:pt>
                <c:pt idx="35238">
                  <c:v>2.4584838881098521</c:v>
                </c:pt>
                <c:pt idx="35239">
                  <c:v>2.4599953575584563</c:v>
                </c:pt>
                <c:pt idx="35240">
                  <c:v>2.4620892775896781</c:v>
                </c:pt>
                <c:pt idx="35241">
                  <c:v>0.61194742961115478</c:v>
                </c:pt>
                <c:pt idx="35242">
                  <c:v>0.59963260517275363</c:v>
                </c:pt>
                <c:pt idx="35243">
                  <c:v>0.6002200428975526</c:v>
                </c:pt>
                <c:pt idx="35244">
                  <c:v>0.63690050059541292</c:v>
                </c:pt>
                <c:pt idx="35245">
                  <c:v>0.63057573250361842</c:v>
                </c:pt>
                <c:pt idx="35246">
                  <c:v>0.6171606378096377</c:v>
                </c:pt>
                <c:pt idx="35247">
                  <c:v>0.59174502517376193</c:v>
                </c:pt>
                <c:pt idx="35248">
                  <c:v>0.58883776777086938</c:v>
                </c:pt>
                <c:pt idx="35249">
                  <c:v>2.450029550247582</c:v>
                </c:pt>
                <c:pt idx="35250">
                  <c:v>2.4413502835676737</c:v>
                </c:pt>
                <c:pt idx="35251">
                  <c:v>2.4572688365898743</c:v>
                </c:pt>
                <c:pt idx="35252">
                  <c:v>2.4567930735076935</c:v>
                </c:pt>
                <c:pt idx="35253">
                  <c:v>2.4743154383905153</c:v>
                </c:pt>
                <c:pt idx="35254">
                  <c:v>2.4765026970994586</c:v>
                </c:pt>
                <c:pt idx="35255">
                  <c:v>2.468545378379678</c:v>
                </c:pt>
                <c:pt idx="35256">
                  <c:v>2.4674933144841416</c:v>
                </c:pt>
                <c:pt idx="35257">
                  <c:v>2.48361507898505</c:v>
                </c:pt>
                <c:pt idx="35258">
                  <c:v>3.3968803402218395</c:v>
                </c:pt>
                <c:pt idx="35259">
                  <c:v>3.4008069985541951</c:v>
                </c:pt>
                <c:pt idx="35260">
                  <c:v>3.4187901542250922</c:v>
                </c:pt>
                <c:pt idx="35261">
                  <c:v>3.4190797515639546</c:v>
                </c:pt>
                <c:pt idx="35262">
                  <c:v>3.4198007621587552</c:v>
                </c:pt>
                <c:pt idx="35263">
                  <c:v>3.4198007621587552</c:v>
                </c:pt>
                <c:pt idx="35264">
                  <c:v>3.4175643059992238</c:v>
                </c:pt>
                <c:pt idx="35265">
                  <c:v>3.4340615410988358</c:v>
                </c:pt>
                <c:pt idx="35266">
                  <c:v>3.4339069605228931</c:v>
                </c:pt>
                <c:pt idx="35267">
                  <c:v>3.4177530712723336</c:v>
                </c:pt>
                <c:pt idx="35268">
                  <c:v>3.4085113671299849</c:v>
                </c:pt>
                <c:pt idx="35269">
                  <c:v>3.4085113671299849</c:v>
                </c:pt>
                <c:pt idx="35270">
                  <c:v>3.4060032848913906</c:v>
                </c:pt>
                <c:pt idx="35271">
                  <c:v>3.4030578463368921</c:v>
                </c:pt>
                <c:pt idx="35272">
                  <c:v>3.4039992470753409</c:v>
                </c:pt>
                <c:pt idx="35273">
                  <c:v>3.4030578463368921</c:v>
                </c:pt>
                <c:pt idx="35274">
                  <c:v>3.3994410999285529</c:v>
                </c:pt>
                <c:pt idx="35275">
                  <c:v>3.3811667598106241</c:v>
                </c:pt>
                <c:pt idx="35276">
                  <c:v>3.3811667598106245</c:v>
                </c:pt>
                <c:pt idx="35277">
                  <c:v>3.3960203342002773</c:v>
                </c:pt>
                <c:pt idx="35278">
                  <c:v>3.414708635833791</c:v>
                </c:pt>
                <c:pt idx="35279">
                  <c:v>3.4141658741228391</c:v>
                </c:pt>
                <c:pt idx="35280">
                  <c:v>2.5002180341966924</c:v>
                </c:pt>
                <c:pt idx="35281">
                  <c:v>2.499254144723333</c:v>
                </c:pt>
                <c:pt idx="35282">
                  <c:v>2.4908162848408364</c:v>
                </c:pt>
                <c:pt idx="35283">
                  <c:v>2.4973410834310799</c:v>
                </c:pt>
                <c:pt idx="35284">
                  <c:v>2.483937095893928</c:v>
                </c:pt>
                <c:pt idx="35285">
                  <c:v>2.4821789796452469</c:v>
                </c:pt>
                <c:pt idx="35286">
                  <c:v>3.3991701870394571</c:v>
                </c:pt>
                <c:pt idx="35287">
                  <c:v>3.4004116173683769</c:v>
                </c:pt>
                <c:pt idx="35288">
                  <c:v>3.3813816299505928</c:v>
                </c:pt>
                <c:pt idx="35289">
                  <c:v>2.4676176228439926</c:v>
                </c:pt>
                <c:pt idx="35290">
                  <c:v>2.4653822051101266</c:v>
                </c:pt>
                <c:pt idx="35291">
                  <c:v>2.4653822051101271</c:v>
                </c:pt>
                <c:pt idx="35292">
                  <c:v>2.4676623959351032</c:v>
                </c:pt>
                <c:pt idx="35293">
                  <c:v>3.5058090042376153</c:v>
                </c:pt>
                <c:pt idx="35294">
                  <c:v>3.5058090042376158</c:v>
                </c:pt>
                <c:pt idx="35295">
                  <c:v>3.5058090042376167</c:v>
                </c:pt>
                <c:pt idx="35296">
                  <c:v>3.4872202090892594</c:v>
                </c:pt>
                <c:pt idx="35297">
                  <c:v>4.2333649467193801</c:v>
                </c:pt>
                <c:pt idx="35298">
                  <c:v>4.7388923909086458</c:v>
                </c:pt>
                <c:pt idx="35299">
                  <c:v>4.7459784114770294</c:v>
                </c:pt>
                <c:pt idx="35300">
                  <c:v>4.7459784114770294</c:v>
                </c:pt>
                <c:pt idx="35301">
                  <c:v>4.7459784114770285</c:v>
                </c:pt>
                <c:pt idx="35302">
                  <c:v>4.7459784114770285</c:v>
                </c:pt>
                <c:pt idx="35303">
                  <c:v>4.7540782043800114</c:v>
                </c:pt>
                <c:pt idx="35304">
                  <c:v>4.7635060191179273</c:v>
                </c:pt>
                <c:pt idx="35305">
                  <c:v>4.7635060191179273</c:v>
                </c:pt>
                <c:pt idx="35306">
                  <c:v>4.7853781585897242</c:v>
                </c:pt>
                <c:pt idx="35307">
                  <c:v>4.791927807509512</c:v>
                </c:pt>
                <c:pt idx="35308">
                  <c:v>4.791927807509512</c:v>
                </c:pt>
                <c:pt idx="35309">
                  <c:v>4.7756304561703864</c:v>
                </c:pt>
                <c:pt idx="35310">
                  <c:v>4.7756304561703855</c:v>
                </c:pt>
                <c:pt idx="35311">
                  <c:v>4.7742671583252898</c:v>
                </c:pt>
                <c:pt idx="35312">
                  <c:v>4.7970788403594451</c:v>
                </c:pt>
                <c:pt idx="35313">
                  <c:v>4.8059017059315661</c:v>
                </c:pt>
                <c:pt idx="35314">
                  <c:v>4.8146521891402827</c:v>
                </c:pt>
                <c:pt idx="35315">
                  <c:v>4.8083419480400904</c:v>
                </c:pt>
                <c:pt idx="35316">
                  <c:v>4.820401530548339</c:v>
                </c:pt>
                <c:pt idx="35317">
                  <c:v>4.3157933352262043</c:v>
                </c:pt>
                <c:pt idx="35318">
                  <c:v>4.3144044965962269</c:v>
                </c:pt>
                <c:pt idx="35319">
                  <c:v>4.3260738894020374</c:v>
                </c:pt>
                <c:pt idx="35320">
                  <c:v>4.3438593494572091</c:v>
                </c:pt>
                <c:pt idx="35321">
                  <c:v>4.3431040463641004</c:v>
                </c:pt>
                <c:pt idx="35322">
                  <c:v>4.3297593795867755</c:v>
                </c:pt>
                <c:pt idx="35323">
                  <c:v>4.3252533925157834</c:v>
                </c:pt>
                <c:pt idx="35324">
                  <c:v>3.566245675861877</c:v>
                </c:pt>
                <c:pt idx="35325">
                  <c:v>3.5636294912468789</c:v>
                </c:pt>
                <c:pt idx="35326">
                  <c:v>3.5788509236070039</c:v>
                </c:pt>
                <c:pt idx="35327">
                  <c:v>3.5784645714140808</c:v>
                </c:pt>
                <c:pt idx="35328">
                  <c:v>2.5283285208337127</c:v>
                </c:pt>
                <c:pt idx="35329">
                  <c:v>0.69419928196456926</c:v>
                </c:pt>
                <c:pt idx="35330">
                  <c:v>0.69806380806117529</c:v>
                </c:pt>
                <c:pt idx="35331">
                  <c:v>0.6786495358488086</c:v>
                </c:pt>
                <c:pt idx="35332">
                  <c:v>0.67052524956318216</c:v>
                </c:pt>
                <c:pt idx="35333">
                  <c:v>0.66362204963809646</c:v>
                </c:pt>
                <c:pt idx="35334">
                  <c:v>0.66362204963809501</c:v>
                </c:pt>
                <c:pt idx="35335">
                  <c:v>0.66105715795005182</c:v>
                </c:pt>
                <c:pt idx="35336">
                  <c:v>0.64771502642987722</c:v>
                </c:pt>
                <c:pt idx="35337">
                  <c:v>0.65031225990274033</c:v>
                </c:pt>
                <c:pt idx="35338">
                  <c:v>0.65714067821718325</c:v>
                </c:pt>
                <c:pt idx="35339">
                  <c:v>0.65714067821718325</c:v>
                </c:pt>
                <c:pt idx="35340">
                  <c:v>0.66788151104755533</c:v>
                </c:pt>
                <c:pt idx="35341">
                  <c:v>0.67993913083754798</c:v>
                </c:pt>
                <c:pt idx="35342">
                  <c:v>0.67993913083754831</c:v>
                </c:pt>
                <c:pt idx="35343">
                  <c:v>0.67993913083754798</c:v>
                </c:pt>
                <c:pt idx="35344">
                  <c:v>0.66788151104755533</c:v>
                </c:pt>
                <c:pt idx="35345">
                  <c:v>0.64713854269725657</c:v>
                </c:pt>
                <c:pt idx="35346">
                  <c:v>0.6444399596568301</c:v>
                </c:pt>
                <c:pt idx="35347">
                  <c:v>0.64443995965682865</c:v>
                </c:pt>
                <c:pt idx="35348">
                  <c:v>0.63807320030621029</c:v>
                </c:pt>
                <c:pt idx="35349">
                  <c:v>0.64443995965682932</c:v>
                </c:pt>
                <c:pt idx="35350">
                  <c:v>0.63807320030621073</c:v>
                </c:pt>
                <c:pt idx="35351">
                  <c:v>0.62770666777566519</c:v>
                </c:pt>
                <c:pt idx="35352">
                  <c:v>0.64847820736848105</c:v>
                </c:pt>
                <c:pt idx="35353">
                  <c:v>0.65740285363443551</c:v>
                </c:pt>
                <c:pt idx="35354">
                  <c:v>0.65345937680011179</c:v>
                </c:pt>
                <c:pt idx="35355">
                  <c:v>2.4946543993748906</c:v>
                </c:pt>
                <c:pt idx="35356">
                  <c:v>3.5413950392665199</c:v>
                </c:pt>
                <c:pt idx="35357">
                  <c:v>3.5267137073146553</c:v>
                </c:pt>
                <c:pt idx="35358">
                  <c:v>3.5362133695235483</c:v>
                </c:pt>
                <c:pt idx="35359">
                  <c:v>3.5392857251610561</c:v>
                </c:pt>
                <c:pt idx="35360">
                  <c:v>3.5521604936625164</c:v>
                </c:pt>
                <c:pt idx="35361">
                  <c:v>3.5436780850477163</c:v>
                </c:pt>
                <c:pt idx="35362">
                  <c:v>3.5414392316437668</c:v>
                </c:pt>
                <c:pt idx="35363">
                  <c:v>3.5491722225246374</c:v>
                </c:pt>
                <c:pt idx="35364">
                  <c:v>3.5466121440484826</c:v>
                </c:pt>
                <c:pt idx="35365">
                  <c:v>3.5374709582464474</c:v>
                </c:pt>
                <c:pt idx="35366">
                  <c:v>3.5521061082645669</c:v>
                </c:pt>
                <c:pt idx="35367">
                  <c:v>3.5651903755833181</c:v>
                </c:pt>
                <c:pt idx="35368">
                  <c:v>3.5654323665521765</c:v>
                </c:pt>
                <c:pt idx="35369">
                  <c:v>3.5681518970550923</c:v>
                </c:pt>
                <c:pt idx="35370">
                  <c:v>3.5681518970550923</c:v>
                </c:pt>
                <c:pt idx="35371">
                  <c:v>3.5679489892085305</c:v>
                </c:pt>
                <c:pt idx="35372">
                  <c:v>3.5516102297021956</c:v>
                </c:pt>
                <c:pt idx="35373">
                  <c:v>3.5516102297021952</c:v>
                </c:pt>
                <c:pt idx="35374">
                  <c:v>3.534379860592153</c:v>
                </c:pt>
                <c:pt idx="35375">
                  <c:v>3.5516102297021952</c:v>
                </c:pt>
                <c:pt idx="35376">
                  <c:v>3.5675235816632238</c:v>
                </c:pt>
                <c:pt idx="35377">
                  <c:v>3.5589004954806707</c:v>
                </c:pt>
                <c:pt idx="35378">
                  <c:v>3.5534272123083888</c:v>
                </c:pt>
                <c:pt idx="35379">
                  <c:v>3.5677021960103774</c:v>
                </c:pt>
                <c:pt idx="35380">
                  <c:v>3.558541687068681</c:v>
                </c:pt>
                <c:pt idx="35381">
                  <c:v>3.5561265157535908</c:v>
                </c:pt>
                <c:pt idx="35382">
                  <c:v>3.5731586075856709</c:v>
                </c:pt>
                <c:pt idx="35383">
                  <c:v>3.5565368872813794</c:v>
                </c:pt>
                <c:pt idx="35384">
                  <c:v>3.5565368872813794</c:v>
                </c:pt>
                <c:pt idx="35385">
                  <c:v>3.5727053790210794</c:v>
                </c:pt>
                <c:pt idx="35386">
                  <c:v>2.7181034314955741</c:v>
                </c:pt>
                <c:pt idx="35387">
                  <c:v>0.7875602152291985</c:v>
                </c:pt>
                <c:pt idx="35388">
                  <c:v>0.78685037126749013</c:v>
                </c:pt>
                <c:pt idx="35389">
                  <c:v>0.80173978355891906</c:v>
                </c:pt>
                <c:pt idx="35390">
                  <c:v>0.81110784839463013</c:v>
                </c:pt>
                <c:pt idx="35391">
                  <c:v>0.80751594282641448</c:v>
                </c:pt>
                <c:pt idx="35392">
                  <c:v>0.81995025356069895</c:v>
                </c:pt>
                <c:pt idx="35393">
                  <c:v>0.82860334706286698</c:v>
                </c:pt>
                <c:pt idx="35394">
                  <c:v>0.82374083267571085</c:v>
                </c:pt>
                <c:pt idx="35395">
                  <c:v>0.82860334706286842</c:v>
                </c:pt>
                <c:pt idx="35396">
                  <c:v>0.82860334706286753</c:v>
                </c:pt>
                <c:pt idx="35397">
                  <c:v>0.82860334706286787</c:v>
                </c:pt>
                <c:pt idx="35398">
                  <c:v>0.81571696852323272</c:v>
                </c:pt>
                <c:pt idx="35399">
                  <c:v>0.82374083267571052</c:v>
                </c:pt>
                <c:pt idx="35400">
                  <c:v>0.84499939966359838</c:v>
                </c:pt>
                <c:pt idx="35401">
                  <c:v>0.83046014225055076</c:v>
                </c:pt>
                <c:pt idx="35402">
                  <c:v>0.83046014225055165</c:v>
                </c:pt>
                <c:pt idx="35403">
                  <c:v>0.83046014225055076</c:v>
                </c:pt>
                <c:pt idx="35404">
                  <c:v>0.84499939966359838</c:v>
                </c:pt>
                <c:pt idx="35405">
                  <c:v>0.8449993996635986</c:v>
                </c:pt>
                <c:pt idx="35406">
                  <c:v>0.84499939966359838</c:v>
                </c:pt>
                <c:pt idx="35407">
                  <c:v>0.8304601422505502</c:v>
                </c:pt>
                <c:pt idx="35408">
                  <c:v>0.83803052527358557</c:v>
                </c:pt>
                <c:pt idx="35409">
                  <c:v>0.86007096239426495</c:v>
                </c:pt>
                <c:pt idx="35410">
                  <c:v>0.84391440279851881</c:v>
                </c:pt>
                <c:pt idx="35411">
                  <c:v>0.83372323518204261</c:v>
                </c:pt>
                <c:pt idx="35412">
                  <c:v>0.83372323518204294</c:v>
                </c:pt>
                <c:pt idx="35413">
                  <c:v>0.83372323518204261</c:v>
                </c:pt>
                <c:pt idx="35414">
                  <c:v>0.82751709791792949</c:v>
                </c:pt>
                <c:pt idx="35415">
                  <c:v>0.8209597882877272</c:v>
                </c:pt>
                <c:pt idx="35416">
                  <c:v>0.80056200992663284</c:v>
                </c:pt>
                <c:pt idx="35417">
                  <c:v>0.77658149871183235</c:v>
                </c:pt>
                <c:pt idx="35418">
                  <c:v>0.77385698329415442</c:v>
                </c:pt>
                <c:pt idx="35419">
                  <c:v>0.7758175171902123</c:v>
                </c:pt>
                <c:pt idx="35420">
                  <c:v>0.74617407782800493</c:v>
                </c:pt>
                <c:pt idx="35421">
                  <c:v>0.74157129911784958</c:v>
                </c:pt>
                <c:pt idx="35422">
                  <c:v>0.73146823966591745</c:v>
                </c:pt>
                <c:pt idx="35423">
                  <c:v>0.69897892676563</c:v>
                </c:pt>
                <c:pt idx="35424">
                  <c:v>0.68873509811814437</c:v>
                </c:pt>
                <c:pt idx="35425">
                  <c:v>0.67805289115598666</c:v>
                </c:pt>
                <c:pt idx="35426">
                  <c:v>0.64407517448277152</c:v>
                </c:pt>
                <c:pt idx="35427">
                  <c:v>0.63945911554833068</c:v>
                </c:pt>
                <c:pt idx="35428">
                  <c:v>0.60064936244675804</c:v>
                </c:pt>
                <c:pt idx="35429">
                  <c:v>0.59800796614713925</c:v>
                </c:pt>
                <c:pt idx="35430">
                  <c:v>0.5871573878671269</c:v>
                </c:pt>
                <c:pt idx="35431">
                  <c:v>0.54195814084742533</c:v>
                </c:pt>
                <c:pt idx="35432">
                  <c:v>0.53930592848151893</c:v>
                </c:pt>
                <c:pt idx="35433">
                  <c:v>0.52803308476421817</c:v>
                </c:pt>
                <c:pt idx="35434">
                  <c:v>0.52513092366829228</c:v>
                </c:pt>
                <c:pt idx="35435">
                  <c:v>0.47149500975594905</c:v>
                </c:pt>
                <c:pt idx="35436">
                  <c:v>0.46870906689123637</c:v>
                </c:pt>
                <c:pt idx="35437">
                  <c:v>0.40246127521005254</c:v>
                </c:pt>
                <c:pt idx="35438">
                  <c:v>0.39974094108457975</c:v>
                </c:pt>
                <c:pt idx="35439">
                  <c:v>0.38686242906471252</c:v>
                </c:pt>
                <c:pt idx="35440">
                  <c:v>0.30494954462314872</c:v>
                </c:pt>
                <c:pt idx="35441">
                  <c:v>0.30158564651723796</c:v>
                </c:pt>
                <c:pt idx="35442">
                  <c:v>0.30158564651723874</c:v>
                </c:pt>
                <c:pt idx="35443">
                  <c:v>0.29809994901806952</c:v>
                </c:pt>
                <c:pt idx="35444">
                  <c:v>0.16123482916316728</c:v>
                </c:pt>
                <c:pt idx="35445">
                  <c:v>0.15525397942388172</c:v>
                </c:pt>
                <c:pt idx="35446">
                  <c:v>0.14824765538011861</c:v>
                </c:pt>
                <c:pt idx="35447">
                  <c:v>0.15525397942388169</c:v>
                </c:pt>
                <c:pt idx="35448">
                  <c:v>0.16123482916316736</c:v>
                </c:pt>
                <c:pt idx="35449">
                  <c:v>0.29809994901807035</c:v>
                </c:pt>
                <c:pt idx="35450">
                  <c:v>0.31361442288819241</c:v>
                </c:pt>
                <c:pt idx="35451">
                  <c:v>0.30996189890389769</c:v>
                </c:pt>
                <c:pt idx="35452">
                  <c:v>0.31004413770574835</c:v>
                </c:pt>
                <c:pt idx="35453">
                  <c:v>0.39893784576883551</c:v>
                </c:pt>
                <c:pt idx="35454">
                  <c:v>0.46648468405495924</c:v>
                </c:pt>
                <c:pt idx="35455">
                  <c:v>0.47760354990775961</c:v>
                </c:pt>
                <c:pt idx="35456">
                  <c:v>0.48002048603525954</c:v>
                </c:pt>
                <c:pt idx="35457">
                  <c:v>0.53557849921756673</c:v>
                </c:pt>
                <c:pt idx="35458">
                  <c:v>0.53858797157172689</c:v>
                </c:pt>
                <c:pt idx="35459">
                  <c:v>0.54860138128362912</c:v>
                </c:pt>
                <c:pt idx="35460">
                  <c:v>0.55809062031059775</c:v>
                </c:pt>
                <c:pt idx="35461">
                  <c:v>0.56016182439624218</c:v>
                </c:pt>
                <c:pt idx="35462">
                  <c:v>0.5689986092018795</c:v>
                </c:pt>
                <c:pt idx="35463">
                  <c:v>0.57086498984305578</c:v>
                </c:pt>
                <c:pt idx="35464">
                  <c:v>0.6197855944942251</c:v>
                </c:pt>
                <c:pt idx="35465">
                  <c:v>0.62844261031863502</c:v>
                </c:pt>
                <c:pt idx="35466">
                  <c:v>0.67066645686060766</c:v>
                </c:pt>
                <c:pt idx="35467">
                  <c:v>0.6728346004656468</c:v>
                </c:pt>
                <c:pt idx="35468">
                  <c:v>0.67495874156097191</c:v>
                </c:pt>
                <c:pt idx="35469">
                  <c:v>0.71179464236760348</c:v>
                </c:pt>
                <c:pt idx="35470">
                  <c:v>0.7207620403673789</c:v>
                </c:pt>
                <c:pt idx="35471">
                  <c:v>0.75393815179533896</c:v>
                </c:pt>
                <c:pt idx="35472">
                  <c:v>0.76275914209201978</c:v>
                </c:pt>
                <c:pt idx="35473">
                  <c:v>0.76223294567707234</c:v>
                </c:pt>
                <c:pt idx="35474">
                  <c:v>0.76453171346576632</c:v>
                </c:pt>
                <c:pt idx="35475">
                  <c:v>0.76679098737156226</c:v>
                </c:pt>
                <c:pt idx="35476">
                  <c:v>0.79576189448598322</c:v>
                </c:pt>
                <c:pt idx="35477">
                  <c:v>0.80482225724990142</c:v>
                </c:pt>
                <c:pt idx="35478">
                  <c:v>0.81505858653210173</c:v>
                </c:pt>
                <c:pt idx="35479">
                  <c:v>0.81850762650778219</c:v>
                </c:pt>
                <c:pt idx="35480">
                  <c:v>0.81850762650778297</c:v>
                </c:pt>
                <c:pt idx="35481">
                  <c:v>0.81244562773326023</c:v>
                </c:pt>
                <c:pt idx="35482">
                  <c:v>0.83728321623160529</c:v>
                </c:pt>
                <c:pt idx="35483">
                  <c:v>0.84373155354252671</c:v>
                </c:pt>
                <c:pt idx="35484">
                  <c:v>0.84373155354252782</c:v>
                </c:pt>
                <c:pt idx="35485">
                  <c:v>0.81850762650778275</c:v>
                </c:pt>
                <c:pt idx="35486">
                  <c:v>0.83728321623160529</c:v>
                </c:pt>
                <c:pt idx="35487">
                  <c:v>0.8331248924191178</c:v>
                </c:pt>
                <c:pt idx="35488">
                  <c:v>0.80953041333507858</c:v>
                </c:pt>
                <c:pt idx="35489">
                  <c:v>0.81583859424682914</c:v>
                </c:pt>
                <c:pt idx="35490">
                  <c:v>0.83312489241911691</c:v>
                </c:pt>
                <c:pt idx="35491">
                  <c:v>0.82627698918171277</c:v>
                </c:pt>
                <c:pt idx="35492">
                  <c:v>0.84544005498703612</c:v>
                </c:pt>
                <c:pt idx="35493">
                  <c:v>0.845440054987037</c:v>
                </c:pt>
                <c:pt idx="35494">
                  <c:v>0.84544005498703634</c:v>
                </c:pt>
                <c:pt idx="35495">
                  <c:v>0.84544005498703612</c:v>
                </c:pt>
                <c:pt idx="35496">
                  <c:v>0.83803052527358624</c:v>
                </c:pt>
                <c:pt idx="35497">
                  <c:v>0.82627698918171333</c:v>
                </c:pt>
                <c:pt idx="35498">
                  <c:v>0.82627698918171366</c:v>
                </c:pt>
                <c:pt idx="35499">
                  <c:v>0.8331248924191178</c:v>
                </c:pt>
                <c:pt idx="35500">
                  <c:v>0.83312489241911858</c:v>
                </c:pt>
                <c:pt idx="35501">
                  <c:v>0.82627698918171366</c:v>
                </c:pt>
                <c:pt idx="35502">
                  <c:v>0.80953041333508002</c:v>
                </c:pt>
                <c:pt idx="35503">
                  <c:v>0.82627698918171333</c:v>
                </c:pt>
                <c:pt idx="35504">
                  <c:v>0.8372832162316064</c:v>
                </c:pt>
                <c:pt idx="35505">
                  <c:v>0.8580495390397983</c:v>
                </c:pt>
                <c:pt idx="35506">
                  <c:v>0.85804953903979753</c:v>
                </c:pt>
                <c:pt idx="35507">
                  <c:v>0.84373155354252893</c:v>
                </c:pt>
                <c:pt idx="35508">
                  <c:v>0.8580495390397983</c:v>
                </c:pt>
                <c:pt idx="35509">
                  <c:v>0.85105755352812373</c:v>
                </c:pt>
                <c:pt idx="35510">
                  <c:v>0.85804953903979864</c:v>
                </c:pt>
                <c:pt idx="35511">
                  <c:v>0.8580495390397983</c:v>
                </c:pt>
                <c:pt idx="35512">
                  <c:v>0.85804953903979897</c:v>
                </c:pt>
                <c:pt idx="35513">
                  <c:v>0.83728321623160662</c:v>
                </c:pt>
                <c:pt idx="35514">
                  <c:v>0.8372832162316064</c:v>
                </c:pt>
                <c:pt idx="35515">
                  <c:v>0.81850762650778419</c:v>
                </c:pt>
                <c:pt idx="35516">
                  <c:v>0.84373155354252849</c:v>
                </c:pt>
                <c:pt idx="35517">
                  <c:v>0.81850762650778419</c:v>
                </c:pt>
                <c:pt idx="35518">
                  <c:v>0.8471188238783216</c:v>
                </c:pt>
                <c:pt idx="35519">
                  <c:v>0.85318601651229209</c:v>
                </c:pt>
                <c:pt idx="35520">
                  <c:v>0.84711882387832182</c:v>
                </c:pt>
                <c:pt idx="35521">
                  <c:v>0.81869874671774789</c:v>
                </c:pt>
                <c:pt idx="35522">
                  <c:v>0.81555379447056575</c:v>
                </c:pt>
                <c:pt idx="35523">
                  <c:v>0.78577837759056834</c:v>
                </c:pt>
                <c:pt idx="35524">
                  <c:v>0.80946790760618059</c:v>
                </c:pt>
                <c:pt idx="35525">
                  <c:v>0.83438375697408262</c:v>
                </c:pt>
                <c:pt idx="35526">
                  <c:v>0.80946790760618093</c:v>
                </c:pt>
                <c:pt idx="35527">
                  <c:v>0.80946790760618093</c:v>
                </c:pt>
                <c:pt idx="35528">
                  <c:v>0.80946790760618115</c:v>
                </c:pt>
                <c:pt idx="35529">
                  <c:v>0.83438375697408262</c:v>
                </c:pt>
                <c:pt idx="35530">
                  <c:v>0.82527383277520416</c:v>
                </c:pt>
                <c:pt idx="35531">
                  <c:v>0.79873443080095741</c:v>
                </c:pt>
                <c:pt idx="35532">
                  <c:v>0.79504903349464584</c:v>
                </c:pt>
                <c:pt idx="35533">
                  <c:v>0.78355668729584227</c:v>
                </c:pt>
                <c:pt idx="35534">
                  <c:v>0.75424576932264009</c:v>
                </c:pt>
                <c:pt idx="35535">
                  <c:v>0.74459725895527129</c:v>
                </c:pt>
                <c:pt idx="35536">
                  <c:v>0.74459725895527096</c:v>
                </c:pt>
                <c:pt idx="35537">
                  <c:v>0.74459725895527162</c:v>
                </c:pt>
                <c:pt idx="35538">
                  <c:v>0.74459725895527162</c:v>
                </c:pt>
                <c:pt idx="35539">
                  <c:v>2.4821368580104233</c:v>
                </c:pt>
                <c:pt idx="35540">
                  <c:v>2.4905985138789646</c:v>
                </c:pt>
                <c:pt idx="35541">
                  <c:v>2.4912296839491503</c:v>
                </c:pt>
                <c:pt idx="35542">
                  <c:v>2.4912296839491508</c:v>
                </c:pt>
                <c:pt idx="35543">
                  <c:v>2.4912296839491508</c:v>
                </c:pt>
                <c:pt idx="35544">
                  <c:v>2.4933299887665115</c:v>
                </c:pt>
                <c:pt idx="35545">
                  <c:v>2.4933299887665119</c:v>
                </c:pt>
                <c:pt idx="35546">
                  <c:v>2.4925303705838853</c:v>
                </c:pt>
                <c:pt idx="35547">
                  <c:v>2.477188129750524</c:v>
                </c:pt>
                <c:pt idx="35548">
                  <c:v>2.484788885690616</c:v>
                </c:pt>
                <c:pt idx="35549">
                  <c:v>2.4693886451827174</c:v>
                </c:pt>
                <c:pt idx="35550">
                  <c:v>2.4698189656744063</c:v>
                </c:pt>
                <c:pt idx="35551">
                  <c:v>2.4698153739236273</c:v>
                </c:pt>
                <c:pt idx="35552">
                  <c:v>2.4856187503960654</c:v>
                </c:pt>
                <c:pt idx="35553">
                  <c:v>2.4848401439736549</c:v>
                </c:pt>
                <c:pt idx="35554">
                  <c:v>2.4857244341517468</c:v>
                </c:pt>
                <c:pt idx="35555">
                  <c:v>3.3825740695671715</c:v>
                </c:pt>
                <c:pt idx="35556">
                  <c:v>3.3630256340373768</c:v>
                </c:pt>
                <c:pt idx="35557">
                  <c:v>3.3825740695671715</c:v>
                </c:pt>
                <c:pt idx="35558">
                  <c:v>3.3867090484687679</c:v>
                </c:pt>
                <c:pt idx="35559">
                  <c:v>3.3899335739503869</c:v>
                </c:pt>
                <c:pt idx="35560">
                  <c:v>3.3814731810395142</c:v>
                </c:pt>
                <c:pt idx="35561">
                  <c:v>3.3835704070214931</c:v>
                </c:pt>
                <c:pt idx="35562">
                  <c:v>3.3927809907503126</c:v>
                </c:pt>
                <c:pt idx="35563">
                  <c:v>3.3918562336392477</c:v>
                </c:pt>
                <c:pt idx="35564">
                  <c:v>3.392780990750313</c:v>
                </c:pt>
                <c:pt idx="35565">
                  <c:v>3.3985808080498772</c:v>
                </c:pt>
                <c:pt idx="35566">
                  <c:v>3.4072881731824896</c:v>
                </c:pt>
                <c:pt idx="35567">
                  <c:v>3.3903517539642918</c:v>
                </c:pt>
                <c:pt idx="35568">
                  <c:v>3.3937398219646049</c:v>
                </c:pt>
                <c:pt idx="35569">
                  <c:v>3.396442084674395</c:v>
                </c:pt>
                <c:pt idx="35570">
                  <c:v>2.4745161605712331</c:v>
                </c:pt>
                <c:pt idx="35571">
                  <c:v>2.4690696617951229</c:v>
                </c:pt>
                <c:pt idx="35572">
                  <c:v>2.4745161605712331</c:v>
                </c:pt>
                <c:pt idx="35573">
                  <c:v>2.4616097116579247</c:v>
                </c:pt>
                <c:pt idx="35574">
                  <c:v>2.4614114987293365</c:v>
                </c:pt>
                <c:pt idx="35575">
                  <c:v>2.4614114987293365</c:v>
                </c:pt>
                <c:pt idx="35576">
                  <c:v>2.4737403063009031</c:v>
                </c:pt>
                <c:pt idx="35577">
                  <c:v>2.4740640080484804</c:v>
                </c:pt>
                <c:pt idx="35578">
                  <c:v>2.4740640080484804</c:v>
                </c:pt>
                <c:pt idx="35579">
                  <c:v>3.5251945725297973</c:v>
                </c:pt>
                <c:pt idx="35580">
                  <c:v>3.522916473416315</c:v>
                </c:pt>
                <c:pt idx="35581">
                  <c:v>3.5295023276010311</c:v>
                </c:pt>
                <c:pt idx="35582">
                  <c:v>3.5295023276010311</c:v>
                </c:pt>
                <c:pt idx="35583">
                  <c:v>3.516189715368625</c:v>
                </c:pt>
                <c:pt idx="35584">
                  <c:v>3.532770768505872</c:v>
                </c:pt>
                <c:pt idx="35585">
                  <c:v>3.5329886562163155</c:v>
                </c:pt>
                <c:pt idx="35586">
                  <c:v>2.6493883612761953</c:v>
                </c:pt>
                <c:pt idx="35587">
                  <c:v>3.5327707685058725</c:v>
                </c:pt>
                <c:pt idx="35588">
                  <c:v>3.5250928800097037</c:v>
                </c:pt>
                <c:pt idx="35589">
                  <c:v>3.5222047019642431</c:v>
                </c:pt>
                <c:pt idx="35590">
                  <c:v>3.5363740711751515</c:v>
                </c:pt>
                <c:pt idx="35591">
                  <c:v>3.5274148487367412</c:v>
                </c:pt>
                <c:pt idx="35592">
                  <c:v>3.5250752643236885</c:v>
                </c:pt>
                <c:pt idx="35593">
                  <c:v>3.5250752643236885</c:v>
                </c:pt>
                <c:pt idx="35594">
                  <c:v>3.5250752643236885</c:v>
                </c:pt>
                <c:pt idx="35595">
                  <c:v>3.5253656794405481</c:v>
                </c:pt>
                <c:pt idx="35596">
                  <c:v>3.5155806393894524</c:v>
                </c:pt>
                <c:pt idx="35597">
                  <c:v>3.5155806393894524</c:v>
                </c:pt>
                <c:pt idx="35598">
                  <c:v>3.5323814752340219</c:v>
                </c:pt>
                <c:pt idx="35599">
                  <c:v>3.5286802693483361</c:v>
                </c:pt>
                <c:pt idx="35600">
                  <c:v>3.526160055166442</c:v>
                </c:pt>
                <c:pt idx="35601">
                  <c:v>3.5203550218278612</c:v>
                </c:pt>
                <c:pt idx="35602">
                  <c:v>4.1681522318763422</c:v>
                </c:pt>
                <c:pt idx="35603">
                  <c:v>4.1543939227960598</c:v>
                </c:pt>
                <c:pt idx="35604">
                  <c:v>4.1471303657531093</c:v>
                </c:pt>
                <c:pt idx="35605">
                  <c:v>4.146004483086978</c:v>
                </c:pt>
                <c:pt idx="35606">
                  <c:v>4.1618816971637083</c:v>
                </c:pt>
                <c:pt idx="35607">
                  <c:v>4.138480036623057</c:v>
                </c:pt>
                <c:pt idx="35608">
                  <c:v>4.1396436164955182</c:v>
                </c:pt>
                <c:pt idx="35609">
                  <c:v>4.6524292547940682</c:v>
                </c:pt>
                <c:pt idx="35610">
                  <c:v>4.0355557225237488</c:v>
                </c:pt>
                <c:pt idx="35611">
                  <c:v>4.036715806905808</c:v>
                </c:pt>
                <c:pt idx="35612">
                  <c:v>4.023286445051931</c:v>
                </c:pt>
                <c:pt idx="35613">
                  <c:v>4.023286445051931</c:v>
                </c:pt>
                <c:pt idx="35614">
                  <c:v>4.0182317853181519</c:v>
                </c:pt>
                <c:pt idx="35615">
                  <c:v>3.9945203752260081</c:v>
                </c:pt>
                <c:pt idx="35616">
                  <c:v>3.9926766988630722</c:v>
                </c:pt>
                <c:pt idx="35617">
                  <c:v>3.9945203752260086</c:v>
                </c:pt>
                <c:pt idx="35618">
                  <c:v>3.3551687182601824</c:v>
                </c:pt>
                <c:pt idx="35619">
                  <c:v>3.3467040490123021</c:v>
                </c:pt>
                <c:pt idx="35620">
                  <c:v>3.3458217455455781</c:v>
                </c:pt>
                <c:pt idx="35621">
                  <c:v>3.3458217455455781</c:v>
                </c:pt>
                <c:pt idx="35622">
                  <c:v>3.3458217455455781</c:v>
                </c:pt>
                <c:pt idx="35623">
                  <c:v>3.3458217455455781</c:v>
                </c:pt>
                <c:pt idx="35624">
                  <c:v>3.3387571992877896</c:v>
                </c:pt>
                <c:pt idx="35625">
                  <c:v>3.3567664204184209</c:v>
                </c:pt>
                <c:pt idx="35626">
                  <c:v>3.3506809533580886</c:v>
                </c:pt>
                <c:pt idx="35627">
                  <c:v>3.3567664204184209</c:v>
                </c:pt>
                <c:pt idx="35628">
                  <c:v>3.3660457893473992</c:v>
                </c:pt>
                <c:pt idx="35629">
                  <c:v>3.3446426091800245</c:v>
                </c:pt>
                <c:pt idx="35630">
                  <c:v>3.3446426091800245</c:v>
                </c:pt>
                <c:pt idx="35631">
                  <c:v>3.345549087858612</c:v>
                </c:pt>
                <c:pt idx="35632">
                  <c:v>3.341188887833662</c:v>
                </c:pt>
                <c:pt idx="35633">
                  <c:v>2.4461387313535794</c:v>
                </c:pt>
                <c:pt idx="35634">
                  <c:v>2.4459907415189166</c:v>
                </c:pt>
                <c:pt idx="35635">
                  <c:v>3.8459531889144918</c:v>
                </c:pt>
                <c:pt idx="35636">
                  <c:v>3.8659234472368889</c:v>
                </c:pt>
                <c:pt idx="35637">
                  <c:v>3.8459531889144913</c:v>
                </c:pt>
                <c:pt idx="35638">
                  <c:v>3.8520558385286372</c:v>
                </c:pt>
                <c:pt idx="35639">
                  <c:v>3.8520558385286372</c:v>
                </c:pt>
                <c:pt idx="35640">
                  <c:v>3.1146679186546282</c:v>
                </c:pt>
                <c:pt idx="35641">
                  <c:v>3.1174398999269584</c:v>
                </c:pt>
                <c:pt idx="35642">
                  <c:v>3.1170761600771204</c:v>
                </c:pt>
                <c:pt idx="35643">
                  <c:v>3.1170761600771204</c:v>
                </c:pt>
                <c:pt idx="35644">
                  <c:v>3.1166368717286463</c:v>
                </c:pt>
                <c:pt idx="35645">
                  <c:v>3.1194232820993091</c:v>
                </c:pt>
                <c:pt idx="35646">
                  <c:v>3.1358342430019746</c:v>
                </c:pt>
                <c:pt idx="35647">
                  <c:v>3.1433748772850372</c:v>
                </c:pt>
                <c:pt idx="35648">
                  <c:v>3.1505853972672231</c:v>
                </c:pt>
                <c:pt idx="35649">
                  <c:v>3.137916088382787</c:v>
                </c:pt>
                <c:pt idx="35650">
                  <c:v>3.143782071454567</c:v>
                </c:pt>
                <c:pt idx="35651">
                  <c:v>3.1507017618447439</c:v>
                </c:pt>
                <c:pt idx="35652">
                  <c:v>3.1433484519083255</c:v>
                </c:pt>
                <c:pt idx="35653">
                  <c:v>3.1495319590177346</c:v>
                </c:pt>
                <c:pt idx="35654">
                  <c:v>3.1556488503972573</c:v>
                </c:pt>
                <c:pt idx="35655">
                  <c:v>3.1540012411767431</c:v>
                </c:pt>
                <c:pt idx="35656">
                  <c:v>3.1540012411767431</c:v>
                </c:pt>
                <c:pt idx="35657">
                  <c:v>3.1659986333721073</c:v>
                </c:pt>
                <c:pt idx="35658">
                  <c:v>3.1659986333721069</c:v>
                </c:pt>
                <c:pt idx="35659">
                  <c:v>3.1540012411767431</c:v>
                </c:pt>
                <c:pt idx="35660">
                  <c:v>3.1540012411767431</c:v>
                </c:pt>
                <c:pt idx="35661">
                  <c:v>3.1550289786941081</c:v>
                </c:pt>
                <c:pt idx="35662">
                  <c:v>3.155646550373552</c:v>
                </c:pt>
                <c:pt idx="35663">
                  <c:v>3.1556363280256905</c:v>
                </c:pt>
                <c:pt idx="35664">
                  <c:v>3.1539232542756275</c:v>
                </c:pt>
                <c:pt idx="35665">
                  <c:v>3.1548712891648485</c:v>
                </c:pt>
                <c:pt idx="35666">
                  <c:v>0.64144214305954506</c:v>
                </c:pt>
                <c:pt idx="35667">
                  <c:v>0.62174668363057628</c:v>
                </c:pt>
                <c:pt idx="35668">
                  <c:v>0.61056885674274475</c:v>
                </c:pt>
                <c:pt idx="35669">
                  <c:v>0.62178768656126582</c:v>
                </c:pt>
                <c:pt idx="35670">
                  <c:v>0.64039875227444987</c:v>
                </c:pt>
                <c:pt idx="35671">
                  <c:v>0.66166787019429174</c:v>
                </c:pt>
                <c:pt idx="35672">
                  <c:v>0.67405771127326375</c:v>
                </c:pt>
                <c:pt idx="35673">
                  <c:v>0.68506932436677181</c:v>
                </c:pt>
                <c:pt idx="35674">
                  <c:v>0.68506932436677181</c:v>
                </c:pt>
                <c:pt idx="35675">
                  <c:v>0.68159809458288734</c:v>
                </c:pt>
                <c:pt idx="35676">
                  <c:v>0.68159809458288734</c:v>
                </c:pt>
                <c:pt idx="35677">
                  <c:v>0.66286398125730439</c:v>
                </c:pt>
                <c:pt idx="35678">
                  <c:v>0.65834951924499396</c:v>
                </c:pt>
                <c:pt idx="35679">
                  <c:v>0.65350256980435462</c:v>
                </c:pt>
                <c:pt idx="35680">
                  <c:v>0.67542305700303196</c:v>
                </c:pt>
                <c:pt idx="35681">
                  <c:v>0.68255651978829956</c:v>
                </c:pt>
                <c:pt idx="35682">
                  <c:v>0.68339450078594777</c:v>
                </c:pt>
                <c:pt idx="35683">
                  <c:v>0.68339450078594743</c:v>
                </c:pt>
                <c:pt idx="35684">
                  <c:v>0.67782798735154359</c:v>
                </c:pt>
                <c:pt idx="35685">
                  <c:v>0.67115436300468811</c:v>
                </c:pt>
                <c:pt idx="35686">
                  <c:v>0.66213675176937825</c:v>
                </c:pt>
                <c:pt idx="35687">
                  <c:v>0.64353278338266429</c:v>
                </c:pt>
                <c:pt idx="35688">
                  <c:v>0.62909776333862955</c:v>
                </c:pt>
                <c:pt idx="35689">
                  <c:v>0.66083280790227017</c:v>
                </c:pt>
                <c:pt idx="35690">
                  <c:v>2.4888487407052886</c:v>
                </c:pt>
                <c:pt idx="35691">
                  <c:v>2.4894745338594344</c:v>
                </c:pt>
                <c:pt idx="35692">
                  <c:v>2.5024780850343129</c:v>
                </c:pt>
                <c:pt idx="35693">
                  <c:v>2.5013102913827616</c:v>
                </c:pt>
                <c:pt idx="35694">
                  <c:v>2.514360689602698</c:v>
                </c:pt>
                <c:pt idx="35695">
                  <c:v>2.5148506471190881</c:v>
                </c:pt>
                <c:pt idx="35696">
                  <c:v>2.5146045940282566</c:v>
                </c:pt>
                <c:pt idx="35697">
                  <c:v>2.5017667014555869</c:v>
                </c:pt>
                <c:pt idx="35698">
                  <c:v>2.4959517900370964</c:v>
                </c:pt>
                <c:pt idx="35699">
                  <c:v>2.508919468429283</c:v>
                </c:pt>
                <c:pt idx="35700">
                  <c:v>2.5217862167925729</c:v>
                </c:pt>
                <c:pt idx="35701">
                  <c:v>2.5101076627642995</c:v>
                </c:pt>
                <c:pt idx="35702">
                  <c:v>2.4958343859314707</c:v>
                </c:pt>
                <c:pt idx="35703">
                  <c:v>2.4972335369743428</c:v>
                </c:pt>
                <c:pt idx="35704">
                  <c:v>2.5097966013661202</c:v>
                </c:pt>
                <c:pt idx="35705">
                  <c:v>2.5110573161425793</c:v>
                </c:pt>
                <c:pt idx="35706">
                  <c:v>2.4972335369743432</c:v>
                </c:pt>
                <c:pt idx="35707">
                  <c:v>2.4957031961529887</c:v>
                </c:pt>
                <c:pt idx="35708">
                  <c:v>2.4965117391439726</c:v>
                </c:pt>
                <c:pt idx="35709">
                  <c:v>3.9072507040777573</c:v>
                </c:pt>
                <c:pt idx="35710">
                  <c:v>4.4914451808627378</c:v>
                </c:pt>
                <c:pt idx="35711">
                  <c:v>4.4749479792812874</c:v>
                </c:pt>
                <c:pt idx="35712">
                  <c:v>4.4870177168889516</c:v>
                </c:pt>
                <c:pt idx="35713">
                  <c:v>4.4913571991230521</c:v>
                </c:pt>
                <c:pt idx="35714">
                  <c:v>4.4779555781907607</c:v>
                </c:pt>
                <c:pt idx="35715">
                  <c:v>4.4739337436488524</c:v>
                </c:pt>
                <c:pt idx="35716">
                  <c:v>4.4893432724274849</c:v>
                </c:pt>
                <c:pt idx="35717">
                  <c:v>4.4864646594483135</c:v>
                </c:pt>
                <c:pt idx="35718">
                  <c:v>4.4849907107304237</c:v>
                </c:pt>
                <c:pt idx="35719">
                  <c:v>4.9689118961641734</c:v>
                </c:pt>
                <c:pt idx="35720">
                  <c:v>4.9455300559008784</c:v>
                </c:pt>
                <c:pt idx="35721">
                  <c:v>4.4864646594483135</c:v>
                </c:pt>
                <c:pt idx="35722">
                  <c:v>4.4945387429598043</c:v>
                </c:pt>
                <c:pt idx="35723">
                  <c:v>4.4945387429598043</c:v>
                </c:pt>
                <c:pt idx="35724">
                  <c:v>4.4983846042626023</c:v>
                </c:pt>
                <c:pt idx="35725">
                  <c:v>4.4780351905198135</c:v>
                </c:pt>
                <c:pt idx="35726">
                  <c:v>4.4776524702259675</c:v>
                </c:pt>
                <c:pt idx="35727">
                  <c:v>4.4886961911403587</c:v>
                </c:pt>
                <c:pt idx="35728">
                  <c:v>4.4940897886107862</c:v>
                </c:pt>
                <c:pt idx="35729">
                  <c:v>4.5137508081373374</c:v>
                </c:pt>
                <c:pt idx="35730">
                  <c:v>4.4940897886107853</c:v>
                </c:pt>
                <c:pt idx="35731">
                  <c:v>4.4736976025804456</c:v>
                </c:pt>
                <c:pt idx="35732">
                  <c:v>4.4736976025804456</c:v>
                </c:pt>
                <c:pt idx="35733">
                  <c:v>4.9558282362046988</c:v>
                </c:pt>
                <c:pt idx="35734">
                  <c:v>4.9539879141861247</c:v>
                </c:pt>
                <c:pt idx="35735">
                  <c:v>4.9373343990195693</c:v>
                </c:pt>
                <c:pt idx="35736">
                  <c:v>4.9395134456872229</c:v>
                </c:pt>
                <c:pt idx="35737">
                  <c:v>4.9373343990195693</c:v>
                </c:pt>
                <c:pt idx="35738">
                  <c:v>4.9593904034444911</c:v>
                </c:pt>
                <c:pt idx="35739">
                  <c:v>4.9539879141861247</c:v>
                </c:pt>
                <c:pt idx="35740">
                  <c:v>4.0814869589459413</c:v>
                </c:pt>
                <c:pt idx="35741">
                  <c:v>3.4078305340805088</c:v>
                </c:pt>
                <c:pt idx="35742">
                  <c:v>3.4047655819533467</c:v>
                </c:pt>
                <c:pt idx="35743">
                  <c:v>3.3987406004422724</c:v>
                </c:pt>
                <c:pt idx="35744">
                  <c:v>3.3974420505716831</c:v>
                </c:pt>
                <c:pt idx="35745">
                  <c:v>3.3985949076808279</c:v>
                </c:pt>
                <c:pt idx="35746">
                  <c:v>3.4012568681354414</c:v>
                </c:pt>
                <c:pt idx="35747">
                  <c:v>3.3928403529741926</c:v>
                </c:pt>
                <c:pt idx="35748">
                  <c:v>3.3958718741495479</c:v>
                </c:pt>
                <c:pt idx="35749">
                  <c:v>3.4001225723146793</c:v>
                </c:pt>
                <c:pt idx="35750">
                  <c:v>2.4820155407734652</c:v>
                </c:pt>
                <c:pt idx="35751">
                  <c:v>2.4818667238519425</c:v>
                </c:pt>
                <c:pt idx="35752">
                  <c:v>2.4683052487990005</c:v>
                </c:pt>
                <c:pt idx="35753">
                  <c:v>2.4768283695307551</c:v>
                </c:pt>
                <c:pt idx="35754">
                  <c:v>2.4611199894554909</c:v>
                </c:pt>
                <c:pt idx="35755">
                  <c:v>2.4607560828899131</c:v>
                </c:pt>
                <c:pt idx="35756">
                  <c:v>2.4607888551849153</c:v>
                </c:pt>
                <c:pt idx="35757">
                  <c:v>2.4588181471066752</c:v>
                </c:pt>
                <c:pt idx="35758">
                  <c:v>2.4678837403912302</c:v>
                </c:pt>
                <c:pt idx="35759">
                  <c:v>2.4678837403912302</c:v>
                </c:pt>
                <c:pt idx="35760">
                  <c:v>2.450581489319636</c:v>
                </c:pt>
                <c:pt idx="35761">
                  <c:v>2.450581489319636</c:v>
                </c:pt>
                <c:pt idx="35762">
                  <c:v>2.4679124967411785</c:v>
                </c:pt>
                <c:pt idx="35763">
                  <c:v>2.4671663043583174</c:v>
                </c:pt>
                <c:pt idx="35764">
                  <c:v>0.61456214373484375</c:v>
                </c:pt>
                <c:pt idx="35765">
                  <c:v>0.61512445548328654</c:v>
                </c:pt>
                <c:pt idx="35766">
                  <c:v>0.61512445548328731</c:v>
                </c:pt>
                <c:pt idx="35767">
                  <c:v>0.60883996930277384</c:v>
                </c:pt>
                <c:pt idx="35768">
                  <c:v>0.59539679753425601</c:v>
                </c:pt>
                <c:pt idx="35769">
                  <c:v>0.561384447057934</c:v>
                </c:pt>
                <c:pt idx="35770">
                  <c:v>0.5588119179342812</c:v>
                </c:pt>
                <c:pt idx="35771">
                  <c:v>0.55881191793428076</c:v>
                </c:pt>
                <c:pt idx="35772">
                  <c:v>0.55881191793428153</c:v>
                </c:pt>
                <c:pt idx="35773">
                  <c:v>0.5485684709548132</c:v>
                </c:pt>
                <c:pt idx="35774">
                  <c:v>0.5852925129389519</c:v>
                </c:pt>
                <c:pt idx="35775">
                  <c:v>0.6027208944336403</c:v>
                </c:pt>
                <c:pt idx="35776">
                  <c:v>0.59946741885135535</c:v>
                </c:pt>
                <c:pt idx="35777">
                  <c:v>0.61613355005943515</c:v>
                </c:pt>
                <c:pt idx="35778">
                  <c:v>0.61063740771793029</c:v>
                </c:pt>
                <c:pt idx="35779">
                  <c:v>0.61092124358945399</c:v>
                </c:pt>
                <c:pt idx="35780">
                  <c:v>0.64598495808881107</c:v>
                </c:pt>
                <c:pt idx="35781">
                  <c:v>0.64549910510629482</c:v>
                </c:pt>
                <c:pt idx="35782">
                  <c:v>0.65251374970063769</c:v>
                </c:pt>
                <c:pt idx="35783">
                  <c:v>0.65223620779563041</c:v>
                </c:pt>
                <c:pt idx="35784">
                  <c:v>0.62410993855299524</c:v>
                </c:pt>
                <c:pt idx="35785">
                  <c:v>0.63264405597529605</c:v>
                </c:pt>
                <c:pt idx="35786">
                  <c:v>0.62092567934624066</c:v>
                </c:pt>
                <c:pt idx="35787">
                  <c:v>2.4669756558540423</c:v>
                </c:pt>
                <c:pt idx="35788">
                  <c:v>2.4681669041629681</c:v>
                </c:pt>
                <c:pt idx="35789">
                  <c:v>2.4513918830762398</c:v>
                </c:pt>
                <c:pt idx="35790">
                  <c:v>2.4666079199161617</c:v>
                </c:pt>
                <c:pt idx="35791">
                  <c:v>2.4665216042316591</c:v>
                </c:pt>
                <c:pt idx="35792">
                  <c:v>2.4688412057205045</c:v>
                </c:pt>
                <c:pt idx="35793">
                  <c:v>2.451237587994922</c:v>
                </c:pt>
                <c:pt idx="35794">
                  <c:v>2.4537275790637523</c:v>
                </c:pt>
                <c:pt idx="35795">
                  <c:v>2.4702170699209032</c:v>
                </c:pt>
                <c:pt idx="35796">
                  <c:v>2.469257377820067</c:v>
                </c:pt>
                <c:pt idx="35797">
                  <c:v>2.4677685324309908</c:v>
                </c:pt>
                <c:pt idx="35798">
                  <c:v>2.4734569917656666</c:v>
                </c:pt>
                <c:pt idx="35799">
                  <c:v>2.4752926649823239</c:v>
                </c:pt>
                <c:pt idx="35800">
                  <c:v>2.4752926649823239</c:v>
                </c:pt>
                <c:pt idx="35801">
                  <c:v>3.8826818590137222</c:v>
                </c:pt>
                <c:pt idx="35802">
                  <c:v>3.863012403332903</c:v>
                </c:pt>
                <c:pt idx="35803">
                  <c:v>3.8638258646288421</c:v>
                </c:pt>
                <c:pt idx="35804">
                  <c:v>3.8638258646288413</c:v>
                </c:pt>
                <c:pt idx="35805">
                  <c:v>3.8638258646288417</c:v>
                </c:pt>
                <c:pt idx="35806">
                  <c:v>3.8692938047331737</c:v>
                </c:pt>
                <c:pt idx="35807">
                  <c:v>3.8834106267215174</c:v>
                </c:pt>
                <c:pt idx="35808">
                  <c:v>3.8841964283311623</c:v>
                </c:pt>
                <c:pt idx="35809">
                  <c:v>3.8834106267215178</c:v>
                </c:pt>
                <c:pt idx="35810">
                  <c:v>4.4633422088449617</c:v>
                </c:pt>
                <c:pt idx="35811">
                  <c:v>4.4461261652376942</c:v>
                </c:pt>
                <c:pt idx="35812">
                  <c:v>4.4429830036658569</c:v>
                </c:pt>
                <c:pt idx="35813">
                  <c:v>4.4355312783390257</c:v>
                </c:pt>
                <c:pt idx="35814">
                  <c:v>4.4293334307770245</c:v>
                </c:pt>
                <c:pt idx="35815">
                  <c:v>4.435517730076044</c:v>
                </c:pt>
                <c:pt idx="35816">
                  <c:v>4.4372283548928531</c:v>
                </c:pt>
                <c:pt idx="35817">
                  <c:v>4.4372283548928539</c:v>
                </c:pt>
                <c:pt idx="35818">
                  <c:v>4.4372283548928539</c:v>
                </c:pt>
                <c:pt idx="35819">
                  <c:v>4.4459234271034198</c:v>
                </c:pt>
                <c:pt idx="35820">
                  <c:v>4.4534511573877502</c:v>
                </c:pt>
                <c:pt idx="35821">
                  <c:v>4.4361057745829564</c:v>
                </c:pt>
                <c:pt idx="35822">
                  <c:v>4.4576184420403129</c:v>
                </c:pt>
                <c:pt idx="35823">
                  <c:v>4.457227145809874</c:v>
                </c:pt>
                <c:pt idx="35824">
                  <c:v>4.457227145809874</c:v>
                </c:pt>
                <c:pt idx="35825">
                  <c:v>4.4724741445854592</c:v>
                </c:pt>
                <c:pt idx="35826">
                  <c:v>4.457227145809874</c:v>
                </c:pt>
                <c:pt idx="35827">
                  <c:v>4.4740452216267661</c:v>
                </c:pt>
                <c:pt idx="35828">
                  <c:v>4.4755182993555955</c:v>
                </c:pt>
                <c:pt idx="35829">
                  <c:v>4.4616939208197737</c:v>
                </c:pt>
                <c:pt idx="35830">
                  <c:v>5.0158849178230716</c:v>
                </c:pt>
                <c:pt idx="35831">
                  <c:v>5.0144146951215953</c:v>
                </c:pt>
                <c:pt idx="35832">
                  <c:v>4.1443393185279565</c:v>
                </c:pt>
                <c:pt idx="35833">
                  <c:v>4.1443393185279573</c:v>
                </c:pt>
                <c:pt idx="35834">
                  <c:v>4.1443393185279573</c:v>
                </c:pt>
                <c:pt idx="35835">
                  <c:v>4.1427937257747232</c:v>
                </c:pt>
                <c:pt idx="35836">
                  <c:v>4.1427937257747232</c:v>
                </c:pt>
                <c:pt idx="35837">
                  <c:v>4.7398175871678205</c:v>
                </c:pt>
                <c:pt idx="35838">
                  <c:v>4.7398175871678205</c:v>
                </c:pt>
                <c:pt idx="35839">
                  <c:v>4.7375629994520718</c:v>
                </c:pt>
                <c:pt idx="35840">
                  <c:v>4.7469864036832226</c:v>
                </c:pt>
                <c:pt idx="35841">
                  <c:v>4.2411490746571427</c:v>
                </c:pt>
                <c:pt idx="35842">
                  <c:v>4.2411490746571436</c:v>
                </c:pt>
                <c:pt idx="35843">
                  <c:v>4.2383898219770337</c:v>
                </c:pt>
                <c:pt idx="35844">
                  <c:v>4.2387979688354509</c:v>
                </c:pt>
                <c:pt idx="35845">
                  <c:v>4.2619566888810612</c:v>
                </c:pt>
                <c:pt idx="35846">
                  <c:v>4.2562517280011045</c:v>
                </c:pt>
                <c:pt idx="35847">
                  <c:v>4.2573584947426673</c:v>
                </c:pt>
                <c:pt idx="35848">
                  <c:v>4.2573584947426673</c:v>
                </c:pt>
                <c:pt idx="35849">
                  <c:v>3.6326959857480405</c:v>
                </c:pt>
                <c:pt idx="35850">
                  <c:v>3.6265273075181472</c:v>
                </c:pt>
                <c:pt idx="35851">
                  <c:v>4.2445763029630337</c:v>
                </c:pt>
                <c:pt idx="35852">
                  <c:v>4.2402826167763008</c:v>
                </c:pt>
                <c:pt idx="35853">
                  <c:v>4.2177437056679192</c:v>
                </c:pt>
                <c:pt idx="35854">
                  <c:v>4.210008595303413</c:v>
                </c:pt>
                <c:pt idx="35855">
                  <c:v>4.210008595303413</c:v>
                </c:pt>
                <c:pt idx="35856">
                  <c:v>4.1929592203995245</c:v>
                </c:pt>
                <c:pt idx="35857">
                  <c:v>4.210008595303413</c:v>
                </c:pt>
                <c:pt idx="35858">
                  <c:v>4.1929592203995263</c:v>
                </c:pt>
                <c:pt idx="35859">
                  <c:v>4.1910601364855022</c:v>
                </c:pt>
                <c:pt idx="35860">
                  <c:v>4.1929592203995245</c:v>
                </c:pt>
                <c:pt idx="35861">
                  <c:v>3.4783657892745885</c:v>
                </c:pt>
                <c:pt idx="35862">
                  <c:v>3.4833096396653618</c:v>
                </c:pt>
                <c:pt idx="35863">
                  <c:v>3.5034331905585976</c:v>
                </c:pt>
                <c:pt idx="35864">
                  <c:v>3.5042119223400472</c:v>
                </c:pt>
                <c:pt idx="35865">
                  <c:v>3.5026773987076329</c:v>
                </c:pt>
                <c:pt idx="35866">
                  <c:v>3.5225995435508648</c:v>
                </c:pt>
                <c:pt idx="35867">
                  <c:v>3.5225995435508648</c:v>
                </c:pt>
                <c:pt idx="35868">
                  <c:v>2.4906395001418842</c:v>
                </c:pt>
                <c:pt idx="35869">
                  <c:v>2.4757672057412696</c:v>
                </c:pt>
                <c:pt idx="35870">
                  <c:v>2.4751903720181869</c:v>
                </c:pt>
                <c:pt idx="35871">
                  <c:v>2.4728036323918747</c:v>
                </c:pt>
                <c:pt idx="35872">
                  <c:v>2.4728036323918743</c:v>
                </c:pt>
                <c:pt idx="35873">
                  <c:v>2.4717297948967296</c:v>
                </c:pt>
                <c:pt idx="35874">
                  <c:v>2.4797297484585332</c:v>
                </c:pt>
                <c:pt idx="35875">
                  <c:v>2.4794613979938309</c:v>
                </c:pt>
                <c:pt idx="35876">
                  <c:v>2.4616820598923495</c:v>
                </c:pt>
                <c:pt idx="35877">
                  <c:v>2.4633074852542198</c:v>
                </c:pt>
                <c:pt idx="35878">
                  <c:v>2.4633074852542207</c:v>
                </c:pt>
                <c:pt idx="35879">
                  <c:v>2.465783241226998</c:v>
                </c:pt>
                <c:pt idx="35880">
                  <c:v>2.4682465433905536</c:v>
                </c:pt>
                <c:pt idx="35881">
                  <c:v>2.4663170248395736</c:v>
                </c:pt>
                <c:pt idx="35882">
                  <c:v>0.64729196554386959</c:v>
                </c:pt>
                <c:pt idx="35883">
                  <c:v>0.64729196554386992</c:v>
                </c:pt>
                <c:pt idx="35884">
                  <c:v>0.6763632704939373</c:v>
                </c:pt>
                <c:pt idx="35885">
                  <c:v>0.67636327049393763</c:v>
                </c:pt>
                <c:pt idx="35886">
                  <c:v>0.67049397821150947</c:v>
                </c:pt>
                <c:pt idx="35887">
                  <c:v>0.67016449283035828</c:v>
                </c:pt>
                <c:pt idx="35888">
                  <c:v>0.63693297200102528</c:v>
                </c:pt>
                <c:pt idx="35889">
                  <c:v>0.64185438780994808</c:v>
                </c:pt>
                <c:pt idx="35890">
                  <c:v>0.62758825158504472</c:v>
                </c:pt>
                <c:pt idx="35891">
                  <c:v>0.63628936178839079</c:v>
                </c:pt>
                <c:pt idx="35892">
                  <c:v>0.60033068410748114</c:v>
                </c:pt>
                <c:pt idx="35893">
                  <c:v>0.60095246114972722</c:v>
                </c:pt>
                <c:pt idx="35894">
                  <c:v>0.55714202143613867</c:v>
                </c:pt>
                <c:pt idx="35895">
                  <c:v>0.55509423035964156</c:v>
                </c:pt>
                <c:pt idx="35896">
                  <c:v>0.54367142285113035</c:v>
                </c:pt>
                <c:pt idx="35897">
                  <c:v>0.49341591095774678</c:v>
                </c:pt>
                <c:pt idx="35898">
                  <c:v>0.43196601833819875</c:v>
                </c:pt>
                <c:pt idx="35899">
                  <c:v>0.41995410036096353</c:v>
                </c:pt>
                <c:pt idx="35900">
                  <c:v>0.41660587832674384</c:v>
                </c:pt>
                <c:pt idx="35901">
                  <c:v>0.41389472689703494</c:v>
                </c:pt>
                <c:pt idx="35902">
                  <c:v>0.41389472689703494</c:v>
                </c:pt>
                <c:pt idx="35903">
                  <c:v>0.41411993115247181</c:v>
                </c:pt>
                <c:pt idx="35904">
                  <c:v>0.40074916836061486</c:v>
                </c:pt>
                <c:pt idx="35905">
                  <c:v>0.37339667653006953</c:v>
                </c:pt>
                <c:pt idx="35906">
                  <c:v>0.37339667653007014</c:v>
                </c:pt>
                <c:pt idx="35907">
                  <c:v>0.37336399984300561</c:v>
                </c:pt>
                <c:pt idx="35908">
                  <c:v>0.44125129519932882</c:v>
                </c:pt>
                <c:pt idx="35909">
                  <c:v>0.44449078770408268</c:v>
                </c:pt>
                <c:pt idx="35910">
                  <c:v>0.49875651826931272</c:v>
                </c:pt>
                <c:pt idx="35911">
                  <c:v>0.49875651826931272</c:v>
                </c:pt>
                <c:pt idx="35912">
                  <c:v>0.49875651826931366</c:v>
                </c:pt>
                <c:pt idx="35913">
                  <c:v>0.50142658089193304</c:v>
                </c:pt>
                <c:pt idx="35914">
                  <c:v>0.49843261092937879</c:v>
                </c:pt>
                <c:pt idx="35915">
                  <c:v>0.45278270154445793</c:v>
                </c:pt>
                <c:pt idx="35916">
                  <c:v>0.44370460592076144</c:v>
                </c:pt>
                <c:pt idx="35917">
                  <c:v>0.5004594143286949</c:v>
                </c:pt>
                <c:pt idx="35918">
                  <c:v>0.51210259077214915</c:v>
                </c:pt>
                <c:pt idx="35919">
                  <c:v>0.51293172978211776</c:v>
                </c:pt>
                <c:pt idx="35920">
                  <c:v>0.52061493096871203</c:v>
                </c:pt>
                <c:pt idx="35921">
                  <c:v>0.57281308321637869</c:v>
                </c:pt>
                <c:pt idx="35922">
                  <c:v>0.56524455308006449</c:v>
                </c:pt>
                <c:pt idx="35923">
                  <c:v>0.57510895678542517</c:v>
                </c:pt>
                <c:pt idx="35924">
                  <c:v>0.57735240195723458</c:v>
                </c:pt>
                <c:pt idx="35925">
                  <c:v>0.57735240195723248</c:v>
                </c:pt>
                <c:pt idx="35926">
                  <c:v>0.57735240195723325</c:v>
                </c:pt>
                <c:pt idx="35927">
                  <c:v>0.58656729048277878</c:v>
                </c:pt>
                <c:pt idx="35928">
                  <c:v>0.63182070126198442</c:v>
                </c:pt>
                <c:pt idx="35929">
                  <c:v>0.6340987852936858</c:v>
                </c:pt>
                <c:pt idx="35930">
                  <c:v>2.4507802172485853</c:v>
                </c:pt>
                <c:pt idx="35931">
                  <c:v>2.4507802172485857</c:v>
                </c:pt>
                <c:pt idx="35932">
                  <c:v>2.4536615061333418</c:v>
                </c:pt>
                <c:pt idx="35933">
                  <c:v>2.4534041418923898</c:v>
                </c:pt>
                <c:pt idx="35934">
                  <c:v>2.450412110426758</c:v>
                </c:pt>
                <c:pt idx="35935">
                  <c:v>3.4754607417327712</c:v>
                </c:pt>
                <c:pt idx="35936">
                  <c:v>3.4707815860261255</c:v>
                </c:pt>
                <c:pt idx="35937">
                  <c:v>3.4695920495981598</c:v>
                </c:pt>
                <c:pt idx="35938">
                  <c:v>3.4873060350209966</c:v>
                </c:pt>
                <c:pt idx="35939">
                  <c:v>3.466803346347707</c:v>
                </c:pt>
                <c:pt idx="35940">
                  <c:v>3.4668033463477066</c:v>
                </c:pt>
                <c:pt idx="35941">
                  <c:v>3.4501017795540467</c:v>
                </c:pt>
                <c:pt idx="35942">
                  <c:v>3.4431803459739299</c:v>
                </c:pt>
                <c:pt idx="35943">
                  <c:v>3.466803346347707</c:v>
                </c:pt>
                <c:pt idx="35944">
                  <c:v>3.4705172465176855</c:v>
                </c:pt>
                <c:pt idx="35945">
                  <c:v>4.5078269831817828</c:v>
                </c:pt>
                <c:pt idx="35946">
                  <c:v>4.5078269831817828</c:v>
                </c:pt>
                <c:pt idx="35947">
                  <c:v>4.5306149759556709</c:v>
                </c:pt>
                <c:pt idx="35948">
                  <c:v>4.5125542476151024</c:v>
                </c:pt>
                <c:pt idx="35949">
                  <c:v>4.5279933040014768</c:v>
                </c:pt>
                <c:pt idx="35950">
                  <c:v>4.5341877134282322</c:v>
                </c:pt>
                <c:pt idx="35951">
                  <c:v>4.5371304942384221</c:v>
                </c:pt>
                <c:pt idx="35952">
                  <c:v>5.3028130039086321</c:v>
                </c:pt>
                <c:pt idx="35953">
                  <c:v>5.3044050421509743</c:v>
                </c:pt>
                <c:pt idx="35954">
                  <c:v>5.3311473239634166</c:v>
                </c:pt>
                <c:pt idx="35955">
                  <c:v>5.3383291989944412</c:v>
                </c:pt>
                <c:pt idx="35956">
                  <c:v>5.3368252545991197</c:v>
                </c:pt>
                <c:pt idx="35957">
                  <c:v>5.327261143432203</c:v>
                </c:pt>
                <c:pt idx="35958">
                  <c:v>5.9678593580426913</c:v>
                </c:pt>
                <c:pt idx="35959">
                  <c:v>5.9430757154370228</c:v>
                </c:pt>
                <c:pt idx="35960">
                  <c:v>5.9449427348551964</c:v>
                </c:pt>
                <c:pt idx="35961">
                  <c:v>5.6129658505961331</c:v>
                </c:pt>
                <c:pt idx="35962">
                  <c:v>5.6113673649543303</c:v>
                </c:pt>
                <c:pt idx="35963">
                  <c:v>5.6113673649543294</c:v>
                </c:pt>
                <c:pt idx="35964">
                  <c:v>6.2060322774307233</c:v>
                </c:pt>
                <c:pt idx="35965">
                  <c:v>6.2154055607916421</c:v>
                </c:pt>
                <c:pt idx="35966">
                  <c:v>5.8446235777737554</c:v>
                </c:pt>
                <c:pt idx="35967">
                  <c:v>5.8706295719692552</c:v>
                </c:pt>
                <c:pt idx="35968">
                  <c:v>5.8653477975888642</c:v>
                </c:pt>
                <c:pt idx="35969">
                  <c:v>5.8391488785087704</c:v>
                </c:pt>
                <c:pt idx="35970">
                  <c:v>5.8613955553604793</c:v>
                </c:pt>
                <c:pt idx="35971">
                  <c:v>5.8613955553604802</c:v>
                </c:pt>
                <c:pt idx="35972">
                  <c:v>5.8688358766749067</c:v>
                </c:pt>
                <c:pt idx="35973">
                  <c:v>5.8764674169784676</c:v>
                </c:pt>
                <c:pt idx="35974">
                  <c:v>5.8530627493977105</c:v>
                </c:pt>
                <c:pt idx="35975">
                  <c:v>5.8624441937708927</c:v>
                </c:pt>
                <c:pt idx="35976">
                  <c:v>5.5733849239870477</c:v>
                </c:pt>
                <c:pt idx="35977">
                  <c:v>5.5772095195513298</c:v>
                </c:pt>
                <c:pt idx="35978">
                  <c:v>5.5589199676804091</c:v>
                </c:pt>
                <c:pt idx="35979">
                  <c:v>5.5551159825519916</c:v>
                </c:pt>
                <c:pt idx="35980">
                  <c:v>5.5401045127765407</c:v>
                </c:pt>
                <c:pt idx="35981">
                  <c:v>5.5568633163641321</c:v>
                </c:pt>
                <c:pt idx="35982">
                  <c:v>5.5625839422398018</c:v>
                </c:pt>
                <c:pt idx="35983">
                  <c:v>4.8171515724120715</c:v>
                </c:pt>
                <c:pt idx="35984">
                  <c:v>4.8219606355140892</c:v>
                </c:pt>
                <c:pt idx="35985">
                  <c:v>4.82196063551409</c:v>
                </c:pt>
                <c:pt idx="35986">
                  <c:v>4.8159351666791155</c:v>
                </c:pt>
                <c:pt idx="35987">
                  <c:v>4.8141596831362641</c:v>
                </c:pt>
                <c:pt idx="35988">
                  <c:v>4.8171515724120715</c:v>
                </c:pt>
                <c:pt idx="35989">
                  <c:v>4.4430783194958181</c:v>
                </c:pt>
                <c:pt idx="35990">
                  <c:v>4.4430783194958181</c:v>
                </c:pt>
                <c:pt idx="35991">
                  <c:v>4.4418994540202492</c:v>
                </c:pt>
                <c:pt idx="35992">
                  <c:v>4.4622283901695781</c:v>
                </c:pt>
                <c:pt idx="35993">
                  <c:v>4.4663383960526453</c:v>
                </c:pt>
                <c:pt idx="35994">
                  <c:v>4.4659513705503677</c:v>
                </c:pt>
                <c:pt idx="35995">
                  <c:v>3.383167475075993</c:v>
                </c:pt>
                <c:pt idx="35996">
                  <c:v>3.3809715352798415</c:v>
                </c:pt>
                <c:pt idx="35997">
                  <c:v>3.3969506816264943</c:v>
                </c:pt>
                <c:pt idx="35998">
                  <c:v>3.3773931739441876</c:v>
                </c:pt>
                <c:pt idx="35999">
                  <c:v>3.3773931739441867</c:v>
                </c:pt>
                <c:pt idx="36000">
                  <c:v>3.3780573772688802</c:v>
                </c:pt>
                <c:pt idx="36001">
                  <c:v>3.3624526579880993</c:v>
                </c:pt>
                <c:pt idx="36002">
                  <c:v>3.3624526579880993</c:v>
                </c:pt>
                <c:pt idx="36003">
                  <c:v>3.3713551328570874</c:v>
                </c:pt>
                <c:pt idx="36004">
                  <c:v>3.3675207179228988</c:v>
                </c:pt>
                <c:pt idx="36005">
                  <c:v>3.3720425127207774</c:v>
                </c:pt>
                <c:pt idx="36006">
                  <c:v>3.3617058361838046</c:v>
                </c:pt>
                <c:pt idx="36007">
                  <c:v>2.4532473329419706</c:v>
                </c:pt>
                <c:pt idx="36008">
                  <c:v>2.4532473329419706</c:v>
                </c:pt>
                <c:pt idx="36009">
                  <c:v>2.4517378151539755</c:v>
                </c:pt>
                <c:pt idx="36010">
                  <c:v>2.4543856349304969</c:v>
                </c:pt>
                <c:pt idx="36011">
                  <c:v>2.454558459692894</c:v>
                </c:pt>
                <c:pt idx="36012">
                  <c:v>2.4358492569322516</c:v>
                </c:pt>
                <c:pt idx="36013">
                  <c:v>2.4328082397348019</c:v>
                </c:pt>
                <c:pt idx="36014">
                  <c:v>2.4325935637524805</c:v>
                </c:pt>
                <c:pt idx="36015">
                  <c:v>2.4489871868621926</c:v>
                </c:pt>
                <c:pt idx="36016">
                  <c:v>2.4295076110294347</c:v>
                </c:pt>
                <c:pt idx="36017">
                  <c:v>2.4295076110294347</c:v>
                </c:pt>
                <c:pt idx="36018">
                  <c:v>2.4488410157663316</c:v>
                </c:pt>
                <c:pt idx="36019">
                  <c:v>3.3568980187090109</c:v>
                </c:pt>
                <c:pt idx="36020">
                  <c:v>2.4486220083659944</c:v>
                </c:pt>
                <c:pt idx="36021">
                  <c:v>2.4668139937816047</c:v>
                </c:pt>
                <c:pt idx="36022">
                  <c:v>3.5005304191508788</c:v>
                </c:pt>
                <c:pt idx="36023">
                  <c:v>3.4805916914186485</c:v>
                </c:pt>
                <c:pt idx="36024">
                  <c:v>3.4974162902914854</c:v>
                </c:pt>
                <c:pt idx="36025">
                  <c:v>3.5041232290800739</c:v>
                </c:pt>
                <c:pt idx="36026">
                  <c:v>3.5139906637632956</c:v>
                </c:pt>
                <c:pt idx="36027">
                  <c:v>3.5162021744390151</c:v>
                </c:pt>
                <c:pt idx="36028">
                  <c:v>3.4970440245254708</c:v>
                </c:pt>
                <c:pt idx="36029">
                  <c:v>3.4970440245254708</c:v>
                </c:pt>
                <c:pt idx="36030">
                  <c:v>3.4970440245254704</c:v>
                </c:pt>
                <c:pt idx="36031">
                  <c:v>3.5162021744390151</c:v>
                </c:pt>
                <c:pt idx="36032">
                  <c:v>3.5122941724459982</c:v>
                </c:pt>
                <c:pt idx="36033">
                  <c:v>3.5129859138939739</c:v>
                </c:pt>
                <c:pt idx="36034">
                  <c:v>3.4927575282124144</c:v>
                </c:pt>
                <c:pt idx="36035">
                  <c:v>3.498130472897063</c:v>
                </c:pt>
                <c:pt idx="36036">
                  <c:v>3.5129859138939747</c:v>
                </c:pt>
                <c:pt idx="36037">
                  <c:v>3.5152094609895719</c:v>
                </c:pt>
                <c:pt idx="36038">
                  <c:v>3.5173984021220548</c:v>
                </c:pt>
                <c:pt idx="36039">
                  <c:v>3.5267699226642151</c:v>
                </c:pt>
                <c:pt idx="36040">
                  <c:v>3.5300589855138509</c:v>
                </c:pt>
                <c:pt idx="36041">
                  <c:v>3.5255936172222304</c:v>
                </c:pt>
                <c:pt idx="36042">
                  <c:v>3.5255936172222304</c:v>
                </c:pt>
                <c:pt idx="36043">
                  <c:v>3.5255936172222304</c:v>
                </c:pt>
                <c:pt idx="36044">
                  <c:v>3.5255936172222309</c:v>
                </c:pt>
                <c:pt idx="36045">
                  <c:v>3.5255936172222304</c:v>
                </c:pt>
                <c:pt idx="36046">
                  <c:v>3.5111682228685654</c:v>
                </c:pt>
                <c:pt idx="36047">
                  <c:v>3.513371588197495</c:v>
                </c:pt>
                <c:pt idx="36048">
                  <c:v>3.5171522038988048</c:v>
                </c:pt>
                <c:pt idx="36049">
                  <c:v>3.4990592908545741</c:v>
                </c:pt>
                <c:pt idx="36050">
                  <c:v>2.6369508887338364</c:v>
                </c:pt>
                <c:pt idx="36051">
                  <c:v>2.6374776976534129</c:v>
                </c:pt>
                <c:pt idx="36052">
                  <c:v>3.4832274943384469</c:v>
                </c:pt>
                <c:pt idx="36053">
                  <c:v>2.4464418512463473</c:v>
                </c:pt>
                <c:pt idx="36054">
                  <c:v>2.4642062906908024</c:v>
                </c:pt>
                <c:pt idx="36055">
                  <c:v>2.4469009153396701</c:v>
                </c:pt>
                <c:pt idx="36056">
                  <c:v>2.4375727850068474</c:v>
                </c:pt>
                <c:pt idx="36057">
                  <c:v>2.4473688009506875</c:v>
                </c:pt>
                <c:pt idx="36058">
                  <c:v>2.445795634373336</c:v>
                </c:pt>
                <c:pt idx="36059">
                  <c:v>2.4647494717266292</c:v>
                </c:pt>
                <c:pt idx="36060">
                  <c:v>2.4668423302282698</c:v>
                </c:pt>
                <c:pt idx="36061">
                  <c:v>2.4668423302282689</c:v>
                </c:pt>
                <c:pt idx="36062">
                  <c:v>3.3569682912146499</c:v>
                </c:pt>
                <c:pt idx="36063">
                  <c:v>3.3602095501030207</c:v>
                </c:pt>
                <c:pt idx="36064">
                  <c:v>3.3602095501030207</c:v>
                </c:pt>
                <c:pt idx="36065">
                  <c:v>3.3617319070967739</c:v>
                </c:pt>
                <c:pt idx="36066">
                  <c:v>3.3578797243940057</c:v>
                </c:pt>
                <c:pt idx="36067">
                  <c:v>4.0028954010930109</c:v>
                </c:pt>
                <c:pt idx="36068">
                  <c:v>3.999547730675054</c:v>
                </c:pt>
                <c:pt idx="36069">
                  <c:v>3.9949000852270302</c:v>
                </c:pt>
                <c:pt idx="36070">
                  <c:v>4.0045249704970045</c:v>
                </c:pt>
                <c:pt idx="36071">
                  <c:v>3.9962684141951033</c:v>
                </c:pt>
                <c:pt idx="36072">
                  <c:v>3.9980646267444695</c:v>
                </c:pt>
                <c:pt idx="36073">
                  <c:v>4.0032739723129804</c:v>
                </c:pt>
                <c:pt idx="36074">
                  <c:v>4.0252661056934018</c:v>
                </c:pt>
                <c:pt idx="36075">
                  <c:v>4.0268880758524004</c:v>
                </c:pt>
                <c:pt idx="36076">
                  <c:v>4.0252661056934018</c:v>
                </c:pt>
                <c:pt idx="36077">
                  <c:v>4.0417759989646207</c:v>
                </c:pt>
                <c:pt idx="36078">
                  <c:v>4.0434607669650307</c:v>
                </c:pt>
                <c:pt idx="36079">
                  <c:v>4.039051895992718</c:v>
                </c:pt>
                <c:pt idx="36080">
                  <c:v>4.0362980471067846</c:v>
                </c:pt>
                <c:pt idx="36081">
                  <c:v>4.0301613064600037</c:v>
                </c:pt>
                <c:pt idx="36082">
                  <c:v>4.0378946796974313</c:v>
                </c:pt>
                <c:pt idx="36083">
                  <c:v>3.3770890709503285</c:v>
                </c:pt>
                <c:pt idx="36084">
                  <c:v>3.3965055571866802</c:v>
                </c:pt>
                <c:pt idx="36085">
                  <c:v>3.377089070950329</c:v>
                </c:pt>
                <c:pt idx="36086">
                  <c:v>3.377089070950329</c:v>
                </c:pt>
                <c:pt idx="36087">
                  <c:v>3.3778199611445179</c:v>
                </c:pt>
                <c:pt idx="36088">
                  <c:v>3.3583240037947655</c:v>
                </c:pt>
                <c:pt idx="36089">
                  <c:v>3.3624186856002445</c:v>
                </c:pt>
                <c:pt idx="36090">
                  <c:v>3.3533255272298401</c:v>
                </c:pt>
                <c:pt idx="36091">
                  <c:v>3.3484920736853803</c:v>
                </c:pt>
                <c:pt idx="36092">
                  <c:v>3.3689683760514209</c:v>
                </c:pt>
                <c:pt idx="36093">
                  <c:v>2.4623796790224795</c:v>
                </c:pt>
                <c:pt idx="36094">
                  <c:v>2.478316884210733</c:v>
                </c:pt>
                <c:pt idx="36095">
                  <c:v>2.4782719781974762</c:v>
                </c:pt>
                <c:pt idx="36096">
                  <c:v>2.480398116814722</c:v>
                </c:pt>
                <c:pt idx="36097">
                  <c:v>2.4803747073508395</c:v>
                </c:pt>
                <c:pt idx="36098">
                  <c:v>0.66205172531511047</c:v>
                </c:pt>
                <c:pt idx="36099">
                  <c:v>0.6895342951766541</c:v>
                </c:pt>
                <c:pt idx="36100">
                  <c:v>0.68984796768735257</c:v>
                </c:pt>
                <c:pt idx="36101">
                  <c:v>0.66857381561820028</c:v>
                </c:pt>
                <c:pt idx="36102">
                  <c:v>0.65207604907503913</c:v>
                </c:pt>
                <c:pt idx="36103">
                  <c:v>0.64398845007449013</c:v>
                </c:pt>
                <c:pt idx="36104">
                  <c:v>0.65189533962050839</c:v>
                </c:pt>
                <c:pt idx="36105">
                  <c:v>0.63940431435144218</c:v>
                </c:pt>
                <c:pt idx="36106">
                  <c:v>0.66176108342033446</c:v>
                </c:pt>
                <c:pt idx="36107">
                  <c:v>0.66176108342033557</c:v>
                </c:pt>
                <c:pt idx="36108">
                  <c:v>0.63940431435144218</c:v>
                </c:pt>
                <c:pt idx="36109">
                  <c:v>2.4798525937193285</c:v>
                </c:pt>
                <c:pt idx="36110">
                  <c:v>2.4817181076562438</c:v>
                </c:pt>
                <c:pt idx="36111">
                  <c:v>2.4817181076562438</c:v>
                </c:pt>
                <c:pt idx="36112">
                  <c:v>2.4817181076562429</c:v>
                </c:pt>
                <c:pt idx="36113">
                  <c:v>2.4798525937193285</c:v>
                </c:pt>
                <c:pt idx="36114">
                  <c:v>2.4786217365300356</c:v>
                </c:pt>
                <c:pt idx="36115">
                  <c:v>2.4786217365300356</c:v>
                </c:pt>
                <c:pt idx="36116">
                  <c:v>2.4786217365300351</c:v>
                </c:pt>
                <c:pt idx="36117">
                  <c:v>2.477883315090724</c:v>
                </c:pt>
                <c:pt idx="36118">
                  <c:v>2.4785901761255866</c:v>
                </c:pt>
                <c:pt idx="36119">
                  <c:v>2.494775727660012</c:v>
                </c:pt>
                <c:pt idx="36120">
                  <c:v>2.4938578867307495</c:v>
                </c:pt>
                <c:pt idx="36121">
                  <c:v>2.502481661091625</c:v>
                </c:pt>
                <c:pt idx="36122">
                  <c:v>2.5091749123755611</c:v>
                </c:pt>
                <c:pt idx="36123">
                  <c:v>2.4938232853520312</c:v>
                </c:pt>
                <c:pt idx="36124">
                  <c:v>2.4918931095676897</c:v>
                </c:pt>
                <c:pt idx="36125">
                  <c:v>2.4773555729356787</c:v>
                </c:pt>
                <c:pt idx="36126">
                  <c:v>2.4779879114899086</c:v>
                </c:pt>
                <c:pt idx="36127">
                  <c:v>2.4926394349679915</c:v>
                </c:pt>
                <c:pt idx="36128">
                  <c:v>2.4999696772354616</c:v>
                </c:pt>
                <c:pt idx="36129">
                  <c:v>2.4981082332551638</c:v>
                </c:pt>
                <c:pt idx="36130">
                  <c:v>2.4981082332551638</c:v>
                </c:pt>
                <c:pt idx="36131">
                  <c:v>2.4911053215801617</c:v>
                </c:pt>
                <c:pt idx="36132">
                  <c:v>2.4933539756454177</c:v>
                </c:pt>
                <c:pt idx="36133">
                  <c:v>2.4921876895026669</c:v>
                </c:pt>
                <c:pt idx="36134">
                  <c:v>3.3948223261948196</c:v>
                </c:pt>
                <c:pt idx="36135">
                  <c:v>3.3884665356263026</c:v>
                </c:pt>
                <c:pt idx="36136">
                  <c:v>3.3996835333529356</c:v>
                </c:pt>
                <c:pt idx="36137">
                  <c:v>3.3803288681759849</c:v>
                </c:pt>
                <c:pt idx="36138">
                  <c:v>3.3916758831831322</c:v>
                </c:pt>
                <c:pt idx="36139">
                  <c:v>3.3910565409765585</c:v>
                </c:pt>
                <c:pt idx="36140">
                  <c:v>2.4849988118091781</c:v>
                </c:pt>
                <c:pt idx="36141">
                  <c:v>2.482837992160861</c:v>
                </c:pt>
                <c:pt idx="36142">
                  <c:v>3.3923315998974584</c:v>
                </c:pt>
                <c:pt idx="36143">
                  <c:v>3.3917254548200222</c:v>
                </c:pt>
                <c:pt idx="36144">
                  <c:v>3.3910565409765572</c:v>
                </c:pt>
                <c:pt idx="36145">
                  <c:v>3.3958095848755372</c:v>
                </c:pt>
                <c:pt idx="36146">
                  <c:v>3.3773481136769616</c:v>
                </c:pt>
                <c:pt idx="36147">
                  <c:v>3.3766524146936723</c:v>
                </c:pt>
                <c:pt idx="36148">
                  <c:v>3.3810300276493859</c:v>
                </c:pt>
                <c:pt idx="36149">
                  <c:v>3.3816706690699299</c:v>
                </c:pt>
                <c:pt idx="36150">
                  <c:v>3.3816706690699299</c:v>
                </c:pt>
                <c:pt idx="36151">
                  <c:v>3.3919689305485168</c:v>
                </c:pt>
                <c:pt idx="36152">
                  <c:v>3.373619184137973</c:v>
                </c:pt>
                <c:pt idx="36153">
                  <c:v>4.0311244664609269</c:v>
                </c:pt>
                <c:pt idx="36154">
                  <c:v>4.0311244664609269</c:v>
                </c:pt>
                <c:pt idx="36155">
                  <c:v>4.0295546227661934</c:v>
                </c:pt>
                <c:pt idx="36156">
                  <c:v>4.0367397803314375</c:v>
                </c:pt>
                <c:pt idx="36157">
                  <c:v>4.0510611654327073</c:v>
                </c:pt>
                <c:pt idx="36158">
                  <c:v>4.0420736273795317</c:v>
                </c:pt>
                <c:pt idx="36159">
                  <c:v>4.0275318624718297</c:v>
                </c:pt>
                <c:pt idx="36160">
                  <c:v>4.0275318624718297</c:v>
                </c:pt>
                <c:pt idx="36161">
                  <c:v>4.0275318624718306</c:v>
                </c:pt>
                <c:pt idx="36162">
                  <c:v>4.030245071728193</c:v>
                </c:pt>
                <c:pt idx="36163">
                  <c:v>4.0254035158155865</c:v>
                </c:pt>
                <c:pt idx="36164">
                  <c:v>4.0254035158155865</c:v>
                </c:pt>
                <c:pt idx="36165">
                  <c:v>3.3563759582861223</c:v>
                </c:pt>
                <c:pt idx="36166">
                  <c:v>3.3563759582861223</c:v>
                </c:pt>
                <c:pt idx="36167">
                  <c:v>3.3456285563470352</c:v>
                </c:pt>
                <c:pt idx="36168">
                  <c:v>3.3464542793076313</c:v>
                </c:pt>
                <c:pt idx="36169">
                  <c:v>3.3354112973323895</c:v>
                </c:pt>
                <c:pt idx="36170">
                  <c:v>3.3372319076460712</c:v>
                </c:pt>
                <c:pt idx="36171">
                  <c:v>3.3330273914403366</c:v>
                </c:pt>
                <c:pt idx="36172">
                  <c:v>3.3330273914403366</c:v>
                </c:pt>
                <c:pt idx="36173">
                  <c:v>2.4255085824327112</c:v>
                </c:pt>
                <c:pt idx="36174">
                  <c:v>2.4255906733132249</c:v>
                </c:pt>
                <c:pt idx="36175">
                  <c:v>2.4258842321950347</c:v>
                </c:pt>
                <c:pt idx="36176">
                  <c:v>2.4228657643308891</c:v>
                </c:pt>
                <c:pt idx="36177">
                  <c:v>2.4228657643308895</c:v>
                </c:pt>
                <c:pt idx="36178">
                  <c:v>2.4229294774841486</c:v>
                </c:pt>
                <c:pt idx="36179">
                  <c:v>2.4198958534877844</c:v>
                </c:pt>
                <c:pt idx="36180">
                  <c:v>2.4202157607998807</c:v>
                </c:pt>
                <c:pt idx="36181">
                  <c:v>2.3998186065686062</c:v>
                </c:pt>
                <c:pt idx="36182">
                  <c:v>2.3891127711991262</c:v>
                </c:pt>
                <c:pt idx="36183">
                  <c:v>3.4224964873664052</c:v>
                </c:pt>
                <c:pt idx="36184">
                  <c:v>2.5648789153010876</c:v>
                </c:pt>
                <c:pt idx="36185">
                  <c:v>2.5643556655012469</c:v>
                </c:pt>
                <c:pt idx="36186">
                  <c:v>2.5650395692221464</c:v>
                </c:pt>
                <c:pt idx="36187">
                  <c:v>2.5543194120330495</c:v>
                </c:pt>
                <c:pt idx="36188">
                  <c:v>2.5431449349672812</c:v>
                </c:pt>
                <c:pt idx="36189">
                  <c:v>3.5076809949793071</c:v>
                </c:pt>
                <c:pt idx="36190">
                  <c:v>3.5103186454673767</c:v>
                </c:pt>
                <c:pt idx="36191">
                  <c:v>3.5114512980422168</c:v>
                </c:pt>
                <c:pt idx="36192">
                  <c:v>3.4936627851880173</c:v>
                </c:pt>
                <c:pt idx="36193">
                  <c:v>3.4987555019513668</c:v>
                </c:pt>
                <c:pt idx="36194">
                  <c:v>3.5113788199910574</c:v>
                </c:pt>
                <c:pt idx="36195">
                  <c:v>3.5102672802469197</c:v>
                </c:pt>
                <c:pt idx="36196">
                  <c:v>3.5345928209610782</c:v>
                </c:pt>
                <c:pt idx="36197">
                  <c:v>4.146743905235617</c:v>
                </c:pt>
                <c:pt idx="36198">
                  <c:v>4.1432943957111883</c:v>
                </c:pt>
                <c:pt idx="36199">
                  <c:v>4.1489071188636331</c:v>
                </c:pt>
                <c:pt idx="36200">
                  <c:v>4.1622662646515538</c:v>
                </c:pt>
                <c:pt idx="36201">
                  <c:v>4.1622662646515538</c:v>
                </c:pt>
                <c:pt idx="36202">
                  <c:v>4.1658137142922298</c:v>
                </c:pt>
                <c:pt idx="36203">
                  <c:v>4.171175935976061</c:v>
                </c:pt>
                <c:pt idx="36204">
                  <c:v>4.1698530930834989</c:v>
                </c:pt>
                <c:pt idx="36205">
                  <c:v>4.1921520255853251</c:v>
                </c:pt>
                <c:pt idx="36206">
                  <c:v>4.1890849323258346</c:v>
                </c:pt>
                <c:pt idx="36207">
                  <c:v>4.1878033724577337</c:v>
                </c:pt>
                <c:pt idx="36208">
                  <c:v>4.2096619824213324</c:v>
                </c:pt>
                <c:pt idx="36209">
                  <c:v>4.2146373388493217</c:v>
                </c:pt>
                <c:pt idx="36210">
                  <c:v>4.2117364202021266</c:v>
                </c:pt>
                <c:pt idx="36211">
                  <c:v>4.2087877875938293</c:v>
                </c:pt>
                <c:pt idx="36212">
                  <c:v>4.2075497960404764</c:v>
                </c:pt>
                <c:pt idx="36213">
                  <c:v>4.2045359716302313</c:v>
                </c:pt>
                <c:pt idx="36214">
                  <c:v>3.485098253063573</c:v>
                </c:pt>
                <c:pt idx="36215">
                  <c:v>3.4889741522051247</c:v>
                </c:pt>
                <c:pt idx="36216">
                  <c:v>4.232165462942489</c:v>
                </c:pt>
                <c:pt idx="36217">
                  <c:v>4.2439657535585438</c:v>
                </c:pt>
                <c:pt idx="36218">
                  <c:v>4.2554888043066939</c:v>
                </c:pt>
                <c:pt idx="36219">
                  <c:v>4.2667368613882006</c:v>
                </c:pt>
                <c:pt idx="36220">
                  <c:v>3.5210840567136832</c:v>
                </c:pt>
                <c:pt idx="36221">
                  <c:v>4.2696023667839897</c:v>
                </c:pt>
                <c:pt idx="36222">
                  <c:v>4.2804888149973452</c:v>
                </c:pt>
                <c:pt idx="36223">
                  <c:v>4.2751707829892922</c:v>
                </c:pt>
                <c:pt idx="36224">
                  <c:v>4.290057916891211</c:v>
                </c:pt>
                <c:pt idx="36225">
                  <c:v>4.2768953420570703</c:v>
                </c:pt>
                <c:pt idx="36226">
                  <c:v>4.2768953420570703</c:v>
                </c:pt>
                <c:pt idx="36227">
                  <c:v>4.2768953420570703</c:v>
                </c:pt>
                <c:pt idx="36228">
                  <c:v>3.6484078961786963</c:v>
                </c:pt>
                <c:pt idx="36229">
                  <c:v>3.6665035572146434</c:v>
                </c:pt>
                <c:pt idx="36230">
                  <c:v>3.6627762864895148</c:v>
                </c:pt>
                <c:pt idx="36231">
                  <c:v>3.6531197663168862</c:v>
                </c:pt>
                <c:pt idx="36232">
                  <c:v>3.6700787446150698</c:v>
                </c:pt>
                <c:pt idx="36233">
                  <c:v>3.6669822531549245</c:v>
                </c:pt>
                <c:pt idx="36234">
                  <c:v>3.6630645764948335</c:v>
                </c:pt>
                <c:pt idx="36235">
                  <c:v>3.6624524516309904</c:v>
                </c:pt>
                <c:pt idx="36236">
                  <c:v>3.6624524516309904</c:v>
                </c:pt>
                <c:pt idx="36237">
                  <c:v>3.6630645764948335</c:v>
                </c:pt>
                <c:pt idx="36238">
                  <c:v>3.6624524516309904</c:v>
                </c:pt>
                <c:pt idx="36239">
                  <c:v>3.6624524516309904</c:v>
                </c:pt>
                <c:pt idx="36240">
                  <c:v>3.6762451011466131</c:v>
                </c:pt>
                <c:pt idx="36241">
                  <c:v>3.6767751557997026</c:v>
                </c:pt>
                <c:pt idx="36242">
                  <c:v>3.676775155799703</c:v>
                </c:pt>
                <c:pt idx="36243">
                  <c:v>3.6767751557997026</c:v>
                </c:pt>
                <c:pt idx="36244">
                  <c:v>3.6940351841485435</c:v>
                </c:pt>
                <c:pt idx="36245">
                  <c:v>3.6809510842301769</c:v>
                </c:pt>
                <c:pt idx="36246">
                  <c:v>3.6772837340583369</c:v>
                </c:pt>
                <c:pt idx="36247">
                  <c:v>2.710137134582201</c:v>
                </c:pt>
                <c:pt idx="36248">
                  <c:v>2.7050205374859195</c:v>
                </c:pt>
                <c:pt idx="36249">
                  <c:v>2.7128254754690371</c:v>
                </c:pt>
                <c:pt idx="36250">
                  <c:v>2.7072083220660144</c:v>
                </c:pt>
                <c:pt idx="36251">
                  <c:v>2.7062391204213778</c:v>
                </c:pt>
                <c:pt idx="36252">
                  <c:v>0.83391751289576255</c:v>
                </c:pt>
                <c:pt idx="36253">
                  <c:v>0.83728321623160551</c:v>
                </c:pt>
                <c:pt idx="36254">
                  <c:v>2.5303996468006025</c:v>
                </c:pt>
                <c:pt idx="36255">
                  <c:v>2.5147901007401066</c:v>
                </c:pt>
                <c:pt idx="36256">
                  <c:v>2.5307661210015358</c:v>
                </c:pt>
                <c:pt idx="36257">
                  <c:v>2.5315207679462528</c:v>
                </c:pt>
                <c:pt idx="36258">
                  <c:v>2.514790100740107</c:v>
                </c:pt>
                <c:pt idx="36259">
                  <c:v>2.514790100740107</c:v>
                </c:pt>
                <c:pt idx="36260">
                  <c:v>2.4967922709189705</c:v>
                </c:pt>
                <c:pt idx="36261">
                  <c:v>2.514790100740107</c:v>
                </c:pt>
                <c:pt idx="36262">
                  <c:v>2.514790100740107</c:v>
                </c:pt>
                <c:pt idx="36263">
                  <c:v>2.4970106060450274</c:v>
                </c:pt>
                <c:pt idx="36264">
                  <c:v>2.4966094698516978</c:v>
                </c:pt>
                <c:pt idx="36265">
                  <c:v>2.5143123197421353</c:v>
                </c:pt>
                <c:pt idx="36266">
                  <c:v>2.5143123197421358</c:v>
                </c:pt>
                <c:pt idx="36267">
                  <c:v>2.5143123197421358</c:v>
                </c:pt>
                <c:pt idx="36268">
                  <c:v>2.5149000927645004</c:v>
                </c:pt>
                <c:pt idx="36269">
                  <c:v>2.5143123197421358</c:v>
                </c:pt>
                <c:pt idx="36270">
                  <c:v>2.4966094698516983</c:v>
                </c:pt>
                <c:pt idx="36271">
                  <c:v>2.4778280807834183</c:v>
                </c:pt>
                <c:pt idx="36272">
                  <c:v>2.4970106060450279</c:v>
                </c:pt>
                <c:pt idx="36273">
                  <c:v>2.4970106060450283</c:v>
                </c:pt>
                <c:pt idx="36274">
                  <c:v>2.4970106060450283</c:v>
                </c:pt>
                <c:pt idx="36275">
                  <c:v>2.4778280807834183</c:v>
                </c:pt>
                <c:pt idx="36276">
                  <c:v>2.4744904456596264</c:v>
                </c:pt>
                <c:pt idx="36277">
                  <c:v>2.494334287536712</c:v>
                </c:pt>
                <c:pt idx="36278">
                  <c:v>2.494334287536712</c:v>
                </c:pt>
                <c:pt idx="36279">
                  <c:v>2.4940377081131158</c:v>
                </c:pt>
                <c:pt idx="36280">
                  <c:v>2.4744904456596268</c:v>
                </c:pt>
                <c:pt idx="36281">
                  <c:v>2.4843359954300448</c:v>
                </c:pt>
                <c:pt idx="36282">
                  <c:v>2.4862645044854572</c:v>
                </c:pt>
                <c:pt idx="36283">
                  <c:v>2.4865597093867424</c:v>
                </c:pt>
                <c:pt idx="36284">
                  <c:v>2.4862645044854572</c:v>
                </c:pt>
                <c:pt idx="36285">
                  <c:v>0.75355794983989743</c:v>
                </c:pt>
                <c:pt idx="36286">
                  <c:v>0.75355794983989743</c:v>
                </c:pt>
                <c:pt idx="36287">
                  <c:v>0.71717843047922181</c:v>
                </c:pt>
                <c:pt idx="36288">
                  <c:v>0.70952373702555149</c:v>
                </c:pt>
                <c:pt idx="36289">
                  <c:v>0.71873809088446106</c:v>
                </c:pt>
                <c:pt idx="36290">
                  <c:v>0.70751393098582838</c:v>
                </c:pt>
                <c:pt idx="36291">
                  <c:v>0.71352735050364435</c:v>
                </c:pt>
                <c:pt idx="36292">
                  <c:v>0.68092014014336366</c:v>
                </c:pt>
                <c:pt idx="36293">
                  <c:v>0.67817281446923006</c:v>
                </c:pt>
                <c:pt idx="36294">
                  <c:v>0.68845356724762419</c:v>
                </c:pt>
                <c:pt idx="36295">
                  <c:v>0.68845356724762485</c:v>
                </c:pt>
                <c:pt idx="36296">
                  <c:v>0.68845356724762519</c:v>
                </c:pt>
                <c:pt idx="36297">
                  <c:v>0.68693891113975625</c:v>
                </c:pt>
                <c:pt idx="36298">
                  <c:v>0.66422899371181054</c:v>
                </c:pt>
                <c:pt idx="36299">
                  <c:v>3.1386851025129507</c:v>
                </c:pt>
                <c:pt idx="36300">
                  <c:v>3.1409187515021753</c:v>
                </c:pt>
                <c:pt idx="36301">
                  <c:v>3.1409187515021753</c:v>
                </c:pt>
                <c:pt idx="36302">
                  <c:v>3.1409187515021753</c:v>
                </c:pt>
                <c:pt idx="36303">
                  <c:v>3.1409187515021753</c:v>
                </c:pt>
                <c:pt idx="36304">
                  <c:v>3.1406508849710622</c:v>
                </c:pt>
                <c:pt idx="36305">
                  <c:v>3.1420362390283363</c:v>
                </c:pt>
                <c:pt idx="36306">
                  <c:v>3.1420362390283363</c:v>
                </c:pt>
                <c:pt idx="36307">
                  <c:v>3.1556724358482668</c:v>
                </c:pt>
                <c:pt idx="36308">
                  <c:v>3.1484799117069939</c:v>
                </c:pt>
                <c:pt idx="36309">
                  <c:v>3.1411847566385194</c:v>
                </c:pt>
                <c:pt idx="36310">
                  <c:v>3.147720720396082</c:v>
                </c:pt>
                <c:pt idx="36311">
                  <c:v>4.0133322882850697</c:v>
                </c:pt>
                <c:pt idx="36312">
                  <c:v>4.003405554697129</c:v>
                </c:pt>
                <c:pt idx="36313">
                  <c:v>4.0176216360954236</c:v>
                </c:pt>
                <c:pt idx="36314">
                  <c:v>4.0182084977932364</c:v>
                </c:pt>
                <c:pt idx="36315">
                  <c:v>4.5946515359418258</c:v>
                </c:pt>
                <c:pt idx="36316">
                  <c:v>4.5881171849473912</c:v>
                </c:pt>
                <c:pt idx="36317">
                  <c:v>4.5843204644426416</c:v>
                </c:pt>
                <c:pt idx="36318">
                  <c:v>4.6001929109438473</c:v>
                </c:pt>
                <c:pt idx="36319">
                  <c:v>4.6001929109438473</c:v>
                </c:pt>
                <c:pt idx="36320">
                  <c:v>4.6001929109438473</c:v>
                </c:pt>
                <c:pt idx="36321">
                  <c:v>4.6001929109438473</c:v>
                </c:pt>
                <c:pt idx="36322">
                  <c:v>5.3865480887275874</c:v>
                </c:pt>
                <c:pt idx="36323">
                  <c:v>5.3847727940651762</c:v>
                </c:pt>
                <c:pt idx="36324">
                  <c:v>5.3895856429511841</c:v>
                </c:pt>
                <c:pt idx="36325">
                  <c:v>5.4051046420460018</c:v>
                </c:pt>
                <c:pt idx="36326">
                  <c:v>5.4097518990006277</c:v>
                </c:pt>
                <c:pt idx="36327">
                  <c:v>5.3939964700428344</c:v>
                </c:pt>
                <c:pt idx="36328">
                  <c:v>5.3803908280959778</c:v>
                </c:pt>
                <c:pt idx="36329">
                  <c:v>5.388976603637035</c:v>
                </c:pt>
                <c:pt idx="36330">
                  <c:v>4.5947360110724977</c:v>
                </c:pt>
                <c:pt idx="36331">
                  <c:v>4.5898961105815159</c:v>
                </c:pt>
                <c:pt idx="36332">
                  <c:v>4.589896110581515</c:v>
                </c:pt>
                <c:pt idx="36333">
                  <c:v>4.5949541388333</c:v>
                </c:pt>
                <c:pt idx="36334">
                  <c:v>4.5949541388333</c:v>
                </c:pt>
                <c:pt idx="36335">
                  <c:v>4.5936249540556071</c:v>
                </c:pt>
                <c:pt idx="36336">
                  <c:v>4.5898961105815159</c:v>
                </c:pt>
                <c:pt idx="36337">
                  <c:v>5.0651736577478337</c:v>
                </c:pt>
                <c:pt idx="36338">
                  <c:v>5.0425818214083886</c:v>
                </c:pt>
                <c:pt idx="36339">
                  <c:v>5.051454432483256</c:v>
                </c:pt>
                <c:pt idx="36340">
                  <c:v>5.0388275356915413</c:v>
                </c:pt>
                <c:pt idx="36341">
                  <c:v>5.0314310269524931</c:v>
                </c:pt>
                <c:pt idx="36342">
                  <c:v>4.4706083037567881</c:v>
                </c:pt>
                <c:pt idx="36343">
                  <c:v>4.4721017099876548</c:v>
                </c:pt>
                <c:pt idx="36344">
                  <c:v>4.4721017099876548</c:v>
                </c:pt>
                <c:pt idx="36345">
                  <c:v>4.4721017099876548</c:v>
                </c:pt>
                <c:pt idx="36346">
                  <c:v>3.8888140832373854</c:v>
                </c:pt>
                <c:pt idx="36347">
                  <c:v>3.9066126401909207</c:v>
                </c:pt>
                <c:pt idx="36348">
                  <c:v>3.9071978323530838</c:v>
                </c:pt>
                <c:pt idx="36349">
                  <c:v>3.8901617885243409</c:v>
                </c:pt>
                <c:pt idx="36350">
                  <c:v>3.9034572711961513</c:v>
                </c:pt>
                <c:pt idx="36351">
                  <c:v>3.896685676467408</c:v>
                </c:pt>
                <c:pt idx="36352">
                  <c:v>3.9034572711961517</c:v>
                </c:pt>
                <c:pt idx="36353">
                  <c:v>2.4866867680120133</c:v>
                </c:pt>
                <c:pt idx="36354">
                  <c:v>2.485989251753415</c:v>
                </c:pt>
                <c:pt idx="36355">
                  <c:v>2.4846421090349398</c:v>
                </c:pt>
                <c:pt idx="36356">
                  <c:v>2.4795305079918721</c:v>
                </c:pt>
                <c:pt idx="36357">
                  <c:v>2.4787181050552767</c:v>
                </c:pt>
                <c:pt idx="36358">
                  <c:v>2.4925876273713765</c:v>
                </c:pt>
                <c:pt idx="36359">
                  <c:v>2.5068068208469403</c:v>
                </c:pt>
                <c:pt idx="36360">
                  <c:v>2.4935730291316722</c:v>
                </c:pt>
                <c:pt idx="36361">
                  <c:v>2.4919553606055591</c:v>
                </c:pt>
                <c:pt idx="36362">
                  <c:v>2.4919553606055591</c:v>
                </c:pt>
                <c:pt idx="36363">
                  <c:v>2.4928359788565699</c:v>
                </c:pt>
                <c:pt idx="36364">
                  <c:v>2.5072853161552442</c:v>
                </c:pt>
                <c:pt idx="36365">
                  <c:v>2.4937230669525849</c:v>
                </c:pt>
                <c:pt idx="36366">
                  <c:v>2.5075720084838102</c:v>
                </c:pt>
                <c:pt idx="36367">
                  <c:v>2.5075720084838107</c:v>
                </c:pt>
                <c:pt idx="36368">
                  <c:v>0.71547939874689503</c:v>
                </c:pt>
                <c:pt idx="36369">
                  <c:v>0.70568071799817722</c:v>
                </c:pt>
                <c:pt idx="36370">
                  <c:v>0.70568071799817689</c:v>
                </c:pt>
                <c:pt idx="36371">
                  <c:v>0.69949238321280982</c:v>
                </c:pt>
                <c:pt idx="36372">
                  <c:v>0.70983172809197193</c:v>
                </c:pt>
                <c:pt idx="36373">
                  <c:v>0.72497716064351658</c:v>
                </c:pt>
                <c:pt idx="36374">
                  <c:v>0.73523626986745994</c:v>
                </c:pt>
                <c:pt idx="36375">
                  <c:v>0.72368118954405369</c:v>
                </c:pt>
                <c:pt idx="36376">
                  <c:v>0.73320164443677227</c:v>
                </c:pt>
                <c:pt idx="36377">
                  <c:v>0.75524379122449126</c:v>
                </c:pt>
                <c:pt idx="36378">
                  <c:v>0.74186566992713832</c:v>
                </c:pt>
                <c:pt idx="36379">
                  <c:v>0.74186566992713798</c:v>
                </c:pt>
                <c:pt idx="36380">
                  <c:v>0.7332016444367726</c:v>
                </c:pt>
                <c:pt idx="36381">
                  <c:v>0.73320164443677227</c:v>
                </c:pt>
                <c:pt idx="36382">
                  <c:v>0.74149632865647475</c:v>
                </c:pt>
                <c:pt idx="36383">
                  <c:v>0.73515619469139504</c:v>
                </c:pt>
                <c:pt idx="36384">
                  <c:v>0.74289706271167821</c:v>
                </c:pt>
                <c:pt idx="36385">
                  <c:v>0.75474923649487313</c:v>
                </c:pt>
                <c:pt idx="36386">
                  <c:v>0.7746699475101908</c:v>
                </c:pt>
                <c:pt idx="36387">
                  <c:v>0.78239440115546344</c:v>
                </c:pt>
                <c:pt idx="36388">
                  <c:v>0.7963211131802086</c:v>
                </c:pt>
                <c:pt idx="36389">
                  <c:v>0.79067322701927656</c:v>
                </c:pt>
                <c:pt idx="36390">
                  <c:v>0.790673227019278</c:v>
                </c:pt>
                <c:pt idx="36391">
                  <c:v>0.77466994751019114</c:v>
                </c:pt>
                <c:pt idx="36392">
                  <c:v>0.77466994751019114</c:v>
                </c:pt>
                <c:pt idx="36393">
                  <c:v>0.77466994751019114</c:v>
                </c:pt>
                <c:pt idx="36394">
                  <c:v>0.7780632455989196</c:v>
                </c:pt>
                <c:pt idx="36395">
                  <c:v>0.75717930470906847</c:v>
                </c:pt>
                <c:pt idx="36396">
                  <c:v>0.76587642694677383</c:v>
                </c:pt>
                <c:pt idx="36397">
                  <c:v>0.76587642694677438</c:v>
                </c:pt>
                <c:pt idx="36398">
                  <c:v>0.76587642694677383</c:v>
                </c:pt>
                <c:pt idx="36399">
                  <c:v>0.75800754761918909</c:v>
                </c:pt>
                <c:pt idx="36400">
                  <c:v>0.75801063638310884</c:v>
                </c:pt>
                <c:pt idx="36401">
                  <c:v>0.73085288651503999</c:v>
                </c:pt>
                <c:pt idx="36402">
                  <c:v>0.74397769427138016</c:v>
                </c:pt>
                <c:pt idx="36403">
                  <c:v>0.76603055394243891</c:v>
                </c:pt>
                <c:pt idx="36404">
                  <c:v>0.74397769427137961</c:v>
                </c:pt>
                <c:pt idx="36405">
                  <c:v>0.73341375335537629</c:v>
                </c:pt>
                <c:pt idx="36406">
                  <c:v>0.7304454615647199</c:v>
                </c:pt>
                <c:pt idx="36407">
                  <c:v>0.73044546156472046</c:v>
                </c:pt>
                <c:pt idx="36408">
                  <c:v>2.4867680005279</c:v>
                </c:pt>
                <c:pt idx="36409">
                  <c:v>3.8895142529407636</c:v>
                </c:pt>
                <c:pt idx="36410">
                  <c:v>3.8879050826018813</c:v>
                </c:pt>
                <c:pt idx="36411">
                  <c:v>3.883397449968581</c:v>
                </c:pt>
                <c:pt idx="36412">
                  <c:v>3.8688298531833127</c:v>
                </c:pt>
                <c:pt idx="36413">
                  <c:v>4.4482937602783759</c:v>
                </c:pt>
                <c:pt idx="36414">
                  <c:v>4.4403949234232014</c:v>
                </c:pt>
                <c:pt idx="36415">
                  <c:v>4.4403949234232014</c:v>
                </c:pt>
                <c:pt idx="36416">
                  <c:v>4.4433761573085606</c:v>
                </c:pt>
                <c:pt idx="36417">
                  <c:v>4.4271484845749756</c:v>
                </c:pt>
                <c:pt idx="36418">
                  <c:v>4.4253292087277707</c:v>
                </c:pt>
                <c:pt idx="36419">
                  <c:v>4.4087206173435174</c:v>
                </c:pt>
                <c:pt idx="36420">
                  <c:v>4.4334417351699491</c:v>
                </c:pt>
                <c:pt idx="36421">
                  <c:v>4.4087206173435183</c:v>
                </c:pt>
                <c:pt idx="36422">
                  <c:v>4.4020985441141107</c:v>
                </c:pt>
                <c:pt idx="36423">
                  <c:v>4.4034367785922974</c:v>
                </c:pt>
                <c:pt idx="36424">
                  <c:v>4.4082279870070069</c:v>
                </c:pt>
                <c:pt idx="36425">
                  <c:v>4.3908599254013234</c:v>
                </c:pt>
                <c:pt idx="36426">
                  <c:v>4.3854331582446733</c:v>
                </c:pt>
                <c:pt idx="36427">
                  <c:v>4.3903665412223978</c:v>
                </c:pt>
                <c:pt idx="36428">
                  <c:v>4.372661420464989</c:v>
                </c:pt>
                <c:pt idx="36429">
                  <c:v>4.3790995479889094</c:v>
                </c:pt>
                <c:pt idx="36430">
                  <c:v>4.3953781597871444</c:v>
                </c:pt>
                <c:pt idx="36431">
                  <c:v>4.3953781597871444</c:v>
                </c:pt>
                <c:pt idx="36432">
                  <c:v>4.4138255732943543</c:v>
                </c:pt>
                <c:pt idx="36433">
                  <c:v>4.4138255732943543</c:v>
                </c:pt>
                <c:pt idx="36434">
                  <c:v>4.3919026333577698</c:v>
                </c:pt>
                <c:pt idx="36435">
                  <c:v>4.3919026333577689</c:v>
                </c:pt>
                <c:pt idx="36436">
                  <c:v>4.397191723956559</c:v>
                </c:pt>
                <c:pt idx="36437">
                  <c:v>4.8694407080868505</c:v>
                </c:pt>
                <c:pt idx="36438">
                  <c:v>4.8795734064067497</c:v>
                </c:pt>
                <c:pt idx="36439">
                  <c:v>4.4024188614244339</c:v>
                </c:pt>
                <c:pt idx="36440">
                  <c:v>3.3273842038391623</c:v>
                </c:pt>
                <c:pt idx="36441">
                  <c:v>3.3283498612927596</c:v>
                </c:pt>
                <c:pt idx="36442">
                  <c:v>3.3273842038391623</c:v>
                </c:pt>
                <c:pt idx="36443">
                  <c:v>3.3273842038391623</c:v>
                </c:pt>
                <c:pt idx="36444">
                  <c:v>2.4169938372195174</c:v>
                </c:pt>
                <c:pt idx="36445">
                  <c:v>2.4362732538296479</c:v>
                </c:pt>
                <c:pt idx="36446">
                  <c:v>2.4451295959304287</c:v>
                </c:pt>
                <c:pt idx="36447">
                  <c:v>2.4464600984948794</c:v>
                </c:pt>
                <c:pt idx="36448">
                  <c:v>2.4461848972448594</c:v>
                </c:pt>
                <c:pt idx="36449">
                  <c:v>2.4535525752129348</c:v>
                </c:pt>
                <c:pt idx="36450">
                  <c:v>2.452574906757595</c:v>
                </c:pt>
                <c:pt idx="36451">
                  <c:v>2.4352864799308578</c:v>
                </c:pt>
                <c:pt idx="36452">
                  <c:v>2.4368314259593715</c:v>
                </c:pt>
                <c:pt idx="36453">
                  <c:v>2.4446510766521428</c:v>
                </c:pt>
                <c:pt idx="36454">
                  <c:v>2.4456818217750813</c:v>
                </c:pt>
                <c:pt idx="36455">
                  <c:v>2.4463657664092904</c:v>
                </c:pt>
                <c:pt idx="36456">
                  <c:v>2.4446589938586323</c:v>
                </c:pt>
                <c:pt idx="36457">
                  <c:v>2.4446589938586327</c:v>
                </c:pt>
                <c:pt idx="36458">
                  <c:v>3.8651986109084993</c:v>
                </c:pt>
                <c:pt idx="36459">
                  <c:v>3.8619341029604248</c:v>
                </c:pt>
                <c:pt idx="36460">
                  <c:v>3.8622609540810884</c:v>
                </c:pt>
                <c:pt idx="36461">
                  <c:v>3.8517207798152726</c:v>
                </c:pt>
                <c:pt idx="36462">
                  <c:v>3.8493067405617909</c:v>
                </c:pt>
                <c:pt idx="36463">
                  <c:v>3.8286144090838299</c:v>
                </c:pt>
                <c:pt idx="36464">
                  <c:v>3.8493067405617913</c:v>
                </c:pt>
                <c:pt idx="36465">
                  <c:v>3.8517207798152731</c:v>
                </c:pt>
                <c:pt idx="36466">
                  <c:v>4.4371663202063747</c:v>
                </c:pt>
                <c:pt idx="36467">
                  <c:v>4.9907473597806105</c:v>
                </c:pt>
                <c:pt idx="36468">
                  <c:v>4.5284953500335794</c:v>
                </c:pt>
                <c:pt idx="36469">
                  <c:v>4.5224941549872524</c:v>
                </c:pt>
                <c:pt idx="36470">
                  <c:v>4.5253728553245898</c:v>
                </c:pt>
                <c:pt idx="36471">
                  <c:v>4.5193061462689688</c:v>
                </c:pt>
                <c:pt idx="36472">
                  <c:v>4.5409111232597832</c:v>
                </c:pt>
                <c:pt idx="36473">
                  <c:v>4.5425146544679622</c:v>
                </c:pt>
                <c:pt idx="36474">
                  <c:v>4.5577021692378654</c:v>
                </c:pt>
                <c:pt idx="36475">
                  <c:v>4.5561683611644277</c:v>
                </c:pt>
                <c:pt idx="36476">
                  <c:v>4.5409111232597832</c:v>
                </c:pt>
                <c:pt idx="36477">
                  <c:v>4.5281012334572468</c:v>
                </c:pt>
                <c:pt idx="36478">
                  <c:v>4.5249306569904828</c:v>
                </c:pt>
                <c:pt idx="36479">
                  <c:v>4.5174580245002547</c:v>
                </c:pt>
                <c:pt idx="36480">
                  <c:v>4.5263393623205959</c:v>
                </c:pt>
                <c:pt idx="36481">
                  <c:v>4.5231132169974826</c:v>
                </c:pt>
                <c:pt idx="36482">
                  <c:v>4.5201048858384061</c:v>
                </c:pt>
                <c:pt idx="36483">
                  <c:v>4.5142297907326316</c:v>
                </c:pt>
                <c:pt idx="36484">
                  <c:v>4.5069634237266207</c:v>
                </c:pt>
                <c:pt idx="36485">
                  <c:v>4.5087305469101837</c:v>
                </c:pt>
                <c:pt idx="36486">
                  <c:v>4.5040077828774461</c:v>
                </c:pt>
                <c:pt idx="36487">
                  <c:v>4.5104344685066682</c:v>
                </c:pt>
                <c:pt idx="36488">
                  <c:v>4.5137631245142638</c:v>
                </c:pt>
                <c:pt idx="36489">
                  <c:v>3.4810227455215963</c:v>
                </c:pt>
                <c:pt idx="36490">
                  <c:v>3.4810227455215963</c:v>
                </c:pt>
                <c:pt idx="36491">
                  <c:v>4.118656103115871</c:v>
                </c:pt>
                <c:pt idx="36492">
                  <c:v>4.1411109306385789</c:v>
                </c:pt>
                <c:pt idx="36493">
                  <c:v>4.1411109306385789</c:v>
                </c:pt>
                <c:pt idx="36494">
                  <c:v>4.1411109306385798</c:v>
                </c:pt>
                <c:pt idx="36495">
                  <c:v>4.118656103115871</c:v>
                </c:pt>
                <c:pt idx="36496">
                  <c:v>4.7150103368483602</c:v>
                </c:pt>
                <c:pt idx="36497">
                  <c:v>4.2108474643907829</c:v>
                </c:pt>
                <c:pt idx="36498">
                  <c:v>3.4718060131170807</c:v>
                </c:pt>
                <c:pt idx="36499">
                  <c:v>3.4676096673949668</c:v>
                </c:pt>
                <c:pt idx="36500">
                  <c:v>3.488404949929556</c:v>
                </c:pt>
                <c:pt idx="36501">
                  <c:v>3.4923357067821765</c:v>
                </c:pt>
                <c:pt idx="36502">
                  <c:v>4.2351792325891013</c:v>
                </c:pt>
                <c:pt idx="36503">
                  <c:v>4.2138482798627672</c:v>
                </c:pt>
                <c:pt idx="36504">
                  <c:v>4.236348614522524</c:v>
                </c:pt>
                <c:pt idx="36505">
                  <c:v>4.2200856067876193</c:v>
                </c:pt>
                <c:pt idx="36506">
                  <c:v>4.2200856067876193</c:v>
                </c:pt>
                <c:pt idx="36507">
                  <c:v>4.2138482798627672</c:v>
                </c:pt>
                <c:pt idx="36508">
                  <c:v>4.7996498257197624</c:v>
                </c:pt>
                <c:pt idx="36509">
                  <c:v>4.822964419944002</c:v>
                </c:pt>
                <c:pt idx="36510">
                  <c:v>4.8252200243137624</c:v>
                </c:pt>
                <c:pt idx="36511">
                  <c:v>4.8078609754452302</c:v>
                </c:pt>
                <c:pt idx="36512">
                  <c:v>4.8039943707993888</c:v>
                </c:pt>
                <c:pt idx="36513">
                  <c:v>4.8078609754452302</c:v>
                </c:pt>
                <c:pt idx="36514">
                  <c:v>4.8151656880670242</c:v>
                </c:pt>
                <c:pt idx="36515">
                  <c:v>4.8093871312843994</c:v>
                </c:pt>
                <c:pt idx="36516">
                  <c:v>4.8035506671051573</c:v>
                </c:pt>
                <c:pt idx="36517">
                  <c:v>4.8093871312843994</c:v>
                </c:pt>
                <c:pt idx="36518">
                  <c:v>4.8093871312843994</c:v>
                </c:pt>
                <c:pt idx="36519">
                  <c:v>4.8055306164588316</c:v>
                </c:pt>
                <c:pt idx="36520">
                  <c:v>4.7900405912439625</c:v>
                </c:pt>
                <c:pt idx="36521">
                  <c:v>4.7860347813403719</c:v>
                </c:pt>
                <c:pt idx="36522">
                  <c:v>4.3042546407580247</c:v>
                </c:pt>
                <c:pt idx="36523">
                  <c:v>4.2808809522535576</c:v>
                </c:pt>
                <c:pt idx="36524">
                  <c:v>4.2808809522535576</c:v>
                </c:pt>
                <c:pt idx="36525">
                  <c:v>4.3060406714646824</c:v>
                </c:pt>
                <c:pt idx="36526">
                  <c:v>5.1335184681311006</c:v>
                </c:pt>
                <c:pt idx="36527">
                  <c:v>4.6076204580151421</c:v>
                </c:pt>
                <c:pt idx="36528">
                  <c:v>4.6138876459182594</c:v>
                </c:pt>
                <c:pt idx="36529">
                  <c:v>4.6354517250327687</c:v>
                </c:pt>
                <c:pt idx="36530">
                  <c:v>4.6354517250327687</c:v>
                </c:pt>
                <c:pt idx="36531">
                  <c:v>4.6121221761507947</c:v>
                </c:pt>
                <c:pt idx="36532">
                  <c:v>4.6058944950895206</c:v>
                </c:pt>
                <c:pt idx="36533">
                  <c:v>3.9582752789798676</c:v>
                </c:pt>
                <c:pt idx="36534">
                  <c:v>3.9582752789798676</c:v>
                </c:pt>
                <c:pt idx="36535">
                  <c:v>3.9383267891355707</c:v>
                </c:pt>
                <c:pt idx="36536">
                  <c:v>3.9318906917754934</c:v>
                </c:pt>
                <c:pt idx="36537">
                  <c:v>3.9533829610383715</c:v>
                </c:pt>
                <c:pt idx="36538">
                  <c:v>3.9582752789798681</c:v>
                </c:pt>
                <c:pt idx="36539">
                  <c:v>3.1070239565869806</c:v>
                </c:pt>
                <c:pt idx="36540">
                  <c:v>3.0892993120340462</c:v>
                </c:pt>
                <c:pt idx="36541">
                  <c:v>3.0892993120340462</c:v>
                </c:pt>
                <c:pt idx="36542">
                  <c:v>3.0853409828135576</c:v>
                </c:pt>
                <c:pt idx="36543">
                  <c:v>3.0892993120340462</c:v>
                </c:pt>
                <c:pt idx="36544">
                  <c:v>3.0892993120340457</c:v>
                </c:pt>
                <c:pt idx="36545">
                  <c:v>3.0892993120340457</c:v>
                </c:pt>
                <c:pt idx="36546">
                  <c:v>3.0888189486272162</c:v>
                </c:pt>
                <c:pt idx="36547">
                  <c:v>3.0888189486272162</c:v>
                </c:pt>
                <c:pt idx="36548">
                  <c:v>3.0856410091008226</c:v>
                </c:pt>
                <c:pt idx="36549">
                  <c:v>3.0856410091008226</c:v>
                </c:pt>
                <c:pt idx="36550">
                  <c:v>3.0856410091008222</c:v>
                </c:pt>
                <c:pt idx="36551">
                  <c:v>3.8238367066611447</c:v>
                </c:pt>
                <c:pt idx="36552">
                  <c:v>4.4940813314322172</c:v>
                </c:pt>
                <c:pt idx="36553">
                  <c:v>4.4874976630360948</c:v>
                </c:pt>
                <c:pt idx="36554">
                  <c:v>4.4940813314322163</c:v>
                </c:pt>
                <c:pt idx="36555">
                  <c:v>4.4940813314322172</c:v>
                </c:pt>
                <c:pt idx="36556">
                  <c:v>4.4848468072494194</c:v>
                </c:pt>
                <c:pt idx="36557">
                  <c:v>3.4416463130939059</c:v>
                </c:pt>
                <c:pt idx="36558">
                  <c:v>3.4595192985898042</c:v>
                </c:pt>
                <c:pt idx="36559">
                  <c:v>3.4548761556357466</c:v>
                </c:pt>
                <c:pt idx="36560">
                  <c:v>3.432813061483023</c:v>
                </c:pt>
                <c:pt idx="36561">
                  <c:v>3.432813061483023</c:v>
                </c:pt>
                <c:pt idx="36562">
                  <c:v>3.4340199061625878</c:v>
                </c:pt>
                <c:pt idx="36563">
                  <c:v>3.432813061483023</c:v>
                </c:pt>
                <c:pt idx="36564">
                  <c:v>3.431154397499435</c:v>
                </c:pt>
                <c:pt idx="36565">
                  <c:v>3.431154397499435</c:v>
                </c:pt>
                <c:pt idx="36566">
                  <c:v>3.4367068699995014</c:v>
                </c:pt>
                <c:pt idx="36567">
                  <c:v>4.0777270581118907</c:v>
                </c:pt>
                <c:pt idx="36568">
                  <c:v>4.0544985742833557</c:v>
                </c:pt>
                <c:pt idx="36569">
                  <c:v>4.5584072879813791</c:v>
                </c:pt>
                <c:pt idx="36570">
                  <c:v>4.5627487744529738</c:v>
                </c:pt>
                <c:pt idx="36571">
                  <c:v>4.5708415763315307</c:v>
                </c:pt>
                <c:pt idx="36572">
                  <c:v>4.5708415763315298</c:v>
                </c:pt>
                <c:pt idx="36573">
                  <c:v>4.5750666167113359</c:v>
                </c:pt>
                <c:pt idx="36574">
                  <c:v>4.5644530030970607</c:v>
                </c:pt>
                <c:pt idx="36575">
                  <c:v>4.5708415763315298</c:v>
                </c:pt>
                <c:pt idx="36576">
                  <c:v>4.562748774452972</c:v>
                </c:pt>
                <c:pt idx="36577">
                  <c:v>4.5601283481398669</c:v>
                </c:pt>
                <c:pt idx="36578">
                  <c:v>4.5601283481398669</c:v>
                </c:pt>
                <c:pt idx="36579">
                  <c:v>4.566570494036319</c:v>
                </c:pt>
                <c:pt idx="36580">
                  <c:v>4.585427081445169</c:v>
                </c:pt>
                <c:pt idx="36581">
                  <c:v>4.5812277117072053</c:v>
                </c:pt>
                <c:pt idx="36582">
                  <c:v>4.0690176940874911</c:v>
                </c:pt>
                <c:pt idx="36583">
                  <c:v>3.307017457483389</c:v>
                </c:pt>
                <c:pt idx="36584">
                  <c:v>3.3109028967451377</c:v>
                </c:pt>
                <c:pt idx="36585">
                  <c:v>3.3104992770063122</c:v>
                </c:pt>
                <c:pt idx="36586">
                  <c:v>3.3095300775226462</c:v>
                </c:pt>
                <c:pt idx="36587">
                  <c:v>3.2974437092403472</c:v>
                </c:pt>
                <c:pt idx="36588">
                  <c:v>3.2951469296893903</c:v>
                </c:pt>
                <c:pt idx="36589">
                  <c:v>3.2721974449330578</c:v>
                </c:pt>
                <c:pt idx="36590">
                  <c:v>4.0347269473983536</c:v>
                </c:pt>
                <c:pt idx="36591">
                  <c:v>4.0347269473983536</c:v>
                </c:pt>
                <c:pt idx="36592">
                  <c:v>4.0586938842176359</c:v>
                </c:pt>
                <c:pt idx="36593">
                  <c:v>4.0566744567789801</c:v>
                </c:pt>
                <c:pt idx="36594">
                  <c:v>4.0600879039401496</c:v>
                </c:pt>
                <c:pt idx="36595">
                  <c:v>4.6507728034268334</c:v>
                </c:pt>
                <c:pt idx="36596">
                  <c:v>4.6507728034268325</c:v>
                </c:pt>
                <c:pt idx="36597">
                  <c:v>4.6442898880233381</c:v>
                </c:pt>
                <c:pt idx="36598">
                  <c:v>4.1496026037429932</c:v>
                </c:pt>
                <c:pt idx="36599">
                  <c:v>4.7276028788624922</c:v>
                </c:pt>
                <c:pt idx="36600">
                  <c:v>4.7276028788624913</c:v>
                </c:pt>
                <c:pt idx="36601">
                  <c:v>4.7276028788624913</c:v>
                </c:pt>
                <c:pt idx="36602">
                  <c:v>5.1220958625326389</c:v>
                </c:pt>
                <c:pt idx="36603">
                  <c:v>5.5289354500878636</c:v>
                </c:pt>
                <c:pt idx="36604">
                  <c:v>5.526635631628583</c:v>
                </c:pt>
                <c:pt idx="36605">
                  <c:v>5.5326575845583337</c:v>
                </c:pt>
                <c:pt idx="36606">
                  <c:v>5.5540689446415232</c:v>
                </c:pt>
                <c:pt idx="36607">
                  <c:v>5.5504140146128558</c:v>
                </c:pt>
                <c:pt idx="36608">
                  <c:v>5.5563151722561877</c:v>
                </c:pt>
                <c:pt idx="36609">
                  <c:v>5.5642086357302833</c:v>
                </c:pt>
                <c:pt idx="36610">
                  <c:v>5.5563151722561877</c:v>
                </c:pt>
                <c:pt idx="36611">
                  <c:v>5.5268692272148643</c:v>
                </c:pt>
                <c:pt idx="36612">
                  <c:v>5.5305955980431873</c:v>
                </c:pt>
                <c:pt idx="36613">
                  <c:v>5.5328828387924816</c:v>
                </c:pt>
                <c:pt idx="36614">
                  <c:v>5.5328828387924816</c:v>
                </c:pt>
                <c:pt idx="36615">
                  <c:v>5.5274536177482254</c:v>
                </c:pt>
                <c:pt idx="36616">
                  <c:v>5.5199677267602292</c:v>
                </c:pt>
                <c:pt idx="36617">
                  <c:v>5.5222777699958758</c:v>
                </c:pt>
                <c:pt idx="36618">
                  <c:v>5.5222777699958758</c:v>
                </c:pt>
                <c:pt idx="36619">
                  <c:v>5.5283125637294841</c:v>
                </c:pt>
                <c:pt idx="36620">
                  <c:v>5.5283125637294841</c:v>
                </c:pt>
                <c:pt idx="36621">
                  <c:v>5.1229537881078375</c:v>
                </c:pt>
                <c:pt idx="36622">
                  <c:v>5.1229537881078375</c:v>
                </c:pt>
                <c:pt idx="36623">
                  <c:v>5.0949864412605175</c:v>
                </c:pt>
                <c:pt idx="36624">
                  <c:v>5.1078049935600758</c:v>
                </c:pt>
                <c:pt idx="36625">
                  <c:v>5.4468345636514153</c:v>
                </c:pt>
                <c:pt idx="36626">
                  <c:v>5.0337026617583103</c:v>
                </c:pt>
                <c:pt idx="36627">
                  <c:v>5.0283743853672291</c:v>
                </c:pt>
                <c:pt idx="36628">
                  <c:v>5.033350543118007</c:v>
                </c:pt>
                <c:pt idx="36629">
                  <c:v>5.0610903453575053</c:v>
                </c:pt>
                <c:pt idx="36630">
                  <c:v>4.5697053257062112</c:v>
                </c:pt>
                <c:pt idx="36631">
                  <c:v>4.0572771557825016</c:v>
                </c:pt>
                <c:pt idx="36632">
                  <c:v>4.5680129430266163</c:v>
                </c:pt>
                <c:pt idx="36633">
                  <c:v>4.0572771557825025</c:v>
                </c:pt>
                <c:pt idx="36634">
                  <c:v>3.2932059946509562</c:v>
                </c:pt>
                <c:pt idx="36635">
                  <c:v>3.2988614533892817</c:v>
                </c:pt>
                <c:pt idx="36636">
                  <c:v>3.3203232231111657</c:v>
                </c:pt>
                <c:pt idx="36637">
                  <c:v>3.3203232231111657</c:v>
                </c:pt>
                <c:pt idx="36638">
                  <c:v>3.3264656585203611</c:v>
                </c:pt>
                <c:pt idx="36639">
                  <c:v>3.3256022355248978</c:v>
                </c:pt>
                <c:pt idx="36640">
                  <c:v>3.3213434903130929</c:v>
                </c:pt>
                <c:pt idx="36641">
                  <c:v>3.9860217323517482</c:v>
                </c:pt>
                <c:pt idx="36642">
                  <c:v>3.9860217323517482</c:v>
                </c:pt>
                <c:pt idx="36643">
                  <c:v>3.9906880227475994</c:v>
                </c:pt>
                <c:pt idx="36644">
                  <c:v>3.9958368879326871</c:v>
                </c:pt>
                <c:pt idx="36645">
                  <c:v>3.9991510545524527</c:v>
                </c:pt>
                <c:pt idx="36646">
                  <c:v>4.8887498960681075</c:v>
                </c:pt>
                <c:pt idx="36647">
                  <c:v>4.8887498960681075</c:v>
                </c:pt>
                <c:pt idx="36648">
                  <c:v>4.8926494698217811</c:v>
                </c:pt>
                <c:pt idx="36649">
                  <c:v>4.8965220885844936</c:v>
                </c:pt>
                <c:pt idx="36650">
                  <c:v>4.9101073685254031</c:v>
                </c:pt>
                <c:pt idx="36651">
                  <c:v>4.9101073685254031</c:v>
                </c:pt>
                <c:pt idx="36652">
                  <c:v>4.9138715236233423</c:v>
                </c:pt>
                <c:pt idx="36653">
                  <c:v>5.6160208388533395</c:v>
                </c:pt>
                <c:pt idx="36654">
                  <c:v>5.9325369481360131</c:v>
                </c:pt>
                <c:pt idx="36655">
                  <c:v>5.9325369481360131</c:v>
                </c:pt>
                <c:pt idx="36656">
                  <c:v>5.6142330413940007</c:v>
                </c:pt>
                <c:pt idx="36657">
                  <c:v>5.638632644155285</c:v>
                </c:pt>
                <c:pt idx="36658">
                  <c:v>5.6431009097136684</c:v>
                </c:pt>
                <c:pt idx="36659">
                  <c:v>5.9575308762539576</c:v>
                </c:pt>
                <c:pt idx="36660">
                  <c:v>5.930975685386441</c:v>
                </c:pt>
                <c:pt idx="36661">
                  <c:v>5.9504056079450143</c:v>
                </c:pt>
                <c:pt idx="36662">
                  <c:v>5.9571994542896896</c:v>
                </c:pt>
                <c:pt idx="36663">
                  <c:v>5.636788735872722</c:v>
                </c:pt>
                <c:pt idx="36664">
                  <c:v>5.6322769324962012</c:v>
                </c:pt>
                <c:pt idx="36665">
                  <c:v>5.6294937882703824</c:v>
                </c:pt>
                <c:pt idx="36666">
                  <c:v>5.6294937882703815</c:v>
                </c:pt>
                <c:pt idx="36667">
                  <c:v>5.6030236420528068</c:v>
                </c:pt>
                <c:pt idx="36668">
                  <c:v>5.6030236420528059</c:v>
                </c:pt>
                <c:pt idx="36669">
                  <c:v>5.9713253103929116</c:v>
                </c:pt>
                <c:pt idx="36670">
                  <c:v>6.0004100362840171</c:v>
                </c:pt>
                <c:pt idx="36671">
                  <c:v>5.9950236647485289</c:v>
                </c:pt>
                <c:pt idx="36672">
                  <c:v>5.6833962673874856</c:v>
                </c:pt>
                <c:pt idx="36673">
                  <c:v>5.689903763571901</c:v>
                </c:pt>
                <c:pt idx="36674">
                  <c:v>6.24923186955143</c:v>
                </c:pt>
                <c:pt idx="36675">
                  <c:v>6.4883844345290873</c:v>
                </c:pt>
                <c:pt idx="36676">
                  <c:v>6.4829036752395881</c:v>
                </c:pt>
                <c:pt idx="36677">
                  <c:v>5.9880355910209833</c:v>
                </c:pt>
                <c:pt idx="36678">
                  <c:v>6.0147986421421527</c:v>
                </c:pt>
                <c:pt idx="36679">
                  <c:v>6.5118257428867992</c:v>
                </c:pt>
                <c:pt idx="36680">
                  <c:v>6.5118257428867992</c:v>
                </c:pt>
                <c:pt idx="36681">
                  <c:v>6.4939941356230655</c:v>
                </c:pt>
                <c:pt idx="36682">
                  <c:v>6.4939941356230637</c:v>
                </c:pt>
                <c:pt idx="36683">
                  <c:v>6.4885275166271006</c:v>
                </c:pt>
                <c:pt idx="36684">
                  <c:v>6.4885275166271015</c:v>
                </c:pt>
                <c:pt idx="36685">
                  <c:v>6.2497446066445823</c:v>
                </c:pt>
                <c:pt idx="36686">
                  <c:v>6.2368716935954795</c:v>
                </c:pt>
                <c:pt idx="36687">
                  <c:v>6.238979895405639</c:v>
                </c:pt>
                <c:pt idx="36688">
                  <c:v>6.2095589305829888</c:v>
                </c:pt>
                <c:pt idx="36689">
                  <c:v>6.6775745540636269</c:v>
                </c:pt>
                <c:pt idx="36690">
                  <c:v>6.7279572835413548</c:v>
                </c:pt>
                <c:pt idx="36691">
                  <c:v>6.7279572835413548</c:v>
                </c:pt>
                <c:pt idx="36692">
                  <c:v>6.7065197090368969</c:v>
                </c:pt>
                <c:pt idx="36693">
                  <c:v>6.6942220764743947</c:v>
                </c:pt>
                <c:pt idx="36694">
                  <c:v>6.696700524798354</c:v>
                </c:pt>
                <c:pt idx="36695">
                  <c:v>6.7008017093768046</c:v>
                </c:pt>
                <c:pt idx="36696">
                  <c:v>6.7370680029041132</c:v>
                </c:pt>
                <c:pt idx="36697">
                  <c:v>6.7370680029041132</c:v>
                </c:pt>
                <c:pt idx="36698">
                  <c:v>6.7686682074695881</c:v>
                </c:pt>
                <c:pt idx="36699">
                  <c:v>6.7394739757122588</c:v>
                </c:pt>
                <c:pt idx="36700">
                  <c:v>6.4591924186660332</c:v>
                </c:pt>
                <c:pt idx="36701">
                  <c:v>6.4294479455467499</c:v>
                </c:pt>
                <c:pt idx="36702">
                  <c:v>6.4352623253966987</c:v>
                </c:pt>
                <c:pt idx="36703">
                  <c:v>6.4425935462744652</c:v>
                </c:pt>
                <c:pt idx="36704">
                  <c:v>6.4624220660227127</c:v>
                </c:pt>
                <c:pt idx="36705">
                  <c:v>5.9308722003793033</c:v>
                </c:pt>
                <c:pt idx="36706">
                  <c:v>5.6059172320403556</c:v>
                </c:pt>
                <c:pt idx="36707">
                  <c:v>6.1988141929358695</c:v>
                </c:pt>
                <c:pt idx="36708">
                  <c:v>6.513486600915992</c:v>
                </c:pt>
                <c:pt idx="36709">
                  <c:v>6.7073462024950583</c:v>
                </c:pt>
                <c:pt idx="36710">
                  <c:v>6.484815831491769</c:v>
                </c:pt>
                <c:pt idx="36711">
                  <c:v>6.4766581973102992</c:v>
                </c:pt>
                <c:pt idx="36712">
                  <c:v>6.506621157450037</c:v>
                </c:pt>
                <c:pt idx="36713">
                  <c:v>6.5149079101736884</c:v>
                </c:pt>
                <c:pt idx="36714">
                  <c:v>6.5331140896694002</c:v>
                </c:pt>
                <c:pt idx="36715">
                  <c:v>6.0459492377313024</c:v>
                </c:pt>
                <c:pt idx="36716">
                  <c:v>6.0655313666343673</c:v>
                </c:pt>
                <c:pt idx="36717">
                  <c:v>6.0655313666343673</c:v>
                </c:pt>
                <c:pt idx="36718">
                  <c:v>6.0634723192307058</c:v>
                </c:pt>
                <c:pt idx="36719">
                  <c:v>6.0727675505658025</c:v>
                </c:pt>
                <c:pt idx="36720">
                  <c:v>5.4791111791252591</c:v>
                </c:pt>
                <c:pt idx="36721">
                  <c:v>5.0111829260583081</c:v>
                </c:pt>
                <c:pt idx="36722">
                  <c:v>5.4045647354054642</c:v>
                </c:pt>
                <c:pt idx="36723">
                  <c:v>5.3980802171899471</c:v>
                </c:pt>
                <c:pt idx="36724">
                  <c:v>5.4008848563962122</c:v>
                </c:pt>
                <c:pt idx="36725">
                  <c:v>5.4008848563962122</c:v>
                </c:pt>
                <c:pt idx="36726">
                  <c:v>5.3980802171899471</c:v>
                </c:pt>
                <c:pt idx="36727">
                  <c:v>5.3795620960700363</c:v>
                </c:pt>
                <c:pt idx="36728">
                  <c:v>5.7051676740816335</c:v>
                </c:pt>
                <c:pt idx="36729">
                  <c:v>5.6848930692808208</c:v>
                </c:pt>
                <c:pt idx="36730">
                  <c:v>5.7126019255349281</c:v>
                </c:pt>
                <c:pt idx="36731">
                  <c:v>5.7126019255349281</c:v>
                </c:pt>
                <c:pt idx="36732">
                  <c:v>5.7092244216143699</c:v>
                </c:pt>
                <c:pt idx="36733">
                  <c:v>5.993332234200845</c:v>
                </c:pt>
                <c:pt idx="36734">
                  <c:v>6.4592385417339901</c:v>
                </c:pt>
                <c:pt idx="36735">
                  <c:v>6.4272116937352681</c:v>
                </c:pt>
                <c:pt idx="36736">
                  <c:v>6.4316391175013168</c:v>
                </c:pt>
                <c:pt idx="36737">
                  <c:v>6.8155347740278831</c:v>
                </c:pt>
                <c:pt idx="36738">
                  <c:v>6.6574879446838509</c:v>
                </c:pt>
                <c:pt idx="36739">
                  <c:v>6.4316391175013194</c:v>
                </c:pt>
                <c:pt idx="36740">
                  <c:v>6.2090140491916523</c:v>
                </c:pt>
                <c:pt idx="36741">
                  <c:v>5.9647193129962446</c:v>
                </c:pt>
                <c:pt idx="36742">
                  <c:v>5.9718597563080325</c:v>
                </c:pt>
                <c:pt idx="36743">
                  <c:v>5.9512381296461676</c:v>
                </c:pt>
                <c:pt idx="36744">
                  <c:v>5.9606286333300877</c:v>
                </c:pt>
                <c:pt idx="36745">
                  <c:v>5.9487619799999587</c:v>
                </c:pt>
                <c:pt idx="36746">
                  <c:v>5.9436548815250356</c:v>
                </c:pt>
                <c:pt idx="36747">
                  <c:v>5.92264732638687</c:v>
                </c:pt>
                <c:pt idx="36748">
                  <c:v>5.9284066546635712</c:v>
                </c:pt>
                <c:pt idx="36749">
                  <c:v>5.9284066546635712</c:v>
                </c:pt>
                <c:pt idx="36750">
                  <c:v>5.9258915959605574</c:v>
                </c:pt>
                <c:pt idx="36751">
                  <c:v>5.9430526558265608</c:v>
                </c:pt>
                <c:pt idx="36752">
                  <c:v>5.9556339375699583</c:v>
                </c:pt>
                <c:pt idx="36753">
                  <c:v>6.2099084037475514</c:v>
                </c:pt>
                <c:pt idx="36754">
                  <c:v>6.2173905385829835</c:v>
                </c:pt>
                <c:pt idx="36755">
                  <c:v>6.2245135002067427</c:v>
                </c:pt>
                <c:pt idx="36756">
                  <c:v>6.2313269983407009</c:v>
                </c:pt>
                <c:pt idx="36757">
                  <c:v>6.2313269983407009</c:v>
                </c:pt>
                <c:pt idx="36758">
                  <c:v>6.2507805672821517</c:v>
                </c:pt>
                <c:pt idx="36759">
                  <c:v>5.9683845382010761</c:v>
                </c:pt>
                <c:pt idx="36760">
                  <c:v>5.9601037649236988</c:v>
                </c:pt>
                <c:pt idx="36761">
                  <c:v>5.935396278280745</c:v>
                </c:pt>
                <c:pt idx="36762">
                  <c:v>6.2239378400858785</c:v>
                </c:pt>
                <c:pt idx="36763">
                  <c:v>6.2273714020093562</c:v>
                </c:pt>
                <c:pt idx="36764">
                  <c:v>5.9402186979083718</c:v>
                </c:pt>
                <c:pt idx="36765">
                  <c:v>5.324918054701123</c:v>
                </c:pt>
                <c:pt idx="36766">
                  <c:v>5.3210979606434412</c:v>
                </c:pt>
                <c:pt idx="36767">
                  <c:v>5.3187637340540759</c:v>
                </c:pt>
                <c:pt idx="36768">
                  <c:v>4.5463044877479755</c:v>
                </c:pt>
                <c:pt idx="36769">
                  <c:v>3.8684858575914447</c:v>
                </c:pt>
                <c:pt idx="36770">
                  <c:v>3.8641296457073673</c:v>
                </c:pt>
                <c:pt idx="36771">
                  <c:v>3.8677549032578757</c:v>
                </c:pt>
                <c:pt idx="36772">
                  <c:v>4.4424144621930743</c:v>
                </c:pt>
                <c:pt idx="36773">
                  <c:v>4.4364783401291357</c:v>
                </c:pt>
                <c:pt idx="36774">
                  <c:v>4.4308220017082673</c:v>
                </c:pt>
                <c:pt idx="36775">
                  <c:v>4.415644728268469</c:v>
                </c:pt>
                <c:pt idx="36776">
                  <c:v>4.4122997252866707</c:v>
                </c:pt>
                <c:pt idx="36777">
                  <c:v>4.9654648897439513</c:v>
                </c:pt>
                <c:pt idx="36778">
                  <c:v>4.959923807150342</c:v>
                </c:pt>
                <c:pt idx="36779">
                  <c:v>5.3480482839490673</c:v>
                </c:pt>
                <c:pt idx="36780">
                  <c:v>5.3499382989235755</c:v>
                </c:pt>
                <c:pt idx="36781">
                  <c:v>5.3434496889709733</c:v>
                </c:pt>
                <c:pt idx="36782">
                  <c:v>5.3537831013553356</c:v>
                </c:pt>
                <c:pt idx="36783">
                  <c:v>5.3474657996725927</c:v>
                </c:pt>
                <c:pt idx="36784">
                  <c:v>4.6094758133298903</c:v>
                </c:pt>
                <c:pt idx="36785">
                  <c:v>4.5991972900495544</c:v>
                </c:pt>
                <c:pt idx="36786">
                  <c:v>4.6012990972000347</c:v>
                </c:pt>
                <c:pt idx="36787">
                  <c:v>4.5913556745563673</c:v>
                </c:pt>
                <c:pt idx="36788">
                  <c:v>4.5939000465701474</c:v>
                </c:pt>
                <c:pt idx="36789">
                  <c:v>4.5939000465701474</c:v>
                </c:pt>
                <c:pt idx="36790">
                  <c:v>4.5875760377551469</c:v>
                </c:pt>
                <c:pt idx="36791">
                  <c:v>5.0113498548121429</c:v>
                </c:pt>
                <c:pt idx="36792">
                  <c:v>5.4345617529300343</c:v>
                </c:pt>
                <c:pt idx="36793">
                  <c:v>5.5011460020715877</c:v>
                </c:pt>
                <c:pt idx="36794">
                  <c:v>5.5033739722141091</c:v>
                </c:pt>
                <c:pt idx="36795">
                  <c:v>5.5086513218805369</c:v>
                </c:pt>
                <c:pt idx="36796">
                  <c:v>5.8280120097192523</c:v>
                </c:pt>
                <c:pt idx="36797">
                  <c:v>5.8280120097192523</c:v>
                </c:pt>
                <c:pt idx="36798">
                  <c:v>5.8433642648153929</c:v>
                </c:pt>
                <c:pt idx="36799">
                  <c:v>5.8092797771889586</c:v>
                </c:pt>
                <c:pt idx="36800">
                  <c:v>5.8408668266071802</c:v>
                </c:pt>
                <c:pt idx="36801">
                  <c:v>6.0848869349763941</c:v>
                </c:pt>
                <c:pt idx="36802">
                  <c:v>6.0818399100064227</c:v>
                </c:pt>
                <c:pt idx="36803">
                  <c:v>5.8597423346874384</c:v>
                </c:pt>
                <c:pt idx="36804">
                  <c:v>5.8662335485203476</c:v>
                </c:pt>
                <c:pt idx="36805">
                  <c:v>5.8662335485203476</c:v>
                </c:pt>
                <c:pt idx="36806">
                  <c:v>5.881130684396588</c:v>
                </c:pt>
                <c:pt idx="36807">
                  <c:v>5.9113079434671132</c:v>
                </c:pt>
                <c:pt idx="36808">
                  <c:v>5.5631370240528035</c:v>
                </c:pt>
                <c:pt idx="36809">
                  <c:v>5.5631370240528035</c:v>
                </c:pt>
                <c:pt idx="36810">
                  <c:v>5.2406884273449981</c:v>
                </c:pt>
                <c:pt idx="36811">
                  <c:v>5.2389221711234111</c:v>
                </c:pt>
                <c:pt idx="36812">
                  <c:v>5.2361395351967017</c:v>
                </c:pt>
                <c:pt idx="36813">
                  <c:v>5.2361395351967026</c:v>
                </c:pt>
                <c:pt idx="36814">
                  <c:v>5.2426327873678282</c:v>
                </c:pt>
                <c:pt idx="36815">
                  <c:v>5.2408688790791444</c:v>
                </c:pt>
                <c:pt idx="36816">
                  <c:v>5.5956937276305876</c:v>
                </c:pt>
                <c:pt idx="36817">
                  <c:v>5.5864034202496766</c:v>
                </c:pt>
                <c:pt idx="36818">
                  <c:v>5.6184620740023759</c:v>
                </c:pt>
                <c:pt idx="36819">
                  <c:v>5.6204362084963906</c:v>
                </c:pt>
                <c:pt idx="36820">
                  <c:v>5.6009432599004532</c:v>
                </c:pt>
                <c:pt idx="36821">
                  <c:v>5.6274698774532856</c:v>
                </c:pt>
                <c:pt idx="36822">
                  <c:v>5.2804147830409418</c:v>
                </c:pt>
                <c:pt idx="36823">
                  <c:v>4.7842350969678851</c:v>
                </c:pt>
                <c:pt idx="36824">
                  <c:v>4.1752211366659893</c:v>
                </c:pt>
                <c:pt idx="36825">
                  <c:v>4.1752211366659893</c:v>
                </c:pt>
                <c:pt idx="36826">
                  <c:v>4.1832657059648222</c:v>
                </c:pt>
                <c:pt idx="36827">
                  <c:v>3.4083871730993516</c:v>
                </c:pt>
                <c:pt idx="36828">
                  <c:v>4.4989032193301375</c:v>
                </c:pt>
                <c:pt idx="36829">
                  <c:v>4.4985457934740829</c:v>
                </c:pt>
                <c:pt idx="36830">
                  <c:v>4.5021962729224461</c:v>
                </c:pt>
                <c:pt idx="36831">
                  <c:v>4.483540055090212</c:v>
                </c:pt>
                <c:pt idx="36832">
                  <c:v>3.8962349685665716</c:v>
                </c:pt>
                <c:pt idx="36833">
                  <c:v>3.8962349685665725</c:v>
                </c:pt>
                <c:pt idx="36834">
                  <c:v>3.903810966534492</c:v>
                </c:pt>
                <c:pt idx="36835">
                  <c:v>3.9026571566580319</c:v>
                </c:pt>
                <c:pt idx="36836">
                  <c:v>3.9026571566580319</c:v>
                </c:pt>
                <c:pt idx="36837">
                  <c:v>3.8994610543058212</c:v>
                </c:pt>
                <c:pt idx="36838">
                  <c:v>4.84435600133164</c:v>
                </c:pt>
                <c:pt idx="36839">
                  <c:v>4.839797044488729</c:v>
                </c:pt>
                <c:pt idx="36840">
                  <c:v>4.8427845154046532</c:v>
                </c:pt>
                <c:pt idx="36841">
                  <c:v>4.8231832776995907</c:v>
                </c:pt>
                <c:pt idx="36842">
                  <c:v>4.8214796078321118</c:v>
                </c:pt>
                <c:pt idx="36843">
                  <c:v>4.8290390404417209</c:v>
                </c:pt>
                <c:pt idx="36844">
                  <c:v>4.813899965975005</c:v>
                </c:pt>
                <c:pt idx="36845">
                  <c:v>4.8122522045209513</c:v>
                </c:pt>
                <c:pt idx="36846">
                  <c:v>4.8332126894173246</c:v>
                </c:pt>
                <c:pt idx="36847">
                  <c:v>4.3088552613021482</c:v>
                </c:pt>
                <c:pt idx="36848">
                  <c:v>4.3078888564566951</c:v>
                </c:pt>
                <c:pt idx="36849">
                  <c:v>5.1551638588963167</c:v>
                </c:pt>
                <c:pt idx="36850">
                  <c:v>5.6228280209494041</c:v>
                </c:pt>
                <c:pt idx="36851">
                  <c:v>5.615487590984003</c:v>
                </c:pt>
                <c:pt idx="36852">
                  <c:v>5.6063792777174069</c:v>
                </c:pt>
                <c:pt idx="36853">
                  <c:v>5.6044179512524321</c:v>
                </c:pt>
                <c:pt idx="36854">
                  <c:v>5.6004880166797957</c:v>
                </c:pt>
                <c:pt idx="36855">
                  <c:v>5.6063792777174069</c:v>
                </c:pt>
                <c:pt idx="36856">
                  <c:v>5.6198474423915119</c:v>
                </c:pt>
                <c:pt idx="36857">
                  <c:v>5.606379277717406</c:v>
                </c:pt>
                <c:pt idx="36858">
                  <c:v>5.6083357435780448</c:v>
                </c:pt>
                <c:pt idx="36859">
                  <c:v>4.8855010542941084</c:v>
                </c:pt>
                <c:pt idx="36860">
                  <c:v>4.8855010542941084</c:v>
                </c:pt>
                <c:pt idx="36861">
                  <c:v>4.8871827257426208</c:v>
                </c:pt>
                <c:pt idx="36862">
                  <c:v>4.8871827257426199</c:v>
                </c:pt>
                <c:pt idx="36863">
                  <c:v>4.8791552903709281</c:v>
                </c:pt>
                <c:pt idx="36864">
                  <c:v>5.6018267609158707</c:v>
                </c:pt>
                <c:pt idx="36865">
                  <c:v>5.9086121513118952</c:v>
                </c:pt>
                <c:pt idx="36866">
                  <c:v>5.9204025222086019</c:v>
                </c:pt>
                <c:pt idx="36867">
                  <c:v>5.9222942556732541</c:v>
                </c:pt>
                <c:pt idx="36868">
                  <c:v>5.9204025222086019</c:v>
                </c:pt>
                <c:pt idx="36869">
                  <c:v>5.2891537654553575</c:v>
                </c:pt>
                <c:pt idx="36870">
                  <c:v>5.2875607956347705</c:v>
                </c:pt>
                <c:pt idx="36871">
                  <c:v>5.3066543249838611</c:v>
                </c:pt>
                <c:pt idx="36872">
                  <c:v>5.311971244421497</c:v>
                </c:pt>
                <c:pt idx="36873">
                  <c:v>5.3158618688740411</c:v>
                </c:pt>
                <c:pt idx="36874">
                  <c:v>5.3101230313148404</c:v>
                </c:pt>
                <c:pt idx="36875">
                  <c:v>5.3003508660096799</c:v>
                </c:pt>
                <c:pt idx="36876">
                  <c:v>5.2964417993225235</c:v>
                </c:pt>
                <c:pt idx="36877">
                  <c:v>5.2791300711397975</c:v>
                </c:pt>
                <c:pt idx="36878">
                  <c:v>5.2791300711397966</c:v>
                </c:pt>
                <c:pt idx="36879">
                  <c:v>5.9183671717111572</c:v>
                </c:pt>
                <c:pt idx="36880">
                  <c:v>5.2832422180955927</c:v>
                </c:pt>
                <c:pt idx="36881">
                  <c:v>5.5177197480011433</c:v>
                </c:pt>
                <c:pt idx="36882">
                  <c:v>5.5252732356711682</c:v>
                </c:pt>
                <c:pt idx="36883">
                  <c:v>5.5072698902560351</c:v>
                </c:pt>
                <c:pt idx="36884">
                  <c:v>5.517184788610523</c:v>
                </c:pt>
                <c:pt idx="36885">
                  <c:v>6.1195117737966491</c:v>
                </c:pt>
                <c:pt idx="36886">
                  <c:v>6.1195117737966482</c:v>
                </c:pt>
                <c:pt idx="36887">
                  <c:v>6.0989189861128299</c:v>
                </c:pt>
                <c:pt idx="36888">
                  <c:v>6.0969590431100222</c:v>
                </c:pt>
                <c:pt idx="36889">
                  <c:v>6.1056844174945191</c:v>
                </c:pt>
                <c:pt idx="36890">
                  <c:v>6.5994169798934301</c:v>
                </c:pt>
                <c:pt idx="36891">
                  <c:v>6.6094479643416717</c:v>
                </c:pt>
                <c:pt idx="36892">
                  <c:v>6.6088554921190994</c:v>
                </c:pt>
                <c:pt idx="36893">
                  <c:v>6.6140260730436449</c:v>
                </c:pt>
                <c:pt idx="36894">
                  <c:v>7.0437312518274613</c:v>
                </c:pt>
                <c:pt idx="36895">
                  <c:v>6.6249515027773551</c:v>
                </c:pt>
                <c:pt idx="36896">
                  <c:v>6.6774039270509027</c:v>
                </c:pt>
                <c:pt idx="36897">
                  <c:v>6.6697878550383818</c:v>
                </c:pt>
                <c:pt idx="36898">
                  <c:v>6.66978785503838</c:v>
                </c:pt>
                <c:pt idx="36899">
                  <c:v>6.679588840337594</c:v>
                </c:pt>
                <c:pt idx="36900">
                  <c:v>6.6722696598797553</c:v>
                </c:pt>
                <c:pt idx="36901">
                  <c:v>6.6722696598797562</c:v>
                </c:pt>
                <c:pt idx="36902">
                  <c:v>6.6523026378101315</c:v>
                </c:pt>
                <c:pt idx="36903">
                  <c:v>6.6392044002002146</c:v>
                </c:pt>
                <c:pt idx="36904">
                  <c:v>6.639204400200212</c:v>
                </c:pt>
                <c:pt idx="36905">
                  <c:v>6.6332210531582945</c:v>
                </c:pt>
                <c:pt idx="36906">
                  <c:v>6.6369479895525005</c:v>
                </c:pt>
                <c:pt idx="36907">
                  <c:v>6.6346870434416187</c:v>
                </c:pt>
                <c:pt idx="36908">
                  <c:v>6.6207794205271444</c:v>
                </c:pt>
                <c:pt idx="36909">
                  <c:v>6.8301252001511559</c:v>
                </c:pt>
                <c:pt idx="36910">
                  <c:v>6.6147249851004366</c:v>
                </c:pt>
                <c:pt idx="36911">
                  <c:v>6.6233306301917789</c:v>
                </c:pt>
                <c:pt idx="36912">
                  <c:v>6.1637737183979189</c:v>
                </c:pt>
                <c:pt idx="36913">
                  <c:v>6.1612278159301885</c:v>
                </c:pt>
                <c:pt idx="36914">
                  <c:v>6.1843698622521073</c:v>
                </c:pt>
                <c:pt idx="36915">
                  <c:v>6.174255890068518</c:v>
                </c:pt>
                <c:pt idx="36916">
                  <c:v>6.1742558900685172</c:v>
                </c:pt>
                <c:pt idx="36917">
                  <c:v>6.1665053592349572</c:v>
                </c:pt>
                <c:pt idx="36918">
                  <c:v>6.2002158332409776</c:v>
                </c:pt>
                <c:pt idx="36919">
                  <c:v>6.2002158332409767</c:v>
                </c:pt>
                <c:pt idx="36920">
                  <c:v>6.1831500412720377</c:v>
                </c:pt>
                <c:pt idx="36921">
                  <c:v>5.6222927211456764</c:v>
                </c:pt>
                <c:pt idx="36922">
                  <c:v>5.606416218010696</c:v>
                </c:pt>
                <c:pt idx="36923">
                  <c:v>5.5947404504227221</c:v>
                </c:pt>
                <c:pt idx="36924">
                  <c:v>5.5899469374751405</c:v>
                </c:pt>
                <c:pt idx="36925">
                  <c:v>4.9267741829878986</c:v>
                </c:pt>
                <c:pt idx="36926">
                  <c:v>4.9225840432491559</c:v>
                </c:pt>
                <c:pt idx="36927">
                  <c:v>4.3715414633592218</c:v>
                </c:pt>
                <c:pt idx="36928">
                  <c:v>4.3770108207869622</c:v>
                </c:pt>
                <c:pt idx="36929">
                  <c:v>4.3993169344927248</c:v>
                </c:pt>
                <c:pt idx="36930">
                  <c:v>4.3907716522717664</c:v>
                </c:pt>
                <c:pt idx="36931">
                  <c:v>4.3921148068540843</c:v>
                </c:pt>
                <c:pt idx="36932">
                  <c:v>4.8648089509283148</c:v>
                </c:pt>
                <c:pt idx="36933">
                  <c:v>4.8543786943134508</c:v>
                </c:pt>
                <c:pt idx="36934">
                  <c:v>4.862732287157713</c:v>
                </c:pt>
                <c:pt idx="36935">
                  <c:v>4.862732287157713</c:v>
                </c:pt>
                <c:pt idx="36936">
                  <c:v>5.2627409097783566</c:v>
                </c:pt>
                <c:pt idx="36937">
                  <c:v>5.2646514401886604</c:v>
                </c:pt>
                <c:pt idx="36938">
                  <c:v>5.6675232254421433</c:v>
                </c:pt>
                <c:pt idx="36939">
                  <c:v>5.6731917590234335</c:v>
                </c:pt>
                <c:pt idx="36940">
                  <c:v>5.349535816754071</c:v>
                </c:pt>
                <c:pt idx="36941">
                  <c:v>4.9600203920227992</c:v>
                </c:pt>
                <c:pt idx="36942">
                  <c:v>4.9523793459572847</c:v>
                </c:pt>
                <c:pt idx="36943">
                  <c:v>4.9721108564035745</c:v>
                </c:pt>
                <c:pt idx="36944">
                  <c:v>4.9641305631156296</c:v>
                </c:pt>
                <c:pt idx="36945">
                  <c:v>4.9499273321062152</c:v>
                </c:pt>
                <c:pt idx="36946">
                  <c:v>4.9483584555675311</c:v>
                </c:pt>
                <c:pt idx="36947">
                  <c:v>4.0901044131295441</c:v>
                </c:pt>
                <c:pt idx="36948">
                  <c:v>4.1028777114469852</c:v>
                </c:pt>
                <c:pt idx="36949">
                  <c:v>4.0853130894096177</c:v>
                </c:pt>
                <c:pt idx="36950">
                  <c:v>4.1087893973985592</c:v>
                </c:pt>
                <c:pt idx="36951">
                  <c:v>4.1075583740277848</c:v>
                </c:pt>
                <c:pt idx="36952">
                  <c:v>4.1138168245274152</c:v>
                </c:pt>
                <c:pt idx="36953">
                  <c:v>4.1109068019904562</c:v>
                </c:pt>
                <c:pt idx="36954">
                  <c:v>4.6302906460849345</c:v>
                </c:pt>
                <c:pt idx="36955">
                  <c:v>4.6361351317036981</c:v>
                </c:pt>
                <c:pt idx="36956">
                  <c:v>4.6222218925236902</c:v>
                </c:pt>
                <c:pt idx="36957">
                  <c:v>4.6261358984228274</c:v>
                </c:pt>
                <c:pt idx="36958">
                  <c:v>4.6276724933291336</c:v>
                </c:pt>
                <c:pt idx="36959">
                  <c:v>4.6276724933291336</c:v>
                </c:pt>
                <c:pt idx="36960">
                  <c:v>4.6276724933291336</c:v>
                </c:pt>
                <c:pt idx="36961">
                  <c:v>4.6314925966967726</c:v>
                </c:pt>
                <c:pt idx="36962">
                  <c:v>4.6314925966967726</c:v>
                </c:pt>
                <c:pt idx="36963">
                  <c:v>4.1349403044711623</c:v>
                </c:pt>
                <c:pt idx="36964">
                  <c:v>4.1422275359300675</c:v>
                </c:pt>
                <c:pt idx="36965">
                  <c:v>4.1365976935965199</c:v>
                </c:pt>
                <c:pt idx="36966">
                  <c:v>4.1354744036427284</c:v>
                </c:pt>
                <c:pt idx="36967">
                  <c:v>3.4924846845179003</c:v>
                </c:pt>
                <c:pt idx="36968">
                  <c:v>3.491778488611152</c:v>
                </c:pt>
                <c:pt idx="36969">
                  <c:v>2.4589686657343712</c:v>
                </c:pt>
                <c:pt idx="36970">
                  <c:v>2.4663948146827299</c:v>
                </c:pt>
                <c:pt idx="36971">
                  <c:v>2.4654858652015919</c:v>
                </c:pt>
                <c:pt idx="36972">
                  <c:v>2.4654858652015919</c:v>
                </c:pt>
                <c:pt idx="36973">
                  <c:v>2.4808244198832932</c:v>
                </c:pt>
                <c:pt idx="36974">
                  <c:v>2.4654364731466405</c:v>
                </c:pt>
                <c:pt idx="36975">
                  <c:v>2.4645501285444005</c:v>
                </c:pt>
                <c:pt idx="36976">
                  <c:v>2.4645501285444005</c:v>
                </c:pt>
                <c:pt idx="36977">
                  <c:v>2.4644839129797758</c:v>
                </c:pt>
                <c:pt idx="36978">
                  <c:v>3.504442735525362</c:v>
                </c:pt>
                <c:pt idx="36979">
                  <c:v>3.494718067376458</c:v>
                </c:pt>
                <c:pt idx="36980">
                  <c:v>3.4906480454659548</c:v>
                </c:pt>
                <c:pt idx="36981">
                  <c:v>3.4906480454659556</c:v>
                </c:pt>
                <c:pt idx="36982">
                  <c:v>3.489878996617243</c:v>
                </c:pt>
                <c:pt idx="36983">
                  <c:v>3.4898789966172425</c:v>
                </c:pt>
                <c:pt idx="36984">
                  <c:v>3.4913794163522525</c:v>
                </c:pt>
                <c:pt idx="36985">
                  <c:v>3.6114492105835225</c:v>
                </c:pt>
                <c:pt idx="36986">
                  <c:v>4.2312135254584931</c:v>
                </c:pt>
                <c:pt idx="36987">
                  <c:v>4.2312135254584931</c:v>
                </c:pt>
                <c:pt idx="36988">
                  <c:v>4.2328905592978314</c:v>
                </c:pt>
                <c:pt idx="36989">
                  <c:v>4.2376522653663331</c:v>
                </c:pt>
                <c:pt idx="36990">
                  <c:v>4.2328905592978314</c:v>
                </c:pt>
                <c:pt idx="36991">
                  <c:v>4.7145928889163491</c:v>
                </c:pt>
                <c:pt idx="36992">
                  <c:v>4.7145928889163491</c:v>
                </c:pt>
                <c:pt idx="36993">
                  <c:v>4.7130512661388329</c:v>
                </c:pt>
                <c:pt idx="36994">
                  <c:v>4.7130512661388329</c:v>
                </c:pt>
                <c:pt idx="36995">
                  <c:v>4.7031732208662556</c:v>
                </c:pt>
                <c:pt idx="36996">
                  <c:v>5.1989120570060452</c:v>
                </c:pt>
                <c:pt idx="36997">
                  <c:v>5.2074888641793073</c:v>
                </c:pt>
                <c:pt idx="36998">
                  <c:v>5.2074888641793073</c:v>
                </c:pt>
                <c:pt idx="36999">
                  <c:v>5.6225248456506058</c:v>
                </c:pt>
                <c:pt idx="37000">
                  <c:v>5.8946391101859676</c:v>
                </c:pt>
                <c:pt idx="37001">
                  <c:v>6.1206204542560236</c:v>
                </c:pt>
                <c:pt idx="37002">
                  <c:v>6.1143896226734178</c:v>
                </c:pt>
                <c:pt idx="37003">
                  <c:v>6.1235937628422477</c:v>
                </c:pt>
                <c:pt idx="37004">
                  <c:v>6.0906624127783324</c:v>
                </c:pt>
                <c:pt idx="37005">
                  <c:v>6.1235937628422468</c:v>
                </c:pt>
                <c:pt idx="37006">
                  <c:v>6.1235937628422477</c:v>
                </c:pt>
                <c:pt idx="37007">
                  <c:v>6.1327441773353781</c:v>
                </c:pt>
                <c:pt idx="37008">
                  <c:v>6.1327441773353772</c:v>
                </c:pt>
                <c:pt idx="37009">
                  <c:v>5.8270163918782192</c:v>
                </c:pt>
                <c:pt idx="37010">
                  <c:v>5.8570874957953878</c:v>
                </c:pt>
                <c:pt idx="37011">
                  <c:v>5.8532404465634356</c:v>
                </c:pt>
                <c:pt idx="37012">
                  <c:v>5.8206620956769104</c:v>
                </c:pt>
                <c:pt idx="37013">
                  <c:v>5.8270163918782174</c:v>
                </c:pt>
                <c:pt idx="37014">
                  <c:v>6.1235937628422468</c:v>
                </c:pt>
                <c:pt idx="37015">
                  <c:v>6.1209194906509046</c:v>
                </c:pt>
                <c:pt idx="37016">
                  <c:v>5.8161956010360338</c:v>
                </c:pt>
                <c:pt idx="37017">
                  <c:v>5.8762556786825293</c:v>
                </c:pt>
                <c:pt idx="37018">
                  <c:v>5.8762556786825302</c:v>
                </c:pt>
                <c:pt idx="37019">
                  <c:v>5.8613112272604626</c:v>
                </c:pt>
                <c:pt idx="37020">
                  <c:v>5.8613112272604635</c:v>
                </c:pt>
                <c:pt idx="37021">
                  <c:v>5.8613112272604635</c:v>
                </c:pt>
                <c:pt idx="37022">
                  <c:v>5.9205719764745721</c:v>
                </c:pt>
                <c:pt idx="37023">
                  <c:v>5.9205719764745721</c:v>
                </c:pt>
                <c:pt idx="37024">
                  <c:v>5.9230300887165699</c:v>
                </c:pt>
                <c:pt idx="37025">
                  <c:v>5.8853219153982392</c:v>
                </c:pt>
                <c:pt idx="37026">
                  <c:v>5.9230300887165699</c:v>
                </c:pt>
                <c:pt idx="37027">
                  <c:v>5.5752133457075939</c:v>
                </c:pt>
                <c:pt idx="37028">
                  <c:v>5.5615607252202279</c:v>
                </c:pt>
                <c:pt idx="37029">
                  <c:v>5.5513868063273275</c:v>
                </c:pt>
                <c:pt idx="37030">
                  <c:v>5.1722888608771456</c:v>
                </c:pt>
                <c:pt idx="37031">
                  <c:v>4.7738404130513192</c:v>
                </c:pt>
                <c:pt idx="37032">
                  <c:v>4.2886364744022503</c:v>
                </c:pt>
                <c:pt idx="37033">
                  <c:v>4.7738404130513201</c:v>
                </c:pt>
                <c:pt idx="37034">
                  <c:v>4.7717637397869428</c:v>
                </c:pt>
                <c:pt idx="37035">
                  <c:v>4.7959101820723999</c:v>
                </c:pt>
                <c:pt idx="37036">
                  <c:v>4.7861054262191605</c:v>
                </c:pt>
                <c:pt idx="37037">
                  <c:v>4.7861054262191605</c:v>
                </c:pt>
                <c:pt idx="37038">
                  <c:v>4.7856155325071805</c:v>
                </c:pt>
                <c:pt idx="37039">
                  <c:v>4.7936007410417609</c:v>
                </c:pt>
                <c:pt idx="37040">
                  <c:v>4.7920254657624808</c:v>
                </c:pt>
                <c:pt idx="37041">
                  <c:v>4.7637168449625777</c:v>
                </c:pt>
                <c:pt idx="37042">
                  <c:v>4.7822199585056371</c:v>
                </c:pt>
                <c:pt idx="37043">
                  <c:v>4.807502845638477</c:v>
                </c:pt>
                <c:pt idx="37044">
                  <c:v>4.8128458063253028</c:v>
                </c:pt>
                <c:pt idx="37045">
                  <c:v>4.8128458063253028</c:v>
                </c:pt>
                <c:pt idx="37046">
                  <c:v>4.8196370777138489</c:v>
                </c:pt>
                <c:pt idx="37047">
                  <c:v>4.8253254407076938</c:v>
                </c:pt>
                <c:pt idx="37048">
                  <c:v>4.2368231182426959</c:v>
                </c:pt>
                <c:pt idx="37049">
                  <c:v>4.2356780475353091</c:v>
                </c:pt>
                <c:pt idx="37050">
                  <c:v>4.2356780475353091</c:v>
                </c:pt>
                <c:pt idx="37051">
                  <c:v>4.2515038656535422</c:v>
                </c:pt>
                <c:pt idx="37052">
                  <c:v>4.2515038656535422</c:v>
                </c:pt>
                <c:pt idx="37053">
                  <c:v>3.5060369817470161</c:v>
                </c:pt>
                <c:pt idx="37054">
                  <c:v>3.5060369817470161</c:v>
                </c:pt>
                <c:pt idx="37055">
                  <c:v>3.5046277418209333</c:v>
                </c:pt>
                <c:pt idx="37056">
                  <c:v>3.5156667053255264</c:v>
                </c:pt>
                <c:pt idx="37057">
                  <c:v>3.5010968327451417</c:v>
                </c:pt>
                <c:pt idx="37058">
                  <c:v>4.2473448583171889</c:v>
                </c:pt>
                <c:pt idx="37059">
                  <c:v>4.2488503984768435</c:v>
                </c:pt>
                <c:pt idx="37060">
                  <c:v>4.2545011054890676</c:v>
                </c:pt>
                <c:pt idx="37061">
                  <c:v>4.2545011054890676</c:v>
                </c:pt>
                <c:pt idx="37062">
                  <c:v>4.2473448583171898</c:v>
                </c:pt>
                <c:pt idx="37063">
                  <c:v>4.2473448583171898</c:v>
                </c:pt>
                <c:pt idx="37064">
                  <c:v>3.6217447833543464</c:v>
                </c:pt>
                <c:pt idx="37065">
                  <c:v>3.6194600352718749</c:v>
                </c:pt>
                <c:pt idx="37066">
                  <c:v>3.6008033991967703</c:v>
                </c:pt>
                <c:pt idx="37067">
                  <c:v>3.5903225081876933</c:v>
                </c:pt>
                <c:pt idx="37068">
                  <c:v>3.5893432206272866</c:v>
                </c:pt>
                <c:pt idx="37069">
                  <c:v>3.5847159510248137</c:v>
                </c:pt>
                <c:pt idx="37070">
                  <c:v>3.5820450983158154</c:v>
                </c:pt>
                <c:pt idx="37071">
                  <c:v>4.2976379847142416</c:v>
                </c:pt>
                <c:pt idx="37072">
                  <c:v>5.1266403887280978</c:v>
                </c:pt>
                <c:pt idx="37073">
                  <c:v>5.1125996093835555</c:v>
                </c:pt>
                <c:pt idx="37074">
                  <c:v>5.0926477477051204</c:v>
                </c:pt>
                <c:pt idx="37075">
                  <c:v>5.0926477477051213</c:v>
                </c:pt>
                <c:pt idx="37076">
                  <c:v>4.5705503599820618</c:v>
                </c:pt>
                <c:pt idx="37077">
                  <c:v>4.5705503599820618</c:v>
                </c:pt>
                <c:pt idx="37078">
                  <c:v>4.5617852596832158</c:v>
                </c:pt>
                <c:pt idx="37079">
                  <c:v>4.5617852596832158</c:v>
                </c:pt>
                <c:pt idx="37080">
                  <c:v>4.5667212899705794</c:v>
                </c:pt>
                <c:pt idx="37081">
                  <c:v>4.5700778551899317</c:v>
                </c:pt>
                <c:pt idx="37082">
                  <c:v>4.5441944013811995</c:v>
                </c:pt>
                <c:pt idx="37083">
                  <c:v>4.5427625369615852</c:v>
                </c:pt>
                <c:pt idx="37084">
                  <c:v>4.5667212899705794</c:v>
                </c:pt>
                <c:pt idx="37085">
                  <c:v>4.5720697558367656</c:v>
                </c:pt>
                <c:pt idx="37086">
                  <c:v>4.5806125169213905</c:v>
                </c:pt>
                <c:pt idx="37087">
                  <c:v>4.5679301719916294</c:v>
                </c:pt>
                <c:pt idx="37088">
                  <c:v>4.562567451356637</c:v>
                </c:pt>
                <c:pt idx="37089">
                  <c:v>3.9346834921175766</c:v>
                </c:pt>
                <c:pt idx="37090">
                  <c:v>3.9356282429891083</c:v>
                </c:pt>
                <c:pt idx="37091">
                  <c:v>3.9356282429891083</c:v>
                </c:pt>
                <c:pt idx="37092">
                  <c:v>3.9147899541374644</c:v>
                </c:pt>
                <c:pt idx="37093">
                  <c:v>3.9170935133197387</c:v>
                </c:pt>
                <c:pt idx="37094">
                  <c:v>3.9199078064717665</c:v>
                </c:pt>
                <c:pt idx="37095">
                  <c:v>3.9226903104364612</c:v>
                </c:pt>
                <c:pt idx="37096">
                  <c:v>3.9226903104364608</c:v>
                </c:pt>
                <c:pt idx="37097">
                  <c:v>3.9217192058657915</c:v>
                </c:pt>
                <c:pt idx="37098">
                  <c:v>3.9194771585850758</c:v>
                </c:pt>
                <c:pt idx="37099">
                  <c:v>3.9412010363264778</c:v>
                </c:pt>
                <c:pt idx="37100">
                  <c:v>3.9461624623145251</c:v>
                </c:pt>
                <c:pt idx="37101">
                  <c:v>3.9461624623145251</c:v>
                </c:pt>
                <c:pt idx="37102">
                  <c:v>3.0931501728295276</c:v>
                </c:pt>
                <c:pt idx="37103">
                  <c:v>0.50033230372615722</c:v>
                </c:pt>
                <c:pt idx="37104">
                  <c:v>0.54549526895247347</c:v>
                </c:pt>
                <c:pt idx="37105">
                  <c:v>0.56021091055781036</c:v>
                </c:pt>
                <c:pt idx="37106">
                  <c:v>0.57417103072918518</c:v>
                </c:pt>
                <c:pt idx="37107">
                  <c:v>0.57632532869492781</c:v>
                </c:pt>
                <c:pt idx="37108">
                  <c:v>0.57744548508185045</c:v>
                </c:pt>
                <c:pt idx="37109">
                  <c:v>2.4457877208462406</c:v>
                </c:pt>
                <c:pt idx="37110">
                  <c:v>2.4457877208462402</c:v>
                </c:pt>
                <c:pt idx="37111">
                  <c:v>2.4457877208462406</c:v>
                </c:pt>
                <c:pt idx="37112">
                  <c:v>2.4456360399614603</c:v>
                </c:pt>
                <c:pt idx="37113">
                  <c:v>2.462540449019937</c:v>
                </c:pt>
                <c:pt idx="37114">
                  <c:v>2.4625640280186767</c:v>
                </c:pt>
                <c:pt idx="37115">
                  <c:v>2.4453751395974161</c:v>
                </c:pt>
                <c:pt idx="37116">
                  <c:v>2.4429065908999963</c:v>
                </c:pt>
                <c:pt idx="37117">
                  <c:v>2.441790424804728</c:v>
                </c:pt>
                <c:pt idx="37118">
                  <c:v>2.4594100965257546</c:v>
                </c:pt>
                <c:pt idx="37119">
                  <c:v>2.4599794843607024</c:v>
                </c:pt>
                <c:pt idx="37120">
                  <c:v>2.4420872667704518</c:v>
                </c:pt>
                <c:pt idx="37121">
                  <c:v>3.8524813415502379</c:v>
                </c:pt>
                <c:pt idx="37122">
                  <c:v>3.8485414078247797</c:v>
                </c:pt>
                <c:pt idx="37123">
                  <c:v>3.8595511686885673</c:v>
                </c:pt>
                <c:pt idx="37124">
                  <c:v>3.8619579017057339</c:v>
                </c:pt>
                <c:pt idx="37125">
                  <c:v>3.8633289953249688</c:v>
                </c:pt>
                <c:pt idx="37126">
                  <c:v>3.8609366601720585</c:v>
                </c:pt>
                <c:pt idx="37127">
                  <c:v>4.534592327369932</c:v>
                </c:pt>
                <c:pt idx="37128">
                  <c:v>5.0025533334806553</c:v>
                </c:pt>
                <c:pt idx="37129">
                  <c:v>5.0114370546538396</c:v>
                </c:pt>
                <c:pt idx="37130">
                  <c:v>4.9945394532064507</c:v>
                </c:pt>
                <c:pt idx="37131">
                  <c:v>4.9888159099271805</c:v>
                </c:pt>
                <c:pt idx="37132">
                  <c:v>4.9872958271004455</c:v>
                </c:pt>
                <c:pt idx="37133">
                  <c:v>4.9945394532064498</c:v>
                </c:pt>
                <c:pt idx="37134">
                  <c:v>5.0114370546538387</c:v>
                </c:pt>
                <c:pt idx="37135">
                  <c:v>4.9888159099271796</c:v>
                </c:pt>
                <c:pt idx="37136">
                  <c:v>4.9926222780457055</c:v>
                </c:pt>
                <c:pt idx="37137">
                  <c:v>4.9926222780457055</c:v>
                </c:pt>
                <c:pt idx="37138">
                  <c:v>4.996386363257642</c:v>
                </c:pt>
                <c:pt idx="37139">
                  <c:v>4.9948932870494271</c:v>
                </c:pt>
                <c:pt idx="37140">
                  <c:v>4.5475343973072953</c:v>
                </c:pt>
                <c:pt idx="37141">
                  <c:v>4.5448198777425519</c:v>
                </c:pt>
                <c:pt idx="37142">
                  <c:v>4.5417645908099491</c:v>
                </c:pt>
                <c:pt idx="37143">
                  <c:v>4.5475660892512844</c:v>
                </c:pt>
                <c:pt idx="37144">
                  <c:v>5.3194611484124312</c:v>
                </c:pt>
                <c:pt idx="37145">
                  <c:v>5.3232429695439576</c:v>
                </c:pt>
                <c:pt idx="37146">
                  <c:v>5.3363961462155736</c:v>
                </c:pt>
                <c:pt idx="37147">
                  <c:v>5.3400788274570195</c:v>
                </c:pt>
                <c:pt idx="37148">
                  <c:v>5.3493224599417299</c:v>
                </c:pt>
                <c:pt idx="37149">
                  <c:v>5.3311077101549618</c:v>
                </c:pt>
                <c:pt idx="37150">
                  <c:v>5.3385223093521477</c:v>
                </c:pt>
                <c:pt idx="37151">
                  <c:v>5.3435661032003337</c:v>
                </c:pt>
                <c:pt idx="37152">
                  <c:v>4.546416829036982</c:v>
                </c:pt>
                <c:pt idx="37153">
                  <c:v>4.546416829036982</c:v>
                </c:pt>
                <c:pt idx="37154">
                  <c:v>4.5397444426507727</c:v>
                </c:pt>
                <c:pt idx="37155">
                  <c:v>4.5367360669890484</c:v>
                </c:pt>
                <c:pt idx="37156">
                  <c:v>5.0800635765438384</c:v>
                </c:pt>
                <c:pt idx="37157">
                  <c:v>5.0851832420886431</c:v>
                </c:pt>
                <c:pt idx="37158">
                  <c:v>4.5393568158681914</c:v>
                </c:pt>
                <c:pt idx="37159">
                  <c:v>3.9680672893093671</c:v>
                </c:pt>
                <c:pt idx="37160">
                  <c:v>3.9647788240744708</c:v>
                </c:pt>
                <c:pt idx="37161">
                  <c:v>3.9593922504237846</c:v>
                </c:pt>
                <c:pt idx="37162">
                  <c:v>3.9631245687657399</c:v>
                </c:pt>
                <c:pt idx="37163">
                  <c:v>3.963124568765739</c:v>
                </c:pt>
                <c:pt idx="37164">
                  <c:v>3.9770799766258995</c:v>
                </c:pt>
                <c:pt idx="37165">
                  <c:v>3.9593922504237842</c:v>
                </c:pt>
                <c:pt idx="37166">
                  <c:v>4.6169827719792691</c:v>
                </c:pt>
                <c:pt idx="37167">
                  <c:v>4.6285112947265263</c:v>
                </c:pt>
                <c:pt idx="37168">
                  <c:v>4.6200954589648875</c:v>
                </c:pt>
                <c:pt idx="37169">
                  <c:v>4.6200954589648875</c:v>
                </c:pt>
                <c:pt idx="37170">
                  <c:v>4.6326691400403517</c:v>
                </c:pt>
                <c:pt idx="37171">
                  <c:v>4.6126536532983016</c:v>
                </c:pt>
                <c:pt idx="37172">
                  <c:v>4.6269403669389515</c:v>
                </c:pt>
                <c:pt idx="37173">
                  <c:v>4.6299401998192362</c:v>
                </c:pt>
                <c:pt idx="37174">
                  <c:v>4.6253346646081068</c:v>
                </c:pt>
                <c:pt idx="37175">
                  <c:v>3.60417943744116</c:v>
                </c:pt>
                <c:pt idx="37176">
                  <c:v>3.601974520655383</c:v>
                </c:pt>
                <c:pt idx="37177">
                  <c:v>3.595863424396077</c:v>
                </c:pt>
                <c:pt idx="37178">
                  <c:v>3.5935709517447587</c:v>
                </c:pt>
                <c:pt idx="37179">
                  <c:v>3.583533541503432</c:v>
                </c:pt>
                <c:pt idx="37180">
                  <c:v>3.579416034316516</c:v>
                </c:pt>
                <c:pt idx="37181">
                  <c:v>3.5808554282929488</c:v>
                </c:pt>
                <c:pt idx="37182">
                  <c:v>3.5772666566207008</c:v>
                </c:pt>
                <c:pt idx="37183">
                  <c:v>3.5962485801396009</c:v>
                </c:pt>
                <c:pt idx="37184">
                  <c:v>3.5954930091975355</c:v>
                </c:pt>
                <c:pt idx="37185">
                  <c:v>4.2170630243700247</c:v>
                </c:pt>
                <c:pt idx="37186">
                  <c:v>4.2170630243700247</c:v>
                </c:pt>
                <c:pt idx="37187">
                  <c:v>3.4711312169202189</c:v>
                </c:pt>
                <c:pt idx="37188">
                  <c:v>3.4676219934245989</c:v>
                </c:pt>
                <c:pt idx="37189">
                  <c:v>3.4687040525779134</c:v>
                </c:pt>
                <c:pt idx="37190">
                  <c:v>3.4687040525779134</c:v>
                </c:pt>
                <c:pt idx="37191">
                  <c:v>3.4721966735561383</c:v>
                </c:pt>
                <c:pt idx="37192">
                  <c:v>3.4921713099240121</c:v>
                </c:pt>
                <c:pt idx="37193">
                  <c:v>3.4872451775290743</c:v>
                </c:pt>
                <c:pt idx="37194">
                  <c:v>3.4915308638408113</c:v>
                </c:pt>
                <c:pt idx="37195">
                  <c:v>3.4721966735561387</c:v>
                </c:pt>
                <c:pt idx="37196">
                  <c:v>3.471436636394142</c:v>
                </c:pt>
                <c:pt idx="37197">
                  <c:v>2.4461420281864985</c:v>
                </c:pt>
                <c:pt idx="37198">
                  <c:v>2.4403492738876533</c:v>
                </c:pt>
                <c:pt idx="37199">
                  <c:v>2.4390618878618029</c:v>
                </c:pt>
                <c:pt idx="37200">
                  <c:v>3.3542428441053658</c:v>
                </c:pt>
                <c:pt idx="37201">
                  <c:v>3.3438324731871507</c:v>
                </c:pt>
                <c:pt idx="37202">
                  <c:v>3.3438324731871507</c:v>
                </c:pt>
                <c:pt idx="37203">
                  <c:v>3.3356419286192192</c:v>
                </c:pt>
                <c:pt idx="37204">
                  <c:v>3.3367639179793382</c:v>
                </c:pt>
                <c:pt idx="37205">
                  <c:v>3.3392786331485267</c:v>
                </c:pt>
                <c:pt idx="37206">
                  <c:v>3.3392786331485271</c:v>
                </c:pt>
                <c:pt idx="37207">
                  <c:v>3.358688656323249</c:v>
                </c:pt>
                <c:pt idx="37208">
                  <c:v>3.3541955183683387</c:v>
                </c:pt>
                <c:pt idx="37209">
                  <c:v>3.3579737755395356</c:v>
                </c:pt>
                <c:pt idx="37210">
                  <c:v>3.3579737755395356</c:v>
                </c:pt>
                <c:pt idx="37211">
                  <c:v>3.3593706130334597</c:v>
                </c:pt>
                <c:pt idx="37212">
                  <c:v>3.355658600185508</c:v>
                </c:pt>
                <c:pt idx="37213">
                  <c:v>3.3556586001855075</c:v>
                </c:pt>
                <c:pt idx="37214">
                  <c:v>3.3361320422192149</c:v>
                </c:pt>
                <c:pt idx="37215">
                  <c:v>3.3394126110573188</c:v>
                </c:pt>
                <c:pt idx="37216">
                  <c:v>2.424059168254082</c:v>
                </c:pt>
                <c:pt idx="37217">
                  <c:v>2.4240591682540815</c:v>
                </c:pt>
                <c:pt idx="37218">
                  <c:v>3.4671279801589736</c:v>
                </c:pt>
                <c:pt idx="37219">
                  <c:v>4.1138104691979702</c:v>
                </c:pt>
                <c:pt idx="37220">
                  <c:v>4.114224556884869</c:v>
                </c:pt>
                <c:pt idx="37221">
                  <c:v>4.114224556884869</c:v>
                </c:pt>
                <c:pt idx="37222">
                  <c:v>4.1097303764248903</c:v>
                </c:pt>
                <c:pt idx="37223">
                  <c:v>4.0879274304198168</c:v>
                </c:pt>
                <c:pt idx="37224">
                  <c:v>4.0909194257744774</c:v>
                </c:pt>
                <c:pt idx="37225">
                  <c:v>4.0857897125821641</c:v>
                </c:pt>
                <c:pt idx="37226">
                  <c:v>4.0870448541652165</c:v>
                </c:pt>
                <c:pt idx="37227">
                  <c:v>4.0916171185927563</c:v>
                </c:pt>
                <c:pt idx="37228">
                  <c:v>4.0693619155321841</c:v>
                </c:pt>
                <c:pt idx="37229">
                  <c:v>4.0689174838173434</c:v>
                </c:pt>
                <c:pt idx="37230">
                  <c:v>4.0723604986810145</c:v>
                </c:pt>
                <c:pt idx="37231">
                  <c:v>3.4271355404312502</c:v>
                </c:pt>
                <c:pt idx="37232">
                  <c:v>3.4474616655568302</c:v>
                </c:pt>
                <c:pt idx="37233">
                  <c:v>3.4514968099258332</c:v>
                </c:pt>
                <c:pt idx="37234">
                  <c:v>3.4471742563726209</c:v>
                </c:pt>
                <c:pt idx="37235">
                  <c:v>3.4433978889829513</c:v>
                </c:pt>
                <c:pt idx="37236">
                  <c:v>4.4883292062275864</c:v>
                </c:pt>
                <c:pt idx="37237">
                  <c:v>4.9455222497306242</c:v>
                </c:pt>
                <c:pt idx="37238">
                  <c:v>4.9212398398039996</c:v>
                </c:pt>
                <c:pt idx="37239">
                  <c:v>4.9270525073302798</c:v>
                </c:pt>
                <c:pt idx="37240">
                  <c:v>4.920814611546251</c:v>
                </c:pt>
                <c:pt idx="37241">
                  <c:v>4.9191341674461482</c:v>
                </c:pt>
                <c:pt idx="37242">
                  <c:v>4.9148307277266472</c:v>
                </c:pt>
                <c:pt idx="37243">
                  <c:v>4.9211362031198247</c:v>
                </c:pt>
                <c:pt idx="37244">
                  <c:v>4.9454493056290998</c:v>
                </c:pt>
                <c:pt idx="37245">
                  <c:v>4.9454493056290998</c:v>
                </c:pt>
                <c:pt idx="37246">
                  <c:v>4.9372195451112475</c:v>
                </c:pt>
                <c:pt idx="37247">
                  <c:v>4.957225987396022</c:v>
                </c:pt>
                <c:pt idx="37248">
                  <c:v>4.9531340628681813</c:v>
                </c:pt>
                <c:pt idx="37249">
                  <c:v>4.3993601251689007</c:v>
                </c:pt>
                <c:pt idx="37250">
                  <c:v>3.8253736767679931</c:v>
                </c:pt>
                <c:pt idx="37251">
                  <c:v>3.8210974051720674</c:v>
                </c:pt>
                <c:pt idx="37252">
                  <c:v>3.8210974051720665</c:v>
                </c:pt>
                <c:pt idx="37253">
                  <c:v>3.820135096303042</c:v>
                </c:pt>
                <c:pt idx="37254">
                  <c:v>3.820135096303042</c:v>
                </c:pt>
                <c:pt idx="37255">
                  <c:v>3.8201350963030416</c:v>
                </c:pt>
                <c:pt idx="37256">
                  <c:v>3.8201350963030416</c:v>
                </c:pt>
                <c:pt idx="37257">
                  <c:v>3.8201350963030416</c:v>
                </c:pt>
                <c:pt idx="37258">
                  <c:v>3.8173385657138357</c:v>
                </c:pt>
                <c:pt idx="37259">
                  <c:v>3.8173385657138361</c:v>
                </c:pt>
                <c:pt idx="37260">
                  <c:v>3.8133117310233713</c:v>
                </c:pt>
                <c:pt idx="37261">
                  <c:v>3.8104383782913307</c:v>
                </c:pt>
                <c:pt idx="37262">
                  <c:v>3.8104383782913303</c:v>
                </c:pt>
                <c:pt idx="37263">
                  <c:v>3.7884451836431925</c:v>
                </c:pt>
                <c:pt idx="37264">
                  <c:v>3.7836703670391247</c:v>
                </c:pt>
                <c:pt idx="37265">
                  <c:v>3.7862315671005433</c:v>
                </c:pt>
                <c:pt idx="37266">
                  <c:v>3.7862315671005433</c:v>
                </c:pt>
                <c:pt idx="37267">
                  <c:v>2.3799043890763016</c:v>
                </c:pt>
                <c:pt idx="37268">
                  <c:v>0.42316335101721281</c:v>
                </c:pt>
                <c:pt idx="37269">
                  <c:v>0.42316335101721281</c:v>
                </c:pt>
                <c:pt idx="37270">
                  <c:v>0.42047752943235878</c:v>
                </c:pt>
                <c:pt idx="37271">
                  <c:v>0.420477529432361</c:v>
                </c:pt>
                <c:pt idx="37272">
                  <c:v>0.41884218043599747</c:v>
                </c:pt>
                <c:pt idx="37273">
                  <c:v>0.40932223617596464</c:v>
                </c:pt>
                <c:pt idx="37274">
                  <c:v>0.40260914136118719</c:v>
                </c:pt>
                <c:pt idx="37275">
                  <c:v>0.3034174926036623</c:v>
                </c:pt>
                <c:pt idx="37276">
                  <c:v>0.3034174926036623</c:v>
                </c:pt>
                <c:pt idx="37277">
                  <c:v>0.30341749260366541</c:v>
                </c:pt>
                <c:pt idx="37278">
                  <c:v>0.13147229206035987</c:v>
                </c:pt>
                <c:pt idx="37279">
                  <c:v>0.29253823002296853</c:v>
                </c:pt>
                <c:pt idx="37280">
                  <c:v>0.39078857813294005</c:v>
                </c:pt>
                <c:pt idx="37281">
                  <c:v>0.39795431631935951</c:v>
                </c:pt>
                <c:pt idx="37282">
                  <c:v>0.39958029489798019</c:v>
                </c:pt>
                <c:pt idx="37283">
                  <c:v>0.39958029489798019</c:v>
                </c:pt>
                <c:pt idx="37284">
                  <c:v>0.39795431631935951</c:v>
                </c:pt>
                <c:pt idx="37285">
                  <c:v>0.39958029489798019</c:v>
                </c:pt>
                <c:pt idx="37286">
                  <c:v>0.47539862237504149</c:v>
                </c:pt>
                <c:pt idx="37287">
                  <c:v>0.47539862237504099</c:v>
                </c:pt>
                <c:pt idx="37288">
                  <c:v>0.48425758747816888</c:v>
                </c:pt>
                <c:pt idx="37289">
                  <c:v>0.48425758747816888</c:v>
                </c:pt>
                <c:pt idx="37290">
                  <c:v>0.48908486609533786</c:v>
                </c:pt>
                <c:pt idx="37291">
                  <c:v>0.5482931133886193</c:v>
                </c:pt>
                <c:pt idx="37292">
                  <c:v>0.55033085309366847</c:v>
                </c:pt>
                <c:pt idx="37293">
                  <c:v>0.5572498715610783</c:v>
                </c:pt>
                <c:pt idx="37294">
                  <c:v>0.55797841028802742</c:v>
                </c:pt>
                <c:pt idx="37295">
                  <c:v>0.6060990310005564</c:v>
                </c:pt>
                <c:pt idx="37296">
                  <c:v>0.60839919770403084</c:v>
                </c:pt>
                <c:pt idx="37297">
                  <c:v>0.60839919770403272</c:v>
                </c:pt>
                <c:pt idx="37298">
                  <c:v>2.4426847403819631</c:v>
                </c:pt>
                <c:pt idx="37299">
                  <c:v>3.4713148735158854</c:v>
                </c:pt>
                <c:pt idx="37300">
                  <c:v>3.4821495000184397</c:v>
                </c:pt>
                <c:pt idx="37301">
                  <c:v>3.5014316828041121</c:v>
                </c:pt>
                <c:pt idx="37302">
                  <c:v>4.2424217248608462</c:v>
                </c:pt>
                <c:pt idx="37303">
                  <c:v>4.2541507612297416</c:v>
                </c:pt>
                <c:pt idx="37304">
                  <c:v>4.2571741798896179</c:v>
                </c:pt>
                <c:pt idx="37305">
                  <c:v>4.2560667967695238</c:v>
                </c:pt>
                <c:pt idx="37306">
                  <c:v>4.2602956031748311</c:v>
                </c:pt>
                <c:pt idx="37307">
                  <c:v>4.2576895851550738</c:v>
                </c:pt>
                <c:pt idx="37308">
                  <c:v>4.2592002028979907</c:v>
                </c:pt>
                <c:pt idx="37309">
                  <c:v>4.2592002028979907</c:v>
                </c:pt>
                <c:pt idx="37310">
                  <c:v>4.2592002028979907</c:v>
                </c:pt>
                <c:pt idx="37311">
                  <c:v>4.2386500584995579</c:v>
                </c:pt>
                <c:pt idx="37312">
                  <c:v>4.2402508061509137</c:v>
                </c:pt>
                <c:pt idx="37313">
                  <c:v>4.2386500584995579</c:v>
                </c:pt>
                <c:pt idx="37314">
                  <c:v>4.2386500584995579</c:v>
                </c:pt>
                <c:pt idx="37315">
                  <c:v>4.2434332508503623</c:v>
                </c:pt>
                <c:pt idx="37316">
                  <c:v>4.2434332508503623</c:v>
                </c:pt>
                <c:pt idx="37317">
                  <c:v>4.2434332508503623</c:v>
                </c:pt>
                <c:pt idx="37318">
                  <c:v>4.2406923666046534</c:v>
                </c:pt>
                <c:pt idx="37319">
                  <c:v>4.2406923666046534</c:v>
                </c:pt>
                <c:pt idx="37320">
                  <c:v>4.2612123811582192</c:v>
                </c:pt>
                <c:pt idx="37321">
                  <c:v>4.2612123811582201</c:v>
                </c:pt>
                <c:pt idx="37322">
                  <c:v>4.2395306503521999</c:v>
                </c:pt>
                <c:pt idx="37323">
                  <c:v>4.2612123811582201</c:v>
                </c:pt>
                <c:pt idx="37324">
                  <c:v>4.2637816152860353</c:v>
                </c:pt>
                <c:pt idx="37325">
                  <c:v>4.2790972357456027</c:v>
                </c:pt>
                <c:pt idx="37326">
                  <c:v>4.2580986496676854</c:v>
                </c:pt>
                <c:pt idx="37327">
                  <c:v>4.2565772207016339</c:v>
                </c:pt>
                <c:pt idx="37328">
                  <c:v>4.2766444464233677</c:v>
                </c:pt>
                <c:pt idx="37329">
                  <c:v>3.6508067330782215</c:v>
                </c:pt>
                <c:pt idx="37330">
                  <c:v>2.6707397245667313</c:v>
                </c:pt>
                <c:pt idx="37331">
                  <c:v>2.6707397245667313</c:v>
                </c:pt>
                <c:pt idx="37332">
                  <c:v>2.6557180176716924</c:v>
                </c:pt>
                <c:pt idx="37333">
                  <c:v>0.69726588087818708</c:v>
                </c:pt>
                <c:pt idx="37334">
                  <c:v>0.71923556077508577</c:v>
                </c:pt>
                <c:pt idx="37335">
                  <c:v>0.72404373764783925</c:v>
                </c:pt>
                <c:pt idx="37336">
                  <c:v>0.73123276236609003</c:v>
                </c:pt>
                <c:pt idx="37337">
                  <c:v>0.76192633356063511</c:v>
                </c:pt>
                <c:pt idx="37338">
                  <c:v>0.76192633356063466</c:v>
                </c:pt>
                <c:pt idx="37339">
                  <c:v>0.76192633356063444</c:v>
                </c:pt>
                <c:pt idx="37340">
                  <c:v>0.7873124374030227</c:v>
                </c:pt>
                <c:pt idx="37341">
                  <c:v>0.76455941077973844</c:v>
                </c:pt>
                <c:pt idx="37342">
                  <c:v>0.77411518420601477</c:v>
                </c:pt>
                <c:pt idx="37343">
                  <c:v>0.79753000589430223</c:v>
                </c:pt>
                <c:pt idx="37344">
                  <c:v>0.7901691753684098</c:v>
                </c:pt>
                <c:pt idx="37345">
                  <c:v>0.80026361421549841</c:v>
                </c:pt>
                <c:pt idx="37346">
                  <c:v>0.82565075397156851</c:v>
                </c:pt>
                <c:pt idx="37347">
                  <c:v>0.82565075397156873</c:v>
                </c:pt>
                <c:pt idx="37348">
                  <c:v>2.5220847421151396</c:v>
                </c:pt>
                <c:pt idx="37349">
                  <c:v>2.5220847421151396</c:v>
                </c:pt>
                <c:pt idx="37350">
                  <c:v>2.5213363505720379</c:v>
                </c:pt>
                <c:pt idx="37351">
                  <c:v>2.5046725429378016</c:v>
                </c:pt>
                <c:pt idx="37352">
                  <c:v>2.5044033749194665</c:v>
                </c:pt>
                <c:pt idx="37353">
                  <c:v>2.5057426759267316</c:v>
                </c:pt>
                <c:pt idx="37354">
                  <c:v>2.4966816999621959</c:v>
                </c:pt>
                <c:pt idx="37355">
                  <c:v>2.4987073973653424</c:v>
                </c:pt>
                <c:pt idx="37356">
                  <c:v>3.3827367560095261</c:v>
                </c:pt>
                <c:pt idx="37357">
                  <c:v>3.3827367560095256</c:v>
                </c:pt>
                <c:pt idx="37358">
                  <c:v>3.387994719683538</c:v>
                </c:pt>
                <c:pt idx="37359">
                  <c:v>3.387994719683538</c:v>
                </c:pt>
                <c:pt idx="37360">
                  <c:v>3.3909928130363998</c:v>
                </c:pt>
                <c:pt idx="37361">
                  <c:v>3.3916416972766323</c:v>
                </c:pt>
                <c:pt idx="37362">
                  <c:v>3.3801404911415025</c:v>
                </c:pt>
                <c:pt idx="37363">
                  <c:v>3.3815571596738563</c:v>
                </c:pt>
                <c:pt idx="37364">
                  <c:v>3.3815571596738563</c:v>
                </c:pt>
                <c:pt idx="37365">
                  <c:v>3.3815571596738563</c:v>
                </c:pt>
                <c:pt idx="37366">
                  <c:v>3.380797998884463</c:v>
                </c:pt>
                <c:pt idx="37367">
                  <c:v>3.392351806702401</c:v>
                </c:pt>
                <c:pt idx="37368">
                  <c:v>3.3757569467572175</c:v>
                </c:pt>
                <c:pt idx="37369">
                  <c:v>3.3757569467572175</c:v>
                </c:pt>
                <c:pt idx="37370">
                  <c:v>3.3757569467572175</c:v>
                </c:pt>
                <c:pt idx="37371">
                  <c:v>3.3757569467572175</c:v>
                </c:pt>
                <c:pt idx="37372">
                  <c:v>3.375756946757217</c:v>
                </c:pt>
                <c:pt idx="37373">
                  <c:v>3.375756946757217</c:v>
                </c:pt>
                <c:pt idx="37374">
                  <c:v>3.3757569467572175</c:v>
                </c:pt>
                <c:pt idx="37375">
                  <c:v>3.3764945740724803</c:v>
                </c:pt>
                <c:pt idx="37376">
                  <c:v>3.3779367382620293</c:v>
                </c:pt>
                <c:pt idx="37377">
                  <c:v>3.3585794746304503</c:v>
                </c:pt>
                <c:pt idx="37378">
                  <c:v>3.3593652852387188</c:v>
                </c:pt>
                <c:pt idx="37379">
                  <c:v>3.4838263064640325</c:v>
                </c:pt>
                <c:pt idx="37380">
                  <c:v>3.5043194024668649</c:v>
                </c:pt>
                <c:pt idx="37381">
                  <c:v>3.5043194024668645</c:v>
                </c:pt>
                <c:pt idx="37382">
                  <c:v>3.5035982767000151</c:v>
                </c:pt>
                <c:pt idx="37383">
                  <c:v>3.5025645799666036</c:v>
                </c:pt>
                <c:pt idx="37384">
                  <c:v>3.5186413412932058</c:v>
                </c:pt>
                <c:pt idx="37385">
                  <c:v>3.5081565060241577</c:v>
                </c:pt>
                <c:pt idx="37386">
                  <c:v>3.5084949828587551</c:v>
                </c:pt>
                <c:pt idx="37387">
                  <c:v>2.656826177639287</c:v>
                </c:pt>
                <c:pt idx="37388">
                  <c:v>2.6580647020826738</c:v>
                </c:pt>
                <c:pt idx="37389">
                  <c:v>2.6578190166145705</c:v>
                </c:pt>
                <c:pt idx="37390">
                  <c:v>2.6578190166145705</c:v>
                </c:pt>
                <c:pt idx="37391">
                  <c:v>2.6565736599654182</c:v>
                </c:pt>
                <c:pt idx="37392">
                  <c:v>2.6571105789018201</c:v>
                </c:pt>
                <c:pt idx="37393">
                  <c:v>2.6578190166145714</c:v>
                </c:pt>
                <c:pt idx="37394">
                  <c:v>3.9971634193042886</c:v>
                </c:pt>
                <c:pt idx="37395">
                  <c:v>4.0072235893322876</c:v>
                </c:pt>
                <c:pt idx="37396">
                  <c:v>3.9922416435219139</c:v>
                </c:pt>
                <c:pt idx="37397">
                  <c:v>3.9970257933253075</c:v>
                </c:pt>
                <c:pt idx="37398">
                  <c:v>3.9876112519098403</c:v>
                </c:pt>
                <c:pt idx="37399">
                  <c:v>3.988932307941075</c:v>
                </c:pt>
                <c:pt idx="37400">
                  <c:v>3.9927451443488264</c:v>
                </c:pt>
                <c:pt idx="37401">
                  <c:v>3.9934610965497859</c:v>
                </c:pt>
                <c:pt idx="37402">
                  <c:v>3.9796864205918911</c:v>
                </c:pt>
                <c:pt idx="37403">
                  <c:v>3.9796864205918907</c:v>
                </c:pt>
                <c:pt idx="37404">
                  <c:v>3.9983326845053</c:v>
                </c:pt>
                <c:pt idx="37405">
                  <c:v>3.979686420591892</c:v>
                </c:pt>
                <c:pt idx="37406">
                  <c:v>4.6374092180853914</c:v>
                </c:pt>
                <c:pt idx="37407">
                  <c:v>5.1724146950254584</c:v>
                </c:pt>
                <c:pt idx="37408">
                  <c:v>5.1724146950254584</c:v>
                </c:pt>
                <c:pt idx="37409">
                  <c:v>5.1724146950254584</c:v>
                </c:pt>
                <c:pt idx="37410">
                  <c:v>4.636263240652811</c:v>
                </c:pt>
                <c:pt idx="37411">
                  <c:v>5.0716036702133094</c:v>
                </c:pt>
                <c:pt idx="37412">
                  <c:v>5.5272705063874357</c:v>
                </c:pt>
                <c:pt idx="37413">
                  <c:v>5.5301149286275528</c:v>
                </c:pt>
                <c:pt idx="37414">
                  <c:v>5.5322742828691069</c:v>
                </c:pt>
                <c:pt idx="37415">
                  <c:v>5.5072537116360287</c:v>
                </c:pt>
                <c:pt idx="37416">
                  <c:v>5.5241986531645804</c:v>
                </c:pt>
                <c:pt idx="37417">
                  <c:v>5.5158106586107634</c:v>
                </c:pt>
                <c:pt idx="37418">
                  <c:v>5.4957351641793171</c:v>
                </c:pt>
                <c:pt idx="37419">
                  <c:v>5.5166462123143081</c:v>
                </c:pt>
                <c:pt idx="37420">
                  <c:v>5.5105156214416002</c:v>
                </c:pt>
                <c:pt idx="37421">
                  <c:v>5.4911967671431929</c:v>
                </c:pt>
                <c:pt idx="37422">
                  <c:v>5.4976037443854526</c:v>
                </c:pt>
                <c:pt idx="37423">
                  <c:v>5.508565338776628</c:v>
                </c:pt>
                <c:pt idx="37424">
                  <c:v>5.5192935414480466</c:v>
                </c:pt>
                <c:pt idx="37425">
                  <c:v>4.8079585751928056</c:v>
                </c:pt>
                <c:pt idx="37426">
                  <c:v>4.7981458003845789</c:v>
                </c:pt>
                <c:pt idx="37427">
                  <c:v>4.7981458003845789</c:v>
                </c:pt>
                <c:pt idx="37428">
                  <c:v>4.7986180969064804</c:v>
                </c:pt>
                <c:pt idx="37429">
                  <c:v>4.7986180969064804</c:v>
                </c:pt>
                <c:pt idx="37430">
                  <c:v>4.7966497749445436</c:v>
                </c:pt>
                <c:pt idx="37431">
                  <c:v>4.7966497749445445</c:v>
                </c:pt>
                <c:pt idx="37432">
                  <c:v>4.7951182196995834</c:v>
                </c:pt>
                <c:pt idx="37433">
                  <c:v>4.812532097815847</c:v>
                </c:pt>
                <c:pt idx="37434">
                  <c:v>4.8366518742573916</c:v>
                </c:pt>
                <c:pt idx="37435">
                  <c:v>4.810268164322558</c:v>
                </c:pt>
                <c:pt idx="37436">
                  <c:v>4.8125320978158479</c:v>
                </c:pt>
                <c:pt idx="37437">
                  <c:v>4.2267668263544484</c:v>
                </c:pt>
                <c:pt idx="37438">
                  <c:v>3.4840298052202217</c:v>
                </c:pt>
                <c:pt idx="37439">
                  <c:v>4.5355120909506139</c:v>
                </c:pt>
                <c:pt idx="37440">
                  <c:v>4.5327084381901246</c:v>
                </c:pt>
                <c:pt idx="37441">
                  <c:v>4.5338757875142219</c:v>
                </c:pt>
                <c:pt idx="37442">
                  <c:v>4.533875787514221</c:v>
                </c:pt>
                <c:pt idx="37443">
                  <c:v>3.8563472483551</c:v>
                </c:pt>
                <c:pt idx="37444">
                  <c:v>3.8749652947323043</c:v>
                </c:pt>
                <c:pt idx="37445">
                  <c:v>3.8706421838905238</c:v>
                </c:pt>
                <c:pt idx="37446">
                  <c:v>3.8729263660488864</c:v>
                </c:pt>
                <c:pt idx="37447">
                  <c:v>3.866602357072825</c:v>
                </c:pt>
                <c:pt idx="37448">
                  <c:v>3.876871123552708</c:v>
                </c:pt>
                <c:pt idx="37449">
                  <c:v>3.8804730273141708</c:v>
                </c:pt>
                <c:pt idx="37450">
                  <c:v>3.866362872603021</c:v>
                </c:pt>
                <c:pt idx="37451">
                  <c:v>3.8648291582522236</c:v>
                </c:pt>
                <c:pt idx="37452">
                  <c:v>3.8651552463056009</c:v>
                </c:pt>
                <c:pt idx="37453">
                  <c:v>3.8621027657421245</c:v>
                </c:pt>
                <c:pt idx="37454">
                  <c:v>3.8764802550166331</c:v>
                </c:pt>
                <c:pt idx="37455">
                  <c:v>4.8259345657481116</c:v>
                </c:pt>
                <c:pt idx="37456">
                  <c:v>4.8275579342707946</c:v>
                </c:pt>
                <c:pt idx="37457">
                  <c:v>4.8440999062968579</c:v>
                </c:pt>
                <c:pt idx="37458">
                  <c:v>4.8399640900878875</c:v>
                </c:pt>
                <c:pt idx="37459">
                  <c:v>4.8547373850748823</c:v>
                </c:pt>
                <c:pt idx="37460">
                  <c:v>4.8536282651340557</c:v>
                </c:pt>
                <c:pt idx="37461">
                  <c:v>4.8479222675466671</c:v>
                </c:pt>
                <c:pt idx="37462">
                  <c:v>4.8437491875062255</c:v>
                </c:pt>
                <c:pt idx="37463">
                  <c:v>4.8420837805834562</c:v>
                </c:pt>
                <c:pt idx="37464">
                  <c:v>4.8208456097805357</c:v>
                </c:pt>
                <c:pt idx="37465">
                  <c:v>4.8208456097805357</c:v>
                </c:pt>
                <c:pt idx="37466">
                  <c:v>4.8226171484215641</c:v>
                </c:pt>
                <c:pt idx="37467">
                  <c:v>4.8286308310320578</c:v>
                </c:pt>
                <c:pt idx="37468">
                  <c:v>4.8453520912992118</c:v>
                </c:pt>
                <c:pt idx="37469">
                  <c:v>4.8441370797972683</c:v>
                </c:pt>
                <c:pt idx="37470">
                  <c:v>3.8858492108534164</c:v>
                </c:pt>
                <c:pt idx="37471">
                  <c:v>3.8866786952251089</c:v>
                </c:pt>
                <c:pt idx="37472">
                  <c:v>3.903961354314788</c:v>
                </c:pt>
                <c:pt idx="37473">
                  <c:v>3.158532676426526</c:v>
                </c:pt>
                <c:pt idx="37474">
                  <c:v>3.171811565276089</c:v>
                </c:pt>
                <c:pt idx="37475">
                  <c:v>3.1581562146890039</c:v>
                </c:pt>
                <c:pt idx="37476">
                  <c:v>3.171811565276089</c:v>
                </c:pt>
                <c:pt idx="37477">
                  <c:v>3.176927839828867</c:v>
                </c:pt>
                <c:pt idx="37478">
                  <c:v>3.1763752091500175</c:v>
                </c:pt>
                <c:pt idx="37479">
                  <c:v>3.1763752091500175</c:v>
                </c:pt>
                <c:pt idx="37480">
                  <c:v>3.1763752091500175</c:v>
                </c:pt>
                <c:pt idx="37481">
                  <c:v>3.1876099315886415</c:v>
                </c:pt>
                <c:pt idx="37482">
                  <c:v>3.1876099315886415</c:v>
                </c:pt>
                <c:pt idx="37483">
                  <c:v>3.1861607039221185</c:v>
                </c:pt>
                <c:pt idx="37484">
                  <c:v>3.1861434923427621</c:v>
                </c:pt>
                <c:pt idx="37485">
                  <c:v>3.1741594461189346</c:v>
                </c:pt>
                <c:pt idx="37486">
                  <c:v>0.71555960360121584</c:v>
                </c:pt>
                <c:pt idx="37487">
                  <c:v>0.71589654029027294</c:v>
                </c:pt>
                <c:pt idx="37488">
                  <c:v>0.68963822725782575</c:v>
                </c:pt>
                <c:pt idx="37489">
                  <c:v>0.69872780931407386</c:v>
                </c:pt>
                <c:pt idx="37490">
                  <c:v>0.67606873807743773</c:v>
                </c:pt>
                <c:pt idx="37491">
                  <c:v>0.6728019671439105</c:v>
                </c:pt>
                <c:pt idx="37492">
                  <c:v>0.66565338794481732</c:v>
                </c:pt>
                <c:pt idx="37493">
                  <c:v>0.66521088016391328</c:v>
                </c:pt>
                <c:pt idx="37494">
                  <c:v>0.65210760524942435</c:v>
                </c:pt>
                <c:pt idx="37495">
                  <c:v>0.64687071920695505</c:v>
                </c:pt>
                <c:pt idx="37496">
                  <c:v>0.63243381362481121</c:v>
                </c:pt>
                <c:pt idx="37497">
                  <c:v>0.6280011400004214</c:v>
                </c:pt>
                <c:pt idx="37498">
                  <c:v>0.65365788179352569</c:v>
                </c:pt>
                <c:pt idx="37499">
                  <c:v>0.62800114000042173</c:v>
                </c:pt>
                <c:pt idx="37500">
                  <c:v>0.64806961413560116</c:v>
                </c:pt>
                <c:pt idx="37501">
                  <c:v>0.65284907495700406</c:v>
                </c:pt>
                <c:pt idx="37502">
                  <c:v>0.65284907495700406</c:v>
                </c:pt>
                <c:pt idx="37503">
                  <c:v>0.63763774500931347</c:v>
                </c:pt>
                <c:pt idx="37504">
                  <c:v>0.66365164564234214</c:v>
                </c:pt>
                <c:pt idx="37505">
                  <c:v>0.65709447796010356</c:v>
                </c:pt>
                <c:pt idx="37506">
                  <c:v>0.64808338256710996</c:v>
                </c:pt>
                <c:pt idx="37507">
                  <c:v>0.63726212635767754</c:v>
                </c:pt>
                <c:pt idx="37508">
                  <c:v>0.65882032813648883</c:v>
                </c:pt>
                <c:pt idx="37509">
                  <c:v>0.66636174955463356</c:v>
                </c:pt>
                <c:pt idx="37510">
                  <c:v>0.66636174955463401</c:v>
                </c:pt>
                <c:pt idx="37511">
                  <c:v>0.67000586295911302</c:v>
                </c:pt>
                <c:pt idx="37512">
                  <c:v>2.475040692756636</c:v>
                </c:pt>
                <c:pt idx="37513">
                  <c:v>3.5136470671937392</c:v>
                </c:pt>
                <c:pt idx="37514">
                  <c:v>4.2613488311286973</c:v>
                </c:pt>
                <c:pt idx="37515">
                  <c:v>4.2808982106696325</c:v>
                </c:pt>
                <c:pt idx="37516">
                  <c:v>4.2757088366949709</c:v>
                </c:pt>
                <c:pt idx="37517">
                  <c:v>4.2706083685663669</c:v>
                </c:pt>
                <c:pt idx="37518">
                  <c:v>4.2721791479544056</c:v>
                </c:pt>
                <c:pt idx="37519">
                  <c:v>4.272559986067761</c:v>
                </c:pt>
                <c:pt idx="37520">
                  <c:v>4.272559986067761</c:v>
                </c:pt>
                <c:pt idx="37521">
                  <c:v>4.272559986067761</c:v>
                </c:pt>
                <c:pt idx="37522">
                  <c:v>4.2769801810743537</c:v>
                </c:pt>
                <c:pt idx="37523">
                  <c:v>4.2854503319192156</c:v>
                </c:pt>
                <c:pt idx="37524">
                  <c:v>4.2938407416037201</c:v>
                </c:pt>
                <c:pt idx="37525">
                  <c:v>4.2819745122087065</c:v>
                </c:pt>
                <c:pt idx="37526">
                  <c:v>4.2682728194906305</c:v>
                </c:pt>
                <c:pt idx="37527">
                  <c:v>4.2693596585273257</c:v>
                </c:pt>
                <c:pt idx="37528">
                  <c:v>4.2738923935292554</c:v>
                </c:pt>
                <c:pt idx="37529">
                  <c:v>4.2537106039533565</c:v>
                </c:pt>
                <c:pt idx="37530">
                  <c:v>4.2520627056596432</c:v>
                </c:pt>
                <c:pt idx="37531">
                  <c:v>4.2589775902749363</c:v>
                </c:pt>
                <c:pt idx="37532">
                  <c:v>4.2415532637808662</c:v>
                </c:pt>
                <c:pt idx="37533">
                  <c:v>4.2470162385233419</c:v>
                </c:pt>
                <c:pt idx="37534">
                  <c:v>4.2470162385233419</c:v>
                </c:pt>
                <c:pt idx="37535">
                  <c:v>4.2470162385233419</c:v>
                </c:pt>
                <c:pt idx="37536">
                  <c:v>4.2496572304696327</c:v>
                </c:pt>
                <c:pt idx="37537">
                  <c:v>4.2422941894208819</c:v>
                </c:pt>
                <c:pt idx="37538">
                  <c:v>4.2422941894208819</c:v>
                </c:pt>
                <c:pt idx="37539">
                  <c:v>4.220069844222305</c:v>
                </c:pt>
                <c:pt idx="37540">
                  <c:v>4.2422941894208819</c:v>
                </c:pt>
                <c:pt idx="37541">
                  <c:v>4.2335641916508484</c:v>
                </c:pt>
                <c:pt idx="37542">
                  <c:v>4.2335641916508493</c:v>
                </c:pt>
                <c:pt idx="37543">
                  <c:v>3.6097978661907737</c:v>
                </c:pt>
                <c:pt idx="37544">
                  <c:v>2.6307748133632485</c:v>
                </c:pt>
                <c:pt idx="37545">
                  <c:v>0.66646476738102867</c:v>
                </c:pt>
                <c:pt idx="37546">
                  <c:v>0.63020605949114139</c:v>
                </c:pt>
                <c:pt idx="37547">
                  <c:v>0.61928380809090955</c:v>
                </c:pt>
                <c:pt idx="37548">
                  <c:v>0.6264617869012038</c:v>
                </c:pt>
                <c:pt idx="37549">
                  <c:v>0.6257562750087271</c:v>
                </c:pt>
                <c:pt idx="37550">
                  <c:v>0.65994347501776329</c:v>
                </c:pt>
                <c:pt idx="37551">
                  <c:v>0.65119808738312834</c:v>
                </c:pt>
                <c:pt idx="37552">
                  <c:v>0.64471262625099046</c:v>
                </c:pt>
                <c:pt idx="37553">
                  <c:v>0.64446078906077364</c:v>
                </c:pt>
                <c:pt idx="37554">
                  <c:v>0.62134722380373908</c:v>
                </c:pt>
                <c:pt idx="37555">
                  <c:v>0.58464620606338102</c:v>
                </c:pt>
                <c:pt idx="37556">
                  <c:v>0.57854112516463485</c:v>
                </c:pt>
                <c:pt idx="37557">
                  <c:v>0.56126255956551196</c:v>
                </c:pt>
                <c:pt idx="37558">
                  <c:v>0.57522365916616558</c:v>
                </c:pt>
                <c:pt idx="37559">
                  <c:v>0.58145915166693263</c:v>
                </c:pt>
                <c:pt idx="37560">
                  <c:v>0.61415648607342255</c:v>
                </c:pt>
                <c:pt idx="37561">
                  <c:v>0.62381546438896596</c:v>
                </c:pt>
                <c:pt idx="37562">
                  <c:v>0.6327561813333844</c:v>
                </c:pt>
                <c:pt idx="37563">
                  <c:v>0.63268217342535937</c:v>
                </c:pt>
                <c:pt idx="37564">
                  <c:v>0.63284481496928269</c:v>
                </c:pt>
                <c:pt idx="37565">
                  <c:v>0.6241300709575397</c:v>
                </c:pt>
                <c:pt idx="37566">
                  <c:v>0.59276144361138805</c:v>
                </c:pt>
                <c:pt idx="37567">
                  <c:v>0.59675466402220712</c:v>
                </c:pt>
                <c:pt idx="37568">
                  <c:v>0.57745323382319069</c:v>
                </c:pt>
                <c:pt idx="37569">
                  <c:v>0.56627936612548124</c:v>
                </c:pt>
                <c:pt idx="37570">
                  <c:v>0.58662707194610453</c:v>
                </c:pt>
                <c:pt idx="37571">
                  <c:v>0.56627936612548124</c:v>
                </c:pt>
                <c:pt idx="37572">
                  <c:v>0.59699176504690343</c:v>
                </c:pt>
                <c:pt idx="37573">
                  <c:v>0.59699176504690388</c:v>
                </c:pt>
                <c:pt idx="37574">
                  <c:v>2.4851393703183624</c:v>
                </c:pt>
                <c:pt idx="37575">
                  <c:v>3.5388044948628625</c:v>
                </c:pt>
                <c:pt idx="37576">
                  <c:v>3.5220919769166388</c:v>
                </c:pt>
                <c:pt idx="37577">
                  <c:v>3.5354804126425283</c:v>
                </c:pt>
                <c:pt idx="37578">
                  <c:v>3.5346690696360579</c:v>
                </c:pt>
                <c:pt idx="37579">
                  <c:v>3.5279447740609751</c:v>
                </c:pt>
                <c:pt idx="37580">
                  <c:v>3.5346690696360579</c:v>
                </c:pt>
                <c:pt idx="37581">
                  <c:v>3.5346690696360579</c:v>
                </c:pt>
                <c:pt idx="37582">
                  <c:v>3.5369525734399931</c:v>
                </c:pt>
                <c:pt idx="37583">
                  <c:v>3.5335174364173079</c:v>
                </c:pt>
                <c:pt idx="37584">
                  <c:v>3.5343826133932357</c:v>
                </c:pt>
                <c:pt idx="37585">
                  <c:v>4.1790822944925985</c:v>
                </c:pt>
                <c:pt idx="37586">
                  <c:v>4.1790822944925985</c:v>
                </c:pt>
                <c:pt idx="37587">
                  <c:v>4.1858844857687831</c:v>
                </c:pt>
                <c:pt idx="37588">
                  <c:v>4.1858844857687831</c:v>
                </c:pt>
                <c:pt idx="37589">
                  <c:v>4.192102114127918</c:v>
                </c:pt>
                <c:pt idx="37590">
                  <c:v>4.1969986116883629</c:v>
                </c:pt>
                <c:pt idx="37591">
                  <c:v>4.1784011736986537</c:v>
                </c:pt>
                <c:pt idx="37592">
                  <c:v>4.1715929539149643</c:v>
                </c:pt>
                <c:pt idx="37593">
                  <c:v>4.1635416203205562</c:v>
                </c:pt>
                <c:pt idx="37594">
                  <c:v>4.1631686121054461</c:v>
                </c:pt>
                <c:pt idx="37595">
                  <c:v>4.1631686121054461</c:v>
                </c:pt>
                <c:pt idx="37596">
                  <c:v>4.1700866581802076</c:v>
                </c:pt>
                <c:pt idx="37597">
                  <c:v>4.1700866581802085</c:v>
                </c:pt>
                <c:pt idx="37598">
                  <c:v>4.1748975200368186</c:v>
                </c:pt>
                <c:pt idx="37599">
                  <c:v>4.1737727576208634</c:v>
                </c:pt>
                <c:pt idx="37600">
                  <c:v>4.1785055506528446</c:v>
                </c:pt>
                <c:pt idx="37601">
                  <c:v>4.1594042487445853</c:v>
                </c:pt>
                <c:pt idx="37602">
                  <c:v>4.6873201221123368</c:v>
                </c:pt>
                <c:pt idx="37603">
                  <c:v>5.414859896646651</c:v>
                </c:pt>
                <c:pt idx="37604">
                  <c:v>5.4210902127425467</c:v>
                </c:pt>
                <c:pt idx="37605">
                  <c:v>5.0347460350922582</c:v>
                </c:pt>
                <c:pt idx="37606">
                  <c:v>4.4711987674799536</c:v>
                </c:pt>
                <c:pt idx="37607">
                  <c:v>4.4749553041327053</c:v>
                </c:pt>
                <c:pt idx="37608">
                  <c:v>4.4599363046832217</c:v>
                </c:pt>
                <c:pt idx="37609">
                  <c:v>4.4623535224606847</c:v>
                </c:pt>
                <c:pt idx="37610">
                  <c:v>4.4623535224606847</c:v>
                </c:pt>
                <c:pt idx="37611">
                  <c:v>4.4543484874278283</c:v>
                </c:pt>
                <c:pt idx="37612">
                  <c:v>4.4459560071932822</c:v>
                </c:pt>
                <c:pt idx="37613">
                  <c:v>4.4459560071932831</c:v>
                </c:pt>
                <c:pt idx="37614">
                  <c:v>4.4444885838656845</c:v>
                </c:pt>
                <c:pt idx="37615">
                  <c:v>4.4448694072904793</c:v>
                </c:pt>
                <c:pt idx="37616">
                  <c:v>3.8620607472437092</c:v>
                </c:pt>
                <c:pt idx="37617">
                  <c:v>3.8620607472437092</c:v>
                </c:pt>
                <c:pt idx="37618">
                  <c:v>3.8560499109467985</c:v>
                </c:pt>
                <c:pt idx="37619">
                  <c:v>3.85390768889263</c:v>
                </c:pt>
                <c:pt idx="37620">
                  <c:v>3.8539076888926309</c:v>
                </c:pt>
                <c:pt idx="37621">
                  <c:v>3.8504456882182931</c:v>
                </c:pt>
                <c:pt idx="37622">
                  <c:v>3.8539076888926305</c:v>
                </c:pt>
                <c:pt idx="37623">
                  <c:v>3.8677681265760167</c:v>
                </c:pt>
                <c:pt idx="37624">
                  <c:v>3.8643675923309444</c:v>
                </c:pt>
                <c:pt idx="37625">
                  <c:v>3.8612679210819727</c:v>
                </c:pt>
                <c:pt idx="37626">
                  <c:v>3.8583808601021365</c:v>
                </c:pt>
                <c:pt idx="37627">
                  <c:v>3.848846178982646</c:v>
                </c:pt>
                <c:pt idx="37628">
                  <c:v>3.848846178982646</c:v>
                </c:pt>
                <c:pt idx="37629">
                  <c:v>3.8551622013003657</c:v>
                </c:pt>
                <c:pt idx="37630">
                  <c:v>3.8561513421774984</c:v>
                </c:pt>
                <c:pt idx="37631">
                  <c:v>3.8521461442621034</c:v>
                </c:pt>
                <c:pt idx="37632">
                  <c:v>3.8557506007403113</c:v>
                </c:pt>
                <c:pt idx="37633">
                  <c:v>3.1029793678553688</c:v>
                </c:pt>
                <c:pt idx="37634">
                  <c:v>0.42579252176628407</c:v>
                </c:pt>
                <c:pt idx="37635">
                  <c:v>0.425474638555708</c:v>
                </c:pt>
                <c:pt idx="37636">
                  <c:v>0.40843869113009956</c:v>
                </c:pt>
                <c:pt idx="37637">
                  <c:v>0.40940821736932864</c:v>
                </c:pt>
                <c:pt idx="37638">
                  <c:v>0.41031839620507565</c:v>
                </c:pt>
                <c:pt idx="37639">
                  <c:v>0.40978433961633337</c:v>
                </c:pt>
                <c:pt idx="37640">
                  <c:v>0.4097843396163357</c:v>
                </c:pt>
                <c:pt idx="37641">
                  <c:v>0.418702097451146</c:v>
                </c:pt>
                <c:pt idx="37642">
                  <c:v>0.42237424163885517</c:v>
                </c:pt>
                <c:pt idx="37643">
                  <c:v>0.4029732112051746</c:v>
                </c:pt>
                <c:pt idx="37644">
                  <c:v>0.40445978925454201</c:v>
                </c:pt>
                <c:pt idx="37645">
                  <c:v>0.40445978925454024</c:v>
                </c:pt>
                <c:pt idx="37646">
                  <c:v>0.4101904331736908</c:v>
                </c:pt>
                <c:pt idx="37647">
                  <c:v>0.4477382169595483</c:v>
                </c:pt>
                <c:pt idx="37648">
                  <c:v>0.45041627179534827</c:v>
                </c:pt>
                <c:pt idx="37649">
                  <c:v>0.44941886397498171</c:v>
                </c:pt>
                <c:pt idx="37650">
                  <c:v>0.44773821695954991</c:v>
                </c:pt>
                <c:pt idx="37651">
                  <c:v>0.46413481212826774</c:v>
                </c:pt>
                <c:pt idx="37652">
                  <c:v>0.46152960182536612</c:v>
                </c:pt>
                <c:pt idx="37653">
                  <c:v>0.46775016677963038</c:v>
                </c:pt>
                <c:pt idx="37654">
                  <c:v>0.41202009892075764</c:v>
                </c:pt>
                <c:pt idx="37655">
                  <c:v>0.39415071569203169</c:v>
                </c:pt>
                <c:pt idx="37656">
                  <c:v>0.39415071569203114</c:v>
                </c:pt>
                <c:pt idx="37657">
                  <c:v>0.38947642220644602</c:v>
                </c:pt>
                <c:pt idx="37658">
                  <c:v>0.38719561910043737</c:v>
                </c:pt>
                <c:pt idx="37659">
                  <c:v>0.40841716242586368</c:v>
                </c:pt>
                <c:pt idx="37660">
                  <c:v>0.39365737517828453</c:v>
                </c:pt>
                <c:pt idx="37661">
                  <c:v>0.39412695440868478</c:v>
                </c:pt>
                <c:pt idx="37662">
                  <c:v>0.4056305070142065</c:v>
                </c:pt>
                <c:pt idx="37663">
                  <c:v>0.4634128924026073</c:v>
                </c:pt>
                <c:pt idx="37664">
                  <c:v>0.46872976890091095</c:v>
                </c:pt>
                <c:pt idx="37665">
                  <c:v>2.4186527153223354</c:v>
                </c:pt>
                <c:pt idx="37666">
                  <c:v>2.4158777271434499</c:v>
                </c:pt>
                <c:pt idx="37667">
                  <c:v>2.414132363321837</c:v>
                </c:pt>
                <c:pt idx="37668">
                  <c:v>2.414132363321837</c:v>
                </c:pt>
                <c:pt idx="37669">
                  <c:v>2.4110133620205909</c:v>
                </c:pt>
                <c:pt idx="37670">
                  <c:v>2.4119931762353803</c:v>
                </c:pt>
                <c:pt idx="37671">
                  <c:v>2.4138055713143554</c:v>
                </c:pt>
                <c:pt idx="37672">
                  <c:v>2.4167913408102928</c:v>
                </c:pt>
                <c:pt idx="37673">
                  <c:v>2.4260651136117248</c:v>
                </c:pt>
                <c:pt idx="37674">
                  <c:v>2.4260651136117248</c:v>
                </c:pt>
                <c:pt idx="37675">
                  <c:v>2.4257635012498313</c:v>
                </c:pt>
                <c:pt idx="37676">
                  <c:v>2.4269970804069487</c:v>
                </c:pt>
                <c:pt idx="37677">
                  <c:v>2.4447929652794986</c:v>
                </c:pt>
                <c:pt idx="37678">
                  <c:v>2.4269970804069478</c:v>
                </c:pt>
                <c:pt idx="37679">
                  <c:v>2.4272920446735031</c:v>
                </c:pt>
                <c:pt idx="37680">
                  <c:v>2.4255447375122268</c:v>
                </c:pt>
                <c:pt idx="37681">
                  <c:v>2.4416892214002557</c:v>
                </c:pt>
                <c:pt idx="37682">
                  <c:v>2.4329832601612305</c:v>
                </c:pt>
                <c:pt idx="37683">
                  <c:v>2.4329832601612305</c:v>
                </c:pt>
                <c:pt idx="37684">
                  <c:v>2.4348027139756834</c:v>
                </c:pt>
                <c:pt idx="37685">
                  <c:v>2.4332258812913481</c:v>
                </c:pt>
                <c:pt idx="37686">
                  <c:v>2.4320215188303971</c:v>
                </c:pt>
                <c:pt idx="37687">
                  <c:v>2.4410477463367943</c:v>
                </c:pt>
                <c:pt idx="37688">
                  <c:v>2.44086207072072</c:v>
                </c:pt>
                <c:pt idx="37689">
                  <c:v>2.4564125661438196</c:v>
                </c:pt>
                <c:pt idx="37690">
                  <c:v>2.4558370124749391</c:v>
                </c:pt>
                <c:pt idx="37691">
                  <c:v>2.4728229264964474</c:v>
                </c:pt>
                <c:pt idx="37692">
                  <c:v>2.4745408029013642</c:v>
                </c:pt>
                <c:pt idx="37693">
                  <c:v>2.4745472367799231</c:v>
                </c:pt>
                <c:pt idx="37694">
                  <c:v>2.459145992300257</c:v>
                </c:pt>
                <c:pt idx="37695">
                  <c:v>2.4591459923002561</c:v>
                </c:pt>
                <c:pt idx="37696">
                  <c:v>0.61777271884893314</c:v>
                </c:pt>
                <c:pt idx="37697">
                  <c:v>0.64123588072927551</c:v>
                </c:pt>
                <c:pt idx="37698">
                  <c:v>0.63110827810199499</c:v>
                </c:pt>
                <c:pt idx="37699">
                  <c:v>0.64936317158892254</c:v>
                </c:pt>
                <c:pt idx="37700">
                  <c:v>0.64524608313756571</c:v>
                </c:pt>
                <c:pt idx="37701">
                  <c:v>0.64524608313756604</c:v>
                </c:pt>
                <c:pt idx="37702">
                  <c:v>0.64524608313756526</c:v>
                </c:pt>
                <c:pt idx="37703">
                  <c:v>0.65335096371689949</c:v>
                </c:pt>
                <c:pt idx="37704">
                  <c:v>0.64539072533270248</c:v>
                </c:pt>
                <c:pt idx="37705">
                  <c:v>0.64524608313756526</c:v>
                </c:pt>
                <c:pt idx="37706">
                  <c:v>0.66240971347947952</c:v>
                </c:pt>
                <c:pt idx="37707">
                  <c:v>0.66937011253463496</c:v>
                </c:pt>
                <c:pt idx="37708">
                  <c:v>0.64242658309896772</c:v>
                </c:pt>
                <c:pt idx="37709">
                  <c:v>0.63703931958163118</c:v>
                </c:pt>
                <c:pt idx="37710">
                  <c:v>0.65318633891123978</c:v>
                </c:pt>
                <c:pt idx="37711">
                  <c:v>0.67309491439745706</c:v>
                </c:pt>
                <c:pt idx="37712">
                  <c:v>0.66252987681242903</c:v>
                </c:pt>
                <c:pt idx="37713">
                  <c:v>0.65318633891124012</c:v>
                </c:pt>
                <c:pt idx="37714">
                  <c:v>0.65324587782783827</c:v>
                </c:pt>
                <c:pt idx="37715">
                  <c:v>0.68177474682700767</c:v>
                </c:pt>
                <c:pt idx="37716">
                  <c:v>0.68553419170138896</c:v>
                </c:pt>
                <c:pt idx="37717">
                  <c:v>0.68963822725782686</c:v>
                </c:pt>
                <c:pt idx="37718">
                  <c:v>0.68166015133251856</c:v>
                </c:pt>
                <c:pt idx="37719">
                  <c:v>0.68166015133251878</c:v>
                </c:pt>
                <c:pt idx="37720">
                  <c:v>2.4809652253773611</c:v>
                </c:pt>
                <c:pt idx="37721">
                  <c:v>3.5190590485083728</c:v>
                </c:pt>
                <c:pt idx="37722">
                  <c:v>3.5009557933829503</c:v>
                </c:pt>
                <c:pt idx="37723">
                  <c:v>3.4999296930652175</c:v>
                </c:pt>
                <c:pt idx="37724">
                  <c:v>4.1424338271705672</c:v>
                </c:pt>
                <c:pt idx="37725">
                  <c:v>4.1653698495272513</c:v>
                </c:pt>
                <c:pt idx="37726">
                  <c:v>4.1653698495272513</c:v>
                </c:pt>
                <c:pt idx="37727">
                  <c:v>4.1424338271705672</c:v>
                </c:pt>
                <c:pt idx="37728">
                  <c:v>4.1424338271705672</c:v>
                </c:pt>
                <c:pt idx="37729">
                  <c:v>4.1424338271705672</c:v>
                </c:pt>
                <c:pt idx="37730">
                  <c:v>4.1497411689153134</c:v>
                </c:pt>
                <c:pt idx="37731">
                  <c:v>4.1669478982440546</c:v>
                </c:pt>
                <c:pt idx="37732">
                  <c:v>4.1740201078291319</c:v>
                </c:pt>
                <c:pt idx="37733">
                  <c:v>4.1751923818667729</c:v>
                </c:pt>
                <c:pt idx="37734">
                  <c:v>4.1669478982440546</c:v>
                </c:pt>
                <c:pt idx="37735">
                  <c:v>4.1669478982440546</c:v>
                </c:pt>
                <c:pt idx="37736">
                  <c:v>4.1673307934128969</c:v>
                </c:pt>
                <c:pt idx="37737">
                  <c:v>4.1697373568835507</c:v>
                </c:pt>
                <c:pt idx="37738">
                  <c:v>4.1816504727653623</c:v>
                </c:pt>
                <c:pt idx="37739">
                  <c:v>4.1868248395714938</c:v>
                </c:pt>
                <c:pt idx="37740">
                  <c:v>4.2014436719060981</c:v>
                </c:pt>
                <c:pt idx="37741">
                  <c:v>4.1816504727653623</c:v>
                </c:pt>
                <c:pt idx="37742">
                  <c:v>4.1816504727653623</c:v>
                </c:pt>
                <c:pt idx="37743">
                  <c:v>4.2025908279314477</c:v>
                </c:pt>
                <c:pt idx="37744">
                  <c:v>4.2025908279314477</c:v>
                </c:pt>
                <c:pt idx="37745">
                  <c:v>4.1990939573240036</c:v>
                </c:pt>
                <c:pt idx="37746">
                  <c:v>4.1778993185476496</c:v>
                </c:pt>
                <c:pt idx="37747">
                  <c:v>4.1816504727653623</c:v>
                </c:pt>
                <c:pt idx="37748">
                  <c:v>4.180671041088754</c:v>
                </c:pt>
                <c:pt idx="37749">
                  <c:v>4.1969819628220826</c:v>
                </c:pt>
                <c:pt idx="37750">
                  <c:v>4.2081968228066167</c:v>
                </c:pt>
                <c:pt idx="37751">
                  <c:v>3.5553872739905716</c:v>
                </c:pt>
                <c:pt idx="37752">
                  <c:v>2.5066575869201828</c:v>
                </c:pt>
                <c:pt idx="37753">
                  <c:v>2.5081958268706455</c:v>
                </c:pt>
                <c:pt idx="37754">
                  <c:v>2.5209692898267799</c:v>
                </c:pt>
                <c:pt idx="37755">
                  <c:v>0.7121125742593748</c:v>
                </c:pt>
                <c:pt idx="37756">
                  <c:v>0.70175786414969554</c:v>
                </c:pt>
                <c:pt idx="37757">
                  <c:v>0.71211257425937513</c:v>
                </c:pt>
                <c:pt idx="37758">
                  <c:v>0.70125426503142541</c:v>
                </c:pt>
                <c:pt idx="37759">
                  <c:v>0.70175786414969443</c:v>
                </c:pt>
                <c:pt idx="37760">
                  <c:v>0.69586727866089937</c:v>
                </c:pt>
                <c:pt idx="37761">
                  <c:v>0.6968344881319779</c:v>
                </c:pt>
                <c:pt idx="37762">
                  <c:v>0.67502533964076206</c:v>
                </c:pt>
                <c:pt idx="37763">
                  <c:v>0.67875406147038164</c:v>
                </c:pt>
                <c:pt idx="37764">
                  <c:v>0.69721513825464698</c:v>
                </c:pt>
                <c:pt idx="37765">
                  <c:v>0.72180632474885598</c:v>
                </c:pt>
                <c:pt idx="37766">
                  <c:v>0.73015015632432556</c:v>
                </c:pt>
                <c:pt idx="37767">
                  <c:v>0.73830443878445173</c:v>
                </c:pt>
                <c:pt idx="37768">
                  <c:v>0.75693608531557088</c:v>
                </c:pt>
                <c:pt idx="37769">
                  <c:v>0.76814695199181715</c:v>
                </c:pt>
                <c:pt idx="37770">
                  <c:v>0.78355459565396479</c:v>
                </c:pt>
                <c:pt idx="37771">
                  <c:v>0.78355459565396457</c:v>
                </c:pt>
                <c:pt idx="37772">
                  <c:v>0.78355459565396512</c:v>
                </c:pt>
                <c:pt idx="37773">
                  <c:v>0.75797473730549947</c:v>
                </c:pt>
                <c:pt idx="37774">
                  <c:v>0.73217244063839571</c:v>
                </c:pt>
                <c:pt idx="37775">
                  <c:v>2.6710369127711533</c:v>
                </c:pt>
                <c:pt idx="37776">
                  <c:v>3.5308028966076574</c:v>
                </c:pt>
                <c:pt idx="37777">
                  <c:v>3.5314066435931935</c:v>
                </c:pt>
                <c:pt idx="37778">
                  <c:v>3.5314066435931939</c:v>
                </c:pt>
                <c:pt idx="37779">
                  <c:v>3.5314066435931939</c:v>
                </c:pt>
                <c:pt idx="37780">
                  <c:v>3.5314066435931939</c:v>
                </c:pt>
                <c:pt idx="37781">
                  <c:v>3.5204635313473003</c:v>
                </c:pt>
                <c:pt idx="37782">
                  <c:v>3.5266338638976391</c:v>
                </c:pt>
                <c:pt idx="37783">
                  <c:v>3.5295011925276509</c:v>
                </c:pt>
                <c:pt idx="37784">
                  <c:v>3.5338247961530782</c:v>
                </c:pt>
                <c:pt idx="37785">
                  <c:v>3.5181823539951047</c:v>
                </c:pt>
                <c:pt idx="37786">
                  <c:v>3.5096856024572536</c:v>
                </c:pt>
                <c:pt idx="37787">
                  <c:v>3.5089778121498933</c:v>
                </c:pt>
                <c:pt idx="37788">
                  <c:v>3.4893108067851384</c:v>
                </c:pt>
                <c:pt idx="37789">
                  <c:v>3.5089778121498929</c:v>
                </c:pt>
                <c:pt idx="37790">
                  <c:v>3.5089778121498942</c:v>
                </c:pt>
                <c:pt idx="37791">
                  <c:v>3.4981513774153941</c:v>
                </c:pt>
                <c:pt idx="37792">
                  <c:v>3.5145579650798693</c:v>
                </c:pt>
                <c:pt idx="37793">
                  <c:v>3.5304814135534559</c:v>
                </c:pt>
                <c:pt idx="37794">
                  <c:v>3.5304814135534559</c:v>
                </c:pt>
                <c:pt idx="37795">
                  <c:v>3.5304814135534559</c:v>
                </c:pt>
                <c:pt idx="37796">
                  <c:v>3.5145579650798693</c:v>
                </c:pt>
                <c:pt idx="37797">
                  <c:v>3.5175177636341504</c:v>
                </c:pt>
                <c:pt idx="37798">
                  <c:v>3.5277175633936406</c:v>
                </c:pt>
                <c:pt idx="37799">
                  <c:v>3.5089778121498925</c:v>
                </c:pt>
                <c:pt idx="37800">
                  <c:v>3.5199883377680234</c:v>
                </c:pt>
                <c:pt idx="37801">
                  <c:v>3.5232885824132523</c:v>
                </c:pt>
                <c:pt idx="37802">
                  <c:v>3.5150170629989521</c:v>
                </c:pt>
                <c:pt idx="37803">
                  <c:v>3.5177351466411846</c:v>
                </c:pt>
                <c:pt idx="37804">
                  <c:v>3.5174222540399391</c:v>
                </c:pt>
                <c:pt idx="37805">
                  <c:v>3.5162396401661766</c:v>
                </c:pt>
                <c:pt idx="37806">
                  <c:v>2.4763450921890402</c:v>
                </c:pt>
                <c:pt idx="37807">
                  <c:v>0.63109578818160372</c:v>
                </c:pt>
                <c:pt idx="37808">
                  <c:v>0.64030807654004573</c:v>
                </c:pt>
                <c:pt idx="37809">
                  <c:v>0.67153136222178689</c:v>
                </c:pt>
                <c:pt idx="37810">
                  <c:v>0.67153136222178722</c:v>
                </c:pt>
                <c:pt idx="37811">
                  <c:v>0.64682458978301827</c:v>
                </c:pt>
                <c:pt idx="37812">
                  <c:v>0.63449747418335478</c:v>
                </c:pt>
                <c:pt idx="37813">
                  <c:v>0.6297918490683766</c:v>
                </c:pt>
                <c:pt idx="37814">
                  <c:v>0.66375359475286089</c:v>
                </c:pt>
                <c:pt idx="37815">
                  <c:v>0.67804414352010534</c:v>
                </c:pt>
                <c:pt idx="37816">
                  <c:v>0.67804414352010578</c:v>
                </c:pt>
                <c:pt idx="37817">
                  <c:v>0.66748697797397327</c:v>
                </c:pt>
                <c:pt idx="37818">
                  <c:v>0.65929328669205312</c:v>
                </c:pt>
                <c:pt idx="37819">
                  <c:v>0.68533413924461017</c:v>
                </c:pt>
                <c:pt idx="37820">
                  <c:v>0.65621708579071747</c:v>
                </c:pt>
                <c:pt idx="37821">
                  <c:v>0.64161172740286987</c:v>
                </c:pt>
                <c:pt idx="37822">
                  <c:v>0.63477670658400975</c:v>
                </c:pt>
                <c:pt idx="37823">
                  <c:v>0.59992932292712842</c:v>
                </c:pt>
                <c:pt idx="37824">
                  <c:v>0.56037095636809486</c:v>
                </c:pt>
                <c:pt idx="37825">
                  <c:v>0.55424565078599486</c:v>
                </c:pt>
                <c:pt idx="37826">
                  <c:v>0.5443816241916537</c:v>
                </c:pt>
                <c:pt idx="37827">
                  <c:v>0.58342114199624084</c:v>
                </c:pt>
                <c:pt idx="37828">
                  <c:v>0.58342114199623962</c:v>
                </c:pt>
                <c:pt idx="37829">
                  <c:v>0.5782584910004781</c:v>
                </c:pt>
                <c:pt idx="37830">
                  <c:v>0.57220346504633157</c:v>
                </c:pt>
                <c:pt idx="37831">
                  <c:v>0.59759511975852664</c:v>
                </c:pt>
                <c:pt idx="37832">
                  <c:v>0.6045005075958666</c:v>
                </c:pt>
                <c:pt idx="37833">
                  <c:v>0.60728798709639353</c:v>
                </c:pt>
                <c:pt idx="37834">
                  <c:v>0.60951969285934349</c:v>
                </c:pt>
                <c:pt idx="37835">
                  <c:v>0.60985152830543998</c:v>
                </c:pt>
                <c:pt idx="37836">
                  <c:v>0.59557398926661076</c:v>
                </c:pt>
                <c:pt idx="37837">
                  <c:v>0.6044684888447388</c:v>
                </c:pt>
                <c:pt idx="37838">
                  <c:v>0.64039408067532499</c:v>
                </c:pt>
                <c:pt idx="37839">
                  <c:v>0.63154110930067842</c:v>
                </c:pt>
                <c:pt idx="37840">
                  <c:v>0.63154110930067842</c:v>
                </c:pt>
                <c:pt idx="37841">
                  <c:v>0.63154110930067842</c:v>
                </c:pt>
                <c:pt idx="37842">
                  <c:v>0.62488562949388526</c:v>
                </c:pt>
                <c:pt idx="37843">
                  <c:v>0.65295816898745407</c:v>
                </c:pt>
                <c:pt idx="37844">
                  <c:v>0.6529581689874544</c:v>
                </c:pt>
                <c:pt idx="37845">
                  <c:v>0.63742323199813378</c:v>
                </c:pt>
                <c:pt idx="37846">
                  <c:v>0.62837587755765856</c:v>
                </c:pt>
                <c:pt idx="37847">
                  <c:v>0.66049704583338675</c:v>
                </c:pt>
                <c:pt idx="37848">
                  <c:v>0.66050248112739263</c:v>
                </c:pt>
                <c:pt idx="37849">
                  <c:v>0.65305346193211433</c:v>
                </c:pt>
                <c:pt idx="37850">
                  <c:v>0.653053461932114</c:v>
                </c:pt>
                <c:pt idx="37851">
                  <c:v>0.64890189802236176</c:v>
                </c:pt>
                <c:pt idx="37852">
                  <c:v>0.67675082219247218</c:v>
                </c:pt>
                <c:pt idx="37853">
                  <c:v>0.67639553969450894</c:v>
                </c:pt>
                <c:pt idx="37854">
                  <c:v>0.68485337227705156</c:v>
                </c:pt>
                <c:pt idx="37855">
                  <c:v>0.68485337227705045</c:v>
                </c:pt>
                <c:pt idx="37856">
                  <c:v>0.69284750782166338</c:v>
                </c:pt>
                <c:pt idx="37857">
                  <c:v>0.70970927347865531</c:v>
                </c:pt>
                <c:pt idx="37858">
                  <c:v>0.70198725645171267</c:v>
                </c:pt>
                <c:pt idx="37859">
                  <c:v>0.72754376305429713</c:v>
                </c:pt>
                <c:pt idx="37860">
                  <c:v>0.72754376305429802</c:v>
                </c:pt>
                <c:pt idx="37861">
                  <c:v>0.7320284562570164</c:v>
                </c:pt>
                <c:pt idx="37862">
                  <c:v>0.7093539585436599</c:v>
                </c:pt>
                <c:pt idx="37863">
                  <c:v>0.7093539585436599</c:v>
                </c:pt>
                <c:pt idx="37864">
                  <c:v>0.71930167603352657</c:v>
                </c:pt>
                <c:pt idx="37865">
                  <c:v>0.73202845625701674</c:v>
                </c:pt>
                <c:pt idx="37866">
                  <c:v>0.75589903471057418</c:v>
                </c:pt>
                <c:pt idx="37867">
                  <c:v>0.76378377880787185</c:v>
                </c:pt>
                <c:pt idx="37868">
                  <c:v>0.76378377880787096</c:v>
                </c:pt>
                <c:pt idx="37869">
                  <c:v>0.74648409330733423</c:v>
                </c:pt>
                <c:pt idx="37870">
                  <c:v>0.76378377880787096</c:v>
                </c:pt>
                <c:pt idx="37871">
                  <c:v>0.74630696733322321</c:v>
                </c:pt>
                <c:pt idx="37872">
                  <c:v>0.73823688913146746</c:v>
                </c:pt>
                <c:pt idx="37873">
                  <c:v>0.74603834016409398</c:v>
                </c:pt>
                <c:pt idx="37874">
                  <c:v>0.72055238089317319</c:v>
                </c:pt>
                <c:pt idx="37875">
                  <c:v>0.72021036208927824</c:v>
                </c:pt>
                <c:pt idx="37876">
                  <c:v>0.70260330541969374</c:v>
                </c:pt>
                <c:pt idx="37877">
                  <c:v>0.69376665732643517</c:v>
                </c:pt>
                <c:pt idx="37878">
                  <c:v>0.67513863377671968</c:v>
                </c:pt>
                <c:pt idx="37879">
                  <c:v>0.67513863377671968</c:v>
                </c:pt>
                <c:pt idx="37880">
                  <c:v>0.67990561412647854</c:v>
                </c:pt>
                <c:pt idx="37881">
                  <c:v>0.65669976287797682</c:v>
                </c:pt>
                <c:pt idx="37882">
                  <c:v>0.66054643447040684</c:v>
                </c:pt>
                <c:pt idx="37883">
                  <c:v>0.63169226658793975</c:v>
                </c:pt>
                <c:pt idx="37884">
                  <c:v>0.63410444686323819</c:v>
                </c:pt>
                <c:pt idx="37885">
                  <c:v>0.63084536051759377</c:v>
                </c:pt>
                <c:pt idx="37886">
                  <c:v>0.63365452267801103</c:v>
                </c:pt>
                <c:pt idx="37887">
                  <c:v>0.63043916279151535</c:v>
                </c:pt>
                <c:pt idx="37888">
                  <c:v>0.59482694516390655</c:v>
                </c:pt>
                <c:pt idx="37889">
                  <c:v>0.5829394190523719</c:v>
                </c:pt>
                <c:pt idx="37890">
                  <c:v>0.5411006915322587</c:v>
                </c:pt>
                <c:pt idx="37891">
                  <c:v>0.53806219539995959</c:v>
                </c:pt>
                <c:pt idx="37892">
                  <c:v>0.53806219539995959</c:v>
                </c:pt>
                <c:pt idx="37893">
                  <c:v>0.53806219539995914</c:v>
                </c:pt>
                <c:pt idx="37894">
                  <c:v>0.53495971237146434</c:v>
                </c:pt>
                <c:pt idx="37895">
                  <c:v>0.48516225548977127</c:v>
                </c:pt>
                <c:pt idx="37896">
                  <c:v>0.47267542812568136</c:v>
                </c:pt>
                <c:pt idx="37897">
                  <c:v>0.41137405852213421</c:v>
                </c:pt>
                <c:pt idx="37898">
                  <c:v>0.40827082633697365</c:v>
                </c:pt>
                <c:pt idx="37899">
                  <c:v>0.39440144193263482</c:v>
                </c:pt>
                <c:pt idx="37900">
                  <c:v>0.39092229321698307</c:v>
                </c:pt>
                <c:pt idx="37901">
                  <c:v>0.31017257121383279</c:v>
                </c:pt>
                <c:pt idx="37902">
                  <c:v>0.26935957113864223</c:v>
                </c:pt>
                <c:pt idx="37903">
                  <c:v>0.26935957113864489</c:v>
                </c:pt>
                <c:pt idx="37904">
                  <c:v>0.30645042444590964</c:v>
                </c:pt>
                <c:pt idx="37905">
                  <c:v>0.30645042444590964</c:v>
                </c:pt>
                <c:pt idx="37906">
                  <c:v>0.2708396394580504</c:v>
                </c:pt>
                <c:pt idx="37907">
                  <c:v>0.26939424088857439</c:v>
                </c:pt>
                <c:pt idx="37908">
                  <c:v>0.26750485033578564</c:v>
                </c:pt>
                <c:pt idx="37909">
                  <c:v>0.21741432941449126</c:v>
                </c:pt>
                <c:pt idx="37910">
                  <c:v>0.33144866963609398</c:v>
                </c:pt>
                <c:pt idx="37911">
                  <c:v>0.33701295454278135</c:v>
                </c:pt>
                <c:pt idx="37912">
                  <c:v>0.35070866267744555</c:v>
                </c:pt>
                <c:pt idx="37913">
                  <c:v>0.35070866267744488</c:v>
                </c:pt>
                <c:pt idx="37914">
                  <c:v>2.3769717922484146</c:v>
                </c:pt>
                <c:pt idx="37915">
                  <c:v>2.3764821652580945</c:v>
                </c:pt>
                <c:pt idx="37916">
                  <c:v>2.3977726288379766</c:v>
                </c:pt>
                <c:pt idx="37917">
                  <c:v>2.4010244410011987</c:v>
                </c:pt>
                <c:pt idx="37918">
                  <c:v>2.4007914819605469</c:v>
                </c:pt>
                <c:pt idx="37919">
                  <c:v>2.4007914819605474</c:v>
                </c:pt>
                <c:pt idx="37920">
                  <c:v>3.3117503098005594</c:v>
                </c:pt>
                <c:pt idx="37921">
                  <c:v>3.3157161629513801</c:v>
                </c:pt>
                <c:pt idx="37922">
                  <c:v>3.3184369714374125</c:v>
                </c:pt>
                <c:pt idx="37923">
                  <c:v>3.3295596919015407</c:v>
                </c:pt>
                <c:pt idx="37924">
                  <c:v>3.3295596919015407</c:v>
                </c:pt>
                <c:pt idx="37925">
                  <c:v>3.3295596919015407</c:v>
                </c:pt>
                <c:pt idx="37926">
                  <c:v>3.3295596919015407</c:v>
                </c:pt>
                <c:pt idx="37927">
                  <c:v>3.3295596919015411</c:v>
                </c:pt>
                <c:pt idx="37928">
                  <c:v>3.3295596919015411</c:v>
                </c:pt>
                <c:pt idx="37929">
                  <c:v>3.3295596919015407</c:v>
                </c:pt>
                <c:pt idx="37930">
                  <c:v>3.3494060541703212</c:v>
                </c:pt>
                <c:pt idx="37931">
                  <c:v>3.3486501776815976</c:v>
                </c:pt>
                <c:pt idx="37932">
                  <c:v>3.3486501776815976</c:v>
                </c:pt>
                <c:pt idx="37933">
                  <c:v>3.3486501776815976</c:v>
                </c:pt>
                <c:pt idx="37934">
                  <c:v>3.3450999543323827</c:v>
                </c:pt>
                <c:pt idx="37935">
                  <c:v>3.3343115257390661</c:v>
                </c:pt>
                <c:pt idx="37936">
                  <c:v>3.3316983728823359</c:v>
                </c:pt>
                <c:pt idx="37937">
                  <c:v>3.3278789106132569</c:v>
                </c:pt>
                <c:pt idx="37938">
                  <c:v>3.3278789106132569</c:v>
                </c:pt>
                <c:pt idx="37939">
                  <c:v>3.3278789106132569</c:v>
                </c:pt>
                <c:pt idx="37940">
                  <c:v>3.3287477997998316</c:v>
                </c:pt>
                <c:pt idx="37941">
                  <c:v>3.3077159974319161</c:v>
                </c:pt>
                <c:pt idx="37942">
                  <c:v>3.3077159974319157</c:v>
                </c:pt>
                <c:pt idx="37943">
                  <c:v>3.3077159974319161</c:v>
                </c:pt>
                <c:pt idx="37944">
                  <c:v>3.3287477997998316</c:v>
                </c:pt>
                <c:pt idx="37945">
                  <c:v>2.4178615176263341</c:v>
                </c:pt>
                <c:pt idx="37946">
                  <c:v>3.3287477997998316</c:v>
                </c:pt>
                <c:pt idx="37947">
                  <c:v>3.3105381512975613</c:v>
                </c:pt>
                <c:pt idx="37948">
                  <c:v>3.3051293658297141</c:v>
                </c:pt>
                <c:pt idx="37949">
                  <c:v>3.3115947018472554</c:v>
                </c:pt>
                <c:pt idx="37950">
                  <c:v>3.3096072195913018</c:v>
                </c:pt>
                <c:pt idx="37951">
                  <c:v>2.4196270169479925</c:v>
                </c:pt>
                <c:pt idx="37952">
                  <c:v>2.4196270169479925</c:v>
                </c:pt>
                <c:pt idx="37953">
                  <c:v>2.4274077161868668</c:v>
                </c:pt>
                <c:pt idx="37954">
                  <c:v>2.4175346271060993</c:v>
                </c:pt>
                <c:pt idx="37955">
                  <c:v>2.4369745064438471</c:v>
                </c:pt>
                <c:pt idx="37956">
                  <c:v>2.4369745064438475</c:v>
                </c:pt>
                <c:pt idx="37957">
                  <c:v>2.4367398705381205</c:v>
                </c:pt>
                <c:pt idx="37958">
                  <c:v>2.4551607075496999</c:v>
                </c:pt>
                <c:pt idx="37959">
                  <c:v>2.4551607075496999</c:v>
                </c:pt>
                <c:pt idx="37960">
                  <c:v>2.4551607075496999</c:v>
                </c:pt>
                <c:pt idx="37961">
                  <c:v>2.4367398705381209</c:v>
                </c:pt>
                <c:pt idx="37962">
                  <c:v>2.4369745064438479</c:v>
                </c:pt>
                <c:pt idx="37963">
                  <c:v>2.4369745064438479</c:v>
                </c:pt>
                <c:pt idx="37964">
                  <c:v>2.4369745064438475</c:v>
                </c:pt>
                <c:pt idx="37965">
                  <c:v>2.4369745064438479</c:v>
                </c:pt>
                <c:pt idx="37966">
                  <c:v>2.4458697160834455</c:v>
                </c:pt>
                <c:pt idx="37967">
                  <c:v>2.4458697160834455</c:v>
                </c:pt>
                <c:pt idx="37968">
                  <c:v>2.4458697160834455</c:v>
                </c:pt>
                <c:pt idx="37969">
                  <c:v>2.4634857244709614</c:v>
                </c:pt>
                <c:pt idx="37970">
                  <c:v>2.4640469068605739</c:v>
                </c:pt>
                <c:pt idx="37971">
                  <c:v>2.4639510097735307</c:v>
                </c:pt>
                <c:pt idx="37972">
                  <c:v>2.4638449622325753</c:v>
                </c:pt>
                <c:pt idx="37973">
                  <c:v>2.4787393052082325</c:v>
                </c:pt>
                <c:pt idx="37974">
                  <c:v>2.4800718432244326</c:v>
                </c:pt>
                <c:pt idx="37975">
                  <c:v>2.4638449622325753</c:v>
                </c:pt>
                <c:pt idx="37976">
                  <c:v>2.4808528689416698</c:v>
                </c:pt>
                <c:pt idx="37977">
                  <c:v>0.66097502318129264</c:v>
                </c:pt>
                <c:pt idx="37978">
                  <c:v>0.69244067579115798</c:v>
                </c:pt>
                <c:pt idx="37979">
                  <c:v>0.69244067579115764</c:v>
                </c:pt>
                <c:pt idx="37980">
                  <c:v>0.70089455253790922</c:v>
                </c:pt>
                <c:pt idx="37981">
                  <c:v>0.68464662341927685</c:v>
                </c:pt>
                <c:pt idx="37982">
                  <c:v>0.65524133498731751</c:v>
                </c:pt>
                <c:pt idx="37983">
                  <c:v>0.66204209824928706</c:v>
                </c:pt>
                <c:pt idx="37984">
                  <c:v>0.65234656079404008</c:v>
                </c:pt>
                <c:pt idx="37985">
                  <c:v>0.67659577432276641</c:v>
                </c:pt>
                <c:pt idx="37986">
                  <c:v>0.66097502318129342</c:v>
                </c:pt>
                <c:pt idx="37987">
                  <c:v>0.68903667541171831</c:v>
                </c:pt>
                <c:pt idx="37988">
                  <c:v>0.68903667541171898</c:v>
                </c:pt>
                <c:pt idx="37989">
                  <c:v>0.65803087358659007</c:v>
                </c:pt>
                <c:pt idx="37990">
                  <c:v>0.65504958467026753</c:v>
                </c:pt>
                <c:pt idx="37991">
                  <c:v>0.66711771508905227</c:v>
                </c:pt>
                <c:pt idx="37992">
                  <c:v>0.67031955353409911</c:v>
                </c:pt>
                <c:pt idx="37993">
                  <c:v>0.67681578334031345</c:v>
                </c:pt>
                <c:pt idx="37994">
                  <c:v>0.70156403240992826</c:v>
                </c:pt>
                <c:pt idx="37995">
                  <c:v>0.70514823055521403</c:v>
                </c:pt>
                <c:pt idx="37996">
                  <c:v>0.72600850234240688</c:v>
                </c:pt>
                <c:pt idx="37997">
                  <c:v>0.72600850234240655</c:v>
                </c:pt>
                <c:pt idx="37998">
                  <c:v>0.72136739302022601</c:v>
                </c:pt>
                <c:pt idx="37999">
                  <c:v>0.72522962741947494</c:v>
                </c:pt>
                <c:pt idx="38000">
                  <c:v>0.72522962741947627</c:v>
                </c:pt>
                <c:pt idx="38001">
                  <c:v>0.72522962741947528</c:v>
                </c:pt>
                <c:pt idx="38002">
                  <c:v>0.72522962741947661</c:v>
                </c:pt>
                <c:pt idx="38003">
                  <c:v>0.73454888929166962</c:v>
                </c:pt>
                <c:pt idx="38004">
                  <c:v>0.71719627681668119</c:v>
                </c:pt>
                <c:pt idx="38005">
                  <c:v>0.74278040949702717</c:v>
                </c:pt>
                <c:pt idx="38006">
                  <c:v>0.73381534705919349</c:v>
                </c:pt>
                <c:pt idx="38007">
                  <c:v>0.73381534705919316</c:v>
                </c:pt>
                <c:pt idx="38008">
                  <c:v>0.72567177962063012</c:v>
                </c:pt>
                <c:pt idx="38009">
                  <c:v>0.70755014750778833</c:v>
                </c:pt>
                <c:pt idx="38010">
                  <c:v>0.69866078969946011</c:v>
                </c:pt>
                <c:pt idx="38011">
                  <c:v>0.70062771023238257</c:v>
                </c:pt>
                <c:pt idx="38012">
                  <c:v>0.72522962741947627</c:v>
                </c:pt>
                <c:pt idx="38013">
                  <c:v>0.73382899560938908</c:v>
                </c:pt>
                <c:pt idx="38014">
                  <c:v>0.74771024035917799</c:v>
                </c:pt>
                <c:pt idx="38015">
                  <c:v>0.74771024035917777</c:v>
                </c:pt>
                <c:pt idx="38016">
                  <c:v>0.73101475377678471</c:v>
                </c:pt>
                <c:pt idx="38017">
                  <c:v>0.71198802735201261</c:v>
                </c:pt>
                <c:pt idx="38018">
                  <c:v>0.71198802735201216</c:v>
                </c:pt>
                <c:pt idx="38019">
                  <c:v>0.72199973048614019</c:v>
                </c:pt>
                <c:pt idx="38020">
                  <c:v>0.73101475377678371</c:v>
                </c:pt>
                <c:pt idx="38021">
                  <c:v>0.73096916550269764</c:v>
                </c:pt>
                <c:pt idx="38022">
                  <c:v>0.72126255068007372</c:v>
                </c:pt>
                <c:pt idx="38023">
                  <c:v>0.71112220967029827</c:v>
                </c:pt>
                <c:pt idx="38024">
                  <c:v>0.71161955660329435</c:v>
                </c:pt>
                <c:pt idx="38025">
                  <c:v>0.71161955660329501</c:v>
                </c:pt>
                <c:pt idx="38026">
                  <c:v>0.72131311638056517</c:v>
                </c:pt>
                <c:pt idx="38027">
                  <c:v>0.69668659843663361</c:v>
                </c:pt>
                <c:pt idx="38028">
                  <c:v>0.69731598559541796</c:v>
                </c:pt>
                <c:pt idx="38029">
                  <c:v>0.71309120277531479</c:v>
                </c:pt>
                <c:pt idx="38030">
                  <c:v>0.73238886141777382</c:v>
                </c:pt>
                <c:pt idx="38031">
                  <c:v>0.71309120277531512</c:v>
                </c:pt>
                <c:pt idx="38032">
                  <c:v>0.69726002327857206</c:v>
                </c:pt>
                <c:pt idx="38033">
                  <c:v>0.70621707699085501</c:v>
                </c:pt>
                <c:pt idx="38034">
                  <c:v>0.69366180617989692</c:v>
                </c:pt>
                <c:pt idx="38035">
                  <c:v>2.5038529934273517</c:v>
                </c:pt>
                <c:pt idx="38036">
                  <c:v>2.490494760469308</c:v>
                </c:pt>
                <c:pt idx="38037">
                  <c:v>2.490494760469308</c:v>
                </c:pt>
                <c:pt idx="38038">
                  <c:v>2.4753925576069715</c:v>
                </c:pt>
                <c:pt idx="38039">
                  <c:v>2.474242460718528</c:v>
                </c:pt>
                <c:pt idx="38040">
                  <c:v>3.4999998141816513</c:v>
                </c:pt>
                <c:pt idx="38041">
                  <c:v>3.4986116987940528</c:v>
                </c:pt>
                <c:pt idx="38042">
                  <c:v>3.5030403250962983</c:v>
                </c:pt>
                <c:pt idx="38043">
                  <c:v>3.483359692173237</c:v>
                </c:pt>
                <c:pt idx="38044">
                  <c:v>3.4824904298752548</c:v>
                </c:pt>
                <c:pt idx="38045">
                  <c:v>3.4824904298752548</c:v>
                </c:pt>
                <c:pt idx="38046">
                  <c:v>3.4824904298752553</c:v>
                </c:pt>
                <c:pt idx="38047">
                  <c:v>3.4824904298752548</c:v>
                </c:pt>
                <c:pt idx="38048">
                  <c:v>3.4992307761812436</c:v>
                </c:pt>
                <c:pt idx="38049">
                  <c:v>3.4782144042953513</c:v>
                </c:pt>
                <c:pt idx="38050">
                  <c:v>3.479147656871473</c:v>
                </c:pt>
                <c:pt idx="38051">
                  <c:v>3.4799725201350231</c:v>
                </c:pt>
                <c:pt idx="38052">
                  <c:v>4.1162655326744737</c:v>
                </c:pt>
                <c:pt idx="38053">
                  <c:v>4.1389154274656059</c:v>
                </c:pt>
                <c:pt idx="38054">
                  <c:v>4.13286740993414</c:v>
                </c:pt>
                <c:pt idx="38055">
                  <c:v>4.1300173975994943</c:v>
                </c:pt>
                <c:pt idx="38056">
                  <c:v>4.1300173975994952</c:v>
                </c:pt>
                <c:pt idx="38057">
                  <c:v>4.1316792800575683</c:v>
                </c:pt>
                <c:pt idx="38058">
                  <c:v>4.1237835339352458</c:v>
                </c:pt>
                <c:pt idx="38059">
                  <c:v>4.1237835339352449</c:v>
                </c:pt>
                <c:pt idx="38060">
                  <c:v>4.1479957674250922</c:v>
                </c:pt>
                <c:pt idx="38061">
                  <c:v>4.1316792800575675</c:v>
                </c:pt>
                <c:pt idx="38062">
                  <c:v>4.13286740993414</c:v>
                </c:pt>
                <c:pt idx="38063">
                  <c:v>4.1328674099341409</c:v>
                </c:pt>
                <c:pt idx="38064">
                  <c:v>4.1400919799561695</c:v>
                </c:pt>
                <c:pt idx="38065">
                  <c:v>4.1400919799561695</c:v>
                </c:pt>
                <c:pt idx="38066">
                  <c:v>3.49588780278438</c:v>
                </c:pt>
                <c:pt idx="38067">
                  <c:v>3.4958878027843805</c:v>
                </c:pt>
                <c:pt idx="38068">
                  <c:v>4.1400919799561695</c:v>
                </c:pt>
                <c:pt idx="38069">
                  <c:v>4.1416593089516178</c:v>
                </c:pt>
                <c:pt idx="38070">
                  <c:v>4.1621937878949922</c:v>
                </c:pt>
                <c:pt idx="38071">
                  <c:v>3.3904281006260977</c:v>
                </c:pt>
                <c:pt idx="38072">
                  <c:v>3.3875137992123836</c:v>
                </c:pt>
                <c:pt idx="38073">
                  <c:v>3.4023537714741399</c:v>
                </c:pt>
                <c:pt idx="38074">
                  <c:v>3.4023537714741399</c:v>
                </c:pt>
                <c:pt idx="38075">
                  <c:v>3.4210340292584678</c:v>
                </c:pt>
                <c:pt idx="38076">
                  <c:v>3.4023537714741399</c:v>
                </c:pt>
                <c:pt idx="38077">
                  <c:v>3.39756224201198</c:v>
                </c:pt>
                <c:pt idx="38078">
                  <c:v>3.3867948482943104</c:v>
                </c:pt>
                <c:pt idx="38079">
                  <c:v>3.3712315531899799</c:v>
                </c:pt>
                <c:pt idx="38080">
                  <c:v>3.3919258202430096</c:v>
                </c:pt>
                <c:pt idx="38081">
                  <c:v>3.3912487225243289</c:v>
                </c:pt>
                <c:pt idx="38082">
                  <c:v>3.3905397554824162</c:v>
                </c:pt>
                <c:pt idx="38083">
                  <c:v>2.5036787605657849</c:v>
                </c:pt>
                <c:pt idx="38084">
                  <c:v>2.4871757340714815</c:v>
                </c:pt>
                <c:pt idx="38085">
                  <c:v>2.489698118681142</c:v>
                </c:pt>
                <c:pt idx="38086">
                  <c:v>2.5056689627906987</c:v>
                </c:pt>
                <c:pt idx="38087">
                  <c:v>2.489098646249206</c:v>
                </c:pt>
                <c:pt idx="38088">
                  <c:v>2.489098646249206</c:v>
                </c:pt>
                <c:pt idx="38089">
                  <c:v>2.5048516918011017</c:v>
                </c:pt>
                <c:pt idx="38090">
                  <c:v>2.506597870104847</c:v>
                </c:pt>
                <c:pt idx="38091">
                  <c:v>2.4913745062276291</c:v>
                </c:pt>
                <c:pt idx="38092">
                  <c:v>2.4891786713404893</c:v>
                </c:pt>
                <c:pt idx="38093">
                  <c:v>2.4913745062276287</c:v>
                </c:pt>
                <c:pt idx="38094">
                  <c:v>2.4891786713404893</c:v>
                </c:pt>
                <c:pt idx="38095">
                  <c:v>2.5039397157072183</c:v>
                </c:pt>
                <c:pt idx="38096">
                  <c:v>2.5039284431235331</c:v>
                </c:pt>
                <c:pt idx="38097">
                  <c:v>2.5046454757943843</c:v>
                </c:pt>
                <c:pt idx="38098">
                  <c:v>2.5024905284442491</c:v>
                </c:pt>
                <c:pt idx="38099">
                  <c:v>0.75583801374215687</c:v>
                </c:pt>
                <c:pt idx="38100">
                  <c:v>0.77965739961218228</c:v>
                </c:pt>
                <c:pt idx="38101">
                  <c:v>0.75157908687598818</c:v>
                </c:pt>
                <c:pt idx="38102">
                  <c:v>0.75157908687598785</c:v>
                </c:pt>
                <c:pt idx="38103">
                  <c:v>0.75157908687598907</c:v>
                </c:pt>
                <c:pt idx="38104">
                  <c:v>0.72089532002570489</c:v>
                </c:pt>
                <c:pt idx="38105">
                  <c:v>0.72089532002570489</c:v>
                </c:pt>
                <c:pt idx="38106">
                  <c:v>0.72089532002570589</c:v>
                </c:pt>
                <c:pt idx="38107">
                  <c:v>0.70913036099618354</c:v>
                </c:pt>
                <c:pt idx="38108">
                  <c:v>0.69830521757972175</c:v>
                </c:pt>
                <c:pt idx="38109">
                  <c:v>0.70625299166900146</c:v>
                </c:pt>
                <c:pt idx="38110">
                  <c:v>0.73599716808259386</c:v>
                </c:pt>
                <c:pt idx="38111">
                  <c:v>0.70625299166900113</c:v>
                </c:pt>
                <c:pt idx="38112">
                  <c:v>0.69830521757972308</c:v>
                </c:pt>
                <c:pt idx="38113">
                  <c:v>0.69830521757972175</c:v>
                </c:pt>
                <c:pt idx="38114">
                  <c:v>0.67736466753144042</c:v>
                </c:pt>
                <c:pt idx="38115">
                  <c:v>0.69830521757972241</c:v>
                </c:pt>
                <c:pt idx="38116">
                  <c:v>0.70319014410905456</c:v>
                </c:pt>
                <c:pt idx="38117">
                  <c:v>0.6805035779972165</c:v>
                </c:pt>
                <c:pt idx="38118">
                  <c:v>0.71082572054955828</c:v>
                </c:pt>
                <c:pt idx="38119">
                  <c:v>0.71827059182464437</c:v>
                </c:pt>
                <c:pt idx="38120">
                  <c:v>0.69447878328790136</c:v>
                </c:pt>
                <c:pt idx="38121">
                  <c:v>0.72889614772801237</c:v>
                </c:pt>
                <c:pt idx="38122">
                  <c:v>0.72192370050056842</c:v>
                </c:pt>
                <c:pt idx="38123">
                  <c:v>2.4875926140603442</c:v>
                </c:pt>
                <c:pt idx="38124">
                  <c:v>2.5024905284442482</c:v>
                </c:pt>
                <c:pt idx="38125">
                  <c:v>2.503033134005054</c:v>
                </c:pt>
                <c:pt idx="38126">
                  <c:v>2.485194169966396</c:v>
                </c:pt>
                <c:pt idx="38127">
                  <c:v>3.3848492312684058</c:v>
                </c:pt>
                <c:pt idx="38128">
                  <c:v>3.3863902412103699</c:v>
                </c:pt>
                <c:pt idx="38129">
                  <c:v>3.4052502998426655</c:v>
                </c:pt>
                <c:pt idx="38130">
                  <c:v>3.4059190306418388</c:v>
                </c:pt>
                <c:pt idx="38131">
                  <c:v>3.385614414486624</c:v>
                </c:pt>
                <c:pt idx="38132">
                  <c:v>3.385614414486624</c:v>
                </c:pt>
                <c:pt idx="38133">
                  <c:v>3.3863902412103699</c:v>
                </c:pt>
                <c:pt idx="38134">
                  <c:v>3.4059190306418388</c:v>
                </c:pt>
                <c:pt idx="38135">
                  <c:v>3.412082116603798</c:v>
                </c:pt>
                <c:pt idx="38136">
                  <c:v>3.4114949988166621</c:v>
                </c:pt>
                <c:pt idx="38137">
                  <c:v>3.4114949988166621</c:v>
                </c:pt>
                <c:pt idx="38138">
                  <c:v>3.4101683505334801</c:v>
                </c:pt>
                <c:pt idx="38139">
                  <c:v>4.4848197070083495</c:v>
                </c:pt>
                <c:pt idx="38140">
                  <c:v>4.4985730192092177</c:v>
                </c:pt>
                <c:pt idx="38141">
                  <c:v>4.4819220062298237</c:v>
                </c:pt>
                <c:pt idx="38142">
                  <c:v>4.4803223367761396</c:v>
                </c:pt>
                <c:pt idx="38143">
                  <c:v>4.4787661821139846</c:v>
                </c:pt>
                <c:pt idx="38144">
                  <c:v>4.4771919099523982</c:v>
                </c:pt>
                <c:pt idx="38145">
                  <c:v>4.4798854821750433</c:v>
                </c:pt>
                <c:pt idx="38146">
                  <c:v>4.4644201113113189</c:v>
                </c:pt>
                <c:pt idx="38147">
                  <c:v>4.4855613836083705</c:v>
                </c:pt>
                <c:pt idx="38148">
                  <c:v>4.4870644812269944</c:v>
                </c:pt>
                <c:pt idx="38149">
                  <c:v>4.9446518581108263</c:v>
                </c:pt>
                <c:pt idx="38150">
                  <c:v>4.9538062652921608</c:v>
                </c:pt>
                <c:pt idx="38151">
                  <c:v>4.9573633258659795</c:v>
                </c:pt>
                <c:pt idx="38152">
                  <c:v>4.9351247444716497</c:v>
                </c:pt>
                <c:pt idx="38153">
                  <c:v>4.932896190708238</c:v>
                </c:pt>
                <c:pt idx="38154">
                  <c:v>4.4756102252829901</c:v>
                </c:pt>
                <c:pt idx="38155">
                  <c:v>4.4602436203604015</c:v>
                </c:pt>
                <c:pt idx="38156">
                  <c:v>4.4618315686419949</c:v>
                </c:pt>
                <c:pt idx="38157">
                  <c:v>4.4826951811838542</c:v>
                </c:pt>
                <c:pt idx="38158">
                  <c:v>3.8960347648163571</c:v>
                </c:pt>
                <c:pt idx="38159">
                  <c:v>3.9051025213678248</c:v>
                </c:pt>
                <c:pt idx="38160">
                  <c:v>3.8903040241894145</c:v>
                </c:pt>
                <c:pt idx="38161">
                  <c:v>3.8903040241894145</c:v>
                </c:pt>
                <c:pt idx="38162">
                  <c:v>4.4786545602597307</c:v>
                </c:pt>
                <c:pt idx="38163">
                  <c:v>4.4741809370243457</c:v>
                </c:pt>
                <c:pt idx="38164">
                  <c:v>4.479714661039119</c:v>
                </c:pt>
                <c:pt idx="38165">
                  <c:v>4.4630480816343701</c:v>
                </c:pt>
                <c:pt idx="38166">
                  <c:v>4.454673048238373</c:v>
                </c:pt>
                <c:pt idx="38167">
                  <c:v>4.4603431341197837</c:v>
                </c:pt>
                <c:pt idx="38168">
                  <c:v>4.443308096073074</c:v>
                </c:pt>
                <c:pt idx="38169">
                  <c:v>4.440217895957316</c:v>
                </c:pt>
                <c:pt idx="38170">
                  <c:v>3.3586625772787149</c:v>
                </c:pt>
                <c:pt idx="38171">
                  <c:v>3.3518865500384751</c:v>
                </c:pt>
                <c:pt idx="38172">
                  <c:v>3.3518865500384756</c:v>
                </c:pt>
                <c:pt idx="38173">
                  <c:v>3.3487575234842879</c:v>
                </c:pt>
                <c:pt idx="38174">
                  <c:v>3.3690625654979081</c:v>
                </c:pt>
                <c:pt idx="38175">
                  <c:v>3.3696460366143448</c:v>
                </c:pt>
                <c:pt idx="38176">
                  <c:v>3.3717997275498917</c:v>
                </c:pt>
                <c:pt idx="38177">
                  <c:v>3.368321673311673</c:v>
                </c:pt>
                <c:pt idx="38178">
                  <c:v>3.3495586007680465</c:v>
                </c:pt>
                <c:pt idx="38179">
                  <c:v>3.3488297845842556</c:v>
                </c:pt>
                <c:pt idx="38180">
                  <c:v>2.4314228372554969</c:v>
                </c:pt>
                <c:pt idx="38181">
                  <c:v>2.4467783188346357</c:v>
                </c:pt>
                <c:pt idx="38182">
                  <c:v>2.4636289781408811</c:v>
                </c:pt>
                <c:pt idx="38183">
                  <c:v>2.4636289781408811</c:v>
                </c:pt>
                <c:pt idx="38184">
                  <c:v>2.4636289781408811</c:v>
                </c:pt>
                <c:pt idx="38185">
                  <c:v>2.4467783188346366</c:v>
                </c:pt>
                <c:pt idx="38186">
                  <c:v>2.4444175181670058</c:v>
                </c:pt>
                <c:pt idx="38187">
                  <c:v>2.4445286972152411</c:v>
                </c:pt>
                <c:pt idx="38188">
                  <c:v>2.4263541870466807</c:v>
                </c:pt>
                <c:pt idx="38189">
                  <c:v>2.4446296447306586</c:v>
                </c:pt>
                <c:pt idx="38190">
                  <c:v>2.4361634920163935</c:v>
                </c:pt>
                <c:pt idx="38191">
                  <c:v>2.434932922087925</c:v>
                </c:pt>
                <c:pt idx="38192">
                  <c:v>3.3468886338770583</c:v>
                </c:pt>
                <c:pt idx="38193">
                  <c:v>2.4373106372721214</c:v>
                </c:pt>
                <c:pt idx="38194">
                  <c:v>2.4459068358667819</c:v>
                </c:pt>
                <c:pt idx="38195">
                  <c:v>2.4448246001916769</c:v>
                </c:pt>
                <c:pt idx="38196">
                  <c:v>2.4448246001916774</c:v>
                </c:pt>
                <c:pt idx="38197">
                  <c:v>2.4518001201860709</c:v>
                </c:pt>
                <c:pt idx="38198">
                  <c:v>2.4528369609755942</c:v>
                </c:pt>
                <c:pt idx="38199">
                  <c:v>2.4514770760336337</c:v>
                </c:pt>
                <c:pt idx="38200">
                  <c:v>2.4527593669103984</c:v>
                </c:pt>
                <c:pt idx="38201">
                  <c:v>2.4514770760336342</c:v>
                </c:pt>
                <c:pt idx="38202">
                  <c:v>2.4506851810054231</c:v>
                </c:pt>
                <c:pt idx="38203">
                  <c:v>2.466658290430229</c:v>
                </c:pt>
                <c:pt idx="38204">
                  <c:v>2.4677908070218675</c:v>
                </c:pt>
                <c:pt idx="38205">
                  <c:v>2.4506851810054231</c:v>
                </c:pt>
                <c:pt idx="38206">
                  <c:v>2.4531039184158794</c:v>
                </c:pt>
                <c:pt idx="38207">
                  <c:v>2.4687444305710433</c:v>
                </c:pt>
                <c:pt idx="38208">
                  <c:v>2.4694973937486813</c:v>
                </c:pt>
                <c:pt idx="38209">
                  <c:v>2.4694712684041216</c:v>
                </c:pt>
                <c:pt idx="38210">
                  <c:v>2.4694712684041225</c:v>
                </c:pt>
                <c:pt idx="38211">
                  <c:v>2.4855904396152564</c:v>
                </c:pt>
                <c:pt idx="38212">
                  <c:v>2.4694973937486808</c:v>
                </c:pt>
                <c:pt idx="38213">
                  <c:v>2.452735587592572</c:v>
                </c:pt>
                <c:pt idx="38214">
                  <c:v>2.4525817058629054</c:v>
                </c:pt>
                <c:pt idx="38215">
                  <c:v>2.4694712684041225</c:v>
                </c:pt>
                <c:pt idx="38216">
                  <c:v>2.4715457611648093</c:v>
                </c:pt>
                <c:pt idx="38217">
                  <c:v>2.4788586733778599</c:v>
                </c:pt>
                <c:pt idx="38218">
                  <c:v>2.4797613363224431</c:v>
                </c:pt>
                <c:pt idx="38219">
                  <c:v>2.4798436139474194</c:v>
                </c:pt>
                <c:pt idx="38220">
                  <c:v>2.4798436139474194</c:v>
                </c:pt>
                <c:pt idx="38221">
                  <c:v>2.4799158078757282</c:v>
                </c:pt>
                <c:pt idx="38222">
                  <c:v>2.4799158078757286</c:v>
                </c:pt>
                <c:pt idx="38223">
                  <c:v>0.62774516791263912</c:v>
                </c:pt>
                <c:pt idx="38224">
                  <c:v>0.627730870505536</c:v>
                </c:pt>
                <c:pt idx="38225">
                  <c:v>0.61788446936444974</c:v>
                </c:pt>
                <c:pt idx="38226">
                  <c:v>0.61788446936444896</c:v>
                </c:pt>
                <c:pt idx="38227">
                  <c:v>0.61800550260389786</c:v>
                </c:pt>
                <c:pt idx="38228">
                  <c:v>0.60736054912095561</c:v>
                </c:pt>
                <c:pt idx="38229">
                  <c:v>0.60714613628124803</c:v>
                </c:pt>
                <c:pt idx="38230">
                  <c:v>0.63304682531270906</c:v>
                </c:pt>
                <c:pt idx="38231">
                  <c:v>0.64067675262394042</c:v>
                </c:pt>
                <c:pt idx="38232">
                  <c:v>0.63688440723492357</c:v>
                </c:pt>
                <c:pt idx="38233">
                  <c:v>0.64446494678754673</c:v>
                </c:pt>
                <c:pt idx="38234">
                  <c:v>0.62654911038251615</c:v>
                </c:pt>
                <c:pt idx="38235">
                  <c:v>0.66052024398644971</c:v>
                </c:pt>
                <c:pt idx="38236">
                  <c:v>0.68337797964180313</c:v>
                </c:pt>
                <c:pt idx="38237">
                  <c:v>0.68337797964180313</c:v>
                </c:pt>
                <c:pt idx="38238">
                  <c:v>0.66052024398645037</c:v>
                </c:pt>
                <c:pt idx="38239">
                  <c:v>0.64447237411619096</c:v>
                </c:pt>
                <c:pt idx="38240">
                  <c:v>0.63669366585628784</c:v>
                </c:pt>
                <c:pt idx="38241">
                  <c:v>0.62568410011135289</c:v>
                </c:pt>
                <c:pt idx="38242">
                  <c:v>0.59561535262536447</c:v>
                </c:pt>
                <c:pt idx="38243">
                  <c:v>0.61019503543499143</c:v>
                </c:pt>
                <c:pt idx="38244">
                  <c:v>0.62005689376769657</c:v>
                </c:pt>
                <c:pt idx="38245">
                  <c:v>0.62005689376769735</c:v>
                </c:pt>
                <c:pt idx="38246">
                  <c:v>0.61019503543499187</c:v>
                </c:pt>
                <c:pt idx="38247">
                  <c:v>0.64029540041443689</c:v>
                </c:pt>
                <c:pt idx="38248">
                  <c:v>0.64051122596964138</c:v>
                </c:pt>
                <c:pt idx="38249">
                  <c:v>0.64445844780476813</c:v>
                </c:pt>
                <c:pt idx="38250">
                  <c:v>0.64074874093629497</c:v>
                </c:pt>
                <c:pt idx="38251">
                  <c:v>0.6407487409362953</c:v>
                </c:pt>
                <c:pt idx="38252">
                  <c:v>0.64074874093629497</c:v>
                </c:pt>
                <c:pt idx="38253">
                  <c:v>0.63060106272680494</c:v>
                </c:pt>
                <c:pt idx="38254">
                  <c:v>0.63060106272680383</c:v>
                </c:pt>
                <c:pt idx="38255">
                  <c:v>0.63766679277316751</c:v>
                </c:pt>
                <c:pt idx="38256">
                  <c:v>0.63810296208254724</c:v>
                </c:pt>
                <c:pt idx="38257">
                  <c:v>0.66360476182495165</c:v>
                </c:pt>
                <c:pt idx="38258">
                  <c:v>0.67371193632958792</c:v>
                </c:pt>
                <c:pt idx="38259">
                  <c:v>0.68271109034672317</c:v>
                </c:pt>
                <c:pt idx="38260">
                  <c:v>0.70093081416320568</c:v>
                </c:pt>
                <c:pt idx="38261">
                  <c:v>0.70093081416320635</c:v>
                </c:pt>
                <c:pt idx="38262">
                  <c:v>0.69721275027549579</c:v>
                </c:pt>
                <c:pt idx="38263">
                  <c:v>0.71405242362424726</c:v>
                </c:pt>
                <c:pt idx="38264">
                  <c:v>0.71405242362424903</c:v>
                </c:pt>
                <c:pt idx="38265">
                  <c:v>0.69721275027549712</c:v>
                </c:pt>
                <c:pt idx="38266">
                  <c:v>0.69721275027549678</c:v>
                </c:pt>
                <c:pt idx="38267">
                  <c:v>0.68576874535982046</c:v>
                </c:pt>
                <c:pt idx="38268">
                  <c:v>0.71405242362424826</c:v>
                </c:pt>
                <c:pt idx="38269">
                  <c:v>0.71405242362424826</c:v>
                </c:pt>
                <c:pt idx="38270">
                  <c:v>0.72107122011248348</c:v>
                </c:pt>
                <c:pt idx="38271">
                  <c:v>0.74747963614510093</c:v>
                </c:pt>
                <c:pt idx="38272">
                  <c:v>0.75496711066733646</c:v>
                </c:pt>
                <c:pt idx="38273">
                  <c:v>0.78067968465383963</c:v>
                </c:pt>
                <c:pt idx="38274">
                  <c:v>0.77252528591479208</c:v>
                </c:pt>
                <c:pt idx="38275">
                  <c:v>0.74692470440323966</c:v>
                </c:pt>
                <c:pt idx="38276">
                  <c:v>0.76524526275882188</c:v>
                </c:pt>
                <c:pt idx="38277">
                  <c:v>0.76524526275882188</c:v>
                </c:pt>
                <c:pt idx="38278">
                  <c:v>0.74692470440324055</c:v>
                </c:pt>
                <c:pt idx="38279">
                  <c:v>0.75496711066733613</c:v>
                </c:pt>
                <c:pt idx="38280">
                  <c:v>0.77701856888981979</c:v>
                </c:pt>
                <c:pt idx="38281">
                  <c:v>0.7802779394877174</c:v>
                </c:pt>
                <c:pt idx="38282">
                  <c:v>0.78027793948771706</c:v>
                </c:pt>
                <c:pt idx="38283">
                  <c:v>0.78837211590222789</c:v>
                </c:pt>
                <c:pt idx="38284">
                  <c:v>0.78731187568470951</c:v>
                </c:pt>
                <c:pt idx="38285">
                  <c:v>0.8002636142154993</c:v>
                </c:pt>
                <c:pt idx="38286">
                  <c:v>0.8183554992819414</c:v>
                </c:pt>
                <c:pt idx="38287">
                  <c:v>0.82365615963386818</c:v>
                </c:pt>
                <c:pt idx="38288">
                  <c:v>2.5153302185241215</c:v>
                </c:pt>
                <c:pt idx="38289">
                  <c:v>2.5316604184814611</c:v>
                </c:pt>
                <c:pt idx="38290">
                  <c:v>2.5334341218061578</c:v>
                </c:pt>
                <c:pt idx="38291">
                  <c:v>2.5325421969215736</c:v>
                </c:pt>
                <c:pt idx="38292">
                  <c:v>2.5168476744612911</c:v>
                </c:pt>
                <c:pt idx="38293">
                  <c:v>2.5326243519757532</c:v>
                </c:pt>
                <c:pt idx="38294">
                  <c:v>2.5326243519757536</c:v>
                </c:pt>
                <c:pt idx="38295">
                  <c:v>2.5326243519757536</c:v>
                </c:pt>
                <c:pt idx="38296">
                  <c:v>2.5458976918234661</c:v>
                </c:pt>
                <c:pt idx="38297">
                  <c:v>2.5316843093576389</c:v>
                </c:pt>
                <c:pt idx="38298">
                  <c:v>2.5308816579803479</c:v>
                </c:pt>
                <c:pt idx="38299">
                  <c:v>2.5152474985949893</c:v>
                </c:pt>
                <c:pt idx="38300">
                  <c:v>2.5316843093576389</c:v>
                </c:pt>
                <c:pt idx="38301">
                  <c:v>2.5326206541311183</c:v>
                </c:pt>
                <c:pt idx="38302">
                  <c:v>2.5184153900822488</c:v>
                </c:pt>
                <c:pt idx="38303">
                  <c:v>2.5186745705016311</c:v>
                </c:pt>
                <c:pt idx="38304">
                  <c:v>2.5042602722013787</c:v>
                </c:pt>
                <c:pt idx="38305">
                  <c:v>2.5053829145236657</c:v>
                </c:pt>
                <c:pt idx="38306">
                  <c:v>2.5051359211329589</c:v>
                </c:pt>
                <c:pt idx="38307">
                  <c:v>2.5051359211329589</c:v>
                </c:pt>
                <c:pt idx="38308">
                  <c:v>2.50437160964765</c:v>
                </c:pt>
                <c:pt idx="38309">
                  <c:v>2.5043561527574951</c:v>
                </c:pt>
                <c:pt idx="38310">
                  <c:v>2.510412416213661</c:v>
                </c:pt>
                <c:pt idx="38311">
                  <c:v>2.4958366686101026</c:v>
                </c:pt>
                <c:pt idx="38312">
                  <c:v>2.4973748652298458</c:v>
                </c:pt>
                <c:pt idx="38313">
                  <c:v>2.4887781752118916</c:v>
                </c:pt>
                <c:pt idx="38314">
                  <c:v>2.4887397924295898</c:v>
                </c:pt>
                <c:pt idx="38315">
                  <c:v>2.4896548808215044</c:v>
                </c:pt>
                <c:pt idx="38316">
                  <c:v>2.4900649519923128</c:v>
                </c:pt>
                <c:pt idx="38317">
                  <c:v>3.8886008935694734</c:v>
                </c:pt>
                <c:pt idx="38318">
                  <c:v>3.8983045889276169</c:v>
                </c:pt>
                <c:pt idx="38319">
                  <c:v>3.1467493592049252</c:v>
                </c:pt>
                <c:pt idx="38320">
                  <c:v>3.1344041516779857</c:v>
                </c:pt>
                <c:pt idx="38321">
                  <c:v>3.1391980026586315</c:v>
                </c:pt>
                <c:pt idx="38322">
                  <c:v>3.1403883552599408</c:v>
                </c:pt>
                <c:pt idx="38323">
                  <c:v>3.1421049086597885</c:v>
                </c:pt>
                <c:pt idx="38324">
                  <c:v>4.320330197761499</c:v>
                </c:pt>
                <c:pt idx="38325">
                  <c:v>4.3307743417989082</c:v>
                </c:pt>
                <c:pt idx="38326">
                  <c:v>4.3314569492042256</c:v>
                </c:pt>
                <c:pt idx="38327">
                  <c:v>4.3173651793161172</c:v>
                </c:pt>
                <c:pt idx="38328">
                  <c:v>4.321965296836054</c:v>
                </c:pt>
                <c:pt idx="38329">
                  <c:v>5.1973306353945601</c:v>
                </c:pt>
                <c:pt idx="38330">
                  <c:v>5.2104712717842991</c:v>
                </c:pt>
                <c:pt idx="38331">
                  <c:v>5.1950571791553006</c:v>
                </c:pt>
                <c:pt idx="38332">
                  <c:v>5.1962016514466995</c:v>
                </c:pt>
                <c:pt idx="38333">
                  <c:v>5.8888418050046534</c:v>
                </c:pt>
                <c:pt idx="38334">
                  <c:v>5.8976852987807638</c:v>
                </c:pt>
                <c:pt idx="38335">
                  <c:v>5.8963355213764048</c:v>
                </c:pt>
                <c:pt idx="38336">
                  <c:v>5.8976852987807638</c:v>
                </c:pt>
                <c:pt idx="38337">
                  <c:v>6.4690196388981187</c:v>
                </c:pt>
                <c:pt idx="38338">
                  <c:v>6.4599120733828634</c:v>
                </c:pt>
                <c:pt idx="38339">
                  <c:v>6.4658161560622682</c:v>
                </c:pt>
                <c:pt idx="38340">
                  <c:v>6.4715023417930961</c:v>
                </c:pt>
                <c:pt idx="38341">
                  <c:v>6.4715023417930944</c:v>
                </c:pt>
                <c:pt idx="38342">
                  <c:v>6.4715023417930952</c:v>
                </c:pt>
                <c:pt idx="38343">
                  <c:v>6.4715023417930952</c:v>
                </c:pt>
                <c:pt idx="38344">
                  <c:v>6.4715023417930952</c:v>
                </c:pt>
                <c:pt idx="38345">
                  <c:v>6.4715023417930952</c:v>
                </c:pt>
                <c:pt idx="38346">
                  <c:v>6.4986218662305433</c:v>
                </c:pt>
                <c:pt idx="38347">
                  <c:v>6.4986218662305433</c:v>
                </c:pt>
                <c:pt idx="38348">
                  <c:v>6.4986218662305433</c:v>
                </c:pt>
                <c:pt idx="38349">
                  <c:v>6.4986218662305433</c:v>
                </c:pt>
                <c:pt idx="38350">
                  <c:v>6.4986218662305433</c:v>
                </c:pt>
                <c:pt idx="38351">
                  <c:v>6.5066847719990575</c:v>
                </c:pt>
                <c:pt idx="38352">
                  <c:v>6.4914215344546271</c:v>
                </c:pt>
                <c:pt idx="38353">
                  <c:v>6.4914215344546289</c:v>
                </c:pt>
                <c:pt idx="38354">
                  <c:v>6.4899052926522938</c:v>
                </c:pt>
                <c:pt idx="38355">
                  <c:v>5.9227487809080834</c:v>
                </c:pt>
                <c:pt idx="38356">
                  <c:v>5.9142001815732561</c:v>
                </c:pt>
                <c:pt idx="38357">
                  <c:v>5.9261094449027567</c:v>
                </c:pt>
                <c:pt idx="38358">
                  <c:v>5.9227487809080825</c:v>
                </c:pt>
                <c:pt idx="38359">
                  <c:v>5.9214491768314739</c:v>
                </c:pt>
                <c:pt idx="38360">
                  <c:v>5.2235538952485294</c:v>
                </c:pt>
                <c:pt idx="38361">
                  <c:v>5.2161645419422911</c:v>
                </c:pt>
                <c:pt idx="38362">
                  <c:v>5.2310022457763665</c:v>
                </c:pt>
                <c:pt idx="38363">
                  <c:v>5.2262968407902468</c:v>
                </c:pt>
                <c:pt idx="38364">
                  <c:v>4.3439462462874427</c:v>
                </c:pt>
                <c:pt idx="38365">
                  <c:v>4.3357459718200762</c:v>
                </c:pt>
                <c:pt idx="38366">
                  <c:v>4.3420551797718048</c:v>
                </c:pt>
                <c:pt idx="38367">
                  <c:v>4.3386596471512888</c:v>
                </c:pt>
                <c:pt idx="38368">
                  <c:v>3.1483107143034861</c:v>
                </c:pt>
                <c:pt idx="38369">
                  <c:v>3.1435144406383064</c:v>
                </c:pt>
                <c:pt idx="38370">
                  <c:v>3.1442420327414138</c:v>
                </c:pt>
                <c:pt idx="38371">
                  <c:v>3.1553499651711405</c:v>
                </c:pt>
                <c:pt idx="38372">
                  <c:v>3.1498277953689264</c:v>
                </c:pt>
                <c:pt idx="38373">
                  <c:v>3.1505512046021376</c:v>
                </c:pt>
                <c:pt idx="38374">
                  <c:v>3.1498055949788797</c:v>
                </c:pt>
                <c:pt idx="38375">
                  <c:v>3.1567639501294091</c:v>
                </c:pt>
                <c:pt idx="38376">
                  <c:v>3.1559206947960261</c:v>
                </c:pt>
                <c:pt idx="38377">
                  <c:v>3.1425315970901044</c:v>
                </c:pt>
                <c:pt idx="38378">
                  <c:v>3.1544551435805213</c:v>
                </c:pt>
                <c:pt idx="38379">
                  <c:v>0.63087204070062675</c:v>
                </c:pt>
                <c:pt idx="38380">
                  <c:v>0.62285227235178098</c:v>
                </c:pt>
                <c:pt idx="38381">
                  <c:v>0.63103395325139811</c:v>
                </c:pt>
                <c:pt idx="38382">
                  <c:v>0.65257020067224281</c:v>
                </c:pt>
                <c:pt idx="38383">
                  <c:v>0.66216664988236984</c:v>
                </c:pt>
                <c:pt idx="38384">
                  <c:v>0.66211832505887691</c:v>
                </c:pt>
                <c:pt idx="38385">
                  <c:v>0.66974061949275798</c:v>
                </c:pt>
                <c:pt idx="38386">
                  <c:v>0.66106266734409369</c:v>
                </c:pt>
                <c:pt idx="38387">
                  <c:v>0.66106266734409203</c:v>
                </c:pt>
                <c:pt idx="38388">
                  <c:v>0.65798291714206358</c:v>
                </c:pt>
                <c:pt idx="38389">
                  <c:v>0.66119971841938741</c:v>
                </c:pt>
                <c:pt idx="38390">
                  <c:v>0.69251393221070323</c:v>
                </c:pt>
                <c:pt idx="38391">
                  <c:v>0.70703915764789871</c:v>
                </c:pt>
                <c:pt idx="38392">
                  <c:v>0.71273855929238616</c:v>
                </c:pt>
                <c:pt idx="38393">
                  <c:v>0.71273855929238583</c:v>
                </c:pt>
                <c:pt idx="38394">
                  <c:v>0.70740663095510337</c:v>
                </c:pt>
                <c:pt idx="38395">
                  <c:v>0.72055418607321808</c:v>
                </c:pt>
                <c:pt idx="38396">
                  <c:v>0.73256935262102296</c:v>
                </c:pt>
                <c:pt idx="38397">
                  <c:v>0.73085288651504188</c:v>
                </c:pt>
                <c:pt idx="38398">
                  <c:v>0.75118262638947353</c:v>
                </c:pt>
                <c:pt idx="38399">
                  <c:v>0.73085288651504121</c:v>
                </c:pt>
                <c:pt idx="38400">
                  <c:v>0.73085288651504088</c:v>
                </c:pt>
                <c:pt idx="38401">
                  <c:v>0.73085288651504088</c:v>
                </c:pt>
                <c:pt idx="38402">
                  <c:v>0.73085288651504055</c:v>
                </c:pt>
                <c:pt idx="38403">
                  <c:v>0.7387991212225764</c:v>
                </c:pt>
                <c:pt idx="38404">
                  <c:v>0.74397769427138116</c:v>
                </c:pt>
                <c:pt idx="38405">
                  <c:v>0.74397769427137994</c:v>
                </c:pt>
                <c:pt idx="38406">
                  <c:v>0.71467754675634398</c:v>
                </c:pt>
                <c:pt idx="38407">
                  <c:v>0.71070146058454109</c:v>
                </c:pt>
                <c:pt idx="38408">
                  <c:v>0.73879912122257474</c:v>
                </c:pt>
                <c:pt idx="38409">
                  <c:v>0.72079141958787651</c:v>
                </c:pt>
                <c:pt idx="38410">
                  <c:v>0.72079141958787718</c:v>
                </c:pt>
                <c:pt idx="38411">
                  <c:v>2.4888032721304678</c:v>
                </c:pt>
                <c:pt idx="38412">
                  <c:v>2.4968933871690751</c:v>
                </c:pt>
                <c:pt idx="38413">
                  <c:v>2.4810311583575269</c:v>
                </c:pt>
                <c:pt idx="38414">
                  <c:v>2.4828246120316875</c:v>
                </c:pt>
                <c:pt idx="38415">
                  <c:v>2.4972918734807017</c:v>
                </c:pt>
                <c:pt idx="38416">
                  <c:v>2.4980468957656354</c:v>
                </c:pt>
                <c:pt idx="38417">
                  <c:v>2.4958998635827232</c:v>
                </c:pt>
                <c:pt idx="38418">
                  <c:v>3.8936557900038076</c:v>
                </c:pt>
                <c:pt idx="38419">
                  <c:v>3.8944075608158748</c:v>
                </c:pt>
                <c:pt idx="38420">
                  <c:v>3.8984056748125933</c:v>
                </c:pt>
                <c:pt idx="38421">
                  <c:v>4.5516864777666157</c:v>
                </c:pt>
                <c:pt idx="38422">
                  <c:v>5.0205700131582596</c:v>
                </c:pt>
                <c:pt idx="38423">
                  <c:v>5.0220427695913319</c:v>
                </c:pt>
                <c:pt idx="38424">
                  <c:v>4.9978314392037104</c:v>
                </c:pt>
                <c:pt idx="38425">
                  <c:v>4.988077371982774</c:v>
                </c:pt>
                <c:pt idx="38426">
                  <c:v>4.988077371982774</c:v>
                </c:pt>
                <c:pt idx="38427">
                  <c:v>5.0056100317346219</c:v>
                </c:pt>
                <c:pt idx="38428">
                  <c:v>5.0071192396551591</c:v>
                </c:pt>
                <c:pt idx="38429">
                  <c:v>4.9824894159884616</c:v>
                </c:pt>
                <c:pt idx="38430">
                  <c:v>5.00711923965516</c:v>
                </c:pt>
                <c:pt idx="38431">
                  <c:v>5.0108969705564421</c:v>
                </c:pt>
                <c:pt idx="38432">
                  <c:v>5.3970636503366931</c:v>
                </c:pt>
                <c:pt idx="38433">
                  <c:v>5.378485511701574</c:v>
                </c:pt>
                <c:pt idx="38434">
                  <c:v>5.3831884170832174</c:v>
                </c:pt>
                <c:pt idx="38435">
                  <c:v>5.3915696661677721</c:v>
                </c:pt>
                <c:pt idx="38436">
                  <c:v>5.3943904218078993</c:v>
                </c:pt>
                <c:pt idx="38437">
                  <c:v>5.4190173041967826</c:v>
                </c:pt>
                <c:pt idx="38438">
                  <c:v>5.7487488798574979</c:v>
                </c:pt>
                <c:pt idx="38439">
                  <c:v>6.0072428188911786</c:v>
                </c:pt>
                <c:pt idx="38440">
                  <c:v>6.0133523385508187</c:v>
                </c:pt>
                <c:pt idx="38441">
                  <c:v>6.0156595293750676</c:v>
                </c:pt>
                <c:pt idx="38442">
                  <c:v>5.727171654603195</c:v>
                </c:pt>
                <c:pt idx="38443">
                  <c:v>5.7377236682172104</c:v>
                </c:pt>
                <c:pt idx="38444">
                  <c:v>5.7308008703866991</c:v>
                </c:pt>
                <c:pt idx="38445">
                  <c:v>5.7180568137511658</c:v>
                </c:pt>
                <c:pt idx="38446">
                  <c:v>5.7180568137511658</c:v>
                </c:pt>
                <c:pt idx="38447">
                  <c:v>6.0087754288212674</c:v>
                </c:pt>
                <c:pt idx="38448">
                  <c:v>6.0191598566421751</c:v>
                </c:pt>
                <c:pt idx="38449">
                  <c:v>5.4472188819972249</c:v>
                </c:pt>
                <c:pt idx="38450">
                  <c:v>5.4418765604779846</c:v>
                </c:pt>
                <c:pt idx="38451">
                  <c:v>5.7430000825327214</c:v>
                </c:pt>
                <c:pt idx="38452">
                  <c:v>5.3643848062602464</c:v>
                </c:pt>
                <c:pt idx="38453">
                  <c:v>5.0015451618718281</c:v>
                </c:pt>
                <c:pt idx="38454">
                  <c:v>4.996948257031959</c:v>
                </c:pt>
                <c:pt idx="38455">
                  <c:v>4.996948257031959</c:v>
                </c:pt>
                <c:pt idx="38456">
                  <c:v>5.0081082798981269</c:v>
                </c:pt>
                <c:pt idx="38457">
                  <c:v>4.9824769999620546</c:v>
                </c:pt>
                <c:pt idx="38458">
                  <c:v>4.992849595808825</c:v>
                </c:pt>
                <c:pt idx="38459">
                  <c:v>4.9910402292747866</c:v>
                </c:pt>
                <c:pt idx="38460">
                  <c:v>4.9881984813648002</c:v>
                </c:pt>
                <c:pt idx="38461">
                  <c:v>5.3973569812394686</c:v>
                </c:pt>
                <c:pt idx="38462">
                  <c:v>5.7022141764447811</c:v>
                </c:pt>
                <c:pt idx="38463">
                  <c:v>5.4145769404754809</c:v>
                </c:pt>
                <c:pt idx="38464">
                  <c:v>5.4120901625120039</c:v>
                </c:pt>
                <c:pt idx="38465">
                  <c:v>5.4291004777880856</c:v>
                </c:pt>
                <c:pt idx="38466">
                  <c:v>5.4266448040519863</c:v>
                </c:pt>
                <c:pt idx="38467">
                  <c:v>5.4355738147052373</c:v>
                </c:pt>
                <c:pt idx="38468">
                  <c:v>5.4076600341316814</c:v>
                </c:pt>
                <c:pt idx="38469">
                  <c:v>5.0473150670486371</c:v>
                </c:pt>
                <c:pt idx="38470">
                  <c:v>4.6342032037910297</c:v>
                </c:pt>
                <c:pt idx="38471">
                  <c:v>4.6380620033287787</c:v>
                </c:pt>
                <c:pt idx="38472">
                  <c:v>4.6517187138428637</c:v>
                </c:pt>
                <c:pt idx="38473">
                  <c:v>4.6531914014493712</c:v>
                </c:pt>
                <c:pt idx="38474">
                  <c:v>4.6337088100255297</c:v>
                </c:pt>
                <c:pt idx="38475">
                  <c:v>4.6488575459816337</c:v>
                </c:pt>
                <c:pt idx="38476">
                  <c:v>4.6562096878951102</c:v>
                </c:pt>
                <c:pt idx="38477">
                  <c:v>4.6331310391361091</c:v>
                </c:pt>
                <c:pt idx="38478">
                  <c:v>4.1187649816401803</c:v>
                </c:pt>
                <c:pt idx="38479">
                  <c:v>4.1348783525800084</c:v>
                </c:pt>
                <c:pt idx="38480">
                  <c:v>5.0080017501650911</c:v>
                </c:pt>
                <c:pt idx="38481">
                  <c:v>5.0116560546379887</c:v>
                </c:pt>
                <c:pt idx="38482">
                  <c:v>4.5447723510870155</c:v>
                </c:pt>
                <c:pt idx="38483">
                  <c:v>4.5504309809492707</c:v>
                </c:pt>
                <c:pt idx="38484">
                  <c:v>4.5432033146184931</c:v>
                </c:pt>
                <c:pt idx="38485">
                  <c:v>4.5653176544639544</c:v>
                </c:pt>
                <c:pt idx="38486">
                  <c:v>4.5653176544639544</c:v>
                </c:pt>
                <c:pt idx="38487">
                  <c:v>4.5583276982668419</c:v>
                </c:pt>
                <c:pt idx="38488">
                  <c:v>4.5583276982668419</c:v>
                </c:pt>
                <c:pt idx="38489">
                  <c:v>4.5432033146184931</c:v>
                </c:pt>
                <c:pt idx="38490">
                  <c:v>4.5638600805181735</c:v>
                </c:pt>
                <c:pt idx="38491">
                  <c:v>4.5638600805181735</c:v>
                </c:pt>
                <c:pt idx="38492">
                  <c:v>3.8823777672956661</c:v>
                </c:pt>
                <c:pt idx="38493">
                  <c:v>3.1289746003999417</c:v>
                </c:pt>
                <c:pt idx="38494">
                  <c:v>3.1215389824807129</c:v>
                </c:pt>
                <c:pt idx="38495">
                  <c:v>3.1351500137538708</c:v>
                </c:pt>
                <c:pt idx="38496">
                  <c:v>3.1299631388852553</c:v>
                </c:pt>
                <c:pt idx="38497">
                  <c:v>3.1299631388852553</c:v>
                </c:pt>
                <c:pt idx="38498">
                  <c:v>3.127932089596575</c:v>
                </c:pt>
                <c:pt idx="38499">
                  <c:v>3.1278433973615627</c:v>
                </c:pt>
                <c:pt idx="38500">
                  <c:v>3.1302264598438168</c:v>
                </c:pt>
                <c:pt idx="38501">
                  <c:v>3.1379589328587492</c:v>
                </c:pt>
                <c:pt idx="38502">
                  <c:v>3.1364083994727214</c:v>
                </c:pt>
                <c:pt idx="38503">
                  <c:v>3.1285489650045131</c:v>
                </c:pt>
                <c:pt idx="38504">
                  <c:v>3.1441173122606334</c:v>
                </c:pt>
                <c:pt idx="38505">
                  <c:v>3.1425032937282054</c:v>
                </c:pt>
                <c:pt idx="38506">
                  <c:v>3.1347435738307632</c:v>
                </c:pt>
                <c:pt idx="38507">
                  <c:v>3.1357910376557041</c:v>
                </c:pt>
                <c:pt idx="38508">
                  <c:v>3.1372669826949062</c:v>
                </c:pt>
                <c:pt idx="38509">
                  <c:v>3.1505183822671357</c:v>
                </c:pt>
                <c:pt idx="38510">
                  <c:v>3.1347353414235846</c:v>
                </c:pt>
                <c:pt idx="38511">
                  <c:v>0.68804080989968108</c:v>
                </c:pt>
                <c:pt idx="38512">
                  <c:v>0.69047680670934786</c:v>
                </c:pt>
                <c:pt idx="38513">
                  <c:v>0.7251629046589767</c:v>
                </c:pt>
                <c:pt idx="38514">
                  <c:v>0.73532645457448775</c:v>
                </c:pt>
                <c:pt idx="38515">
                  <c:v>0.75584981908540871</c:v>
                </c:pt>
                <c:pt idx="38516">
                  <c:v>0.72852555185706158</c:v>
                </c:pt>
                <c:pt idx="38517">
                  <c:v>2.4881181639783172</c:v>
                </c:pt>
                <c:pt idx="38518">
                  <c:v>2.4897498610196669</c:v>
                </c:pt>
                <c:pt idx="38519">
                  <c:v>2.491970508157666</c:v>
                </c:pt>
                <c:pt idx="38520">
                  <c:v>2.4897498610196669</c:v>
                </c:pt>
                <c:pt idx="38521">
                  <c:v>2.4897498610196669</c:v>
                </c:pt>
                <c:pt idx="38522">
                  <c:v>2.4891153370806909</c:v>
                </c:pt>
                <c:pt idx="38523">
                  <c:v>2.4913096510300154</c:v>
                </c:pt>
                <c:pt idx="38524">
                  <c:v>2.4913096510300154</c:v>
                </c:pt>
                <c:pt idx="38525">
                  <c:v>2.4913284259010084</c:v>
                </c:pt>
                <c:pt idx="38526">
                  <c:v>2.4748042208064751</c:v>
                </c:pt>
                <c:pt idx="38527">
                  <c:v>2.4724042085062337</c:v>
                </c:pt>
                <c:pt idx="38528">
                  <c:v>2.4707135702678955</c:v>
                </c:pt>
                <c:pt idx="38529">
                  <c:v>2.4881535242942423</c:v>
                </c:pt>
                <c:pt idx="38530">
                  <c:v>2.4875214691160386</c:v>
                </c:pt>
                <c:pt idx="38531">
                  <c:v>2.50199141289032</c:v>
                </c:pt>
                <c:pt idx="38532">
                  <c:v>2.4857045913174334</c:v>
                </c:pt>
                <c:pt idx="38533">
                  <c:v>2.4871185409699779</c:v>
                </c:pt>
                <c:pt idx="38534">
                  <c:v>3.3935107473688375</c:v>
                </c:pt>
                <c:pt idx="38535">
                  <c:v>3.374578094413665</c:v>
                </c:pt>
                <c:pt idx="38536">
                  <c:v>3.3790983287096648</c:v>
                </c:pt>
                <c:pt idx="38537">
                  <c:v>3.3827943180960891</c:v>
                </c:pt>
                <c:pt idx="38538">
                  <c:v>3.3977098395840457</c:v>
                </c:pt>
                <c:pt idx="38539">
                  <c:v>3.3942206573774403</c:v>
                </c:pt>
                <c:pt idx="38540">
                  <c:v>3.3744727109584276</c:v>
                </c:pt>
                <c:pt idx="38541">
                  <c:v>4.0411782623609884</c:v>
                </c:pt>
                <c:pt idx="38542">
                  <c:v>4.0454286710006402</c:v>
                </c:pt>
                <c:pt idx="38543">
                  <c:v>4.0496129232685751</c:v>
                </c:pt>
                <c:pt idx="38544">
                  <c:v>4.0329391424804681</c:v>
                </c:pt>
                <c:pt idx="38545">
                  <c:v>4.0345023496284069</c:v>
                </c:pt>
                <c:pt idx="38546">
                  <c:v>4.0129759030344392</c:v>
                </c:pt>
                <c:pt idx="38547">
                  <c:v>4.6313184137715968</c:v>
                </c:pt>
                <c:pt idx="38548">
                  <c:v>4.6313184137715959</c:v>
                </c:pt>
                <c:pt idx="38549">
                  <c:v>4.6258842223632959</c:v>
                </c:pt>
                <c:pt idx="38550">
                  <c:v>4.6159372156445224</c:v>
                </c:pt>
                <c:pt idx="38551">
                  <c:v>4.6143451558679249</c:v>
                </c:pt>
                <c:pt idx="38552">
                  <c:v>4.6143451558679249</c:v>
                </c:pt>
                <c:pt idx="38553">
                  <c:v>4.6300907185966622</c:v>
                </c:pt>
                <c:pt idx="38554">
                  <c:v>4.6296077983221329</c:v>
                </c:pt>
                <c:pt idx="38555">
                  <c:v>4.6568612399018621</c:v>
                </c:pt>
                <c:pt idx="38556">
                  <c:v>4.6531581255210979</c:v>
                </c:pt>
                <c:pt idx="38557">
                  <c:v>4.6702435167476226</c:v>
                </c:pt>
                <c:pt idx="38558">
                  <c:v>4.6680957074399121</c:v>
                </c:pt>
                <c:pt idx="38559">
                  <c:v>4.6919443606520668</c:v>
                </c:pt>
                <c:pt idx="38560">
                  <c:v>4.6732042242046115</c:v>
                </c:pt>
                <c:pt idx="38561">
                  <c:v>4.6732042242046123</c:v>
                </c:pt>
                <c:pt idx="38562">
                  <c:v>4.6732042242046123</c:v>
                </c:pt>
                <c:pt idx="38563">
                  <c:v>4.6732042242046115</c:v>
                </c:pt>
                <c:pt idx="38564">
                  <c:v>4.6695387060573044</c:v>
                </c:pt>
                <c:pt idx="38565">
                  <c:v>4.1477583178719026</c:v>
                </c:pt>
                <c:pt idx="38566">
                  <c:v>4.1466298829358044</c:v>
                </c:pt>
                <c:pt idx="38567">
                  <c:v>4.1625226482370499</c:v>
                </c:pt>
                <c:pt idx="38568">
                  <c:v>4.1578848906370327</c:v>
                </c:pt>
                <c:pt idx="38569">
                  <c:v>4.6530568985948237</c:v>
                </c:pt>
                <c:pt idx="38570">
                  <c:v>4.6796281214257522</c:v>
                </c:pt>
                <c:pt idx="38571">
                  <c:v>4.6796281214257522</c:v>
                </c:pt>
                <c:pt idx="38572">
                  <c:v>4.1578848906370318</c:v>
                </c:pt>
                <c:pt idx="38573">
                  <c:v>4.1578848906370327</c:v>
                </c:pt>
                <c:pt idx="38574">
                  <c:v>4.1578848906370318</c:v>
                </c:pt>
                <c:pt idx="38575">
                  <c:v>4.1739842770495956</c:v>
                </c:pt>
                <c:pt idx="38576">
                  <c:v>4.1739842770495956</c:v>
                </c:pt>
                <c:pt idx="38577">
                  <c:v>4.1784761398381436</c:v>
                </c:pt>
                <c:pt idx="38578">
                  <c:v>3.4074978842877663</c:v>
                </c:pt>
                <c:pt idx="38579">
                  <c:v>2.5075691140230805</c:v>
                </c:pt>
                <c:pt idx="38580">
                  <c:v>3.5404847490230082</c:v>
                </c:pt>
                <c:pt idx="38581">
                  <c:v>4.2875828628040562</c:v>
                </c:pt>
                <c:pt idx="38582">
                  <c:v>4.8803449900231559</c:v>
                </c:pt>
                <c:pt idx="38583">
                  <c:v>5.344812256207911</c:v>
                </c:pt>
                <c:pt idx="38584">
                  <c:v>5.7378955296572958</c:v>
                </c:pt>
                <c:pt idx="38585">
                  <c:v>6.0767816595784794</c:v>
                </c:pt>
                <c:pt idx="38586">
                  <c:v>6.339392822089315</c:v>
                </c:pt>
                <c:pt idx="38587">
                  <c:v>6.5943199591167065</c:v>
                </c:pt>
                <c:pt idx="38588">
                  <c:v>6.7798159501876079</c:v>
                </c:pt>
                <c:pt idx="38589">
                  <c:v>6.9594133766680715</c:v>
                </c:pt>
                <c:pt idx="38590">
                  <c:v>7.0557985614861858</c:v>
                </c:pt>
                <c:pt idx="38591">
                  <c:v>7.1503619317082432</c:v>
                </c:pt>
                <c:pt idx="38592">
                  <c:v>7.2270516784190075</c:v>
                </c:pt>
                <c:pt idx="38593">
                  <c:v>7.1756750580709712</c:v>
                </c:pt>
                <c:pt idx="38594">
                  <c:v>7.2342744843761988</c:v>
                </c:pt>
                <c:pt idx="38595">
                  <c:v>7.2300569907497998</c:v>
                </c:pt>
                <c:pt idx="38596">
                  <c:v>7.2552956295533813</c:v>
                </c:pt>
                <c:pt idx="38597">
                  <c:v>7.255295629553383</c:v>
                </c:pt>
                <c:pt idx="38598">
                  <c:v>7.2225695442868769</c:v>
                </c:pt>
                <c:pt idx="38599">
                  <c:v>7.2690521061808688</c:v>
                </c:pt>
                <c:pt idx="38600">
                  <c:v>7.2191797594729374</c:v>
                </c:pt>
                <c:pt idx="38601">
                  <c:v>7.1872762544914508</c:v>
                </c:pt>
                <c:pt idx="38602">
                  <c:v>7.2350080920183668</c:v>
                </c:pt>
                <c:pt idx="38603">
                  <c:v>7.2416349890958012</c:v>
                </c:pt>
                <c:pt idx="38604">
                  <c:v>7.272381714132294</c:v>
                </c:pt>
                <c:pt idx="38605">
                  <c:v>7.2588296442588058</c:v>
                </c:pt>
                <c:pt idx="38606">
                  <c:v>7.2006739697855142</c:v>
                </c:pt>
                <c:pt idx="38607">
                  <c:v>7.2516656273195181</c:v>
                </c:pt>
                <c:pt idx="38608">
                  <c:v>7.2336178148245356</c:v>
                </c:pt>
                <c:pt idx="38609">
                  <c:v>7.2336178148245356</c:v>
                </c:pt>
                <c:pt idx="38610">
                  <c:v>7.203709216981923</c:v>
                </c:pt>
                <c:pt idx="38611">
                  <c:v>7.1283466062046488</c:v>
                </c:pt>
                <c:pt idx="38612">
                  <c:v>7.0919167063805304</c:v>
                </c:pt>
                <c:pt idx="38613">
                  <c:v>6.9876557910886392</c:v>
                </c:pt>
                <c:pt idx="38614">
                  <c:v>6.9876557910886401</c:v>
                </c:pt>
                <c:pt idx="38615">
                  <c:v>6.8905427731519664</c:v>
                </c:pt>
                <c:pt idx="38616">
                  <c:v>6.7146153433504345</c:v>
                </c:pt>
                <c:pt idx="38617">
                  <c:v>6.4976182701189122</c:v>
                </c:pt>
                <c:pt idx="38618">
                  <c:v>6.2548735047028314</c:v>
                </c:pt>
                <c:pt idx="38619">
                  <c:v>5.9536419786189141</c:v>
                </c:pt>
                <c:pt idx="38620">
                  <c:v>5.6348180035740878</c:v>
                </c:pt>
                <c:pt idx="38621">
                  <c:v>5.221067200862378</c:v>
                </c:pt>
                <c:pt idx="38622">
                  <c:v>4.7337988069457495</c:v>
                </c:pt>
                <c:pt idx="38623">
                  <c:v>4.1374849909030464</c:v>
                </c:pt>
                <c:pt idx="38624">
                  <c:v>4.1505781726807447</c:v>
                </c:pt>
                <c:pt idx="38625">
                  <c:v>4.1505781726807447</c:v>
                </c:pt>
                <c:pt idx="38626">
                  <c:v>4.1505781726807438</c:v>
                </c:pt>
                <c:pt idx="38627">
                  <c:v>4.1575741596296245</c:v>
                </c:pt>
                <c:pt idx="38628">
                  <c:v>4.1616805768493688</c:v>
                </c:pt>
                <c:pt idx="38629">
                  <c:v>4.160058132148059</c:v>
                </c:pt>
                <c:pt idx="38630">
                  <c:v>4.139317570321329</c:v>
                </c:pt>
                <c:pt idx="38631">
                  <c:v>4.1451348059904536</c:v>
                </c:pt>
                <c:pt idx="38632">
                  <c:v>4.1451348059904536</c:v>
                </c:pt>
                <c:pt idx="38633">
                  <c:v>4.1289452170765308</c:v>
                </c:pt>
                <c:pt idx="38634">
                  <c:v>4.1509395398482445</c:v>
                </c:pt>
                <c:pt idx="38635">
                  <c:v>3.5035073106169361</c:v>
                </c:pt>
                <c:pt idx="38636">
                  <c:v>3.5035073106169352</c:v>
                </c:pt>
                <c:pt idx="38637">
                  <c:v>4.1509395398482445</c:v>
                </c:pt>
                <c:pt idx="38638">
                  <c:v>4.1289452170765291</c:v>
                </c:pt>
                <c:pt idx="38639">
                  <c:v>4.1332564896407202</c:v>
                </c:pt>
                <c:pt idx="38640">
                  <c:v>4.1390380090014132</c:v>
                </c:pt>
                <c:pt idx="38641">
                  <c:v>4.1594041048934365</c:v>
                </c:pt>
                <c:pt idx="38642">
                  <c:v>4.1594041048934365</c:v>
                </c:pt>
                <c:pt idx="38643">
                  <c:v>3.50937417896577</c:v>
                </c:pt>
                <c:pt idx="38644">
                  <c:v>3.5125237583489248</c:v>
                </c:pt>
                <c:pt idx="38645">
                  <c:v>2.4744150235231022</c:v>
                </c:pt>
                <c:pt idx="38646">
                  <c:v>2.4656285173220729</c:v>
                </c:pt>
                <c:pt idx="38647">
                  <c:v>2.4666188779107654</c:v>
                </c:pt>
                <c:pt idx="38648">
                  <c:v>3.8854847480549095</c:v>
                </c:pt>
                <c:pt idx="38649">
                  <c:v>3.8826754469606133</c:v>
                </c:pt>
                <c:pt idx="38650">
                  <c:v>3.8861593100569825</c:v>
                </c:pt>
                <c:pt idx="38651">
                  <c:v>3.8861593100569825</c:v>
                </c:pt>
                <c:pt idx="38652">
                  <c:v>3.8900791463450077</c:v>
                </c:pt>
                <c:pt idx="38653">
                  <c:v>3.8873931823810257</c:v>
                </c:pt>
                <c:pt idx="38654">
                  <c:v>3.8853032336590911</c:v>
                </c:pt>
                <c:pt idx="38655">
                  <c:v>4.4634425044616348</c:v>
                </c:pt>
                <c:pt idx="38656">
                  <c:v>4.4465238325627343</c:v>
                </c:pt>
                <c:pt idx="38657">
                  <c:v>4.4518873045395591</c:v>
                </c:pt>
                <c:pt idx="38658">
                  <c:v>4.4604238948265964</c:v>
                </c:pt>
                <c:pt idx="38659">
                  <c:v>4.4563576338846733</c:v>
                </c:pt>
                <c:pt idx="38660">
                  <c:v>4.47306827605943</c:v>
                </c:pt>
                <c:pt idx="38661">
                  <c:v>4.4921667572361885</c:v>
                </c:pt>
                <c:pt idx="38662">
                  <c:v>4.4883786172584239</c:v>
                </c:pt>
                <c:pt idx="38663">
                  <c:v>4.4819341430738575</c:v>
                </c:pt>
                <c:pt idx="38664">
                  <c:v>4.4966894169821385</c:v>
                </c:pt>
                <c:pt idx="38665">
                  <c:v>4.474917133386537</c:v>
                </c:pt>
                <c:pt idx="38666">
                  <c:v>4.476413576957194</c:v>
                </c:pt>
                <c:pt idx="38667">
                  <c:v>4.4884405469142825</c:v>
                </c:pt>
                <c:pt idx="38668">
                  <c:v>3.899724422612513</c:v>
                </c:pt>
                <c:pt idx="38669">
                  <c:v>3.9167122380209478</c:v>
                </c:pt>
                <c:pt idx="38670">
                  <c:v>3.9135820555755827</c:v>
                </c:pt>
                <c:pt idx="38671">
                  <c:v>3.9202264993813323</c:v>
                </c:pt>
                <c:pt idx="38672">
                  <c:v>3.9126727919276547</c:v>
                </c:pt>
                <c:pt idx="38673">
                  <c:v>3.9217592120600329</c:v>
                </c:pt>
                <c:pt idx="38674">
                  <c:v>3.9308776983911158</c:v>
                </c:pt>
                <c:pt idx="38675">
                  <c:v>3.9362189028025911</c:v>
                </c:pt>
                <c:pt idx="38676">
                  <c:v>3.9412150099204784</c:v>
                </c:pt>
                <c:pt idx="38677">
                  <c:v>3.9412150099204779</c:v>
                </c:pt>
                <c:pt idx="38678">
                  <c:v>3.9471459347453699</c:v>
                </c:pt>
                <c:pt idx="38679">
                  <c:v>2.5272281563021268</c:v>
                </c:pt>
                <c:pt idx="38680">
                  <c:v>2.5266803271380232</c:v>
                </c:pt>
                <c:pt idx="38681">
                  <c:v>2.5306784368379125</c:v>
                </c:pt>
                <c:pt idx="38682">
                  <c:v>2.5238022885470528</c:v>
                </c:pt>
                <c:pt idx="38683">
                  <c:v>2.5273787179967995</c:v>
                </c:pt>
                <c:pt idx="38684">
                  <c:v>2.5302778573468596</c:v>
                </c:pt>
                <c:pt idx="38685">
                  <c:v>2.5333295657821089</c:v>
                </c:pt>
                <c:pt idx="38686">
                  <c:v>0.61612747001997525</c:v>
                </c:pt>
                <c:pt idx="38687">
                  <c:v>0.61342605035226672</c:v>
                </c:pt>
                <c:pt idx="38688">
                  <c:v>0.61560706652360619</c:v>
                </c:pt>
                <c:pt idx="38689">
                  <c:v>0.60382573238348369</c:v>
                </c:pt>
                <c:pt idx="38690">
                  <c:v>0.58437444875521583</c:v>
                </c:pt>
                <c:pt idx="38691">
                  <c:v>0.58437444875521583</c:v>
                </c:pt>
                <c:pt idx="38692">
                  <c:v>0.58867246899649062</c:v>
                </c:pt>
                <c:pt idx="38693">
                  <c:v>0.60334279527978807</c:v>
                </c:pt>
                <c:pt idx="38694">
                  <c:v>0.57190737336082342</c:v>
                </c:pt>
                <c:pt idx="38695">
                  <c:v>0.56626099004342023</c:v>
                </c:pt>
                <c:pt idx="38696">
                  <c:v>0.53244278319621496</c:v>
                </c:pt>
                <c:pt idx="38697">
                  <c:v>0.53244278319621496</c:v>
                </c:pt>
                <c:pt idx="38698">
                  <c:v>0.56626099004341901</c:v>
                </c:pt>
                <c:pt idx="38699">
                  <c:v>0.56492846692013299</c:v>
                </c:pt>
                <c:pt idx="38700">
                  <c:v>0.58099483198827728</c:v>
                </c:pt>
                <c:pt idx="38701">
                  <c:v>0.56626099004341879</c:v>
                </c:pt>
                <c:pt idx="38702">
                  <c:v>2.509019463466577</c:v>
                </c:pt>
                <c:pt idx="38703">
                  <c:v>2.5071624557663945</c:v>
                </c:pt>
                <c:pt idx="38704">
                  <c:v>2.5142772548913732</c:v>
                </c:pt>
                <c:pt idx="38705">
                  <c:v>2.5103664055500876</c:v>
                </c:pt>
                <c:pt idx="38706">
                  <c:v>2.5063220687243724</c:v>
                </c:pt>
                <c:pt idx="38707">
                  <c:v>2.5063220687243724</c:v>
                </c:pt>
                <c:pt idx="38708">
                  <c:v>2.5015965765570254</c:v>
                </c:pt>
                <c:pt idx="38709">
                  <c:v>2.4963061159973683</c:v>
                </c:pt>
                <c:pt idx="38710">
                  <c:v>2.50418725300784</c:v>
                </c:pt>
                <c:pt idx="38711">
                  <c:v>2.50418725300784</c:v>
                </c:pt>
                <c:pt idx="38712">
                  <c:v>2.50418725300784</c:v>
                </c:pt>
                <c:pt idx="38713">
                  <c:v>2.5041872530078395</c:v>
                </c:pt>
                <c:pt idx="38714">
                  <c:v>2.49893281072297</c:v>
                </c:pt>
                <c:pt idx="38715">
                  <c:v>2.4934827537996642</c:v>
                </c:pt>
                <c:pt idx="38716">
                  <c:v>2.4934827537996642</c:v>
                </c:pt>
                <c:pt idx="38717">
                  <c:v>2.4881957427240926</c:v>
                </c:pt>
                <c:pt idx="38718">
                  <c:v>2.4830202355426869</c:v>
                </c:pt>
                <c:pt idx="38719">
                  <c:v>2.4821411865418042</c:v>
                </c:pt>
                <c:pt idx="38720">
                  <c:v>2.4819343204169768</c:v>
                </c:pt>
                <c:pt idx="38721">
                  <c:v>2.4907176374763549</c:v>
                </c:pt>
                <c:pt idx="38722">
                  <c:v>2.4740892016521001</c:v>
                </c:pt>
                <c:pt idx="38723">
                  <c:v>2.4763627198977689</c:v>
                </c:pt>
                <c:pt idx="38724">
                  <c:v>2.4756642598655092</c:v>
                </c:pt>
                <c:pt idx="38725">
                  <c:v>3.5110357754430814</c:v>
                </c:pt>
                <c:pt idx="38726">
                  <c:v>3.5132332704343709</c:v>
                </c:pt>
                <c:pt idx="38727">
                  <c:v>3.5132332704343718</c:v>
                </c:pt>
                <c:pt idx="38728">
                  <c:v>4.563135491642611</c:v>
                </c:pt>
                <c:pt idx="38729">
                  <c:v>4.5767412487332519</c:v>
                </c:pt>
                <c:pt idx="38730">
                  <c:v>4.5603032650128199</c:v>
                </c:pt>
                <c:pt idx="38731">
                  <c:v>4.5658081780138691</c:v>
                </c:pt>
                <c:pt idx="38732">
                  <c:v>4.5776816742676774</c:v>
                </c:pt>
                <c:pt idx="38733">
                  <c:v>4.0124551144885894</c:v>
                </c:pt>
                <c:pt idx="38734">
                  <c:v>4.0218730137862204</c:v>
                </c:pt>
                <c:pt idx="38735">
                  <c:v>4.0093068107863354</c:v>
                </c:pt>
                <c:pt idx="38736">
                  <c:v>4.0087379196745756</c:v>
                </c:pt>
                <c:pt idx="38737">
                  <c:v>4.0049799515192035</c:v>
                </c:pt>
                <c:pt idx="38738">
                  <c:v>3.9947996632667078</c:v>
                </c:pt>
                <c:pt idx="38739">
                  <c:v>3.9947996632667078</c:v>
                </c:pt>
                <c:pt idx="38740">
                  <c:v>4.0118577818265821</c:v>
                </c:pt>
                <c:pt idx="38741">
                  <c:v>3.9947996632667073</c:v>
                </c:pt>
                <c:pt idx="38742">
                  <c:v>4.0092368701484</c:v>
                </c:pt>
                <c:pt idx="38743">
                  <c:v>4.0037066202898481</c:v>
                </c:pt>
                <c:pt idx="38744">
                  <c:v>3.9932361647713597</c:v>
                </c:pt>
                <c:pt idx="38745">
                  <c:v>3.9910204034259107</c:v>
                </c:pt>
                <c:pt idx="38746">
                  <c:v>4.6464503419747256</c:v>
                </c:pt>
                <c:pt idx="38747">
                  <c:v>4.6338738533388719</c:v>
                </c:pt>
                <c:pt idx="38748">
                  <c:v>4.65638782261858</c:v>
                </c:pt>
                <c:pt idx="38749">
                  <c:v>4.6548160865030459</c:v>
                </c:pt>
                <c:pt idx="38750">
                  <c:v>4.6668751842567895</c:v>
                </c:pt>
                <c:pt idx="38751">
                  <c:v>4.6879627055709543</c:v>
                </c:pt>
                <c:pt idx="38752">
                  <c:v>4.6683395185613819</c:v>
                </c:pt>
                <c:pt idx="38753">
                  <c:v>4.6668751842567895</c:v>
                </c:pt>
                <c:pt idx="38754">
                  <c:v>4.6624555134813361</c:v>
                </c:pt>
                <c:pt idx="38755">
                  <c:v>4.6668751842567895</c:v>
                </c:pt>
                <c:pt idx="38756">
                  <c:v>4.008034263532223</c:v>
                </c:pt>
                <c:pt idx="38757">
                  <c:v>4.0045629996165664</c:v>
                </c:pt>
                <c:pt idx="38758">
                  <c:v>4.0122386715059708</c:v>
                </c:pt>
                <c:pt idx="38759">
                  <c:v>2.6639867766762535</c:v>
                </c:pt>
                <c:pt idx="38760">
                  <c:v>3.5222279156968908</c:v>
                </c:pt>
                <c:pt idx="38761">
                  <c:v>3.518830532187645</c:v>
                </c:pt>
                <c:pt idx="38762">
                  <c:v>3.5201395077477033</c:v>
                </c:pt>
                <c:pt idx="38763">
                  <c:v>3.528478733791363</c:v>
                </c:pt>
                <c:pt idx="38764">
                  <c:v>3.517594197545479</c:v>
                </c:pt>
                <c:pt idx="38765">
                  <c:v>3.5068749039695688</c:v>
                </c:pt>
                <c:pt idx="38766">
                  <c:v>4.5444068205516528</c:v>
                </c:pt>
                <c:pt idx="38767">
                  <c:v>4.5674922077260174</c:v>
                </c:pt>
                <c:pt idx="38768">
                  <c:v>5.3593431258779196</c:v>
                </c:pt>
                <c:pt idx="38769">
                  <c:v>5.384538077883267</c:v>
                </c:pt>
                <c:pt idx="38770">
                  <c:v>5.3823903335222116</c:v>
                </c:pt>
                <c:pt idx="38771">
                  <c:v>5.3608114183839319</c:v>
                </c:pt>
                <c:pt idx="38772">
                  <c:v>5.3608114183839319</c:v>
                </c:pt>
                <c:pt idx="38773">
                  <c:v>5.3443608770537887</c:v>
                </c:pt>
                <c:pt idx="38774">
                  <c:v>5.334829015474595</c:v>
                </c:pt>
                <c:pt idx="38775">
                  <c:v>5.3443608770537887</c:v>
                </c:pt>
                <c:pt idx="38776">
                  <c:v>5.3428571210955287</c:v>
                </c:pt>
                <c:pt idx="38777">
                  <c:v>4.8551509652019202</c:v>
                </c:pt>
                <c:pt idx="38778">
                  <c:v>4.8535201295846129</c:v>
                </c:pt>
                <c:pt idx="38779">
                  <c:v>4.8325186576445649</c:v>
                </c:pt>
                <c:pt idx="38780">
                  <c:v>4.8263465175633886</c:v>
                </c:pt>
                <c:pt idx="38781">
                  <c:v>4.8349101749240146</c:v>
                </c:pt>
                <c:pt idx="38782">
                  <c:v>4.8144088170890216</c:v>
                </c:pt>
                <c:pt idx="38783">
                  <c:v>4.812543876578772</c:v>
                </c:pt>
                <c:pt idx="38784">
                  <c:v>4.812543876578772</c:v>
                </c:pt>
                <c:pt idx="38785">
                  <c:v>4.8112617736222196</c:v>
                </c:pt>
                <c:pt idx="38786">
                  <c:v>4.8061726699746066</c:v>
                </c:pt>
                <c:pt idx="38787">
                  <c:v>4.7995221698949599</c:v>
                </c:pt>
                <c:pt idx="38788">
                  <c:v>4.8014759047280098</c:v>
                </c:pt>
                <c:pt idx="38789">
                  <c:v>4.8014759047280116</c:v>
                </c:pt>
                <c:pt idx="38790">
                  <c:v>4.8079212085426937</c:v>
                </c:pt>
                <c:pt idx="38791">
                  <c:v>4.2999585458883169</c:v>
                </c:pt>
                <c:pt idx="38792">
                  <c:v>4.2999585458883169</c:v>
                </c:pt>
                <c:pt idx="38793">
                  <c:v>4.2948708610154016</c:v>
                </c:pt>
                <c:pt idx="38794">
                  <c:v>4.2757326626309657</c:v>
                </c:pt>
                <c:pt idx="38795">
                  <c:v>5.1316687076706504</c:v>
                </c:pt>
                <c:pt idx="38796">
                  <c:v>5.5928020486571013</c:v>
                </c:pt>
                <c:pt idx="38797">
                  <c:v>5.2903954164931006</c:v>
                </c:pt>
                <c:pt idx="38798">
                  <c:v>5.2903954164930997</c:v>
                </c:pt>
                <c:pt idx="38799">
                  <c:v>4.5042453786179601</c:v>
                </c:pt>
                <c:pt idx="38800">
                  <c:v>4.4873619909560691</c:v>
                </c:pt>
                <c:pt idx="38801">
                  <c:v>4.4893734918845629</c:v>
                </c:pt>
                <c:pt idx="38802">
                  <c:v>4.4859804796369396</c:v>
                </c:pt>
                <c:pt idx="38803">
                  <c:v>4.5095090247299323</c:v>
                </c:pt>
                <c:pt idx="38804">
                  <c:v>4.5029057620351098</c:v>
                </c:pt>
                <c:pt idx="38805">
                  <c:v>4.5029057620351098</c:v>
                </c:pt>
                <c:pt idx="38806">
                  <c:v>4.4975625726267596</c:v>
                </c:pt>
                <c:pt idx="38807">
                  <c:v>4.9561844505640105</c:v>
                </c:pt>
                <c:pt idx="38808">
                  <c:v>4.929813836657515</c:v>
                </c:pt>
                <c:pt idx="38809">
                  <c:v>4.9587355255636485</c:v>
                </c:pt>
                <c:pt idx="38810">
                  <c:v>4.9561844505640105</c:v>
                </c:pt>
                <c:pt idx="38811">
                  <c:v>4.9842788328775276</c:v>
                </c:pt>
                <c:pt idx="38812">
                  <c:v>4.9561844505640105</c:v>
                </c:pt>
                <c:pt idx="38813">
                  <c:v>4.9545220255399895</c:v>
                </c:pt>
                <c:pt idx="38814">
                  <c:v>4.9628217412875157</c:v>
                </c:pt>
                <c:pt idx="38815">
                  <c:v>4.966959285855534</c:v>
                </c:pt>
                <c:pt idx="38816">
                  <c:v>5.647989360731712</c:v>
                </c:pt>
                <c:pt idx="38817">
                  <c:v>5.643012360571336</c:v>
                </c:pt>
                <c:pt idx="38818">
                  <c:v>5.646077994693699</c:v>
                </c:pt>
                <c:pt idx="38819">
                  <c:v>5.6734971009809021</c:v>
                </c:pt>
                <c:pt idx="38820">
                  <c:v>5.6548227600385994</c:v>
                </c:pt>
                <c:pt idx="38821">
                  <c:v>5.6548227600386021</c:v>
                </c:pt>
                <c:pt idx="38822">
                  <c:v>5.673497100980903</c:v>
                </c:pt>
                <c:pt idx="38823">
                  <c:v>5.6782945119107584</c:v>
                </c:pt>
                <c:pt idx="38824">
                  <c:v>5.6753519146250939</c:v>
                </c:pt>
                <c:pt idx="38825">
                  <c:v>5.6734971009809021</c:v>
                </c:pt>
                <c:pt idx="38826">
                  <c:v>5.0152270374583114</c:v>
                </c:pt>
                <c:pt idx="38827">
                  <c:v>4.4652639046055453</c:v>
                </c:pt>
                <c:pt idx="38828">
                  <c:v>3.8891502874505504</c:v>
                </c:pt>
                <c:pt idx="38829">
                  <c:v>3.8700946259945543</c:v>
                </c:pt>
                <c:pt idx="38830">
                  <c:v>3.8900059184769433</c:v>
                </c:pt>
                <c:pt idx="38831">
                  <c:v>3.903956323268158</c:v>
                </c:pt>
                <c:pt idx="38832">
                  <c:v>3.9031788986784162</c:v>
                </c:pt>
                <c:pt idx="38833">
                  <c:v>3.903956323268158</c:v>
                </c:pt>
                <c:pt idx="38834">
                  <c:v>3.8900059184769429</c:v>
                </c:pt>
                <c:pt idx="38835">
                  <c:v>3.908104555597482</c:v>
                </c:pt>
                <c:pt idx="38836">
                  <c:v>3.9088140149055128</c:v>
                </c:pt>
                <c:pt idx="38837">
                  <c:v>3.9074206397816287</c:v>
                </c:pt>
                <c:pt idx="38838">
                  <c:v>3.1767127345932549</c:v>
                </c:pt>
                <c:pt idx="38839">
                  <c:v>3.1767127345932549</c:v>
                </c:pt>
                <c:pt idx="38840">
                  <c:v>3.1625770669620858</c:v>
                </c:pt>
                <c:pt idx="38841">
                  <c:v>3.1763570600196607</c:v>
                </c:pt>
                <c:pt idx="38842">
                  <c:v>3.1625770669620863</c:v>
                </c:pt>
                <c:pt idx="38843">
                  <c:v>3.1622748384677521</c:v>
                </c:pt>
                <c:pt idx="38844">
                  <c:v>3.1624334585588838</c:v>
                </c:pt>
                <c:pt idx="38845">
                  <c:v>3.1613395486621636</c:v>
                </c:pt>
                <c:pt idx="38846">
                  <c:v>3.175646484281927</c:v>
                </c:pt>
                <c:pt idx="38847">
                  <c:v>0.76624912471325546</c:v>
                </c:pt>
                <c:pt idx="38848">
                  <c:v>0.76624912471325479</c:v>
                </c:pt>
                <c:pt idx="38849">
                  <c:v>0.78407411412519235</c:v>
                </c:pt>
                <c:pt idx="38850">
                  <c:v>0.77409817960988547</c:v>
                </c:pt>
                <c:pt idx="38851">
                  <c:v>0.77409817960988458</c:v>
                </c:pt>
                <c:pt idx="38852">
                  <c:v>0.77965739961218206</c:v>
                </c:pt>
                <c:pt idx="38853">
                  <c:v>0.75583801374215653</c:v>
                </c:pt>
                <c:pt idx="38854">
                  <c:v>0.78246684942395417</c:v>
                </c:pt>
                <c:pt idx="38855">
                  <c:v>0.78246684942395506</c:v>
                </c:pt>
                <c:pt idx="38856">
                  <c:v>0.80224470461138153</c:v>
                </c:pt>
                <c:pt idx="38857">
                  <c:v>0.78246684942395506</c:v>
                </c:pt>
                <c:pt idx="38858">
                  <c:v>2.5168617729591634</c:v>
                </c:pt>
                <c:pt idx="38859">
                  <c:v>2.5222440580660566</c:v>
                </c:pt>
                <c:pt idx="38860">
                  <c:v>2.5231687500250586</c:v>
                </c:pt>
                <c:pt idx="38861">
                  <c:v>2.507066589146397</c:v>
                </c:pt>
                <c:pt idx="38862">
                  <c:v>2.5070665891463979</c:v>
                </c:pt>
                <c:pt idx="38863">
                  <c:v>2.5222992892348257</c:v>
                </c:pt>
                <c:pt idx="38864">
                  <c:v>2.5222992892348253</c:v>
                </c:pt>
                <c:pt idx="38865">
                  <c:v>2.5356582267884855</c:v>
                </c:pt>
                <c:pt idx="38866">
                  <c:v>2.5205296401775423</c:v>
                </c:pt>
                <c:pt idx="38867">
                  <c:v>2.5204928452869213</c:v>
                </c:pt>
                <c:pt idx="38868">
                  <c:v>2.5204928452869213</c:v>
                </c:pt>
                <c:pt idx="38869">
                  <c:v>2.5042281934666368</c:v>
                </c:pt>
                <c:pt idx="38870">
                  <c:v>2.504858317851093</c:v>
                </c:pt>
                <c:pt idx="38871">
                  <c:v>2.5053512966582185</c:v>
                </c:pt>
                <c:pt idx="38872">
                  <c:v>2.490168545712558</c:v>
                </c:pt>
                <c:pt idx="38873">
                  <c:v>2.5070665891463979</c:v>
                </c:pt>
                <c:pt idx="38874">
                  <c:v>2.5070665891463979</c:v>
                </c:pt>
                <c:pt idx="38875">
                  <c:v>2.5232189296431398</c:v>
                </c:pt>
                <c:pt idx="38876">
                  <c:v>2.5223670708202599</c:v>
                </c:pt>
                <c:pt idx="38877">
                  <c:v>2.5063816468002789</c:v>
                </c:pt>
                <c:pt idx="38878">
                  <c:v>2.5070665891463983</c:v>
                </c:pt>
                <c:pt idx="38879">
                  <c:v>2.5084334237557901</c:v>
                </c:pt>
                <c:pt idx="38880">
                  <c:v>3.3958539175507001</c:v>
                </c:pt>
                <c:pt idx="38881">
                  <c:v>3.3993987960840815</c:v>
                </c:pt>
                <c:pt idx="38882">
                  <c:v>3.3944852901457114</c:v>
                </c:pt>
                <c:pt idx="38883">
                  <c:v>3.3944852901457114</c:v>
                </c:pt>
                <c:pt idx="38884">
                  <c:v>3.4134729309857326</c:v>
                </c:pt>
                <c:pt idx="38885">
                  <c:v>3.394485290145711</c:v>
                </c:pt>
                <c:pt idx="38886">
                  <c:v>3.394485290145711</c:v>
                </c:pt>
                <c:pt idx="38887">
                  <c:v>3.3944852901457114</c:v>
                </c:pt>
                <c:pt idx="38888">
                  <c:v>3.3974401362950668</c:v>
                </c:pt>
                <c:pt idx="38889">
                  <c:v>2.4932868243235622</c:v>
                </c:pt>
                <c:pt idx="38890">
                  <c:v>2.4876060103744715</c:v>
                </c:pt>
                <c:pt idx="38891">
                  <c:v>2.4862374566696017</c:v>
                </c:pt>
                <c:pt idx="38892">
                  <c:v>2.486789864332013</c:v>
                </c:pt>
                <c:pt idx="38893">
                  <c:v>2.486789864332013</c:v>
                </c:pt>
                <c:pt idx="38894">
                  <c:v>2.4774753647902452</c:v>
                </c:pt>
                <c:pt idx="38895">
                  <c:v>2.4790102209023246</c:v>
                </c:pt>
                <c:pt idx="38896">
                  <c:v>2.4790102209023246</c:v>
                </c:pt>
                <c:pt idx="38897">
                  <c:v>2.4790102209023241</c:v>
                </c:pt>
                <c:pt idx="38898">
                  <c:v>2.4813909906943863</c:v>
                </c:pt>
                <c:pt idx="38899">
                  <c:v>2.4973745423100961</c:v>
                </c:pt>
                <c:pt idx="38900">
                  <c:v>2.4973745423100961</c:v>
                </c:pt>
                <c:pt idx="38901">
                  <c:v>2.4974207610765951</c:v>
                </c:pt>
                <c:pt idx="38902">
                  <c:v>2.4980421157520061</c:v>
                </c:pt>
                <c:pt idx="38903">
                  <c:v>2.5111287266466049</c:v>
                </c:pt>
                <c:pt idx="38904">
                  <c:v>2.4974207610765946</c:v>
                </c:pt>
                <c:pt idx="38905">
                  <c:v>2.4974207610765946</c:v>
                </c:pt>
                <c:pt idx="38906">
                  <c:v>2.4888220972664619</c:v>
                </c:pt>
                <c:pt idx="38907">
                  <c:v>2.4957012781835801</c:v>
                </c:pt>
                <c:pt idx="38908">
                  <c:v>2.4964854484199854</c:v>
                </c:pt>
                <c:pt idx="38909">
                  <c:v>2.5014723967945507</c:v>
                </c:pt>
                <c:pt idx="38910">
                  <c:v>2.5060923684926841</c:v>
                </c:pt>
                <c:pt idx="38911">
                  <c:v>0.6621783966033602</c:v>
                </c:pt>
                <c:pt idx="38912">
                  <c:v>0.66161793615675746</c:v>
                </c:pt>
                <c:pt idx="38913">
                  <c:v>0.64061389326936824</c:v>
                </c:pt>
                <c:pt idx="38914">
                  <c:v>0.64061389326936857</c:v>
                </c:pt>
                <c:pt idx="38915">
                  <c:v>0.64061389326936824</c:v>
                </c:pt>
                <c:pt idx="38916">
                  <c:v>0.63592125115386211</c:v>
                </c:pt>
                <c:pt idx="38917">
                  <c:v>0.63441157280150118</c:v>
                </c:pt>
                <c:pt idx="38918">
                  <c:v>0.62436390106838724</c:v>
                </c:pt>
                <c:pt idx="38919">
                  <c:v>0.64642634037264768</c:v>
                </c:pt>
                <c:pt idx="38920">
                  <c:v>0.6457512222202596</c:v>
                </c:pt>
                <c:pt idx="38921">
                  <c:v>0.64649648128367632</c:v>
                </c:pt>
                <c:pt idx="38922">
                  <c:v>0.63602061007581101</c:v>
                </c:pt>
                <c:pt idx="38923">
                  <c:v>0.61956351491307682</c:v>
                </c:pt>
                <c:pt idx="38924">
                  <c:v>0.6048615909650451</c:v>
                </c:pt>
                <c:pt idx="38925">
                  <c:v>0.62528877823887674</c:v>
                </c:pt>
                <c:pt idx="38926">
                  <c:v>0.62464254085849535</c:v>
                </c:pt>
                <c:pt idx="38927">
                  <c:v>0.6246425408584958</c:v>
                </c:pt>
                <c:pt idx="38928">
                  <c:v>0.62464254085849347</c:v>
                </c:pt>
                <c:pt idx="38929">
                  <c:v>0.62470609114380704</c:v>
                </c:pt>
                <c:pt idx="38930">
                  <c:v>0.60432946303811819</c:v>
                </c:pt>
                <c:pt idx="38931">
                  <c:v>0.59963126026170221</c:v>
                </c:pt>
                <c:pt idx="38932">
                  <c:v>0.59963126026170221</c:v>
                </c:pt>
                <c:pt idx="38933">
                  <c:v>0.59967377534508481</c:v>
                </c:pt>
                <c:pt idx="38934">
                  <c:v>0.59967377534508437</c:v>
                </c:pt>
                <c:pt idx="38935">
                  <c:v>0.58190419056122611</c:v>
                </c:pt>
                <c:pt idx="38936">
                  <c:v>0.58190419056122644</c:v>
                </c:pt>
                <c:pt idx="38937">
                  <c:v>0.60167343810295049</c:v>
                </c:pt>
                <c:pt idx="38938">
                  <c:v>0.60850621417953332</c:v>
                </c:pt>
                <c:pt idx="38939">
                  <c:v>0.60765272271717519</c:v>
                </c:pt>
                <c:pt idx="38940">
                  <c:v>0.60202956254052464</c:v>
                </c:pt>
                <c:pt idx="38941">
                  <c:v>2.6605040382929608</c:v>
                </c:pt>
                <c:pt idx="38942">
                  <c:v>2.6609049476594735</c:v>
                </c:pt>
                <c:pt idx="38943">
                  <c:v>2.659629403506405</c:v>
                </c:pt>
                <c:pt idx="38944">
                  <c:v>2.6604365297101196</c:v>
                </c:pt>
                <c:pt idx="38945">
                  <c:v>2.6741682068140493</c:v>
                </c:pt>
                <c:pt idx="38946">
                  <c:v>2.6604365297101196</c:v>
                </c:pt>
                <c:pt idx="38947">
                  <c:v>2.6613580343292136</c:v>
                </c:pt>
                <c:pt idx="38948">
                  <c:v>2.6613580343292136</c:v>
                </c:pt>
                <c:pt idx="38949">
                  <c:v>2.6626989527168048</c:v>
                </c:pt>
                <c:pt idx="38950">
                  <c:v>2.6623820341441631</c:v>
                </c:pt>
                <c:pt idx="38951">
                  <c:v>2.667156438070418</c:v>
                </c:pt>
                <c:pt idx="38952">
                  <c:v>2.6671564380704176</c:v>
                </c:pt>
                <c:pt idx="38953">
                  <c:v>2.6671564380704176</c:v>
                </c:pt>
                <c:pt idx="38954">
                  <c:v>2.6727997943906869</c:v>
                </c:pt>
                <c:pt idx="38955">
                  <c:v>2.6739183776088717</c:v>
                </c:pt>
                <c:pt idx="38956">
                  <c:v>2.6605436000296416</c:v>
                </c:pt>
                <c:pt idx="38957">
                  <c:v>2.6654050399620597</c:v>
                </c:pt>
                <c:pt idx="38958">
                  <c:v>2.6520433290085226</c:v>
                </c:pt>
                <c:pt idx="38959">
                  <c:v>2.6533047247798391</c:v>
                </c:pt>
                <c:pt idx="38960">
                  <c:v>2.6581837097453334</c:v>
                </c:pt>
                <c:pt idx="38961">
                  <c:v>2.6527334576029995</c:v>
                </c:pt>
                <c:pt idx="38962">
                  <c:v>2.6527334576029995</c:v>
                </c:pt>
                <c:pt idx="38963">
                  <c:v>2.65330472477984</c:v>
                </c:pt>
                <c:pt idx="38964">
                  <c:v>2.6527334576030004</c:v>
                </c:pt>
                <c:pt idx="38965">
                  <c:v>2.6389902445681974</c:v>
                </c:pt>
                <c:pt idx="38966">
                  <c:v>2.6330167411562644</c:v>
                </c:pt>
                <c:pt idx="38967">
                  <c:v>2.6478232671593283</c:v>
                </c:pt>
                <c:pt idx="38968">
                  <c:v>2.6330167411562644</c:v>
                </c:pt>
                <c:pt idx="38969">
                  <c:v>2.6478232671593283</c:v>
                </c:pt>
                <c:pt idx="38970">
                  <c:v>2.6470264470621383</c:v>
                </c:pt>
                <c:pt idx="38971">
                  <c:v>2.6462722096753977</c:v>
                </c:pt>
                <c:pt idx="38972">
                  <c:v>0.60373283848946879</c:v>
                </c:pt>
                <c:pt idx="38973">
                  <c:v>0.60373283848946846</c:v>
                </c:pt>
                <c:pt idx="38974">
                  <c:v>0.5931159890635479</c:v>
                </c:pt>
                <c:pt idx="38975">
                  <c:v>0.60373283848947079</c:v>
                </c:pt>
                <c:pt idx="38976">
                  <c:v>0.60373283848947035</c:v>
                </c:pt>
                <c:pt idx="38977">
                  <c:v>0.6146611885347476</c:v>
                </c:pt>
                <c:pt idx="38978">
                  <c:v>0.62025191250296119</c:v>
                </c:pt>
                <c:pt idx="38979">
                  <c:v>0.60373283848947001</c:v>
                </c:pt>
                <c:pt idx="38980">
                  <c:v>0.60374128397954518</c:v>
                </c:pt>
                <c:pt idx="38981">
                  <c:v>0.603292561426226</c:v>
                </c:pt>
                <c:pt idx="38982">
                  <c:v>0.60497361936275351</c:v>
                </c:pt>
                <c:pt idx="38983">
                  <c:v>0.60478524494881913</c:v>
                </c:pt>
                <c:pt idx="38984">
                  <c:v>0.60455808543766243</c:v>
                </c:pt>
                <c:pt idx="38985">
                  <c:v>0.60453820491932053</c:v>
                </c:pt>
                <c:pt idx="38986">
                  <c:v>0.61532801333584464</c:v>
                </c:pt>
                <c:pt idx="38987">
                  <c:v>0.62610655424909378</c:v>
                </c:pt>
                <c:pt idx="38988">
                  <c:v>0.62706561883313416</c:v>
                </c:pt>
                <c:pt idx="38989">
                  <c:v>0.65564272110008914</c:v>
                </c:pt>
                <c:pt idx="38990">
                  <c:v>0.66453159236627812</c:v>
                </c:pt>
                <c:pt idx="38991">
                  <c:v>0.6735172947340925</c:v>
                </c:pt>
                <c:pt idx="38992">
                  <c:v>0.67362736683156843</c:v>
                </c:pt>
                <c:pt idx="38993">
                  <c:v>0.6698445157931705</c:v>
                </c:pt>
                <c:pt idx="38994">
                  <c:v>0.67374440974052419</c:v>
                </c:pt>
                <c:pt idx="38995">
                  <c:v>0.67734880585019031</c:v>
                </c:pt>
                <c:pt idx="38996">
                  <c:v>0.70563964974806037</c:v>
                </c:pt>
                <c:pt idx="38997">
                  <c:v>0.70551797932208749</c:v>
                </c:pt>
                <c:pt idx="38998">
                  <c:v>0.69288651839051107</c:v>
                </c:pt>
                <c:pt idx="38999">
                  <c:v>0.69288651839051074</c:v>
                </c:pt>
                <c:pt idx="39000">
                  <c:v>0.66074851919557454</c:v>
                </c:pt>
                <c:pt idx="39001">
                  <c:v>0.66074851919557487</c:v>
                </c:pt>
                <c:pt idx="39002">
                  <c:v>0.65525781122206628</c:v>
                </c:pt>
                <c:pt idx="39003">
                  <c:v>0.6208641723432573</c:v>
                </c:pt>
                <c:pt idx="39004">
                  <c:v>0.61202560256037042</c:v>
                </c:pt>
                <c:pt idx="39005">
                  <c:v>0.64643575732277736</c:v>
                </c:pt>
                <c:pt idx="39006">
                  <c:v>0.65525781122206661</c:v>
                </c:pt>
                <c:pt idx="39007">
                  <c:v>0.62556604960160012</c:v>
                </c:pt>
                <c:pt idx="39008">
                  <c:v>0.61202560256037164</c:v>
                </c:pt>
                <c:pt idx="39009">
                  <c:v>0.58642189143607493</c:v>
                </c:pt>
                <c:pt idx="39010">
                  <c:v>0.58348534761765347</c:v>
                </c:pt>
                <c:pt idx="39011">
                  <c:v>0.58348534761765269</c:v>
                </c:pt>
                <c:pt idx="39012">
                  <c:v>0.58348534761765347</c:v>
                </c:pt>
                <c:pt idx="39013">
                  <c:v>0.61765665207647369</c:v>
                </c:pt>
                <c:pt idx="39014">
                  <c:v>0.63089521484346589</c:v>
                </c:pt>
                <c:pt idx="39015">
                  <c:v>0.66598834724644751</c:v>
                </c:pt>
                <c:pt idx="39016">
                  <c:v>0.66598834724644707</c:v>
                </c:pt>
                <c:pt idx="39017">
                  <c:v>0.63089521484346511</c:v>
                </c:pt>
                <c:pt idx="39018">
                  <c:v>0.63089521484346511</c:v>
                </c:pt>
                <c:pt idx="39019">
                  <c:v>0.62636095320867002</c:v>
                </c:pt>
                <c:pt idx="39020">
                  <c:v>0.59188727060396906</c:v>
                </c:pt>
                <c:pt idx="39021">
                  <c:v>0.58712579687214961</c:v>
                </c:pt>
                <c:pt idx="39022">
                  <c:v>0.57344419206684116</c:v>
                </c:pt>
                <c:pt idx="39023">
                  <c:v>0.57344419206683983</c:v>
                </c:pt>
                <c:pt idx="39024">
                  <c:v>0.57344419206684116</c:v>
                </c:pt>
                <c:pt idx="39025">
                  <c:v>0.57673819978618723</c:v>
                </c:pt>
                <c:pt idx="39026">
                  <c:v>0.57673819978618757</c:v>
                </c:pt>
                <c:pt idx="39027">
                  <c:v>3.102449436784485</c:v>
                </c:pt>
                <c:pt idx="39028">
                  <c:v>3.8427693632030677</c:v>
                </c:pt>
                <c:pt idx="39029">
                  <c:v>3.8630592870354552</c:v>
                </c:pt>
                <c:pt idx="39030">
                  <c:v>3.8621639739807363</c:v>
                </c:pt>
                <c:pt idx="39031">
                  <c:v>3.8589512345445791</c:v>
                </c:pt>
                <c:pt idx="39032">
                  <c:v>3.8556710196081827</c:v>
                </c:pt>
                <c:pt idx="39033">
                  <c:v>3.8619246723386382</c:v>
                </c:pt>
                <c:pt idx="39034">
                  <c:v>3.8605284167595113</c:v>
                </c:pt>
                <c:pt idx="39035">
                  <c:v>3.8595665298226107</c:v>
                </c:pt>
                <c:pt idx="39036">
                  <c:v>3.8397572371125732</c:v>
                </c:pt>
                <c:pt idx="39037">
                  <c:v>3.8605284167595117</c:v>
                </c:pt>
                <c:pt idx="39038">
                  <c:v>3.8605284167595113</c:v>
                </c:pt>
                <c:pt idx="39039">
                  <c:v>3.8547985825958451</c:v>
                </c:pt>
                <c:pt idx="39040">
                  <c:v>3.8749551909060389</c:v>
                </c:pt>
                <c:pt idx="39041">
                  <c:v>3.8741827844925809</c:v>
                </c:pt>
                <c:pt idx="39042">
                  <c:v>3.8883202598664943</c:v>
                </c:pt>
                <c:pt idx="39043">
                  <c:v>3.8830961208642476</c:v>
                </c:pt>
                <c:pt idx="39044">
                  <c:v>4.4438847832387998</c:v>
                </c:pt>
                <c:pt idx="39045">
                  <c:v>4.4438847832388007</c:v>
                </c:pt>
                <c:pt idx="39046">
                  <c:v>4.8957507377480178</c:v>
                </c:pt>
                <c:pt idx="39047">
                  <c:v>4.897326406450925</c:v>
                </c:pt>
                <c:pt idx="39048">
                  <c:v>4.8897603621837922</c:v>
                </c:pt>
                <c:pt idx="39049">
                  <c:v>4.9171668851991441</c:v>
                </c:pt>
                <c:pt idx="39050">
                  <c:v>4.9098077533461417</c:v>
                </c:pt>
                <c:pt idx="39051">
                  <c:v>4.9249662443314639</c:v>
                </c:pt>
                <c:pt idx="39052">
                  <c:v>4.9264349631767175</c:v>
                </c:pt>
                <c:pt idx="39053">
                  <c:v>4.9173222612112308</c:v>
                </c:pt>
                <c:pt idx="39054">
                  <c:v>4.909929452858762</c:v>
                </c:pt>
                <c:pt idx="39055">
                  <c:v>4.9273120573292042</c:v>
                </c:pt>
                <c:pt idx="39056">
                  <c:v>4.9514780584770444</c:v>
                </c:pt>
                <c:pt idx="39057">
                  <c:v>4.9500206381810479</c:v>
                </c:pt>
                <c:pt idx="39058">
                  <c:v>4.0660773819191416</c:v>
                </c:pt>
                <c:pt idx="39059">
                  <c:v>3.4101175365232237</c:v>
                </c:pt>
                <c:pt idx="39060">
                  <c:v>3.3950224705356873</c:v>
                </c:pt>
                <c:pt idx="39061">
                  <c:v>3.398504973689382</c:v>
                </c:pt>
                <c:pt idx="39062">
                  <c:v>3.4168694634534922</c:v>
                </c:pt>
                <c:pt idx="39063">
                  <c:v>3.4164209567918067</c:v>
                </c:pt>
                <c:pt idx="39064">
                  <c:v>3.4064735993303166</c:v>
                </c:pt>
                <c:pt idx="39065">
                  <c:v>3.4074509317431483</c:v>
                </c:pt>
                <c:pt idx="39066">
                  <c:v>3.4119174364471587</c:v>
                </c:pt>
                <c:pt idx="39067">
                  <c:v>3.4295711196177474</c:v>
                </c:pt>
                <c:pt idx="39068">
                  <c:v>3.4119174364471587</c:v>
                </c:pt>
                <c:pt idx="39069">
                  <c:v>3.4114347258386237</c:v>
                </c:pt>
                <c:pt idx="39070">
                  <c:v>3.429571119617747</c:v>
                </c:pt>
                <c:pt idx="39071">
                  <c:v>4.184032895366733</c:v>
                </c:pt>
                <c:pt idx="39072">
                  <c:v>4.184032895366733</c:v>
                </c:pt>
                <c:pt idx="39073">
                  <c:v>4.1641249972492327</c:v>
                </c:pt>
                <c:pt idx="39074">
                  <c:v>5.0366872929115312</c:v>
                </c:pt>
                <c:pt idx="39075">
                  <c:v>4.5678086608940864</c:v>
                </c:pt>
                <c:pt idx="39076">
                  <c:v>5.1183412263612613</c:v>
                </c:pt>
                <c:pt idx="39077">
                  <c:v>4.6582930479637703</c:v>
                </c:pt>
                <c:pt idx="39078">
                  <c:v>4.6612420412724438</c:v>
                </c:pt>
                <c:pt idx="39079">
                  <c:v>4.6623346580977962</c:v>
                </c:pt>
                <c:pt idx="39080">
                  <c:v>4.6457600140580446</c:v>
                </c:pt>
                <c:pt idx="39081">
                  <c:v>4.6468916747921796</c:v>
                </c:pt>
                <c:pt idx="39082">
                  <c:v>4.6385524503391524</c:v>
                </c:pt>
                <c:pt idx="39083">
                  <c:v>4.6389455276755402</c:v>
                </c:pt>
                <c:pt idx="39084">
                  <c:v>4.6389455276755402</c:v>
                </c:pt>
                <c:pt idx="39085">
                  <c:v>4.6597114247466749</c:v>
                </c:pt>
                <c:pt idx="39086">
                  <c:v>4.6389455276755402</c:v>
                </c:pt>
                <c:pt idx="39087">
                  <c:v>4.6186748801234154</c:v>
                </c:pt>
                <c:pt idx="39088">
                  <c:v>4.6315599314424496</c:v>
                </c:pt>
                <c:pt idx="39089">
                  <c:v>4.6284526949765619</c:v>
                </c:pt>
                <c:pt idx="39090">
                  <c:v>4.6370321846834113</c:v>
                </c:pt>
                <c:pt idx="39091">
                  <c:v>4.6298215860694407</c:v>
                </c:pt>
                <c:pt idx="39092">
                  <c:v>4.6254528422455756</c:v>
                </c:pt>
                <c:pt idx="39093">
                  <c:v>4.6078965328939852</c:v>
                </c:pt>
                <c:pt idx="39094">
                  <c:v>4.6097017990732088</c:v>
                </c:pt>
                <c:pt idx="39095">
                  <c:v>4.6078965328939852</c:v>
                </c:pt>
                <c:pt idx="39096">
                  <c:v>4.6241764291907215</c:v>
                </c:pt>
                <c:pt idx="39097">
                  <c:v>4.6192647033466026</c:v>
                </c:pt>
                <c:pt idx="39098">
                  <c:v>5.0491687171901285</c:v>
                </c:pt>
                <c:pt idx="39099">
                  <c:v>5.0567069699373226</c:v>
                </c:pt>
                <c:pt idx="39100">
                  <c:v>5.0835947045045815</c:v>
                </c:pt>
                <c:pt idx="39101">
                  <c:v>5.0665177778569248</c:v>
                </c:pt>
                <c:pt idx="39102">
                  <c:v>4.5222769098687161</c:v>
                </c:pt>
                <c:pt idx="39103">
                  <c:v>4.5283989884442812</c:v>
                </c:pt>
                <c:pt idx="39104">
                  <c:v>4.5283989884442812</c:v>
                </c:pt>
                <c:pt idx="39105">
                  <c:v>3.4814178788893719</c:v>
                </c:pt>
                <c:pt idx="39106">
                  <c:v>3.484896414197975</c:v>
                </c:pt>
                <c:pt idx="39107">
                  <c:v>2.4488993577760869</c:v>
                </c:pt>
                <c:pt idx="39108">
                  <c:v>2.4510321574464555</c:v>
                </c:pt>
                <c:pt idx="39109">
                  <c:v>2.4517905071491999</c:v>
                </c:pt>
                <c:pt idx="39110">
                  <c:v>2.4537110928043449</c:v>
                </c:pt>
                <c:pt idx="39111">
                  <c:v>2.4544410682141282</c:v>
                </c:pt>
                <c:pt idx="39112">
                  <c:v>2.4562518716581034</c:v>
                </c:pt>
                <c:pt idx="39113">
                  <c:v>2.4569535737745767</c:v>
                </c:pt>
                <c:pt idx="39114">
                  <c:v>2.4623873701905823</c:v>
                </c:pt>
                <c:pt idx="39115">
                  <c:v>2.4623259458234905</c:v>
                </c:pt>
                <c:pt idx="39116">
                  <c:v>2.44803494216151</c:v>
                </c:pt>
                <c:pt idx="39117">
                  <c:v>2.4496365654540626</c:v>
                </c:pt>
                <c:pt idx="39118">
                  <c:v>2.456574192608016</c:v>
                </c:pt>
                <c:pt idx="39119">
                  <c:v>2.4505443023401012</c:v>
                </c:pt>
                <c:pt idx="39120">
                  <c:v>2.4520285831810229</c:v>
                </c:pt>
                <c:pt idx="39121">
                  <c:v>2.4361460753231068</c:v>
                </c:pt>
                <c:pt idx="39122">
                  <c:v>2.45102064153359</c:v>
                </c:pt>
                <c:pt idx="39123">
                  <c:v>2.4508768525803277</c:v>
                </c:pt>
                <c:pt idx="39124">
                  <c:v>3.5041676910610269</c:v>
                </c:pt>
                <c:pt idx="39125">
                  <c:v>3.5041676910610269</c:v>
                </c:pt>
                <c:pt idx="39126">
                  <c:v>3.5082586820570874</c:v>
                </c:pt>
                <c:pt idx="39127">
                  <c:v>3.5082586820570874</c:v>
                </c:pt>
                <c:pt idx="39128">
                  <c:v>3.5112826618376292</c:v>
                </c:pt>
                <c:pt idx="39129">
                  <c:v>2.6287174559201518</c:v>
                </c:pt>
                <c:pt idx="39130">
                  <c:v>2.6412354127800124</c:v>
                </c:pt>
                <c:pt idx="39131">
                  <c:v>2.6279276127742306</c:v>
                </c:pt>
                <c:pt idx="39132">
                  <c:v>2.6263812876378227</c:v>
                </c:pt>
                <c:pt idx="39133">
                  <c:v>3.5061264056688848</c:v>
                </c:pt>
                <c:pt idx="39134">
                  <c:v>3.5029445395910237</c:v>
                </c:pt>
                <c:pt idx="39135">
                  <c:v>3.5029445395910241</c:v>
                </c:pt>
                <c:pt idx="39136">
                  <c:v>3.5049188566166865</c:v>
                </c:pt>
                <c:pt idx="39137">
                  <c:v>3.5109040639860902</c:v>
                </c:pt>
                <c:pt idx="39138">
                  <c:v>3.5100123031645185</c:v>
                </c:pt>
                <c:pt idx="39139">
                  <c:v>3.5100123031645185</c:v>
                </c:pt>
                <c:pt idx="39140">
                  <c:v>3.5091163940236307</c:v>
                </c:pt>
                <c:pt idx="39141">
                  <c:v>3.5091163940236307</c:v>
                </c:pt>
                <c:pt idx="39142">
                  <c:v>3.5091163940236307</c:v>
                </c:pt>
                <c:pt idx="39143">
                  <c:v>3.5094136300890995</c:v>
                </c:pt>
                <c:pt idx="39144">
                  <c:v>3.5060026717975279</c:v>
                </c:pt>
                <c:pt idx="39145">
                  <c:v>3.5140741702009155</c:v>
                </c:pt>
                <c:pt idx="39146">
                  <c:v>3.5121308061015513</c:v>
                </c:pt>
                <c:pt idx="39147">
                  <c:v>3.509228409074443</c:v>
                </c:pt>
                <c:pt idx="39148">
                  <c:v>3.5152917544104962</c:v>
                </c:pt>
                <c:pt idx="39149">
                  <c:v>3.509228409074443</c:v>
                </c:pt>
                <c:pt idx="39150">
                  <c:v>3.5092284090744434</c:v>
                </c:pt>
                <c:pt idx="39151">
                  <c:v>3.5062635124785757</c:v>
                </c:pt>
                <c:pt idx="39152">
                  <c:v>3.5088808468066235</c:v>
                </c:pt>
                <c:pt idx="39153">
                  <c:v>3.5006844358283398</c:v>
                </c:pt>
                <c:pt idx="39154">
                  <c:v>3.5097329588228874</c:v>
                </c:pt>
                <c:pt idx="39155">
                  <c:v>2.4576586638954976</c:v>
                </c:pt>
                <c:pt idx="39156">
                  <c:v>2.457658663895498</c:v>
                </c:pt>
                <c:pt idx="39157">
                  <c:v>2.4707994447024078</c:v>
                </c:pt>
                <c:pt idx="39158">
                  <c:v>2.4571704728346058</c:v>
                </c:pt>
                <c:pt idx="39159">
                  <c:v>2.4563032276789296</c:v>
                </c:pt>
                <c:pt idx="39160">
                  <c:v>2.4566331345889756</c:v>
                </c:pt>
                <c:pt idx="39161">
                  <c:v>2.4410893514257364</c:v>
                </c:pt>
                <c:pt idx="39162">
                  <c:v>2.440857807539905</c:v>
                </c:pt>
                <c:pt idx="39163">
                  <c:v>2.4569425726725957</c:v>
                </c:pt>
                <c:pt idx="39164">
                  <c:v>2.6316670747059874</c:v>
                </c:pt>
                <c:pt idx="39165">
                  <c:v>3.6276034821812324</c:v>
                </c:pt>
                <c:pt idx="39166">
                  <c:v>3.6296334054072577</c:v>
                </c:pt>
                <c:pt idx="39167">
                  <c:v>3.6296334054072581</c:v>
                </c:pt>
                <c:pt idx="39168">
                  <c:v>3.6226116679222025</c:v>
                </c:pt>
                <c:pt idx="39169">
                  <c:v>4.2514617918223969</c:v>
                </c:pt>
                <c:pt idx="39170">
                  <c:v>4.2502743744450813</c:v>
                </c:pt>
                <c:pt idx="39171">
                  <c:v>4.2502743744450813</c:v>
                </c:pt>
                <c:pt idx="39172">
                  <c:v>4.8392729510856558</c:v>
                </c:pt>
                <c:pt idx="39173">
                  <c:v>4.8471802470668077</c:v>
                </c:pt>
                <c:pt idx="39174">
                  <c:v>4.8453460136171236</c:v>
                </c:pt>
                <c:pt idx="39175">
                  <c:v>4.8502746792423936</c:v>
                </c:pt>
                <c:pt idx="39176">
                  <c:v>5.3162473023564951</c:v>
                </c:pt>
                <c:pt idx="39177">
                  <c:v>5.3204785976267566</c:v>
                </c:pt>
                <c:pt idx="39178">
                  <c:v>5.7314052590526492</c:v>
                </c:pt>
                <c:pt idx="39179">
                  <c:v>6.2521381816008716</c:v>
                </c:pt>
                <c:pt idx="39180">
                  <c:v>6.5247828475035066</c:v>
                </c:pt>
                <c:pt idx="39181">
                  <c:v>6.7558701303001518</c:v>
                </c:pt>
                <c:pt idx="39182">
                  <c:v>6.7623493883990093</c:v>
                </c:pt>
                <c:pt idx="39183">
                  <c:v>6.9547905730275028</c:v>
                </c:pt>
                <c:pt idx="39184">
                  <c:v>6.9425994481011362</c:v>
                </c:pt>
                <c:pt idx="39185">
                  <c:v>6.9114802473245298</c:v>
                </c:pt>
                <c:pt idx="39186">
                  <c:v>6.9043091590382595</c:v>
                </c:pt>
                <c:pt idx="39187">
                  <c:v>6.9303019688764431</c:v>
                </c:pt>
                <c:pt idx="39188">
                  <c:v>6.885404132106915</c:v>
                </c:pt>
                <c:pt idx="39189">
                  <c:v>6.9303019688764431</c:v>
                </c:pt>
                <c:pt idx="39190">
                  <c:v>6.9231916650042988</c:v>
                </c:pt>
                <c:pt idx="39191">
                  <c:v>6.93627873164567</c:v>
                </c:pt>
                <c:pt idx="39192">
                  <c:v>6.9464344157712903</c:v>
                </c:pt>
                <c:pt idx="39193">
                  <c:v>6.9770724862701563</c:v>
                </c:pt>
                <c:pt idx="39194">
                  <c:v>6.9484535257554771</c:v>
                </c:pt>
                <c:pt idx="39195">
                  <c:v>6.7585483466808487</c:v>
                </c:pt>
                <c:pt idx="39196">
                  <c:v>6.5290569775128091</c:v>
                </c:pt>
                <c:pt idx="39197">
                  <c:v>6.5290569775128091</c:v>
                </c:pt>
                <c:pt idx="39198">
                  <c:v>6.531215428538963</c:v>
                </c:pt>
                <c:pt idx="39199">
                  <c:v>6.5445431551225282</c:v>
                </c:pt>
                <c:pt idx="39200">
                  <c:v>6.3358255196626683</c:v>
                </c:pt>
                <c:pt idx="39201">
                  <c:v>6.3358255196626683</c:v>
                </c:pt>
                <c:pt idx="39202">
                  <c:v>6.6088049141535619</c:v>
                </c:pt>
                <c:pt idx="39203">
                  <c:v>6.3377672204231787</c:v>
                </c:pt>
                <c:pt idx="39204">
                  <c:v>6.3142105722635256</c:v>
                </c:pt>
                <c:pt idx="39205">
                  <c:v>6.3065296092858514</c:v>
                </c:pt>
                <c:pt idx="39206">
                  <c:v>6.3298533838124493</c:v>
                </c:pt>
                <c:pt idx="39207">
                  <c:v>6.2742265568416062</c:v>
                </c:pt>
                <c:pt idx="39208">
                  <c:v>6.2972457393836248</c:v>
                </c:pt>
                <c:pt idx="39209">
                  <c:v>5.9597157971613415</c:v>
                </c:pt>
                <c:pt idx="39210">
                  <c:v>5.3390122075864879</c:v>
                </c:pt>
                <c:pt idx="39211">
                  <c:v>4.8536788829991204</c:v>
                </c:pt>
                <c:pt idx="39212">
                  <c:v>4.2628591957009947</c:v>
                </c:pt>
                <c:pt idx="39213">
                  <c:v>4.264025568388023</c:v>
                </c:pt>
                <c:pt idx="39214">
                  <c:v>3.5215748445910093</c:v>
                </c:pt>
                <c:pt idx="39215">
                  <c:v>3.520381462279107</c:v>
                </c:pt>
                <c:pt idx="39216">
                  <c:v>3.5298391481866087</c:v>
                </c:pt>
                <c:pt idx="39217">
                  <c:v>3.5316044762825678</c:v>
                </c:pt>
                <c:pt idx="39218">
                  <c:v>3.5258841003166523</c:v>
                </c:pt>
                <c:pt idx="39219">
                  <c:v>3.5284152244084988</c:v>
                </c:pt>
                <c:pt idx="39220">
                  <c:v>3.5148798239625587</c:v>
                </c:pt>
                <c:pt idx="39221">
                  <c:v>3.5232672954182149</c:v>
                </c:pt>
                <c:pt idx="39222">
                  <c:v>3.5167032159175675</c:v>
                </c:pt>
                <c:pt idx="39223">
                  <c:v>3.5148798239625592</c:v>
                </c:pt>
                <c:pt idx="39224">
                  <c:v>4.2613559798121239</c:v>
                </c:pt>
                <c:pt idx="39225">
                  <c:v>4.771750350216017</c:v>
                </c:pt>
                <c:pt idx="39226">
                  <c:v>4.763524057503016</c:v>
                </c:pt>
                <c:pt idx="39227">
                  <c:v>4.7571979309259618</c:v>
                </c:pt>
                <c:pt idx="39228">
                  <c:v>4.7590415399292434</c:v>
                </c:pt>
                <c:pt idx="39229">
                  <c:v>4.7759922069528224</c:v>
                </c:pt>
                <c:pt idx="39230">
                  <c:v>4.7597929392087543</c:v>
                </c:pt>
                <c:pt idx="39231">
                  <c:v>4.7597929392087535</c:v>
                </c:pt>
                <c:pt idx="39232">
                  <c:v>4.7561923216607163</c:v>
                </c:pt>
                <c:pt idx="39233">
                  <c:v>4.1689774771512971</c:v>
                </c:pt>
                <c:pt idx="39234">
                  <c:v>4.1639473575267374</c:v>
                </c:pt>
                <c:pt idx="39235">
                  <c:v>4.1706680031011301</c:v>
                </c:pt>
                <c:pt idx="39236">
                  <c:v>4.1693521494968557</c:v>
                </c:pt>
                <c:pt idx="39237">
                  <c:v>4.7566409898965247</c:v>
                </c:pt>
                <c:pt idx="39238">
                  <c:v>4.7566409898965247</c:v>
                </c:pt>
                <c:pt idx="39239">
                  <c:v>5.4643013535124432</c:v>
                </c:pt>
                <c:pt idx="39240">
                  <c:v>5.4670987156155419</c:v>
                </c:pt>
                <c:pt idx="39241">
                  <c:v>5.4731486922703203</c:v>
                </c:pt>
                <c:pt idx="39242">
                  <c:v>5.4731486922703203</c:v>
                </c:pt>
                <c:pt idx="39243">
                  <c:v>5.4688650097910978</c:v>
                </c:pt>
                <c:pt idx="39244">
                  <c:v>5.792339795987008</c:v>
                </c:pt>
                <c:pt idx="39245">
                  <c:v>5.8028199485111296</c:v>
                </c:pt>
                <c:pt idx="39246">
                  <c:v>5.7959300370861166</c:v>
                </c:pt>
                <c:pt idx="39247">
                  <c:v>6.0597638337746966</c:v>
                </c:pt>
                <c:pt idx="39248">
                  <c:v>6.083529238170498</c:v>
                </c:pt>
                <c:pt idx="39249">
                  <c:v>6.0738244581471958</c:v>
                </c:pt>
                <c:pt idx="39250">
                  <c:v>6.0758247771116967</c:v>
                </c:pt>
                <c:pt idx="39251">
                  <c:v>6.0758247771116958</c:v>
                </c:pt>
                <c:pt idx="39252">
                  <c:v>6.0658855394518865</c:v>
                </c:pt>
                <c:pt idx="39253">
                  <c:v>6.0895929203423647</c:v>
                </c:pt>
                <c:pt idx="39254">
                  <c:v>6.0873058026916853</c:v>
                </c:pt>
                <c:pt idx="39255">
                  <c:v>5.7485364015221627</c:v>
                </c:pt>
                <c:pt idx="39256">
                  <c:v>5.4164704305551261</c:v>
                </c:pt>
                <c:pt idx="39257">
                  <c:v>5.4353303510434374</c:v>
                </c:pt>
                <c:pt idx="39258">
                  <c:v>5.441121408792835</c:v>
                </c:pt>
                <c:pt idx="39259">
                  <c:v>5.439069497912465</c:v>
                </c:pt>
                <c:pt idx="39260">
                  <c:v>5.4294951789298871</c:v>
                </c:pt>
                <c:pt idx="39261">
                  <c:v>5.4379241339482185</c:v>
                </c:pt>
                <c:pt idx="39262">
                  <c:v>5.4236253479266257</c:v>
                </c:pt>
                <c:pt idx="39263">
                  <c:v>5.4379241339482185</c:v>
                </c:pt>
                <c:pt idx="39264">
                  <c:v>5.4181446085315423</c:v>
                </c:pt>
                <c:pt idx="39265">
                  <c:v>5.4181446085315415</c:v>
                </c:pt>
                <c:pt idx="39266">
                  <c:v>5.4358740311775415</c:v>
                </c:pt>
                <c:pt idx="39267">
                  <c:v>5.4384829143787501</c:v>
                </c:pt>
                <c:pt idx="39268">
                  <c:v>4.955988667587631</c:v>
                </c:pt>
                <c:pt idx="39269">
                  <c:v>4.4722010238716727</c:v>
                </c:pt>
                <c:pt idx="39270">
                  <c:v>3.3859138564175155</c:v>
                </c:pt>
                <c:pt idx="39271">
                  <c:v>3.3864709099186552</c:v>
                </c:pt>
                <c:pt idx="39272">
                  <c:v>3.3876992551725076</c:v>
                </c:pt>
                <c:pt idx="39273">
                  <c:v>3.3876992551725076</c:v>
                </c:pt>
                <c:pt idx="39274">
                  <c:v>3.390548241469443</c:v>
                </c:pt>
                <c:pt idx="39275">
                  <c:v>2.4649464663976035</c:v>
                </c:pt>
                <c:pt idx="39276">
                  <c:v>2.4500781698757206</c:v>
                </c:pt>
                <c:pt idx="39277">
                  <c:v>2.4659376916847653</c:v>
                </c:pt>
                <c:pt idx="39278">
                  <c:v>0.55235264490072189</c:v>
                </c:pt>
                <c:pt idx="39279">
                  <c:v>0.51522683243961942</c:v>
                </c:pt>
                <c:pt idx="39280">
                  <c:v>0.50590498546507467</c:v>
                </c:pt>
                <c:pt idx="39281">
                  <c:v>0.50595465652971117</c:v>
                </c:pt>
                <c:pt idx="39282">
                  <c:v>0.50597712517135429</c:v>
                </c:pt>
                <c:pt idx="39283">
                  <c:v>0.50579817101516633</c:v>
                </c:pt>
                <c:pt idx="39284">
                  <c:v>0.46285742158457238</c:v>
                </c:pt>
                <c:pt idx="39285">
                  <c:v>0.46680049862343509</c:v>
                </c:pt>
                <c:pt idx="39286">
                  <c:v>0.46680049862343354</c:v>
                </c:pt>
                <c:pt idx="39287">
                  <c:v>0.47665282841345474</c:v>
                </c:pt>
                <c:pt idx="39288">
                  <c:v>0.46314560362383433</c:v>
                </c:pt>
                <c:pt idx="39289">
                  <c:v>0.46340391040985185</c:v>
                </c:pt>
                <c:pt idx="39290">
                  <c:v>0.46340391040985029</c:v>
                </c:pt>
                <c:pt idx="39291">
                  <c:v>0.49381365420373075</c:v>
                </c:pt>
                <c:pt idx="39292">
                  <c:v>0.50271655373849167</c:v>
                </c:pt>
                <c:pt idx="39293">
                  <c:v>0.5371823045334343</c:v>
                </c:pt>
                <c:pt idx="39294">
                  <c:v>0.53511996962724107</c:v>
                </c:pt>
                <c:pt idx="39295">
                  <c:v>0.53523400699848878</c:v>
                </c:pt>
                <c:pt idx="39296">
                  <c:v>0.53703859996875492</c:v>
                </c:pt>
                <c:pt idx="39297">
                  <c:v>0.4985120419642336</c:v>
                </c:pt>
                <c:pt idx="39298">
                  <c:v>0.49851204196423504</c:v>
                </c:pt>
                <c:pt idx="39299">
                  <c:v>0.51474936568130181</c:v>
                </c:pt>
                <c:pt idx="39300">
                  <c:v>0.50847551220687881</c:v>
                </c:pt>
                <c:pt idx="39301">
                  <c:v>0.53175469844018708</c:v>
                </c:pt>
                <c:pt idx="39302">
                  <c:v>2.4649960265749264</c:v>
                </c:pt>
                <c:pt idx="39303">
                  <c:v>2.4699023012523247</c:v>
                </c:pt>
                <c:pt idx="39304">
                  <c:v>2.4704557816303119</c:v>
                </c:pt>
                <c:pt idx="39305">
                  <c:v>2.4704557816303123</c:v>
                </c:pt>
                <c:pt idx="39306">
                  <c:v>2.4713398923830097</c:v>
                </c:pt>
                <c:pt idx="39307">
                  <c:v>2.4709507390133445</c:v>
                </c:pt>
                <c:pt idx="39308">
                  <c:v>2.4583451812503672</c:v>
                </c:pt>
                <c:pt idx="39309">
                  <c:v>2.4720490664403609</c:v>
                </c:pt>
                <c:pt idx="39310">
                  <c:v>2.471003568762423</c:v>
                </c:pt>
                <c:pt idx="39311">
                  <c:v>2.4698122561533227</c:v>
                </c:pt>
                <c:pt idx="39312">
                  <c:v>3.3951591985282041</c:v>
                </c:pt>
                <c:pt idx="39313">
                  <c:v>4.1724044440769612</c:v>
                </c:pt>
                <c:pt idx="39314">
                  <c:v>4.173908781481579</c:v>
                </c:pt>
                <c:pt idx="39315">
                  <c:v>4.1727715643941048</c:v>
                </c:pt>
                <c:pt idx="39316">
                  <c:v>4.1811824687076884</c:v>
                </c:pt>
                <c:pt idx="39317">
                  <c:v>4.1763743243869493</c:v>
                </c:pt>
                <c:pt idx="39318">
                  <c:v>4.1815440715195571</c:v>
                </c:pt>
                <c:pt idx="39319">
                  <c:v>4.181544071519558</c:v>
                </c:pt>
                <c:pt idx="39320">
                  <c:v>4.1882732578491284</c:v>
                </c:pt>
                <c:pt idx="39321">
                  <c:v>4.1893749890845937</c:v>
                </c:pt>
                <c:pt idx="39322">
                  <c:v>4.6962680735812565</c:v>
                </c:pt>
                <c:pt idx="39323">
                  <c:v>4.7099539744255532</c:v>
                </c:pt>
                <c:pt idx="39324">
                  <c:v>4.6919907292237637</c:v>
                </c:pt>
                <c:pt idx="39325">
                  <c:v>4.6980683202490114</c:v>
                </c:pt>
                <c:pt idx="39326">
                  <c:v>4.6919907292237637</c:v>
                </c:pt>
                <c:pt idx="39327">
                  <c:v>4.6842014457304391</c:v>
                </c:pt>
                <c:pt idx="39328">
                  <c:v>4.6855734986708306</c:v>
                </c:pt>
                <c:pt idx="39329">
                  <c:v>4.6994069134508223</c:v>
                </c:pt>
                <c:pt idx="39330">
                  <c:v>4.6812843597696494</c:v>
                </c:pt>
                <c:pt idx="39331">
                  <c:v>5.1879023156806596</c:v>
                </c:pt>
                <c:pt idx="39332">
                  <c:v>5.6215166113288682</c:v>
                </c:pt>
                <c:pt idx="39333">
                  <c:v>5.2722758968166685</c:v>
                </c:pt>
                <c:pt idx="39334">
                  <c:v>5.2818232276080863</c:v>
                </c:pt>
                <c:pt idx="39335">
                  <c:v>5.2745892620615225</c:v>
                </c:pt>
                <c:pt idx="39336">
                  <c:v>5.2646616737471215</c:v>
                </c:pt>
                <c:pt idx="39337">
                  <c:v>5.2572262690229028</c:v>
                </c:pt>
                <c:pt idx="39338">
                  <c:v>5.2751052876739601</c:v>
                </c:pt>
                <c:pt idx="39339">
                  <c:v>5.275105287673961</c:v>
                </c:pt>
                <c:pt idx="39340">
                  <c:v>5.2551282470383125</c:v>
                </c:pt>
                <c:pt idx="39341">
                  <c:v>5.2625845602614483</c:v>
                </c:pt>
                <c:pt idx="39342">
                  <c:v>5.2582499076756779</c:v>
                </c:pt>
                <c:pt idx="39343">
                  <c:v>4.8408572546003947</c:v>
                </c:pt>
                <c:pt idx="39344">
                  <c:v>4.2679572642140098</c:v>
                </c:pt>
                <c:pt idx="39345">
                  <c:v>4.2679572642140089</c:v>
                </c:pt>
                <c:pt idx="39346">
                  <c:v>4.265141327213323</c:v>
                </c:pt>
                <c:pt idx="39347">
                  <c:v>4.2498908598338714</c:v>
                </c:pt>
                <c:pt idx="39348">
                  <c:v>4.2484405843254045</c:v>
                </c:pt>
                <c:pt idx="39349">
                  <c:v>4.2637650319475497</c:v>
                </c:pt>
                <c:pt idx="39350">
                  <c:v>4.258654693948464</c:v>
                </c:pt>
                <c:pt idx="39351">
                  <c:v>4.2672408149454997</c:v>
                </c:pt>
                <c:pt idx="39352">
                  <c:v>4.2631776180104808</c:v>
                </c:pt>
                <c:pt idx="39353">
                  <c:v>3.6525447987346831</c:v>
                </c:pt>
                <c:pt idx="39354">
                  <c:v>3.646841755091732</c:v>
                </c:pt>
                <c:pt idx="39355">
                  <c:v>3.6441681990055121</c:v>
                </c:pt>
                <c:pt idx="39356">
                  <c:v>3.6398133978653244</c:v>
                </c:pt>
                <c:pt idx="39357">
                  <c:v>3.6576768796720427</c:v>
                </c:pt>
                <c:pt idx="39358">
                  <c:v>3.6541191886342537</c:v>
                </c:pt>
                <c:pt idx="39359">
                  <c:v>3.6504536943807255</c:v>
                </c:pt>
                <c:pt idx="39360">
                  <c:v>3.6585343329180984</c:v>
                </c:pt>
                <c:pt idx="39361">
                  <c:v>3.6551830618179197</c:v>
                </c:pt>
                <c:pt idx="39362">
                  <c:v>2.6758836929099279</c:v>
                </c:pt>
                <c:pt idx="39363">
                  <c:v>2.675883692909927</c:v>
                </c:pt>
                <c:pt idx="39364">
                  <c:v>2.6743300871793125</c:v>
                </c:pt>
                <c:pt idx="39365">
                  <c:v>2.6743300871793125</c:v>
                </c:pt>
                <c:pt idx="39366">
                  <c:v>2.6743300871793125</c:v>
                </c:pt>
                <c:pt idx="39367">
                  <c:v>2.6738431616049589</c:v>
                </c:pt>
                <c:pt idx="39368">
                  <c:v>3.6524019437045387</c:v>
                </c:pt>
                <c:pt idx="39369">
                  <c:v>3.6524019437045387</c:v>
                </c:pt>
                <c:pt idx="39370">
                  <c:v>3.6530580535436106</c:v>
                </c:pt>
                <c:pt idx="39371">
                  <c:v>3.6543371022126157</c:v>
                </c:pt>
                <c:pt idx="39372">
                  <c:v>3.6684975602603029</c:v>
                </c:pt>
                <c:pt idx="39373">
                  <c:v>3.669034973651411</c:v>
                </c:pt>
                <c:pt idx="39374">
                  <c:v>3.6684975602603025</c:v>
                </c:pt>
                <c:pt idx="39375">
                  <c:v>3.6505399013406099</c:v>
                </c:pt>
                <c:pt idx="39376">
                  <c:v>3.6645869555286295</c:v>
                </c:pt>
                <c:pt idx="39377">
                  <c:v>4.289168368875961</c:v>
                </c:pt>
                <c:pt idx="39378">
                  <c:v>4.2876140067603732</c:v>
                </c:pt>
                <c:pt idx="39379">
                  <c:v>4.29400358096985</c:v>
                </c:pt>
                <c:pt idx="39380">
                  <c:v>4.2744369437698229</c:v>
                </c:pt>
                <c:pt idx="39381">
                  <c:v>4.2950067383432771</c:v>
                </c:pt>
                <c:pt idx="39382">
                  <c:v>4.2744369437698229</c:v>
                </c:pt>
                <c:pt idx="39383">
                  <c:v>4.278918301560056</c:v>
                </c:pt>
                <c:pt idx="39384">
                  <c:v>4.2562479385073262</c:v>
                </c:pt>
                <c:pt idx="39385">
                  <c:v>4.2515124015239767</c:v>
                </c:pt>
                <c:pt idx="39386">
                  <c:v>4.2515124015239758</c:v>
                </c:pt>
                <c:pt idx="39387">
                  <c:v>4.2572726291998286</c:v>
                </c:pt>
                <c:pt idx="39388">
                  <c:v>4.2572726291998286</c:v>
                </c:pt>
                <c:pt idx="39389">
                  <c:v>4.2784008081929752</c:v>
                </c:pt>
                <c:pt idx="39390">
                  <c:v>4.2784008081929752</c:v>
                </c:pt>
                <c:pt idx="39391">
                  <c:v>4.2583861376580847</c:v>
                </c:pt>
                <c:pt idx="39392">
                  <c:v>4.2583861376580847</c:v>
                </c:pt>
                <c:pt idx="39393">
                  <c:v>4.2630051249217678</c:v>
                </c:pt>
                <c:pt idx="39394">
                  <c:v>3.5187502215627897</c:v>
                </c:pt>
                <c:pt idx="39395">
                  <c:v>3.5376119095928003</c:v>
                </c:pt>
                <c:pt idx="39396">
                  <c:v>3.5187502215627897</c:v>
                </c:pt>
                <c:pt idx="39397">
                  <c:v>3.5229096797764554</c:v>
                </c:pt>
                <c:pt idx="39398">
                  <c:v>3.5229096797764554</c:v>
                </c:pt>
                <c:pt idx="39399">
                  <c:v>2.4880393594793513</c:v>
                </c:pt>
                <c:pt idx="39400">
                  <c:v>2.4880393594793513</c:v>
                </c:pt>
                <c:pt idx="39401">
                  <c:v>3.8949988812732248</c:v>
                </c:pt>
                <c:pt idx="39402">
                  <c:v>3.8899330236136191</c:v>
                </c:pt>
                <c:pt idx="39403">
                  <c:v>3.8899330236136196</c:v>
                </c:pt>
                <c:pt idx="39404">
                  <c:v>3.8899330236136196</c:v>
                </c:pt>
                <c:pt idx="39405">
                  <c:v>3.9086149346790684</c:v>
                </c:pt>
                <c:pt idx="39406">
                  <c:v>3.9086149346790684</c:v>
                </c:pt>
                <c:pt idx="39407">
                  <c:v>3.9086149346790688</c:v>
                </c:pt>
                <c:pt idx="39408">
                  <c:v>3.1609780211111831</c:v>
                </c:pt>
                <c:pt idx="39409">
                  <c:v>3.1596259855189013</c:v>
                </c:pt>
                <c:pt idx="39410">
                  <c:v>3.1720590695784505</c:v>
                </c:pt>
                <c:pt idx="39411">
                  <c:v>3.1856150810053663</c:v>
                </c:pt>
                <c:pt idx="39412">
                  <c:v>3.171934491491629</c:v>
                </c:pt>
                <c:pt idx="39413">
                  <c:v>3.1722953362371831</c:v>
                </c:pt>
                <c:pt idx="39414">
                  <c:v>3.1703393201338383</c:v>
                </c:pt>
                <c:pt idx="39415">
                  <c:v>3.170060850527288</c:v>
                </c:pt>
                <c:pt idx="39416">
                  <c:v>3.1841534257164126</c:v>
                </c:pt>
                <c:pt idx="39417">
                  <c:v>3.1841534257164126</c:v>
                </c:pt>
                <c:pt idx="39418">
                  <c:v>3.1965494696573535</c:v>
                </c:pt>
                <c:pt idx="39419">
                  <c:v>3.1829730325125909</c:v>
                </c:pt>
                <c:pt idx="39420">
                  <c:v>3.1829730325125909</c:v>
                </c:pt>
                <c:pt idx="39421">
                  <c:v>3.1965494696573535</c:v>
                </c:pt>
                <c:pt idx="39422">
                  <c:v>3.1965073372554609</c:v>
                </c:pt>
                <c:pt idx="39423">
                  <c:v>3.1965073372554613</c:v>
                </c:pt>
                <c:pt idx="39424">
                  <c:v>3.207740816313096</c:v>
                </c:pt>
                <c:pt idx="39425">
                  <c:v>3.207740816313096</c:v>
                </c:pt>
                <c:pt idx="39426">
                  <c:v>3.1951294066247229</c:v>
                </c:pt>
                <c:pt idx="39427">
                  <c:v>3.1965073372554613</c:v>
                </c:pt>
                <c:pt idx="39428">
                  <c:v>3.1946838076080613</c:v>
                </c:pt>
                <c:pt idx="39429">
                  <c:v>3.2077425761684162</c:v>
                </c:pt>
                <c:pt idx="39430">
                  <c:v>3.2077425761684162</c:v>
                </c:pt>
                <c:pt idx="39431">
                  <c:v>3.1950332406641753</c:v>
                </c:pt>
                <c:pt idx="39432">
                  <c:v>0.83046014225055076</c:v>
                </c:pt>
                <c:pt idx="39433">
                  <c:v>0.8368288775128</c:v>
                </c:pt>
                <c:pt idx="39434">
                  <c:v>0.82141596864705857</c:v>
                </c:pt>
                <c:pt idx="39435">
                  <c:v>0.81348350384637524</c:v>
                </c:pt>
                <c:pt idx="39436">
                  <c:v>0.79187730553004587</c:v>
                </c:pt>
                <c:pt idx="39437">
                  <c:v>0.78436931589990488</c:v>
                </c:pt>
                <c:pt idx="39438">
                  <c:v>0.76114586518993299</c:v>
                </c:pt>
                <c:pt idx="39439">
                  <c:v>0.75371735704998621</c:v>
                </c:pt>
                <c:pt idx="39440">
                  <c:v>0.75016741107635287</c:v>
                </c:pt>
                <c:pt idx="39441">
                  <c:v>0.75016741107635254</c:v>
                </c:pt>
                <c:pt idx="39442">
                  <c:v>0.74072977065334122</c:v>
                </c:pt>
                <c:pt idx="39443">
                  <c:v>0.74072977065334122</c:v>
                </c:pt>
                <c:pt idx="39444">
                  <c:v>2.5114558442975654</c:v>
                </c:pt>
                <c:pt idx="39445">
                  <c:v>2.5244759503987195</c:v>
                </c:pt>
                <c:pt idx="39446">
                  <c:v>2.5244759503987204</c:v>
                </c:pt>
                <c:pt idx="39447">
                  <c:v>2.5114558442975663</c:v>
                </c:pt>
                <c:pt idx="39448">
                  <c:v>2.5256545601756604</c:v>
                </c:pt>
                <c:pt idx="39449">
                  <c:v>2.5114558442975663</c:v>
                </c:pt>
                <c:pt idx="39450">
                  <c:v>3.9191771033641514</c:v>
                </c:pt>
                <c:pt idx="39451">
                  <c:v>3.9010736468740337</c:v>
                </c:pt>
                <c:pt idx="39452">
                  <c:v>3.8835313389710193</c:v>
                </c:pt>
                <c:pt idx="39453">
                  <c:v>3.8835313389710189</c:v>
                </c:pt>
                <c:pt idx="39454">
                  <c:v>3.9024973793771842</c:v>
                </c:pt>
                <c:pt idx="39455">
                  <c:v>3.8843859976274242</c:v>
                </c:pt>
                <c:pt idx="39456">
                  <c:v>3.8887255120695521</c:v>
                </c:pt>
                <c:pt idx="39457">
                  <c:v>3.9071936177647193</c:v>
                </c:pt>
                <c:pt idx="39458">
                  <c:v>3.9024973793771847</c:v>
                </c:pt>
                <c:pt idx="39459">
                  <c:v>4.4886907548892365</c:v>
                </c:pt>
                <c:pt idx="39460">
                  <c:v>4.4690254532236535</c:v>
                </c:pt>
                <c:pt idx="39461">
                  <c:v>4.4701414192408375</c:v>
                </c:pt>
                <c:pt idx="39462">
                  <c:v>4.472780214944243</c:v>
                </c:pt>
                <c:pt idx="39463">
                  <c:v>4.479434507475669</c:v>
                </c:pt>
                <c:pt idx="39464">
                  <c:v>4.4626189330857597</c:v>
                </c:pt>
                <c:pt idx="39465">
                  <c:v>4.4554017303228672</c:v>
                </c:pt>
                <c:pt idx="39466">
                  <c:v>4.4510663526101464</c:v>
                </c:pt>
                <c:pt idx="39467">
                  <c:v>4.4450902190114085</c:v>
                </c:pt>
                <c:pt idx="39468">
                  <c:v>4.4624212290870142</c:v>
                </c:pt>
                <c:pt idx="39469">
                  <c:v>4.4552959401898562</c:v>
                </c:pt>
                <c:pt idx="39470">
                  <c:v>4.4565564124368544</c:v>
                </c:pt>
                <c:pt idx="39471">
                  <c:v>4.4609105977459587</c:v>
                </c:pt>
                <c:pt idx="39472">
                  <c:v>4.9949648112014238</c:v>
                </c:pt>
                <c:pt idx="39473">
                  <c:v>5.0214615364990118</c:v>
                </c:pt>
                <c:pt idx="39474">
                  <c:v>5.0214615364990118</c:v>
                </c:pt>
                <c:pt idx="39475">
                  <c:v>4.5592347880140212</c:v>
                </c:pt>
                <c:pt idx="39476">
                  <c:v>4.5378315976621364</c:v>
                </c:pt>
                <c:pt idx="39477">
                  <c:v>4.5361229531848002</c:v>
                </c:pt>
                <c:pt idx="39478">
                  <c:v>4.5390235694011993</c:v>
                </c:pt>
                <c:pt idx="39479">
                  <c:v>4.9815163871143149</c:v>
                </c:pt>
                <c:pt idx="39480">
                  <c:v>4.988440863401979</c:v>
                </c:pt>
                <c:pt idx="39481">
                  <c:v>4.1265018203889428</c:v>
                </c:pt>
                <c:pt idx="39482">
                  <c:v>4.1281120887487628</c:v>
                </c:pt>
                <c:pt idx="39483">
                  <c:v>4.1489200292303785</c:v>
                </c:pt>
                <c:pt idx="39484">
                  <c:v>4.1474220269105491</c:v>
                </c:pt>
                <c:pt idx="39485">
                  <c:v>4.6438251046413654</c:v>
                </c:pt>
                <c:pt idx="39486">
                  <c:v>4.6415639632535477</c:v>
                </c:pt>
                <c:pt idx="39487">
                  <c:v>4.6590641519636087</c:v>
                </c:pt>
                <c:pt idx="39488">
                  <c:v>4.6341939862488726</c:v>
                </c:pt>
                <c:pt idx="39489">
                  <c:v>4.6438251046413654</c:v>
                </c:pt>
                <c:pt idx="39490">
                  <c:v>4.1313549981462012</c:v>
                </c:pt>
                <c:pt idx="39491">
                  <c:v>4.1313549981462012</c:v>
                </c:pt>
                <c:pt idx="39492">
                  <c:v>4.1361433033199333</c:v>
                </c:pt>
                <c:pt idx="39493">
                  <c:v>4.1566483298673926</c:v>
                </c:pt>
                <c:pt idx="39494">
                  <c:v>4.1440151923795128</c:v>
                </c:pt>
                <c:pt idx="39495">
                  <c:v>4.138245435708261</c:v>
                </c:pt>
                <c:pt idx="39496">
                  <c:v>4.6506556551622715</c:v>
                </c:pt>
                <c:pt idx="39497">
                  <c:v>4.6506556551622715</c:v>
                </c:pt>
                <c:pt idx="39498">
                  <c:v>4.6559207492066301</c:v>
                </c:pt>
                <c:pt idx="39499">
                  <c:v>4.6383742083370203</c:v>
                </c:pt>
                <c:pt idx="39500">
                  <c:v>4.6406461535183237</c:v>
                </c:pt>
                <c:pt idx="39501">
                  <c:v>4.6585841290470373</c:v>
                </c:pt>
                <c:pt idx="39502">
                  <c:v>4.6496406997569855</c:v>
                </c:pt>
                <c:pt idx="39503">
                  <c:v>4.0438559400260123</c:v>
                </c:pt>
                <c:pt idx="39504">
                  <c:v>4.0275161214103923</c:v>
                </c:pt>
                <c:pt idx="39505">
                  <c:v>4.0259182159837543</c:v>
                </c:pt>
                <c:pt idx="39506">
                  <c:v>4.0423370549429496</c:v>
                </c:pt>
                <c:pt idx="39507">
                  <c:v>4.0423370549429487</c:v>
                </c:pt>
                <c:pt idx="39508">
                  <c:v>4.0480065493935911</c:v>
                </c:pt>
                <c:pt idx="39509">
                  <c:v>4.0526386684355504</c:v>
                </c:pt>
                <c:pt idx="39510">
                  <c:v>3.381977183100668</c:v>
                </c:pt>
                <c:pt idx="39511">
                  <c:v>3.39702306627423</c:v>
                </c:pt>
                <c:pt idx="39512">
                  <c:v>3.39702306627423</c:v>
                </c:pt>
                <c:pt idx="39513">
                  <c:v>3.3970230662742296</c:v>
                </c:pt>
                <c:pt idx="39514">
                  <c:v>3.3773344799391807</c:v>
                </c:pt>
                <c:pt idx="39515">
                  <c:v>4.0473084220330069</c:v>
                </c:pt>
                <c:pt idx="39516">
                  <c:v>3.3780173316032371</c:v>
                </c:pt>
                <c:pt idx="39517">
                  <c:v>3.3975385670005243</c:v>
                </c:pt>
                <c:pt idx="39518">
                  <c:v>3.3829139456669184</c:v>
                </c:pt>
                <c:pt idx="39519">
                  <c:v>3.3829139456669184</c:v>
                </c:pt>
                <c:pt idx="39520">
                  <c:v>3.3975385670005243</c:v>
                </c:pt>
                <c:pt idx="39521">
                  <c:v>3.3935207974470272</c:v>
                </c:pt>
                <c:pt idx="39522">
                  <c:v>3.4112269268874744</c:v>
                </c:pt>
                <c:pt idx="39523">
                  <c:v>3.4251406238933204</c:v>
                </c:pt>
                <c:pt idx="39524">
                  <c:v>3.407395343674656</c:v>
                </c:pt>
                <c:pt idx="39525">
                  <c:v>3.4170252335050124</c:v>
                </c:pt>
                <c:pt idx="39526">
                  <c:v>3.4209407232283091</c:v>
                </c:pt>
                <c:pt idx="39527">
                  <c:v>2.5166906837986343</c:v>
                </c:pt>
                <c:pt idx="39528">
                  <c:v>2.5169643257848677</c:v>
                </c:pt>
                <c:pt idx="39529">
                  <c:v>2.5178750248967798</c:v>
                </c:pt>
                <c:pt idx="39530">
                  <c:v>2.51776724998123</c:v>
                </c:pt>
                <c:pt idx="39531">
                  <c:v>2.5315336543447584</c:v>
                </c:pt>
                <c:pt idx="39532">
                  <c:v>2.51776724998123</c:v>
                </c:pt>
                <c:pt idx="39533">
                  <c:v>2.5177672499812305</c:v>
                </c:pt>
                <c:pt idx="39534">
                  <c:v>2.5258776820179025</c:v>
                </c:pt>
                <c:pt idx="39535">
                  <c:v>2.5246078398549812</c:v>
                </c:pt>
                <c:pt idx="39536">
                  <c:v>2.5372024463771492</c:v>
                </c:pt>
                <c:pt idx="39537">
                  <c:v>2.5235665200801654</c:v>
                </c:pt>
                <c:pt idx="39538">
                  <c:v>2.5246078398549816</c:v>
                </c:pt>
                <c:pt idx="39539">
                  <c:v>2.5246078398549812</c:v>
                </c:pt>
                <c:pt idx="39540">
                  <c:v>3.9258427119485337</c:v>
                </c:pt>
                <c:pt idx="39541">
                  <c:v>3.9296306022494383</c:v>
                </c:pt>
                <c:pt idx="39542">
                  <c:v>3.9125128917348855</c:v>
                </c:pt>
                <c:pt idx="39543">
                  <c:v>3.9091150585654324</c:v>
                </c:pt>
                <c:pt idx="39544">
                  <c:v>3.9131761333439017</c:v>
                </c:pt>
                <c:pt idx="39545">
                  <c:v>3.9307719412489845</c:v>
                </c:pt>
                <c:pt idx="39546">
                  <c:v>3.1802446420598955</c:v>
                </c:pt>
                <c:pt idx="39547">
                  <c:v>3.1819697071910955</c:v>
                </c:pt>
                <c:pt idx="39548">
                  <c:v>3.1704716738610772</c:v>
                </c:pt>
                <c:pt idx="39549">
                  <c:v>3.1686262151871554</c:v>
                </c:pt>
                <c:pt idx="39550">
                  <c:v>3.1705403512061516</c:v>
                </c:pt>
                <c:pt idx="39551">
                  <c:v>3.1567155344852922</c:v>
                </c:pt>
                <c:pt idx="39552">
                  <c:v>3.1586006085560174</c:v>
                </c:pt>
                <c:pt idx="39553">
                  <c:v>3.1455031245172136</c:v>
                </c:pt>
                <c:pt idx="39554">
                  <c:v>3.1455031245172136</c:v>
                </c:pt>
                <c:pt idx="39555">
                  <c:v>3.1455031245172136</c:v>
                </c:pt>
                <c:pt idx="39556">
                  <c:v>3.1405533821774032</c:v>
                </c:pt>
                <c:pt idx="39557">
                  <c:v>3.1382544841162838</c:v>
                </c:pt>
                <c:pt idx="39558">
                  <c:v>3.8650387255027332</c:v>
                </c:pt>
                <c:pt idx="39559">
                  <c:v>4.820654043906301</c:v>
                </c:pt>
                <c:pt idx="39560">
                  <c:v>4.835104786190711</c:v>
                </c:pt>
                <c:pt idx="39561">
                  <c:v>4.8490736641779684</c:v>
                </c:pt>
                <c:pt idx="39562">
                  <c:v>4.8326334752318338</c:v>
                </c:pt>
                <c:pt idx="39563">
                  <c:v>4.8326334752318338</c:v>
                </c:pt>
                <c:pt idx="39564">
                  <c:v>5.2728236407756084</c:v>
                </c:pt>
                <c:pt idx="39565">
                  <c:v>5.2544681991797662</c:v>
                </c:pt>
                <c:pt idx="39566">
                  <c:v>5.2689796019519406</c:v>
                </c:pt>
                <c:pt idx="39567">
                  <c:v>5.2468609167490445</c:v>
                </c:pt>
                <c:pt idx="39568">
                  <c:v>5.6853079588434472</c:v>
                </c:pt>
                <c:pt idx="39569">
                  <c:v>5.7045194261615695</c:v>
                </c:pt>
                <c:pt idx="39570">
                  <c:v>5.7002808865198658</c:v>
                </c:pt>
                <c:pt idx="39571">
                  <c:v>5.0068606105799791</c:v>
                </c:pt>
                <c:pt idx="39572">
                  <c:v>5.0234726039983286</c:v>
                </c:pt>
                <c:pt idx="39573">
                  <c:v>5.0213220137598107</c:v>
                </c:pt>
                <c:pt idx="39574">
                  <c:v>5.019888405590164</c:v>
                </c:pt>
                <c:pt idx="39575">
                  <c:v>5.4798039282999769</c:v>
                </c:pt>
                <c:pt idx="39576">
                  <c:v>5.4533013895974651</c:v>
                </c:pt>
                <c:pt idx="39577">
                  <c:v>5.4798039282999769</c:v>
                </c:pt>
                <c:pt idx="39578">
                  <c:v>5.4776794554301196</c:v>
                </c:pt>
                <c:pt idx="39579">
                  <c:v>5.4956311803795233</c:v>
                </c:pt>
                <c:pt idx="39580">
                  <c:v>5.4939115103597045</c:v>
                </c:pt>
                <c:pt idx="39581">
                  <c:v>5.4939115103597045</c:v>
                </c:pt>
                <c:pt idx="39582">
                  <c:v>5.517802377770054</c:v>
                </c:pt>
                <c:pt idx="39583">
                  <c:v>5.5077853044047815</c:v>
                </c:pt>
                <c:pt idx="39584">
                  <c:v>5.5273845222318041</c:v>
                </c:pt>
                <c:pt idx="39585">
                  <c:v>5.5019064050100042</c:v>
                </c:pt>
                <c:pt idx="39586">
                  <c:v>5.4992014224903301</c:v>
                </c:pt>
                <c:pt idx="39587">
                  <c:v>5.4911257562324707</c:v>
                </c:pt>
                <c:pt idx="39588">
                  <c:v>5.5195841706847508</c:v>
                </c:pt>
                <c:pt idx="39589">
                  <c:v>5.1303701491028315</c:v>
                </c:pt>
                <c:pt idx="39590">
                  <c:v>5.1303701491028315</c:v>
                </c:pt>
                <c:pt idx="39591">
                  <c:v>5.5741219146756213</c:v>
                </c:pt>
                <c:pt idx="39592">
                  <c:v>5.5659261420664414</c:v>
                </c:pt>
                <c:pt idx="39593">
                  <c:v>5.5857569586626932</c:v>
                </c:pt>
                <c:pt idx="39594">
                  <c:v>5.5857569586626932</c:v>
                </c:pt>
                <c:pt idx="39595">
                  <c:v>5.2014778827187254</c:v>
                </c:pt>
                <c:pt idx="39596">
                  <c:v>5.2106300736886224</c:v>
                </c:pt>
                <c:pt idx="39597">
                  <c:v>5.2014778827187254</c:v>
                </c:pt>
                <c:pt idx="39598">
                  <c:v>5.8651469771417961</c:v>
                </c:pt>
                <c:pt idx="39599">
                  <c:v>5.455680187284746</c:v>
                </c:pt>
                <c:pt idx="39600">
                  <c:v>5.4466208724492473</c:v>
                </c:pt>
                <c:pt idx="39601">
                  <c:v>5.459216633721562</c:v>
                </c:pt>
                <c:pt idx="39602">
                  <c:v>5.459216633721562</c:v>
                </c:pt>
                <c:pt idx="39603">
                  <c:v>5.4428434573432893</c:v>
                </c:pt>
                <c:pt idx="39604">
                  <c:v>5.4590002200682788</c:v>
                </c:pt>
                <c:pt idx="39605">
                  <c:v>5.4638718009514147</c:v>
                </c:pt>
                <c:pt idx="39606">
                  <c:v>4.9622577761793947</c:v>
                </c:pt>
                <c:pt idx="39607">
                  <c:v>4.9813492106433062</c:v>
                </c:pt>
                <c:pt idx="39608">
                  <c:v>4.9633021635081951</c:v>
                </c:pt>
                <c:pt idx="39609">
                  <c:v>5.465249151048698</c:v>
                </c:pt>
                <c:pt idx="39610">
                  <c:v>5.4477317784245409</c:v>
                </c:pt>
                <c:pt idx="39611">
                  <c:v>5.4526629881967956</c:v>
                </c:pt>
                <c:pt idx="39612">
                  <c:v>5.4508747209714237</c:v>
                </c:pt>
                <c:pt idx="39613">
                  <c:v>5.4331230969755016</c:v>
                </c:pt>
                <c:pt idx="39614">
                  <c:v>5.4403189177803934</c:v>
                </c:pt>
                <c:pt idx="39615">
                  <c:v>5.4242835402546996</c:v>
                </c:pt>
                <c:pt idx="39616">
                  <c:v>5.4257338129463211</c:v>
                </c:pt>
                <c:pt idx="39617">
                  <c:v>5.4257338129463211</c:v>
                </c:pt>
                <c:pt idx="39618">
                  <c:v>5.425733812946322</c:v>
                </c:pt>
                <c:pt idx="39619">
                  <c:v>5.425733812946322</c:v>
                </c:pt>
                <c:pt idx="39620">
                  <c:v>5.4242835402546996</c:v>
                </c:pt>
                <c:pt idx="39621">
                  <c:v>4.6490777004843107</c:v>
                </c:pt>
                <c:pt idx="39622">
                  <c:v>4.5597932080189727</c:v>
                </c:pt>
                <c:pt idx="39623">
                  <c:v>4.5745375001491198</c:v>
                </c:pt>
                <c:pt idx="39624">
                  <c:v>4.5597932080189718</c:v>
                </c:pt>
                <c:pt idx="39625">
                  <c:v>4.5597932080189718</c:v>
                </c:pt>
                <c:pt idx="39626">
                  <c:v>4.5651792918461984</c:v>
                </c:pt>
                <c:pt idx="39627">
                  <c:v>4.5733802623369746</c:v>
                </c:pt>
                <c:pt idx="39628">
                  <c:v>4.5748846161166128</c:v>
                </c:pt>
                <c:pt idx="39629">
                  <c:v>3.5166837384287239</c:v>
                </c:pt>
                <c:pt idx="39630">
                  <c:v>3.5065286367182096</c:v>
                </c:pt>
                <c:pt idx="39631">
                  <c:v>3.503177381890707</c:v>
                </c:pt>
                <c:pt idx="39632">
                  <c:v>3.4934774886321502</c:v>
                </c:pt>
                <c:pt idx="39633">
                  <c:v>3.4934774886321511</c:v>
                </c:pt>
                <c:pt idx="39634">
                  <c:v>3.4894231594107126</c:v>
                </c:pt>
                <c:pt idx="39635">
                  <c:v>3.4784218436487144</c:v>
                </c:pt>
                <c:pt idx="39636">
                  <c:v>3.4863166594783221</c:v>
                </c:pt>
                <c:pt idx="39637">
                  <c:v>3.4863166594783221</c:v>
                </c:pt>
                <c:pt idx="39638">
                  <c:v>3.4863166594783221</c:v>
                </c:pt>
                <c:pt idx="39639">
                  <c:v>3.4855587757472035</c:v>
                </c:pt>
                <c:pt idx="39640">
                  <c:v>2.4491366951456275</c:v>
                </c:pt>
                <c:pt idx="39641">
                  <c:v>2.4476481417063067</c:v>
                </c:pt>
                <c:pt idx="39642">
                  <c:v>2.4458841067138786</c:v>
                </c:pt>
                <c:pt idx="39643">
                  <c:v>2.462787129950653</c:v>
                </c:pt>
                <c:pt idx="39644">
                  <c:v>2.4616054421368081</c:v>
                </c:pt>
                <c:pt idx="39645">
                  <c:v>2.4598348336725815</c:v>
                </c:pt>
                <c:pt idx="39646">
                  <c:v>3.3594535257501841</c:v>
                </c:pt>
                <c:pt idx="39647">
                  <c:v>3.370175366048306</c:v>
                </c:pt>
                <c:pt idx="39648">
                  <c:v>3.3907421243742868</c:v>
                </c:pt>
                <c:pt idx="39649">
                  <c:v>3.3907421243742863</c:v>
                </c:pt>
                <c:pt idx="39650">
                  <c:v>4.1376376242079482</c:v>
                </c:pt>
                <c:pt idx="39651">
                  <c:v>4.1436256412391614</c:v>
                </c:pt>
                <c:pt idx="39652">
                  <c:v>4.1376376242079473</c:v>
                </c:pt>
                <c:pt idx="39653">
                  <c:v>4.1376376242079473</c:v>
                </c:pt>
                <c:pt idx="39654">
                  <c:v>4.114850171693238</c:v>
                </c:pt>
                <c:pt idx="39655">
                  <c:v>4.1130713121883407</c:v>
                </c:pt>
                <c:pt idx="39656">
                  <c:v>4.1267152584278834</c:v>
                </c:pt>
                <c:pt idx="39657">
                  <c:v>4.1356691368093177</c:v>
                </c:pt>
                <c:pt idx="39658">
                  <c:v>4.1141125103938245</c:v>
                </c:pt>
                <c:pt idx="39659">
                  <c:v>4.1214915770845861</c:v>
                </c:pt>
                <c:pt idx="39660">
                  <c:v>4.1272454236064693</c:v>
                </c:pt>
                <c:pt idx="39661">
                  <c:v>4.1344919989631261</c:v>
                </c:pt>
                <c:pt idx="39662">
                  <c:v>4.1488848281650004</c:v>
                </c:pt>
                <c:pt idx="39663">
                  <c:v>4.1518694559425082</c:v>
                </c:pt>
                <c:pt idx="39664">
                  <c:v>4.1543792197334071</c:v>
                </c:pt>
                <c:pt idx="39665">
                  <c:v>5.0281873372044217</c:v>
                </c:pt>
                <c:pt idx="39666">
                  <c:v>5.0281873372044217</c:v>
                </c:pt>
                <c:pt idx="39667">
                  <c:v>5.0115339444711822</c:v>
                </c:pt>
                <c:pt idx="39668">
                  <c:v>5.0134239724123875</c:v>
                </c:pt>
                <c:pt idx="39669">
                  <c:v>5.0134239724123875</c:v>
                </c:pt>
                <c:pt idx="39670">
                  <c:v>5.0185528269200166</c:v>
                </c:pt>
                <c:pt idx="39671">
                  <c:v>5.0207313913885612</c:v>
                </c:pt>
                <c:pt idx="39672">
                  <c:v>5.0243523094058853</c:v>
                </c:pt>
                <c:pt idx="39673">
                  <c:v>5.0385246238373789</c:v>
                </c:pt>
                <c:pt idx="39674">
                  <c:v>5.0385246238373789</c:v>
                </c:pt>
                <c:pt idx="39675">
                  <c:v>5.0467916576157386</c:v>
                </c:pt>
                <c:pt idx="39676">
                  <c:v>5.0604178353228999</c:v>
                </c:pt>
                <c:pt idx="39677">
                  <c:v>4.5870157596856567</c:v>
                </c:pt>
                <c:pt idx="39678">
                  <c:v>4.5804169354775528</c:v>
                </c:pt>
                <c:pt idx="39679">
                  <c:v>4.5644167890706075</c:v>
                </c:pt>
                <c:pt idx="39680">
                  <c:v>4.5644167890706075</c:v>
                </c:pt>
                <c:pt idx="39681">
                  <c:v>3.8800080792582472</c:v>
                </c:pt>
                <c:pt idx="39682">
                  <c:v>3.8933094709818064</c:v>
                </c:pt>
                <c:pt idx="39683">
                  <c:v>3.9098310946056842</c:v>
                </c:pt>
                <c:pt idx="39684">
                  <c:v>3.1495717463210342</c:v>
                </c:pt>
                <c:pt idx="39685">
                  <c:v>3.1501704362328242</c:v>
                </c:pt>
                <c:pt idx="39686">
                  <c:v>3.1492878057844851</c:v>
                </c:pt>
                <c:pt idx="39687">
                  <c:v>3.1446138729563606</c:v>
                </c:pt>
                <c:pt idx="39688">
                  <c:v>3.1400476046418908</c:v>
                </c:pt>
                <c:pt idx="39689">
                  <c:v>3.1410510280595716</c:v>
                </c:pt>
                <c:pt idx="39690">
                  <c:v>3.1344033798071553</c:v>
                </c:pt>
                <c:pt idx="39691">
                  <c:v>3.1465855914777405</c:v>
                </c:pt>
                <c:pt idx="39692">
                  <c:v>3.1459770406127312</c:v>
                </c:pt>
                <c:pt idx="39693">
                  <c:v>3.1411269162277033</c:v>
                </c:pt>
                <c:pt idx="39694">
                  <c:v>3.1465855914777405</c:v>
                </c:pt>
                <c:pt idx="39695">
                  <c:v>3.148357408307934</c:v>
                </c:pt>
                <c:pt idx="39696">
                  <c:v>0.6001494350850306</c:v>
                </c:pt>
                <c:pt idx="39697">
                  <c:v>0.59055296932058388</c:v>
                </c:pt>
                <c:pt idx="39698">
                  <c:v>0.56783379938612755</c:v>
                </c:pt>
                <c:pt idx="39699">
                  <c:v>3.1485272724611808</c:v>
                </c:pt>
                <c:pt idx="39700">
                  <c:v>3.1370426647626428</c:v>
                </c:pt>
                <c:pt idx="39701">
                  <c:v>3.137635404460108</c:v>
                </c:pt>
                <c:pt idx="39702">
                  <c:v>3.1505768924854158</c:v>
                </c:pt>
                <c:pt idx="39703">
                  <c:v>3.149818586520766</c:v>
                </c:pt>
                <c:pt idx="39704">
                  <c:v>3.1566836085972696</c:v>
                </c:pt>
                <c:pt idx="39705">
                  <c:v>3.1442911616880052</c:v>
                </c:pt>
                <c:pt idx="39706">
                  <c:v>3.1425998419953936</c:v>
                </c:pt>
                <c:pt idx="39707">
                  <c:v>3.1425998419953936</c:v>
                </c:pt>
                <c:pt idx="39708">
                  <c:v>3.1425998419953936</c:v>
                </c:pt>
                <c:pt idx="39709">
                  <c:v>3.1419752845727111</c:v>
                </c:pt>
                <c:pt idx="39710">
                  <c:v>3.142599841995394</c:v>
                </c:pt>
                <c:pt idx="39711">
                  <c:v>3.142686834716915</c:v>
                </c:pt>
                <c:pt idx="39712">
                  <c:v>3.1422796062459728</c:v>
                </c:pt>
                <c:pt idx="39713">
                  <c:v>3.1282295195780012</c:v>
                </c:pt>
                <c:pt idx="39714">
                  <c:v>3.1156946284400062</c:v>
                </c:pt>
                <c:pt idx="39715">
                  <c:v>3.1180609869626212</c:v>
                </c:pt>
                <c:pt idx="39716">
                  <c:v>3.1318918177294148</c:v>
                </c:pt>
                <c:pt idx="39717">
                  <c:v>3.1318210053534932</c:v>
                </c:pt>
                <c:pt idx="39718">
                  <c:v>3.13047426034667</c:v>
                </c:pt>
                <c:pt idx="39719">
                  <c:v>3.1284592175642216</c:v>
                </c:pt>
                <c:pt idx="39720">
                  <c:v>3.9882370942143117</c:v>
                </c:pt>
                <c:pt idx="39721">
                  <c:v>4.5607998150734232</c:v>
                </c:pt>
                <c:pt idx="39722">
                  <c:v>4.5457575675175512</c:v>
                </c:pt>
                <c:pt idx="39723">
                  <c:v>4.5623538193051862</c:v>
                </c:pt>
                <c:pt idx="39724">
                  <c:v>4.5611771555975613</c:v>
                </c:pt>
                <c:pt idx="39725">
                  <c:v>4.5473579480850734</c:v>
                </c:pt>
                <c:pt idx="39726">
                  <c:v>4.5415532509617824</c:v>
                </c:pt>
                <c:pt idx="39727">
                  <c:v>4.5613915784718593</c:v>
                </c:pt>
                <c:pt idx="39728">
                  <c:v>4.5613915784718602</c:v>
                </c:pt>
                <c:pt idx="39729">
                  <c:v>4.5561190172645523</c:v>
                </c:pt>
                <c:pt idx="39730">
                  <c:v>3.5154588736908678</c:v>
                </c:pt>
                <c:pt idx="39731">
                  <c:v>3.514186352942172</c:v>
                </c:pt>
                <c:pt idx="39732">
                  <c:v>3.5204053604926284</c:v>
                </c:pt>
                <c:pt idx="39733">
                  <c:v>3.5058434051265777</c:v>
                </c:pt>
                <c:pt idx="39734">
                  <c:v>3.5157882196473422</c:v>
                </c:pt>
                <c:pt idx="39735">
                  <c:v>3.5002572969198997</c:v>
                </c:pt>
                <c:pt idx="39736">
                  <c:v>3.5045503496120105</c:v>
                </c:pt>
                <c:pt idx="39737">
                  <c:v>3.5039999590181461</c:v>
                </c:pt>
                <c:pt idx="39738">
                  <c:v>3.4966913155277823</c:v>
                </c:pt>
                <c:pt idx="39739">
                  <c:v>3.4938255184513576</c:v>
                </c:pt>
                <c:pt idx="39740">
                  <c:v>3.5095765225060571</c:v>
                </c:pt>
                <c:pt idx="39741">
                  <c:v>3.523933687917046</c:v>
                </c:pt>
                <c:pt idx="39742">
                  <c:v>3.5233596858036376</c:v>
                </c:pt>
                <c:pt idx="39743">
                  <c:v>3.5222711668377742</c:v>
                </c:pt>
                <c:pt idx="39744">
                  <c:v>3.5222711668377737</c:v>
                </c:pt>
                <c:pt idx="39745">
                  <c:v>3.5177377201909339</c:v>
                </c:pt>
                <c:pt idx="39746">
                  <c:v>3.5318916808069263</c:v>
                </c:pt>
                <c:pt idx="39747">
                  <c:v>3.5142748514493936</c:v>
                </c:pt>
                <c:pt idx="39748">
                  <c:v>3.5170877429298257</c:v>
                </c:pt>
                <c:pt idx="39749">
                  <c:v>3.5274297018890381</c:v>
                </c:pt>
                <c:pt idx="39750">
                  <c:v>3.529401186707537</c:v>
                </c:pt>
                <c:pt idx="39751">
                  <c:v>2.48716214716812</c:v>
                </c:pt>
                <c:pt idx="39752">
                  <c:v>0.65141601145442196</c:v>
                </c:pt>
                <c:pt idx="39753">
                  <c:v>0.66090079007247082</c:v>
                </c:pt>
                <c:pt idx="39754">
                  <c:v>0.63663286499102389</c:v>
                </c:pt>
                <c:pt idx="39755">
                  <c:v>2.4848995461431582</c:v>
                </c:pt>
                <c:pt idx="39756">
                  <c:v>2.4902891628210764</c:v>
                </c:pt>
                <c:pt idx="39757">
                  <c:v>2.4906996517972733</c:v>
                </c:pt>
                <c:pt idx="39758">
                  <c:v>2.4771434973266189</c:v>
                </c:pt>
                <c:pt idx="39759">
                  <c:v>2.4763313408082737</c:v>
                </c:pt>
                <c:pt idx="39760">
                  <c:v>2.4913771271315337</c:v>
                </c:pt>
                <c:pt idx="39761">
                  <c:v>2.4864227047719401</c:v>
                </c:pt>
                <c:pt idx="39762">
                  <c:v>2.5002807854806024</c:v>
                </c:pt>
                <c:pt idx="39763">
                  <c:v>2.4941443910680792</c:v>
                </c:pt>
                <c:pt idx="39764">
                  <c:v>2.4937845629504549</c:v>
                </c:pt>
                <c:pt idx="39765">
                  <c:v>3.3988870064205061</c:v>
                </c:pt>
                <c:pt idx="39766">
                  <c:v>3.3961361101504823</c:v>
                </c:pt>
                <c:pt idx="39767">
                  <c:v>3.4025313616502531</c:v>
                </c:pt>
                <c:pt idx="39768">
                  <c:v>3.4127299486471734</c:v>
                </c:pt>
                <c:pt idx="39769">
                  <c:v>3.4136385344240052</c:v>
                </c:pt>
                <c:pt idx="39770">
                  <c:v>3.4228541057030459</c:v>
                </c:pt>
                <c:pt idx="39771">
                  <c:v>3.414829636513363</c:v>
                </c:pt>
                <c:pt idx="39772">
                  <c:v>3.4006021762755956</c:v>
                </c:pt>
                <c:pt idx="39773">
                  <c:v>3.4099992523671667</c:v>
                </c:pt>
                <c:pt idx="39774">
                  <c:v>3.4103135107223186</c:v>
                </c:pt>
                <c:pt idx="39775">
                  <c:v>3.426959407468527</c:v>
                </c:pt>
                <c:pt idx="39776">
                  <c:v>3.427498610089347</c:v>
                </c:pt>
                <c:pt idx="39777">
                  <c:v>3.4115354598110774</c:v>
                </c:pt>
                <c:pt idx="39778">
                  <c:v>3.4143990029738527</c:v>
                </c:pt>
                <c:pt idx="39779">
                  <c:v>3.411946615736658</c:v>
                </c:pt>
                <c:pt idx="39780">
                  <c:v>3.4032832742434262</c:v>
                </c:pt>
                <c:pt idx="39781">
                  <c:v>3.4044757527238296</c:v>
                </c:pt>
                <c:pt idx="39782">
                  <c:v>3.4008245618249959</c:v>
                </c:pt>
                <c:pt idx="39783">
                  <c:v>3.3853133937928925</c:v>
                </c:pt>
                <c:pt idx="39784">
                  <c:v>3.3879602048483095</c:v>
                </c:pt>
                <c:pt idx="39785">
                  <c:v>3.3873783984302568</c:v>
                </c:pt>
                <c:pt idx="39786">
                  <c:v>2.4829146776653599</c:v>
                </c:pt>
                <c:pt idx="39787">
                  <c:v>2.4829146776653599</c:v>
                </c:pt>
                <c:pt idx="39788">
                  <c:v>2.4829146776653599</c:v>
                </c:pt>
                <c:pt idx="39789">
                  <c:v>2.4828685765392997</c:v>
                </c:pt>
                <c:pt idx="39790">
                  <c:v>2.4832115065084954</c:v>
                </c:pt>
                <c:pt idx="39791">
                  <c:v>2.4687455791659465</c:v>
                </c:pt>
                <c:pt idx="39792">
                  <c:v>2.4679279394374514</c:v>
                </c:pt>
                <c:pt idx="39793">
                  <c:v>2.4531558917737843</c:v>
                </c:pt>
                <c:pt idx="39794">
                  <c:v>2.4550636262526901</c:v>
                </c:pt>
                <c:pt idx="39795">
                  <c:v>2.4693010992656492</c:v>
                </c:pt>
                <c:pt idx="39796">
                  <c:v>0.55165030056214048</c:v>
                </c:pt>
                <c:pt idx="39797">
                  <c:v>0.54154772033746379</c:v>
                </c:pt>
                <c:pt idx="39798">
                  <c:v>0.54154772033746423</c:v>
                </c:pt>
                <c:pt idx="39799">
                  <c:v>0.53232008436319578</c:v>
                </c:pt>
                <c:pt idx="39800">
                  <c:v>0.5533226191976176</c:v>
                </c:pt>
                <c:pt idx="39801">
                  <c:v>0.54260883667315507</c:v>
                </c:pt>
                <c:pt idx="39802">
                  <c:v>0.53845087466999397</c:v>
                </c:pt>
                <c:pt idx="39803">
                  <c:v>2.6238809318719092</c:v>
                </c:pt>
                <c:pt idx="39804">
                  <c:v>2.6183053971921724</c:v>
                </c:pt>
                <c:pt idx="39805">
                  <c:v>2.6183053971921719</c:v>
                </c:pt>
                <c:pt idx="39806">
                  <c:v>2.6010432450343881</c:v>
                </c:pt>
                <c:pt idx="39807">
                  <c:v>3.9517459819592804</c:v>
                </c:pt>
                <c:pt idx="39808">
                  <c:v>3.949864807549599</c:v>
                </c:pt>
                <c:pt idx="39809">
                  <c:v>3.9643929152222426</c:v>
                </c:pt>
                <c:pt idx="39810">
                  <c:v>3.9661515629894351</c:v>
                </c:pt>
                <c:pt idx="39811">
                  <c:v>3.965349941188975</c:v>
                </c:pt>
                <c:pt idx="39812">
                  <c:v>3.9714200955630781</c:v>
                </c:pt>
                <c:pt idx="39813">
                  <c:v>3.9714200955630776</c:v>
                </c:pt>
                <c:pt idx="39814">
                  <c:v>3.9672918181610304</c:v>
                </c:pt>
                <c:pt idx="39815">
                  <c:v>3.9648483548033573</c:v>
                </c:pt>
                <c:pt idx="39816">
                  <c:v>4.5313189705540733</c:v>
                </c:pt>
                <c:pt idx="39817">
                  <c:v>4.5104775814193996</c:v>
                </c:pt>
                <c:pt idx="39818">
                  <c:v>4.519406690775738</c:v>
                </c:pt>
                <c:pt idx="39819">
                  <c:v>4.5131114861213257</c:v>
                </c:pt>
                <c:pt idx="39820">
                  <c:v>4.5071867689545915</c:v>
                </c:pt>
                <c:pt idx="39821">
                  <c:v>4.5251054511947988</c:v>
                </c:pt>
                <c:pt idx="39822">
                  <c:v>4.528341724308401</c:v>
                </c:pt>
                <c:pt idx="39823">
                  <c:v>4.5296304804345793</c:v>
                </c:pt>
                <c:pt idx="39824">
                  <c:v>4.5296304804345793</c:v>
                </c:pt>
                <c:pt idx="39825">
                  <c:v>4.5234533866397939</c:v>
                </c:pt>
                <c:pt idx="39826">
                  <c:v>4.5234533866397939</c:v>
                </c:pt>
                <c:pt idx="39827">
                  <c:v>5.0664578309874226</c:v>
                </c:pt>
                <c:pt idx="39828">
                  <c:v>5.0684250017060366</c:v>
                </c:pt>
                <c:pt idx="39829">
                  <c:v>5.0546342517886336</c:v>
                </c:pt>
                <c:pt idx="39830">
                  <c:v>5.0645416939975263</c:v>
                </c:pt>
                <c:pt idx="39831">
                  <c:v>5.072325564128545</c:v>
                </c:pt>
                <c:pt idx="39832">
                  <c:v>5.0718576796456585</c:v>
                </c:pt>
                <c:pt idx="39833">
                  <c:v>5.0868132553390462</c:v>
                </c:pt>
                <c:pt idx="39834">
                  <c:v>4.5450432801365341</c:v>
                </c:pt>
                <c:pt idx="39835">
                  <c:v>4.5446465286928124</c:v>
                </c:pt>
                <c:pt idx="39836">
                  <c:v>4.5504794775436919</c:v>
                </c:pt>
                <c:pt idx="39837">
                  <c:v>4.5477308037151145</c:v>
                </c:pt>
                <c:pt idx="39838">
                  <c:v>3.4990314253679982</c:v>
                </c:pt>
                <c:pt idx="39839">
                  <c:v>3.5004454748463849</c:v>
                </c:pt>
                <c:pt idx="39840">
                  <c:v>3.5004454748463849</c:v>
                </c:pt>
                <c:pt idx="39841">
                  <c:v>3.5184263137496803</c:v>
                </c:pt>
                <c:pt idx="39842">
                  <c:v>4.1684378975490581</c:v>
                </c:pt>
                <c:pt idx="39843">
                  <c:v>4.161708062302985</c:v>
                </c:pt>
                <c:pt idx="39844">
                  <c:v>4.1668202066750446</c:v>
                </c:pt>
                <c:pt idx="39845">
                  <c:v>4.1719914231651511</c:v>
                </c:pt>
                <c:pt idx="39846">
                  <c:v>4.1709919354137046</c:v>
                </c:pt>
                <c:pt idx="39847">
                  <c:v>3.5182374782231194</c:v>
                </c:pt>
                <c:pt idx="39848">
                  <c:v>4.2670993652264428</c:v>
                </c:pt>
                <c:pt idx="39849">
                  <c:v>4.754714424777398</c:v>
                </c:pt>
                <c:pt idx="39850">
                  <c:v>4.7711430206193759</c:v>
                </c:pt>
                <c:pt idx="39851">
                  <c:v>4.7760116089324622</c:v>
                </c:pt>
                <c:pt idx="39852">
                  <c:v>4.7669241299573901</c:v>
                </c:pt>
                <c:pt idx="39853">
                  <c:v>4.7761208566204356</c:v>
                </c:pt>
                <c:pt idx="39854">
                  <c:v>4.7747522667838078</c:v>
                </c:pt>
                <c:pt idx="39855">
                  <c:v>4.782872135954146</c:v>
                </c:pt>
                <c:pt idx="39856">
                  <c:v>5.2871203428001117</c:v>
                </c:pt>
                <c:pt idx="39857">
                  <c:v>5.2674616206554399</c:v>
                </c:pt>
                <c:pt idx="39858">
                  <c:v>4.7627014147297642</c:v>
                </c:pt>
                <c:pt idx="39859">
                  <c:v>4.7538199274041952</c:v>
                </c:pt>
                <c:pt idx="39860">
                  <c:v>4.7524060831966564</c:v>
                </c:pt>
                <c:pt idx="39861">
                  <c:v>4.7616427551179568</c:v>
                </c:pt>
                <c:pt idx="39862">
                  <c:v>4.7616427551179576</c:v>
                </c:pt>
                <c:pt idx="39863">
                  <c:v>4.76954915768082</c:v>
                </c:pt>
                <c:pt idx="39864">
                  <c:v>4.7602387050037764</c:v>
                </c:pt>
                <c:pt idx="39865">
                  <c:v>4.7602387050037764</c:v>
                </c:pt>
                <c:pt idx="39866">
                  <c:v>4.7681612391463242</c:v>
                </c:pt>
                <c:pt idx="39867">
                  <c:v>4.7627643600786929</c:v>
                </c:pt>
                <c:pt idx="39868">
                  <c:v>4.7715683388243288</c:v>
                </c:pt>
                <c:pt idx="39869">
                  <c:v>4.769538456325555</c:v>
                </c:pt>
                <c:pt idx="39870">
                  <c:v>4.7821855186794711</c:v>
                </c:pt>
                <c:pt idx="39871">
                  <c:v>4.7731653862369399</c:v>
                </c:pt>
                <c:pt idx="39872">
                  <c:v>4.7547530959158903</c:v>
                </c:pt>
                <c:pt idx="39873">
                  <c:v>4.2489746574860146</c:v>
                </c:pt>
                <c:pt idx="39874">
                  <c:v>4.2556357503854096</c:v>
                </c:pt>
                <c:pt idx="39875">
                  <c:v>4.2544600457587274</c:v>
                </c:pt>
                <c:pt idx="39876">
                  <c:v>4.2625937116835919</c:v>
                </c:pt>
                <c:pt idx="39877">
                  <c:v>4.2742930177104972</c:v>
                </c:pt>
                <c:pt idx="39878">
                  <c:v>4.2791362474141224</c:v>
                </c:pt>
                <c:pt idx="39879">
                  <c:v>3.5375200385146699</c:v>
                </c:pt>
                <c:pt idx="39880">
                  <c:v>2.6532149916438077</c:v>
                </c:pt>
                <c:pt idx="39881">
                  <c:v>2.6481504255571977</c:v>
                </c:pt>
                <c:pt idx="39882">
                  <c:v>2.6488384845772921</c:v>
                </c:pt>
                <c:pt idx="39883">
                  <c:v>2.6429825507913809</c:v>
                </c:pt>
                <c:pt idx="39884">
                  <c:v>3.5149458352534912</c:v>
                </c:pt>
                <c:pt idx="39885">
                  <c:v>3.5295548722542756</c:v>
                </c:pt>
                <c:pt idx="39886">
                  <c:v>3.526382991554057</c:v>
                </c:pt>
                <c:pt idx="39887">
                  <c:v>2.4748195889637765</c:v>
                </c:pt>
                <c:pt idx="39888">
                  <c:v>2.4755728480734773</c:v>
                </c:pt>
                <c:pt idx="39889">
                  <c:v>2.4877178735785881</c:v>
                </c:pt>
                <c:pt idx="39890">
                  <c:v>2.486338866151617</c:v>
                </c:pt>
                <c:pt idx="39891">
                  <c:v>2.4862342757852667</c:v>
                </c:pt>
                <c:pt idx="39892">
                  <c:v>2.4734557717361056</c:v>
                </c:pt>
                <c:pt idx="39893">
                  <c:v>2.4744114384437674</c:v>
                </c:pt>
                <c:pt idx="39894">
                  <c:v>2.4824486711283043</c:v>
                </c:pt>
                <c:pt idx="39895">
                  <c:v>2.4821590455841953</c:v>
                </c:pt>
                <c:pt idx="39896">
                  <c:v>2.4828821031175181</c:v>
                </c:pt>
                <c:pt idx="39897">
                  <c:v>2.4767073279548946</c:v>
                </c:pt>
                <c:pt idx="39898">
                  <c:v>2.4779237977699462</c:v>
                </c:pt>
                <c:pt idx="39899">
                  <c:v>2.4910411695153907</c:v>
                </c:pt>
                <c:pt idx="39900">
                  <c:v>2.5030788845310541</c:v>
                </c:pt>
                <c:pt idx="39901">
                  <c:v>2.4978613328792787</c:v>
                </c:pt>
                <c:pt idx="39902">
                  <c:v>2.4920758912317842</c:v>
                </c:pt>
                <c:pt idx="39903">
                  <c:v>2.505531860972348</c:v>
                </c:pt>
                <c:pt idx="39904">
                  <c:v>2.5047301972632119</c:v>
                </c:pt>
                <c:pt idx="39905">
                  <c:v>2.5126778440482309</c:v>
                </c:pt>
                <c:pt idx="39906">
                  <c:v>2.5133638651883556</c:v>
                </c:pt>
                <c:pt idx="39907">
                  <c:v>2.5211453717371883</c:v>
                </c:pt>
                <c:pt idx="39908">
                  <c:v>2.5156929833078423</c:v>
                </c:pt>
                <c:pt idx="39909">
                  <c:v>2.5163842922629209</c:v>
                </c:pt>
                <c:pt idx="39910">
                  <c:v>2.5163842922629209</c:v>
                </c:pt>
                <c:pt idx="39911">
                  <c:v>2.5163842922629209</c:v>
                </c:pt>
                <c:pt idx="39912">
                  <c:v>3.4286330754207115</c:v>
                </c:pt>
                <c:pt idx="39913">
                  <c:v>3.4421696718709227</c:v>
                </c:pt>
                <c:pt idx="39914">
                  <c:v>3.4417085664535261</c:v>
                </c:pt>
                <c:pt idx="39915">
                  <c:v>2.5300571902738076</c:v>
                </c:pt>
                <c:pt idx="39916">
                  <c:v>2.5300571902738076</c:v>
                </c:pt>
                <c:pt idx="39917">
                  <c:v>2.5300571902738076</c:v>
                </c:pt>
                <c:pt idx="39918">
                  <c:v>2.5312745367575302</c:v>
                </c:pt>
                <c:pt idx="39919">
                  <c:v>2.5440539620681544</c:v>
                </c:pt>
                <c:pt idx="39920">
                  <c:v>2.5307836163526845</c:v>
                </c:pt>
                <c:pt idx="39921">
                  <c:v>2.5307836163526845</c:v>
                </c:pt>
                <c:pt idx="39922">
                  <c:v>2.5316188735091223</c:v>
                </c:pt>
                <c:pt idx="39923">
                  <c:v>2.5330797618955607</c:v>
                </c:pt>
                <c:pt idx="39924">
                  <c:v>2.5320532277950032</c:v>
                </c:pt>
                <c:pt idx="39925">
                  <c:v>2.5180182526970918</c:v>
                </c:pt>
                <c:pt idx="39926">
                  <c:v>2.5330797618955612</c:v>
                </c:pt>
                <c:pt idx="39927">
                  <c:v>2.5316188735091223</c:v>
                </c:pt>
                <c:pt idx="39928">
                  <c:v>2.5317185782423124</c:v>
                </c:pt>
                <c:pt idx="39929">
                  <c:v>2.5317185782423128</c:v>
                </c:pt>
                <c:pt idx="39930">
                  <c:v>2.5317185782423128</c:v>
                </c:pt>
                <c:pt idx="39931">
                  <c:v>3.41924491606638</c:v>
                </c:pt>
                <c:pt idx="39932">
                  <c:v>3.4373272352763462</c:v>
                </c:pt>
                <c:pt idx="39933">
                  <c:v>3.4369097071450163</c:v>
                </c:pt>
                <c:pt idx="39934">
                  <c:v>3.4186858140386729</c:v>
                </c:pt>
                <c:pt idx="39935">
                  <c:v>3.4186858140386729</c:v>
                </c:pt>
                <c:pt idx="39936">
                  <c:v>3.4186858140386729</c:v>
                </c:pt>
                <c:pt idx="39937">
                  <c:v>3.4145300714360234</c:v>
                </c:pt>
                <c:pt idx="39938">
                  <c:v>3.3942293870853821</c:v>
                </c:pt>
                <c:pt idx="39939">
                  <c:v>3.4138935007623399</c:v>
                </c:pt>
                <c:pt idx="39940">
                  <c:v>4.0793785870654</c:v>
                </c:pt>
                <c:pt idx="39941">
                  <c:v>4.0586361077523181</c:v>
                </c:pt>
                <c:pt idx="39942">
                  <c:v>4.0715223601036676</c:v>
                </c:pt>
                <c:pt idx="39943">
                  <c:v>3.4094597925482457</c:v>
                </c:pt>
                <c:pt idx="39944">
                  <c:v>3.3930765341036926</c:v>
                </c:pt>
                <c:pt idx="39945">
                  <c:v>3.3960971662393624</c:v>
                </c:pt>
                <c:pt idx="39946">
                  <c:v>3.3996628650873477</c:v>
                </c:pt>
                <c:pt idx="39947">
                  <c:v>4.0458031787374704</c:v>
                </c:pt>
                <c:pt idx="39948">
                  <c:v>4.0500292197144843</c:v>
                </c:pt>
                <c:pt idx="39949">
                  <c:v>4.0556585192757542</c:v>
                </c:pt>
                <c:pt idx="39950">
                  <c:v>4.0378519263316539</c:v>
                </c:pt>
                <c:pt idx="39951">
                  <c:v>4.0435788951073226</c:v>
                </c:pt>
                <c:pt idx="39952">
                  <c:v>4.0477008157546157</c:v>
                </c:pt>
                <c:pt idx="39953">
                  <c:v>4.0546364052491972</c:v>
                </c:pt>
                <c:pt idx="39954">
                  <c:v>4.053021560133808</c:v>
                </c:pt>
                <c:pt idx="39955">
                  <c:v>4.0570264326901206</c:v>
                </c:pt>
                <c:pt idx="39956">
                  <c:v>4.0623129205303767</c:v>
                </c:pt>
                <c:pt idx="39957">
                  <c:v>4.0450495109832652</c:v>
                </c:pt>
                <c:pt idx="39958">
                  <c:v>4.0490521944347728</c:v>
                </c:pt>
                <c:pt idx="39959">
                  <c:v>4.0500979035198341</c:v>
                </c:pt>
                <c:pt idx="39960">
                  <c:v>4.6777518068727604</c:v>
                </c:pt>
                <c:pt idx="39961">
                  <c:v>4.6590175673663348</c:v>
                </c:pt>
                <c:pt idx="39962">
                  <c:v>4.1396275036392574</c:v>
                </c:pt>
                <c:pt idx="39963">
                  <c:v>4.1221094940019629</c:v>
                </c:pt>
                <c:pt idx="39964">
                  <c:v>4.136270206053009</c:v>
                </c:pt>
                <c:pt idx="39965">
                  <c:v>4.1402487395554184</c:v>
                </c:pt>
                <c:pt idx="39966">
                  <c:v>4.1441631658844553</c:v>
                </c:pt>
                <c:pt idx="39967">
                  <c:v>4.1270303110524251</c:v>
                </c:pt>
                <c:pt idx="39968">
                  <c:v>4.1310418118935699</c:v>
                </c:pt>
                <c:pt idx="39969">
                  <c:v>4.1445527229935513</c:v>
                </c:pt>
                <c:pt idx="39970">
                  <c:v>4.1276421740205862</c:v>
                </c:pt>
                <c:pt idx="39971">
                  <c:v>3.4733893324438392</c:v>
                </c:pt>
                <c:pt idx="39972">
                  <c:v>3.4754661984496544</c:v>
                </c:pt>
                <c:pt idx="39973">
                  <c:v>3.4682181368456444</c:v>
                </c:pt>
                <c:pt idx="39974">
                  <c:v>3.4682181368456444</c:v>
                </c:pt>
                <c:pt idx="39975">
                  <c:v>3.4754661984496549</c:v>
                </c:pt>
                <c:pt idx="39976">
                  <c:v>3.4764112264818086</c:v>
                </c:pt>
                <c:pt idx="39977">
                  <c:v>3.4764112264818086</c:v>
                </c:pt>
                <c:pt idx="39978">
                  <c:v>2.5921727715218639</c:v>
                </c:pt>
                <c:pt idx="39979">
                  <c:v>2.5921727715218639</c:v>
                </c:pt>
                <c:pt idx="39980">
                  <c:v>2.5912224966326489</c:v>
                </c:pt>
                <c:pt idx="39981">
                  <c:v>2.5921063235345478</c:v>
                </c:pt>
                <c:pt idx="39982">
                  <c:v>2.5918606288245454</c:v>
                </c:pt>
                <c:pt idx="39983">
                  <c:v>3.5936170434166508</c:v>
                </c:pt>
                <c:pt idx="39984">
                  <c:v>3.5832811570062533</c:v>
                </c:pt>
                <c:pt idx="39985">
                  <c:v>3.5832811570062533</c:v>
                </c:pt>
                <c:pt idx="39986">
                  <c:v>3.5846301713203919</c:v>
                </c:pt>
                <c:pt idx="39987">
                  <c:v>3.5816098090302213</c:v>
                </c:pt>
                <c:pt idx="39988">
                  <c:v>3.597513463734106</c:v>
                </c:pt>
                <c:pt idx="39989">
                  <c:v>3.5975134637341064</c:v>
                </c:pt>
                <c:pt idx="39990">
                  <c:v>3.5996959346673081</c:v>
                </c:pt>
                <c:pt idx="39991">
                  <c:v>2.6001952420089673</c:v>
                </c:pt>
                <c:pt idx="39992">
                  <c:v>2.6001952420089673</c:v>
                </c:pt>
                <c:pt idx="39993">
                  <c:v>2.6001952420089673</c:v>
                </c:pt>
                <c:pt idx="39994">
                  <c:v>2.6001952420089669</c:v>
                </c:pt>
                <c:pt idx="39995">
                  <c:v>2.6001952420089669</c:v>
                </c:pt>
                <c:pt idx="39996">
                  <c:v>2.6001952420089669</c:v>
                </c:pt>
                <c:pt idx="39997">
                  <c:v>2.6063090227684831</c:v>
                </c:pt>
                <c:pt idx="39998">
                  <c:v>2.6063090227684835</c:v>
                </c:pt>
                <c:pt idx="39999">
                  <c:v>2.6122323411921919</c:v>
                </c:pt>
                <c:pt idx="40000">
                  <c:v>2.6063090227684831</c:v>
                </c:pt>
                <c:pt idx="40001">
                  <c:v>2.606038702921317</c:v>
                </c:pt>
                <c:pt idx="40002">
                  <c:v>2.6204260780233826</c:v>
                </c:pt>
                <c:pt idx="40003">
                  <c:v>2.6195308517852438</c:v>
                </c:pt>
                <c:pt idx="40004">
                  <c:v>2.6195308517852438</c:v>
                </c:pt>
                <c:pt idx="40005">
                  <c:v>2.6195308517852443</c:v>
                </c:pt>
                <c:pt idx="40006">
                  <c:v>2.6195308517852438</c:v>
                </c:pt>
                <c:pt idx="40007">
                  <c:v>2.6248247847969752</c:v>
                </c:pt>
                <c:pt idx="40008">
                  <c:v>2.6305827804553679</c:v>
                </c:pt>
                <c:pt idx="40009">
                  <c:v>2.6305827804553679</c:v>
                </c:pt>
                <c:pt idx="40010">
                  <c:v>2.6305827804553679</c:v>
                </c:pt>
                <c:pt idx="40011">
                  <c:v>2.6313598740348172</c:v>
                </c:pt>
                <c:pt idx="40012">
                  <c:v>2.6305714176487709</c:v>
                </c:pt>
                <c:pt idx="40013">
                  <c:v>2.6302082566719172</c:v>
                </c:pt>
                <c:pt idx="40014">
                  <c:v>0.44571768641523279</c:v>
                </c:pt>
                <c:pt idx="40015">
                  <c:v>0.43996399199932379</c:v>
                </c:pt>
                <c:pt idx="40016">
                  <c:v>0.43996399199932379</c:v>
                </c:pt>
                <c:pt idx="40017">
                  <c:v>0.44103056635323351</c:v>
                </c:pt>
                <c:pt idx="40018">
                  <c:v>0.42561597645914606</c:v>
                </c:pt>
                <c:pt idx="40019">
                  <c:v>0.40174327460315223</c:v>
                </c:pt>
                <c:pt idx="40020">
                  <c:v>0.44103056635323618</c:v>
                </c:pt>
                <c:pt idx="40021">
                  <c:v>0.44836748622699446</c:v>
                </c:pt>
                <c:pt idx="40022">
                  <c:v>0.44836748622699346</c:v>
                </c:pt>
                <c:pt idx="40023">
                  <c:v>3.1368053766314041</c:v>
                </c:pt>
                <c:pt idx="40024">
                  <c:v>3.1415282325320657</c:v>
                </c:pt>
                <c:pt idx="40025">
                  <c:v>3.1415282325320657</c:v>
                </c:pt>
                <c:pt idx="40026">
                  <c:v>3.1368053766314041</c:v>
                </c:pt>
                <c:pt idx="40027">
                  <c:v>3.1368053766314041</c:v>
                </c:pt>
                <c:pt idx="40028">
                  <c:v>3.1319284734072421</c:v>
                </c:pt>
                <c:pt idx="40029">
                  <c:v>3.1311526237764089</c:v>
                </c:pt>
                <c:pt idx="40030">
                  <c:v>3.1255541028002916</c:v>
                </c:pt>
                <c:pt idx="40031">
                  <c:v>3.1245490496690436</c:v>
                </c:pt>
                <c:pt idx="40032">
                  <c:v>3.884539246975157</c:v>
                </c:pt>
                <c:pt idx="40033">
                  <c:v>3.8700570501324547</c:v>
                </c:pt>
                <c:pt idx="40034">
                  <c:v>3.8727517461630492</c:v>
                </c:pt>
                <c:pt idx="40035">
                  <c:v>3.8693926230859663</c:v>
                </c:pt>
                <c:pt idx="40036">
                  <c:v>3.883963869320799</c:v>
                </c:pt>
                <c:pt idx="40037">
                  <c:v>3.8744553643638033</c:v>
                </c:pt>
                <c:pt idx="40038">
                  <c:v>3.8652672542697846</c:v>
                </c:pt>
                <c:pt idx="40039">
                  <c:v>3.85578738495271</c:v>
                </c:pt>
                <c:pt idx="40040">
                  <c:v>3.8630543441381757</c:v>
                </c:pt>
                <c:pt idx="40041">
                  <c:v>3.8600781372669712</c:v>
                </c:pt>
                <c:pt idx="40042">
                  <c:v>3.8561774770686328</c:v>
                </c:pt>
                <c:pt idx="40043">
                  <c:v>3.8530298833512728</c:v>
                </c:pt>
                <c:pt idx="40044">
                  <c:v>3.8544023305439192</c:v>
                </c:pt>
                <c:pt idx="40045">
                  <c:v>3.8699495367864518</c:v>
                </c:pt>
                <c:pt idx="40046">
                  <c:v>3.8779737741676583</c:v>
                </c:pt>
                <c:pt idx="40047">
                  <c:v>3.8750208686625465</c:v>
                </c:pt>
                <c:pt idx="40048">
                  <c:v>3.8711537724116063</c:v>
                </c:pt>
                <c:pt idx="40049">
                  <c:v>4.4517728933381768</c:v>
                </c:pt>
                <c:pt idx="40050">
                  <c:v>4.4517728933381759</c:v>
                </c:pt>
                <c:pt idx="40051">
                  <c:v>4.4356137107095739</c:v>
                </c:pt>
                <c:pt idx="40052">
                  <c:v>4.4281237350253777</c:v>
                </c:pt>
                <c:pt idx="40053">
                  <c:v>4.4236497378433723</c:v>
                </c:pt>
                <c:pt idx="40054">
                  <c:v>3.3486947229561888</c:v>
                </c:pt>
                <c:pt idx="40055">
                  <c:v>3.3404622406591438</c:v>
                </c:pt>
                <c:pt idx="40056">
                  <c:v>3.3378742682421589</c:v>
                </c:pt>
                <c:pt idx="40057">
                  <c:v>4.1012621911887184</c:v>
                </c:pt>
                <c:pt idx="40058">
                  <c:v>4.0948121031678291</c:v>
                </c:pt>
                <c:pt idx="40059">
                  <c:v>4.09481210316783</c:v>
                </c:pt>
                <c:pt idx="40060">
                  <c:v>4.1087536309182333</c:v>
                </c:pt>
                <c:pt idx="40061">
                  <c:v>4.1239453922591007</c:v>
                </c:pt>
                <c:pt idx="40062">
                  <c:v>4.1283968765165024</c:v>
                </c:pt>
                <c:pt idx="40063">
                  <c:v>3.4934340150461964</c:v>
                </c:pt>
                <c:pt idx="40064">
                  <c:v>3.5009925826079016</c:v>
                </c:pt>
                <c:pt idx="40065">
                  <c:v>3.4987480442597234</c:v>
                </c:pt>
                <c:pt idx="40066">
                  <c:v>3.5036172403545263</c:v>
                </c:pt>
                <c:pt idx="40067">
                  <c:v>3.4837951529982516</c:v>
                </c:pt>
                <c:pt idx="40068">
                  <c:v>3.4837951529982516</c:v>
                </c:pt>
                <c:pt idx="40069">
                  <c:v>4.1297946813736113</c:v>
                </c:pt>
                <c:pt idx="40070">
                  <c:v>4.1328951562468426</c:v>
                </c:pt>
                <c:pt idx="40071">
                  <c:v>4.1209472633794553</c:v>
                </c:pt>
                <c:pt idx="40072">
                  <c:v>4.1193182166760716</c:v>
                </c:pt>
                <c:pt idx="40073">
                  <c:v>4.7254598463668485</c:v>
                </c:pt>
                <c:pt idx="40074">
                  <c:v>4.7326729263805811</c:v>
                </c:pt>
                <c:pt idx="40075">
                  <c:v>4.7231887112942452</c:v>
                </c:pt>
                <c:pt idx="40076">
                  <c:v>4.6995563421130626</c:v>
                </c:pt>
                <c:pt idx="40077">
                  <c:v>5.0912725921620332</c:v>
                </c:pt>
                <c:pt idx="40078">
                  <c:v>5.0912725921620332</c:v>
                </c:pt>
                <c:pt idx="40079">
                  <c:v>5.1119890197234517</c:v>
                </c:pt>
                <c:pt idx="40080">
                  <c:v>4.6996408191844212</c:v>
                </c:pt>
                <c:pt idx="40081">
                  <c:v>4.7246340338042998</c:v>
                </c:pt>
                <c:pt idx="40082">
                  <c:v>4.7193445031086512</c:v>
                </c:pt>
                <c:pt idx="40083">
                  <c:v>5.1340072443477895</c:v>
                </c:pt>
                <c:pt idx="40084">
                  <c:v>5.5580861962020753</c:v>
                </c:pt>
                <c:pt idx="40085">
                  <c:v>5.5506332053405316</c:v>
                </c:pt>
                <c:pt idx="40086">
                  <c:v>5.8412593746730694</c:v>
                </c:pt>
                <c:pt idx="40087">
                  <c:v>6.1484052397931528</c:v>
                </c:pt>
                <c:pt idx="40088">
                  <c:v>5.871020679484837</c:v>
                </c:pt>
                <c:pt idx="40089">
                  <c:v>5.8747995825624333</c:v>
                </c:pt>
                <c:pt idx="40090">
                  <c:v>5.8985805670105984</c:v>
                </c:pt>
                <c:pt idx="40091">
                  <c:v>5.8887070974804594</c:v>
                </c:pt>
                <c:pt idx="40092">
                  <c:v>5.8683642135764007</c:v>
                </c:pt>
                <c:pt idx="40093">
                  <c:v>5.8902826465805251</c:v>
                </c:pt>
                <c:pt idx="40094">
                  <c:v>5.8803396528501981</c:v>
                </c:pt>
                <c:pt idx="40095">
                  <c:v>5.8560000581063072</c:v>
                </c:pt>
                <c:pt idx="40096">
                  <c:v>5.8536435774783877</c:v>
                </c:pt>
                <c:pt idx="40097">
                  <c:v>5.8536435774783877</c:v>
                </c:pt>
                <c:pt idx="40098">
                  <c:v>5.8780321685763051</c:v>
                </c:pt>
                <c:pt idx="40099">
                  <c:v>5.9094162632463503</c:v>
                </c:pt>
                <c:pt idx="40100">
                  <c:v>5.6039585198867981</c:v>
                </c:pt>
                <c:pt idx="40101">
                  <c:v>5.5971116845348998</c:v>
                </c:pt>
                <c:pt idx="40102">
                  <c:v>5.6133852685110348</c:v>
                </c:pt>
                <c:pt idx="40103">
                  <c:v>5.6255938430897157</c:v>
                </c:pt>
                <c:pt idx="40104">
                  <c:v>5.1944989011980089</c:v>
                </c:pt>
                <c:pt idx="40105">
                  <c:v>5.202718922173533</c:v>
                </c:pt>
                <c:pt idx="40106">
                  <c:v>5.2069816454832596</c:v>
                </c:pt>
                <c:pt idx="40107">
                  <c:v>5.2306720578620709</c:v>
                </c:pt>
                <c:pt idx="40108">
                  <c:v>4.8015354052280674</c:v>
                </c:pt>
                <c:pt idx="40109">
                  <c:v>4.8015354052280674</c:v>
                </c:pt>
                <c:pt idx="40110">
                  <c:v>5.2149779187478895</c:v>
                </c:pt>
                <c:pt idx="40111">
                  <c:v>5.2129283175697596</c:v>
                </c:pt>
                <c:pt idx="40112">
                  <c:v>5.1887617292605066</c:v>
                </c:pt>
                <c:pt idx="40113">
                  <c:v>5.6142285930579305</c:v>
                </c:pt>
                <c:pt idx="40114">
                  <c:v>5.2607646688618024</c:v>
                </c:pt>
                <c:pt idx="40115">
                  <c:v>4.7603062297108929</c:v>
                </c:pt>
                <c:pt idx="40116">
                  <c:v>4.7824985632830428</c:v>
                </c:pt>
                <c:pt idx="40117">
                  <c:v>4.2852653919808326</c:v>
                </c:pt>
                <c:pt idx="40118">
                  <c:v>3.5391801375156993</c:v>
                </c:pt>
                <c:pt idx="40119">
                  <c:v>3.5311224422828134</c:v>
                </c:pt>
                <c:pt idx="40120">
                  <c:v>3.53365859699616</c:v>
                </c:pt>
                <c:pt idx="40121">
                  <c:v>3.5157809830698663</c:v>
                </c:pt>
                <c:pt idx="40122">
                  <c:v>3.5298929333207254</c:v>
                </c:pt>
                <c:pt idx="40123">
                  <c:v>3.5471988259648093</c:v>
                </c:pt>
                <c:pt idx="40124">
                  <c:v>3.5298929333207254</c:v>
                </c:pt>
                <c:pt idx="40125">
                  <c:v>3.5266123020292635</c:v>
                </c:pt>
                <c:pt idx="40126">
                  <c:v>3.5445580440115987</c:v>
                </c:pt>
                <c:pt idx="40127">
                  <c:v>3.5445580440115969</c:v>
                </c:pt>
                <c:pt idx="40128">
                  <c:v>3.5405184088686754</c:v>
                </c:pt>
                <c:pt idx="40129">
                  <c:v>3.5308951487560263</c:v>
                </c:pt>
                <c:pt idx="40130">
                  <c:v>3.5308951487560263</c:v>
                </c:pt>
                <c:pt idx="40131">
                  <c:v>3.5488931823850636</c:v>
                </c:pt>
                <c:pt idx="40132">
                  <c:v>3.5488931823850636</c:v>
                </c:pt>
                <c:pt idx="40133">
                  <c:v>3.5432826922576837</c:v>
                </c:pt>
                <c:pt idx="40134">
                  <c:v>3.5401299455270676</c:v>
                </c:pt>
                <c:pt idx="40135">
                  <c:v>3.5497718632268938</c:v>
                </c:pt>
                <c:pt idx="40136">
                  <c:v>3.5411371610459068</c:v>
                </c:pt>
                <c:pt idx="40137">
                  <c:v>3.5430508408977515</c:v>
                </c:pt>
                <c:pt idx="40138">
                  <c:v>3.5290152591440567</c:v>
                </c:pt>
                <c:pt idx="40139">
                  <c:v>3.5327762029758087</c:v>
                </c:pt>
                <c:pt idx="40140">
                  <c:v>3.5419583479490009</c:v>
                </c:pt>
                <c:pt idx="40141">
                  <c:v>2.6695760068204586</c:v>
                </c:pt>
                <c:pt idx="40142">
                  <c:v>2.6701111782984817</c:v>
                </c:pt>
                <c:pt idx="40143">
                  <c:v>2.6707299352605411</c:v>
                </c:pt>
                <c:pt idx="40144">
                  <c:v>0.63090816230350388</c:v>
                </c:pt>
                <c:pt idx="40145">
                  <c:v>0.62063749073121854</c:v>
                </c:pt>
                <c:pt idx="40146">
                  <c:v>0.59777692566843088</c:v>
                </c:pt>
                <c:pt idx="40147">
                  <c:v>0.57103890571644</c:v>
                </c:pt>
                <c:pt idx="40148">
                  <c:v>0.56397277998683071</c:v>
                </c:pt>
                <c:pt idx="40149">
                  <c:v>0.5639727799868316</c:v>
                </c:pt>
                <c:pt idx="40150">
                  <c:v>0.55598994406195956</c:v>
                </c:pt>
                <c:pt idx="40151">
                  <c:v>0.56131882575014092</c:v>
                </c:pt>
                <c:pt idx="40152">
                  <c:v>0.55121769468176451</c:v>
                </c:pt>
                <c:pt idx="40153">
                  <c:v>0.51656800888592347</c:v>
                </c:pt>
                <c:pt idx="40154">
                  <c:v>0.476414483013885</c:v>
                </c:pt>
                <c:pt idx="40155">
                  <c:v>0.46650793841873422</c:v>
                </c:pt>
                <c:pt idx="40156">
                  <c:v>0.46111907491308152</c:v>
                </c:pt>
                <c:pt idx="40157">
                  <c:v>0.41461207625600155</c:v>
                </c:pt>
                <c:pt idx="40158">
                  <c:v>0.4037108050968195</c:v>
                </c:pt>
                <c:pt idx="40159">
                  <c:v>0.38929977962787371</c:v>
                </c:pt>
                <c:pt idx="40160">
                  <c:v>0.37482649472074059</c:v>
                </c:pt>
                <c:pt idx="40161">
                  <c:v>0.37482649472074125</c:v>
                </c:pt>
                <c:pt idx="40162">
                  <c:v>0.33605015791817883</c:v>
                </c:pt>
                <c:pt idx="40163">
                  <c:v>0.37482649472074248</c:v>
                </c:pt>
                <c:pt idx="40164">
                  <c:v>0.38954227521944257</c:v>
                </c:pt>
                <c:pt idx="40165">
                  <c:v>0.41153831865468138</c:v>
                </c:pt>
                <c:pt idx="40166">
                  <c:v>0.39767750570428495</c:v>
                </c:pt>
                <c:pt idx="40167">
                  <c:v>0.39767750570428551</c:v>
                </c:pt>
                <c:pt idx="40168">
                  <c:v>0.39767750570428434</c:v>
                </c:pt>
                <c:pt idx="40169">
                  <c:v>0.41168564176793448</c:v>
                </c:pt>
                <c:pt idx="40170">
                  <c:v>0.42439600222121526</c:v>
                </c:pt>
                <c:pt idx="40171">
                  <c:v>0.41170838967277501</c:v>
                </c:pt>
                <c:pt idx="40172">
                  <c:v>0.41170838967277384</c:v>
                </c:pt>
                <c:pt idx="40173">
                  <c:v>0.42349734355719099</c:v>
                </c:pt>
                <c:pt idx="40174">
                  <c:v>2.4358941226783766</c:v>
                </c:pt>
                <c:pt idx="40175">
                  <c:v>2.4420763691408012</c:v>
                </c:pt>
                <c:pt idx="40176">
                  <c:v>2.4420763691408007</c:v>
                </c:pt>
                <c:pt idx="40177">
                  <c:v>2.4564410225768789</c:v>
                </c:pt>
                <c:pt idx="40178">
                  <c:v>2.4569270715174802</c:v>
                </c:pt>
                <c:pt idx="40179">
                  <c:v>2.4562234448075082</c:v>
                </c:pt>
                <c:pt idx="40180">
                  <c:v>2.4553426531188607</c:v>
                </c:pt>
                <c:pt idx="40181">
                  <c:v>2.4544671945571261</c:v>
                </c:pt>
                <c:pt idx="40182">
                  <c:v>2.469987098004363</c:v>
                </c:pt>
                <c:pt idx="40183">
                  <c:v>2.4702868071277284</c:v>
                </c:pt>
                <c:pt idx="40184">
                  <c:v>2.4703399775291186</c:v>
                </c:pt>
                <c:pt idx="40185">
                  <c:v>2.4849963935512136</c:v>
                </c:pt>
                <c:pt idx="40186">
                  <c:v>2.4842678777977323</c:v>
                </c:pt>
                <c:pt idx="40187">
                  <c:v>2.4833745733562012</c:v>
                </c:pt>
                <c:pt idx="40188">
                  <c:v>2.4832944345564978</c:v>
                </c:pt>
                <c:pt idx="40189">
                  <c:v>2.4974477190246027</c:v>
                </c:pt>
                <c:pt idx="40190">
                  <c:v>2.4922236914450107</c:v>
                </c:pt>
                <c:pt idx="40191">
                  <c:v>3.5271281426173462</c:v>
                </c:pt>
                <c:pt idx="40192">
                  <c:v>3.5084494412474863</c:v>
                </c:pt>
                <c:pt idx="40193">
                  <c:v>3.5271281426173462</c:v>
                </c:pt>
                <c:pt idx="40194">
                  <c:v>3.5127272683205137</c:v>
                </c:pt>
                <c:pt idx="40195">
                  <c:v>3.5133991844571875</c:v>
                </c:pt>
                <c:pt idx="40196">
                  <c:v>3.5240053319489424</c:v>
                </c:pt>
                <c:pt idx="40197">
                  <c:v>4.570724508063905</c:v>
                </c:pt>
                <c:pt idx="40198">
                  <c:v>4.5681192720487118</c:v>
                </c:pt>
                <c:pt idx="40199">
                  <c:v>4.5845492336039095</c:v>
                </c:pt>
                <c:pt idx="40200">
                  <c:v>4.5724780383321884</c:v>
                </c:pt>
                <c:pt idx="40201">
                  <c:v>4.5642242070107208</c:v>
                </c:pt>
                <c:pt idx="40202">
                  <c:v>4.5724780383321892</c:v>
                </c:pt>
                <c:pt idx="40203">
                  <c:v>4.5724780383321892</c:v>
                </c:pt>
                <c:pt idx="40204">
                  <c:v>4.5776705584757282</c:v>
                </c:pt>
                <c:pt idx="40205">
                  <c:v>4.0077895797180485</c:v>
                </c:pt>
                <c:pt idx="40206">
                  <c:v>4.0020216600270544</c:v>
                </c:pt>
                <c:pt idx="40207">
                  <c:v>3.9981897959102333</c:v>
                </c:pt>
                <c:pt idx="40208">
                  <c:v>3.9981897959102328</c:v>
                </c:pt>
                <c:pt idx="40209">
                  <c:v>3.999782004985891</c:v>
                </c:pt>
                <c:pt idx="40210">
                  <c:v>4.0097456849351936</c:v>
                </c:pt>
                <c:pt idx="40211">
                  <c:v>4.0186953971543131</c:v>
                </c:pt>
                <c:pt idx="40212">
                  <c:v>4.0213678358976432</c:v>
                </c:pt>
                <c:pt idx="40213">
                  <c:v>4.0079202674114116</c:v>
                </c:pt>
                <c:pt idx="40214">
                  <c:v>4.0113429831686087</c:v>
                </c:pt>
                <c:pt idx="40215">
                  <c:v>4.0211428089679275</c:v>
                </c:pt>
                <c:pt idx="40216">
                  <c:v>4.0037298817054054</c:v>
                </c:pt>
                <c:pt idx="40217">
                  <c:v>4.0064523920834541</c:v>
                </c:pt>
                <c:pt idx="40218">
                  <c:v>4.0093849321085342</c:v>
                </c:pt>
                <c:pt idx="40219">
                  <c:v>4.0125693318720534</c:v>
                </c:pt>
                <c:pt idx="40220">
                  <c:v>3.9957072113239778</c:v>
                </c:pt>
                <c:pt idx="40221">
                  <c:v>3.9916658690313245</c:v>
                </c:pt>
                <c:pt idx="40222">
                  <c:v>3.1301891359876568</c:v>
                </c:pt>
                <c:pt idx="40223">
                  <c:v>3.1305259986295813</c:v>
                </c:pt>
                <c:pt idx="40224">
                  <c:v>3.8653585098913648</c:v>
                </c:pt>
                <c:pt idx="40225">
                  <c:v>3.8600527296868035</c:v>
                </c:pt>
                <c:pt idx="40226">
                  <c:v>3.8778329445030852</c:v>
                </c:pt>
                <c:pt idx="40227">
                  <c:v>3.8719004991794805</c:v>
                </c:pt>
                <c:pt idx="40228">
                  <c:v>2.4569829662751181</c:v>
                </c:pt>
                <c:pt idx="40229">
                  <c:v>2.4569829662751181</c:v>
                </c:pt>
                <c:pt idx="40230">
                  <c:v>2.439229847238404</c:v>
                </c:pt>
                <c:pt idx="40231">
                  <c:v>2.4569829662751186</c:v>
                </c:pt>
                <c:pt idx="40232">
                  <c:v>2.4562830412580943</c:v>
                </c:pt>
                <c:pt idx="40233">
                  <c:v>2.4562830412580943</c:v>
                </c:pt>
                <c:pt idx="40234">
                  <c:v>2.4562830412580943</c:v>
                </c:pt>
                <c:pt idx="40235">
                  <c:v>2.4562830412580947</c:v>
                </c:pt>
                <c:pt idx="40236">
                  <c:v>2.4643604282854978</c:v>
                </c:pt>
                <c:pt idx="40237">
                  <c:v>2.4633693075691006</c:v>
                </c:pt>
                <c:pt idx="40238">
                  <c:v>2.462666253889005</c:v>
                </c:pt>
                <c:pt idx="40239">
                  <c:v>3.4857031696472172</c:v>
                </c:pt>
                <c:pt idx="40240">
                  <c:v>3.4956255776298795</c:v>
                </c:pt>
                <c:pt idx="40241">
                  <c:v>3.4956255776298795</c:v>
                </c:pt>
                <c:pt idx="40242">
                  <c:v>3.4956255776298795</c:v>
                </c:pt>
                <c:pt idx="40243">
                  <c:v>3.5030697850363395</c:v>
                </c:pt>
                <c:pt idx="40244">
                  <c:v>3.5094063433028313</c:v>
                </c:pt>
                <c:pt idx="40245">
                  <c:v>3.5165823028349359</c:v>
                </c:pt>
                <c:pt idx="40246">
                  <c:v>3.5094063433028317</c:v>
                </c:pt>
                <c:pt idx="40247">
                  <c:v>4.1619672930212923</c:v>
                </c:pt>
                <c:pt idx="40248">
                  <c:v>4.1635218885132614</c:v>
                </c:pt>
                <c:pt idx="40249">
                  <c:v>4.1570452027730012</c:v>
                </c:pt>
                <c:pt idx="40250">
                  <c:v>4.1739420824688462</c:v>
                </c:pt>
                <c:pt idx="40251">
                  <c:v>4.1739420824688462</c:v>
                </c:pt>
                <c:pt idx="40252">
                  <c:v>4.1739420824688462</c:v>
                </c:pt>
                <c:pt idx="40253">
                  <c:v>4.193108314378275</c:v>
                </c:pt>
                <c:pt idx="40254">
                  <c:v>4.1931083143782759</c:v>
                </c:pt>
                <c:pt idx="40255">
                  <c:v>3.5389578235106014</c:v>
                </c:pt>
                <c:pt idx="40256">
                  <c:v>3.5425746235724667</c:v>
                </c:pt>
                <c:pt idx="40257">
                  <c:v>3.5425746235724667</c:v>
                </c:pt>
                <c:pt idx="40258">
                  <c:v>3.5386632234431428</c:v>
                </c:pt>
                <c:pt idx="40259">
                  <c:v>3.5386632234431428</c:v>
                </c:pt>
                <c:pt idx="40260">
                  <c:v>3.5425746235724667</c:v>
                </c:pt>
                <c:pt idx="40261">
                  <c:v>3.5425746235724662</c:v>
                </c:pt>
                <c:pt idx="40262">
                  <c:v>3.5290997664121537</c:v>
                </c:pt>
                <c:pt idx="40263">
                  <c:v>3.5290997664121546</c:v>
                </c:pt>
                <c:pt idx="40264">
                  <c:v>3.5370472908884429</c:v>
                </c:pt>
                <c:pt idx="40265">
                  <c:v>3.5346268092319311</c:v>
                </c:pt>
                <c:pt idx="40266">
                  <c:v>4.1829882235870635</c:v>
                </c:pt>
                <c:pt idx="40267">
                  <c:v>4.7794676350080554</c:v>
                </c:pt>
                <c:pt idx="40268">
                  <c:v>4.7808490172460365</c:v>
                </c:pt>
                <c:pt idx="40269">
                  <c:v>4.7843461959156475</c:v>
                </c:pt>
                <c:pt idx="40270">
                  <c:v>4.1868625052510637</c:v>
                </c:pt>
                <c:pt idx="40271">
                  <c:v>4.1788472151858826</c:v>
                </c:pt>
                <c:pt idx="40272">
                  <c:v>4.1668179216389536</c:v>
                </c:pt>
                <c:pt idx="40273">
                  <c:v>4.1754562581327086</c:v>
                </c:pt>
                <c:pt idx="40274">
                  <c:v>4.1617900300113879</c:v>
                </c:pt>
                <c:pt idx="40275">
                  <c:v>4.1502312285920215</c:v>
                </c:pt>
                <c:pt idx="40276">
                  <c:v>4.1356074159996865</c:v>
                </c:pt>
                <c:pt idx="40277">
                  <c:v>4.1534865248577395</c:v>
                </c:pt>
                <c:pt idx="40278">
                  <c:v>3.509944524050868</c:v>
                </c:pt>
                <c:pt idx="40279">
                  <c:v>3.5045964837692609</c:v>
                </c:pt>
                <c:pt idx="40280">
                  <c:v>3.509944524050868</c:v>
                </c:pt>
                <c:pt idx="40281">
                  <c:v>3.5099445240508689</c:v>
                </c:pt>
                <c:pt idx="40282">
                  <c:v>3.5099445240508675</c:v>
                </c:pt>
                <c:pt idx="40283">
                  <c:v>4.1534865248577386</c:v>
                </c:pt>
                <c:pt idx="40284">
                  <c:v>4.1295386975203927</c:v>
                </c:pt>
                <c:pt idx="40285">
                  <c:v>4.1534865248577395</c:v>
                </c:pt>
                <c:pt idx="40286">
                  <c:v>4.1550167763886048</c:v>
                </c:pt>
                <c:pt idx="40287">
                  <c:v>4.1623581400643852</c:v>
                </c:pt>
                <c:pt idx="40288">
                  <c:v>4.1416366840268086</c:v>
                </c:pt>
                <c:pt idx="40289">
                  <c:v>4.1491014786487046</c:v>
                </c:pt>
                <c:pt idx="40290">
                  <c:v>4.7537064349754665</c:v>
                </c:pt>
                <c:pt idx="40291">
                  <c:v>4.7537064349754656</c:v>
                </c:pt>
                <c:pt idx="40292">
                  <c:v>4.7588280524602284</c:v>
                </c:pt>
                <c:pt idx="40293">
                  <c:v>4.7664232865882026</c:v>
                </c:pt>
                <c:pt idx="40294">
                  <c:v>4.7753281890583601</c:v>
                </c:pt>
                <c:pt idx="40295">
                  <c:v>4.7661542273227386</c:v>
                </c:pt>
                <c:pt idx="40296">
                  <c:v>4.7711117996092316</c:v>
                </c:pt>
                <c:pt idx="40297">
                  <c:v>4.2659425412009835</c:v>
                </c:pt>
                <c:pt idx="40298">
                  <c:v>3.5197864080026879</c:v>
                </c:pt>
                <c:pt idx="40299">
                  <c:v>3.5156825700570171</c:v>
                </c:pt>
                <c:pt idx="40300">
                  <c:v>3.5156825700570171</c:v>
                </c:pt>
                <c:pt idx="40301">
                  <c:v>3.5048962778996127</c:v>
                </c:pt>
                <c:pt idx="40302">
                  <c:v>3.5123287172031485</c:v>
                </c:pt>
                <c:pt idx="40303">
                  <c:v>3.5222995796530641</c:v>
                </c:pt>
                <c:pt idx="40304">
                  <c:v>3.5222995796530645</c:v>
                </c:pt>
                <c:pt idx="40305">
                  <c:v>3.5222995796530641</c:v>
                </c:pt>
                <c:pt idx="40306">
                  <c:v>3.5216959999297104</c:v>
                </c:pt>
                <c:pt idx="40307">
                  <c:v>3.5396666671402985</c:v>
                </c:pt>
                <c:pt idx="40308">
                  <c:v>3.5222204707748008</c:v>
                </c:pt>
                <c:pt idx="40309">
                  <c:v>3.5216959999297104</c:v>
                </c:pt>
                <c:pt idx="40310">
                  <c:v>3.5228113699105248</c:v>
                </c:pt>
                <c:pt idx="40311">
                  <c:v>3.5228113699105243</c:v>
                </c:pt>
                <c:pt idx="40312">
                  <c:v>3.5146081869244341</c:v>
                </c:pt>
                <c:pt idx="40313">
                  <c:v>3.5172599024871798</c:v>
                </c:pt>
                <c:pt idx="40314">
                  <c:v>2.6468368512958493</c:v>
                </c:pt>
                <c:pt idx="40315">
                  <c:v>4.0024233359095716</c:v>
                </c:pt>
                <c:pt idx="40316">
                  <c:v>4.557205875338366</c:v>
                </c:pt>
                <c:pt idx="40317">
                  <c:v>4.558287160966433</c:v>
                </c:pt>
                <c:pt idx="40318">
                  <c:v>4.547114961654886</c:v>
                </c:pt>
                <c:pt idx="40319">
                  <c:v>5.0173260370355308</c:v>
                </c:pt>
                <c:pt idx="40320">
                  <c:v>5.0118082677196396</c:v>
                </c:pt>
                <c:pt idx="40321">
                  <c:v>4.4558220224714686</c:v>
                </c:pt>
                <c:pt idx="40322">
                  <c:v>4.9320433453969246</c:v>
                </c:pt>
                <c:pt idx="40323">
                  <c:v>4.9339157375986051</c:v>
                </c:pt>
                <c:pt idx="40324">
                  <c:v>4.9339157375986051</c:v>
                </c:pt>
                <c:pt idx="40325">
                  <c:v>4.9320433453969246</c:v>
                </c:pt>
                <c:pt idx="40326">
                  <c:v>4.9320433453969246</c:v>
                </c:pt>
                <c:pt idx="40327">
                  <c:v>4.9247021228658499</c:v>
                </c:pt>
                <c:pt idx="40328">
                  <c:v>4.9419528183390087</c:v>
                </c:pt>
                <c:pt idx="40329">
                  <c:v>4.9349835557080892</c:v>
                </c:pt>
                <c:pt idx="40330">
                  <c:v>5.3424815590844217</c:v>
                </c:pt>
                <c:pt idx="40331">
                  <c:v>5.3528335684232031</c:v>
                </c:pt>
                <c:pt idx="40332">
                  <c:v>5.361321430560734</c:v>
                </c:pt>
                <c:pt idx="40333">
                  <c:v>5.3510847704557554</c:v>
                </c:pt>
                <c:pt idx="40334">
                  <c:v>5.3320231492074051</c:v>
                </c:pt>
                <c:pt idx="40335">
                  <c:v>5.3114625815742169</c:v>
                </c:pt>
                <c:pt idx="40336">
                  <c:v>5.929572880684284</c:v>
                </c:pt>
                <c:pt idx="40337">
                  <c:v>5.9316291918769801</c:v>
                </c:pt>
                <c:pt idx="40338">
                  <c:v>5.9095073313317306</c:v>
                </c:pt>
                <c:pt idx="40339">
                  <c:v>6.181216452821281</c:v>
                </c:pt>
                <c:pt idx="40340">
                  <c:v>6.192832859373933</c:v>
                </c:pt>
                <c:pt idx="40341">
                  <c:v>6.4242363389761632</c:v>
                </c:pt>
                <c:pt idx="40342">
                  <c:v>6.4128234928839651</c:v>
                </c:pt>
                <c:pt idx="40343">
                  <c:v>6.4247168601091076</c:v>
                </c:pt>
                <c:pt idx="40344">
                  <c:v>6.4118675942182115</c:v>
                </c:pt>
                <c:pt idx="40345">
                  <c:v>6.4032344234930241</c:v>
                </c:pt>
                <c:pt idx="40346">
                  <c:v>6.2252480319512742</c:v>
                </c:pt>
                <c:pt idx="40347">
                  <c:v>6.0010300928105575</c:v>
                </c:pt>
                <c:pt idx="40348">
                  <c:v>6.0064845162121534</c:v>
                </c:pt>
                <c:pt idx="40349">
                  <c:v>6.0244023239722475</c:v>
                </c:pt>
                <c:pt idx="40350">
                  <c:v>5.7413610305249385</c:v>
                </c:pt>
                <c:pt idx="40351">
                  <c:v>5.746160786796791</c:v>
                </c:pt>
                <c:pt idx="40352">
                  <c:v>5.7654578314513305</c:v>
                </c:pt>
                <c:pt idx="40353">
                  <c:v>5.4247744837727483</c:v>
                </c:pt>
                <c:pt idx="40354">
                  <c:v>5.4140609560088828</c:v>
                </c:pt>
                <c:pt idx="40355">
                  <c:v>5.7349582608683551</c:v>
                </c:pt>
                <c:pt idx="40356">
                  <c:v>5.7568291030340699</c:v>
                </c:pt>
                <c:pt idx="40357">
                  <c:v>5.7385805213121968</c:v>
                </c:pt>
                <c:pt idx="40358">
                  <c:v>5.7504754044975721</c:v>
                </c:pt>
                <c:pt idx="40359">
                  <c:v>5.7285216097616987</c:v>
                </c:pt>
                <c:pt idx="40360">
                  <c:v>5.7285216097616987</c:v>
                </c:pt>
                <c:pt idx="40361">
                  <c:v>5.388584520275618</c:v>
                </c:pt>
                <c:pt idx="40362">
                  <c:v>5.3800682660489096</c:v>
                </c:pt>
                <c:pt idx="40363">
                  <c:v>5.4006676226214125</c:v>
                </c:pt>
                <c:pt idx="40364">
                  <c:v>5.3963419075657795</c:v>
                </c:pt>
                <c:pt idx="40365">
                  <c:v>5.4253440455409816</c:v>
                </c:pt>
                <c:pt idx="40366">
                  <c:v>5.4166897728902308</c:v>
                </c:pt>
                <c:pt idx="40367">
                  <c:v>4.670579843767058</c:v>
                </c:pt>
                <c:pt idx="40368">
                  <c:v>4.670579843767058</c:v>
                </c:pt>
                <c:pt idx="40369">
                  <c:v>4.6893682749276611</c:v>
                </c:pt>
                <c:pt idx="40370">
                  <c:v>4.1726586772757663</c:v>
                </c:pt>
                <c:pt idx="40371">
                  <c:v>4.167319238526856</c:v>
                </c:pt>
                <c:pt idx="40372">
                  <c:v>3.5201643904948838</c:v>
                </c:pt>
                <c:pt idx="40373">
                  <c:v>3.5208202280212642</c:v>
                </c:pt>
                <c:pt idx="40374">
                  <c:v>3.5010695927736615</c:v>
                </c:pt>
                <c:pt idx="40375">
                  <c:v>3.5018357754364988</c:v>
                </c:pt>
                <c:pt idx="40376">
                  <c:v>3.5208202280212637</c:v>
                </c:pt>
                <c:pt idx="40377">
                  <c:v>2.4863082616828485</c:v>
                </c:pt>
                <c:pt idx="40378">
                  <c:v>2.4863082616828489</c:v>
                </c:pt>
                <c:pt idx="40379">
                  <c:v>2.4863082616828485</c:v>
                </c:pt>
                <c:pt idx="40380">
                  <c:v>2.4788608562484908</c:v>
                </c:pt>
                <c:pt idx="40381">
                  <c:v>2.4788608562484913</c:v>
                </c:pt>
                <c:pt idx="40382">
                  <c:v>2.4796531637902741</c:v>
                </c:pt>
                <c:pt idx="40383">
                  <c:v>2.4796531637902741</c:v>
                </c:pt>
                <c:pt idx="40384">
                  <c:v>2.4796531637902737</c:v>
                </c:pt>
                <c:pt idx="40385">
                  <c:v>2.4791677088523132</c:v>
                </c:pt>
                <c:pt idx="40386">
                  <c:v>0.676463150023908</c:v>
                </c:pt>
                <c:pt idx="40387">
                  <c:v>0.65299111674140076</c:v>
                </c:pt>
                <c:pt idx="40388">
                  <c:v>0.64773438499647418</c:v>
                </c:pt>
                <c:pt idx="40389">
                  <c:v>0.64773438499647451</c:v>
                </c:pt>
                <c:pt idx="40390">
                  <c:v>0.65898228222239474</c:v>
                </c:pt>
                <c:pt idx="40391">
                  <c:v>0.65287230578321109</c:v>
                </c:pt>
                <c:pt idx="40392">
                  <c:v>0.63722113935198521</c:v>
                </c:pt>
                <c:pt idx="40393">
                  <c:v>0.64639346045825907</c:v>
                </c:pt>
                <c:pt idx="40394">
                  <c:v>0.61360409841702579</c:v>
                </c:pt>
                <c:pt idx="40395">
                  <c:v>0.6102639268003599</c:v>
                </c:pt>
                <c:pt idx="40396">
                  <c:v>0.57692418847780802</c:v>
                </c:pt>
                <c:pt idx="40397">
                  <c:v>0.57191155818449113</c:v>
                </c:pt>
                <c:pt idx="40398">
                  <c:v>0.56388480827480969</c:v>
                </c:pt>
                <c:pt idx="40399">
                  <c:v>0.55952903117940889</c:v>
                </c:pt>
                <c:pt idx="40400">
                  <c:v>0.52554238372025397</c:v>
                </c:pt>
                <c:pt idx="40401">
                  <c:v>0.537485135191203</c:v>
                </c:pt>
                <c:pt idx="40402">
                  <c:v>0.51743534284686521</c:v>
                </c:pt>
                <c:pt idx="40403">
                  <c:v>0.50770161130197888</c:v>
                </c:pt>
                <c:pt idx="40404">
                  <c:v>0.51219087273638764</c:v>
                </c:pt>
                <c:pt idx="40405">
                  <c:v>0.48725280560103013</c:v>
                </c:pt>
                <c:pt idx="40406">
                  <c:v>0.4737645085623875</c:v>
                </c:pt>
                <c:pt idx="40407">
                  <c:v>3.1216957807170309</c:v>
                </c:pt>
                <c:pt idx="40408">
                  <c:v>3.1220846380251639</c:v>
                </c:pt>
                <c:pt idx="40409">
                  <c:v>3.1174314215478924</c:v>
                </c:pt>
                <c:pt idx="40410">
                  <c:v>3.1164171876385471</c:v>
                </c:pt>
                <c:pt idx="40411">
                  <c:v>3.1289748747648121</c:v>
                </c:pt>
                <c:pt idx="40412">
                  <c:v>3.1288158638177199</c:v>
                </c:pt>
                <c:pt idx="40413">
                  <c:v>3.9980152073666595</c:v>
                </c:pt>
                <c:pt idx="40414">
                  <c:v>3.9838273734065113</c:v>
                </c:pt>
                <c:pt idx="40415">
                  <c:v>3.9931145733421767</c:v>
                </c:pt>
                <c:pt idx="40416">
                  <c:v>3.9950495250492533</c:v>
                </c:pt>
                <c:pt idx="40417">
                  <c:v>4.0014826076484731</c:v>
                </c:pt>
                <c:pt idx="40418">
                  <c:v>4.0087432150752784</c:v>
                </c:pt>
                <c:pt idx="40419">
                  <c:v>4.0098438057503012</c:v>
                </c:pt>
                <c:pt idx="40420">
                  <c:v>4.0061345648798525</c:v>
                </c:pt>
                <c:pt idx="40421">
                  <c:v>3.9971121599408153</c:v>
                </c:pt>
                <c:pt idx="40422">
                  <c:v>3.9951162564042155</c:v>
                </c:pt>
                <c:pt idx="40423">
                  <c:v>3.9951162564042146</c:v>
                </c:pt>
                <c:pt idx="40424">
                  <c:v>4.560711636878116</c:v>
                </c:pt>
                <c:pt idx="40425">
                  <c:v>4.5578520942214844</c:v>
                </c:pt>
                <c:pt idx="40426">
                  <c:v>5.351376999992226</c:v>
                </c:pt>
                <c:pt idx="40427">
                  <c:v>5.3513769999922252</c:v>
                </c:pt>
                <c:pt idx="40428">
                  <c:v>5.3440475604942126</c:v>
                </c:pt>
                <c:pt idx="40429">
                  <c:v>5.3619527074218505</c:v>
                </c:pt>
                <c:pt idx="40430">
                  <c:v>5.3555993532827317</c:v>
                </c:pt>
                <c:pt idx="40431">
                  <c:v>5.3519754781996882</c:v>
                </c:pt>
                <c:pt idx="40432">
                  <c:v>5.3390809246224222</c:v>
                </c:pt>
                <c:pt idx="40433">
                  <c:v>5.3390809246224222</c:v>
                </c:pt>
                <c:pt idx="40434">
                  <c:v>5.3324600736475043</c:v>
                </c:pt>
                <c:pt idx="40435">
                  <c:v>5.3414587259979891</c:v>
                </c:pt>
                <c:pt idx="40436">
                  <c:v>5.3414587259979891</c:v>
                </c:pt>
                <c:pt idx="40437">
                  <c:v>5.34145872599799</c:v>
                </c:pt>
                <c:pt idx="40438">
                  <c:v>4.5520839871899117</c:v>
                </c:pt>
                <c:pt idx="40439">
                  <c:v>4.5520839871899117</c:v>
                </c:pt>
                <c:pt idx="40440">
                  <c:v>4.5467258634101881</c:v>
                </c:pt>
                <c:pt idx="40441">
                  <c:v>4.5674918773817179</c:v>
                </c:pt>
                <c:pt idx="40442">
                  <c:v>4.5451194107367963</c:v>
                </c:pt>
                <c:pt idx="40443">
                  <c:v>4.5467258634101881</c:v>
                </c:pt>
                <c:pt idx="40444">
                  <c:v>3.8878866751961194</c:v>
                </c:pt>
                <c:pt idx="40445">
                  <c:v>3.8842701273825679</c:v>
                </c:pt>
                <c:pt idx="40446">
                  <c:v>3.8842701273825675</c:v>
                </c:pt>
                <c:pt idx="40447">
                  <c:v>3.8842701273825675</c:v>
                </c:pt>
                <c:pt idx="40448">
                  <c:v>3.8780384079919279</c:v>
                </c:pt>
                <c:pt idx="40449">
                  <c:v>3.8699258544094137</c:v>
                </c:pt>
                <c:pt idx="40450">
                  <c:v>3.8695956977032702</c:v>
                </c:pt>
                <c:pt idx="40451">
                  <c:v>3.8806260289663248</c:v>
                </c:pt>
                <c:pt idx="40452">
                  <c:v>3.883478827593946</c:v>
                </c:pt>
                <c:pt idx="40453">
                  <c:v>3.8827992975449566</c:v>
                </c:pt>
                <c:pt idx="40454">
                  <c:v>3.8966065040825835</c:v>
                </c:pt>
                <c:pt idx="40455">
                  <c:v>3.1439323984651191</c:v>
                </c:pt>
                <c:pt idx="40456">
                  <c:v>3.1439323984651191</c:v>
                </c:pt>
                <c:pt idx="40457">
                  <c:v>0.64061584248930392</c:v>
                </c:pt>
                <c:pt idx="40458">
                  <c:v>0.64410849584714858</c:v>
                </c:pt>
                <c:pt idx="40459">
                  <c:v>0.64410849584714736</c:v>
                </c:pt>
                <c:pt idx="40460">
                  <c:v>0.64410849584714702</c:v>
                </c:pt>
                <c:pt idx="40461">
                  <c:v>0.6406158424893057</c:v>
                </c:pt>
                <c:pt idx="40462">
                  <c:v>0.62369138757103293</c:v>
                </c:pt>
                <c:pt idx="40463">
                  <c:v>0.62369138757103249</c:v>
                </c:pt>
                <c:pt idx="40464">
                  <c:v>0.65367073656530761</c:v>
                </c:pt>
                <c:pt idx="40465">
                  <c:v>0.64471508763543361</c:v>
                </c:pt>
                <c:pt idx="40466">
                  <c:v>2.4816288791558985</c:v>
                </c:pt>
                <c:pt idx="40467">
                  <c:v>2.4874471114285037</c:v>
                </c:pt>
                <c:pt idx="40468">
                  <c:v>2.487657064206136</c:v>
                </c:pt>
                <c:pt idx="40469">
                  <c:v>2.5007824373918521</c:v>
                </c:pt>
                <c:pt idx="40470">
                  <c:v>2.5004143881330818</c:v>
                </c:pt>
                <c:pt idx="40471">
                  <c:v>2.5015208277391783</c:v>
                </c:pt>
                <c:pt idx="40472">
                  <c:v>2.4880602292698835</c:v>
                </c:pt>
                <c:pt idx="40473">
                  <c:v>2.4870697668087218</c:v>
                </c:pt>
                <c:pt idx="40474">
                  <c:v>2.4884390545480093</c:v>
                </c:pt>
                <c:pt idx="40475">
                  <c:v>2.4742913089993679</c:v>
                </c:pt>
                <c:pt idx="40476">
                  <c:v>2.4884390545480097</c:v>
                </c:pt>
                <c:pt idx="40477">
                  <c:v>2.4819804388962208</c:v>
                </c:pt>
                <c:pt idx="40478">
                  <c:v>2.4820622237192516</c:v>
                </c:pt>
                <c:pt idx="40479">
                  <c:v>2.4804193550484692</c:v>
                </c:pt>
                <c:pt idx="40480">
                  <c:v>2.4891451231956787</c:v>
                </c:pt>
                <c:pt idx="40481">
                  <c:v>2.4882454880378866</c:v>
                </c:pt>
                <c:pt idx="40482">
                  <c:v>3.3884492461071822</c:v>
                </c:pt>
                <c:pt idx="40483">
                  <c:v>3.3847659030607087</c:v>
                </c:pt>
                <c:pt idx="40484">
                  <c:v>3.3847659030607087</c:v>
                </c:pt>
                <c:pt idx="40485">
                  <c:v>3.3847659030607087</c:v>
                </c:pt>
                <c:pt idx="40486">
                  <c:v>3.3854692326290672</c:v>
                </c:pt>
                <c:pt idx="40487">
                  <c:v>3.4039374351528506</c:v>
                </c:pt>
                <c:pt idx="40488">
                  <c:v>3.4039374351528506</c:v>
                </c:pt>
                <c:pt idx="40489">
                  <c:v>3.4079526949885799</c:v>
                </c:pt>
                <c:pt idx="40490">
                  <c:v>3.4033648878475415</c:v>
                </c:pt>
                <c:pt idx="40491">
                  <c:v>3.4033648878475424</c:v>
                </c:pt>
                <c:pt idx="40492">
                  <c:v>3.4027160373444696</c:v>
                </c:pt>
                <c:pt idx="40493">
                  <c:v>3.3998370148239938</c:v>
                </c:pt>
                <c:pt idx="40494">
                  <c:v>3.4179563710531005</c:v>
                </c:pt>
                <c:pt idx="40495">
                  <c:v>3.398493017012179</c:v>
                </c:pt>
                <c:pt idx="40496">
                  <c:v>3.398493017012179</c:v>
                </c:pt>
                <c:pt idx="40497">
                  <c:v>2.5126441023383337</c:v>
                </c:pt>
                <c:pt idx="40498">
                  <c:v>2.5049455453609619</c:v>
                </c:pt>
                <c:pt idx="40499">
                  <c:v>2.5030975711250898</c:v>
                </c:pt>
                <c:pt idx="40500">
                  <c:v>2.4877531559277153</c:v>
                </c:pt>
                <c:pt idx="40501">
                  <c:v>2.505560071024227</c:v>
                </c:pt>
                <c:pt idx="40502">
                  <c:v>2.505560071024227</c:v>
                </c:pt>
                <c:pt idx="40503">
                  <c:v>2.5033731354216631</c:v>
                </c:pt>
                <c:pt idx="40504">
                  <c:v>3.4025252833520807</c:v>
                </c:pt>
                <c:pt idx="40505">
                  <c:v>3.4021830614719879</c:v>
                </c:pt>
                <c:pt idx="40506">
                  <c:v>3.4133680624357825</c:v>
                </c:pt>
                <c:pt idx="40507">
                  <c:v>3.3940761195817464</c:v>
                </c:pt>
                <c:pt idx="40508">
                  <c:v>3.4133680624357825</c:v>
                </c:pt>
                <c:pt idx="40509">
                  <c:v>3.4133680624357825</c:v>
                </c:pt>
                <c:pt idx="40510">
                  <c:v>3.4133680624357821</c:v>
                </c:pt>
                <c:pt idx="40511">
                  <c:v>4.0582496303745232</c:v>
                </c:pt>
                <c:pt idx="40512">
                  <c:v>4.0724807589155994</c:v>
                </c:pt>
                <c:pt idx="40513">
                  <c:v>3.4047710679242429</c:v>
                </c:pt>
                <c:pt idx="40514">
                  <c:v>3.4238951064996397</c:v>
                </c:pt>
                <c:pt idx="40515">
                  <c:v>3.4238951064996392</c:v>
                </c:pt>
                <c:pt idx="40516">
                  <c:v>3.4047710679242424</c:v>
                </c:pt>
                <c:pt idx="40517">
                  <c:v>3.4047710679242424</c:v>
                </c:pt>
                <c:pt idx="40518">
                  <c:v>3.3896978261723487</c:v>
                </c:pt>
                <c:pt idx="40519">
                  <c:v>3.409513370790374</c:v>
                </c:pt>
                <c:pt idx="40520">
                  <c:v>3.4053904368009182</c:v>
                </c:pt>
                <c:pt idx="40521">
                  <c:v>3.4053904368009182</c:v>
                </c:pt>
                <c:pt idx="40522">
                  <c:v>3.389019976273933</c:v>
                </c:pt>
                <c:pt idx="40523">
                  <c:v>3.3920306921431611</c:v>
                </c:pt>
                <c:pt idx="40524">
                  <c:v>3.3949651464298531</c:v>
                </c:pt>
                <c:pt idx="40525">
                  <c:v>3.3784736007504566</c:v>
                </c:pt>
                <c:pt idx="40526">
                  <c:v>3.3898136569009183</c:v>
                </c:pt>
                <c:pt idx="40527">
                  <c:v>3.3884769077599577</c:v>
                </c:pt>
                <c:pt idx="40528">
                  <c:v>3.373044660385828</c:v>
                </c:pt>
                <c:pt idx="40529">
                  <c:v>3.3837066290547195</c:v>
                </c:pt>
                <c:pt idx="40530">
                  <c:v>3.3871020583676157</c:v>
                </c:pt>
                <c:pt idx="40531">
                  <c:v>3.3829774028539727</c:v>
                </c:pt>
                <c:pt idx="40532">
                  <c:v>3.3675920124829593</c:v>
                </c:pt>
                <c:pt idx="40533">
                  <c:v>3.37122446159366</c:v>
                </c:pt>
                <c:pt idx="40534">
                  <c:v>3.3750943564102354</c:v>
                </c:pt>
                <c:pt idx="40535">
                  <c:v>2.458262353396591</c:v>
                </c:pt>
                <c:pt idx="40536">
                  <c:v>2.4564444538476145</c:v>
                </c:pt>
                <c:pt idx="40537">
                  <c:v>2.4484718205409979</c:v>
                </c:pt>
                <c:pt idx="40538">
                  <c:v>2.4485581137944243</c:v>
                </c:pt>
                <c:pt idx="40539">
                  <c:v>2.4306561636842403</c:v>
                </c:pt>
                <c:pt idx="40540">
                  <c:v>2.4303367529151667</c:v>
                </c:pt>
                <c:pt idx="40541">
                  <c:v>2.4388450743263856</c:v>
                </c:pt>
                <c:pt idx="40542">
                  <c:v>0.52082655632080355</c:v>
                </c:pt>
                <c:pt idx="40543">
                  <c:v>0.55002152072170918</c:v>
                </c:pt>
                <c:pt idx="40544">
                  <c:v>0.54009359615890662</c:v>
                </c:pt>
                <c:pt idx="40545">
                  <c:v>0.49550859943333103</c:v>
                </c:pt>
                <c:pt idx="40546">
                  <c:v>0.50571206533767143</c:v>
                </c:pt>
                <c:pt idx="40547">
                  <c:v>0.48956504511934368</c:v>
                </c:pt>
                <c:pt idx="40548">
                  <c:v>0.5258900586606734</c:v>
                </c:pt>
                <c:pt idx="40549">
                  <c:v>0.5331282232196497</c:v>
                </c:pt>
                <c:pt idx="40550">
                  <c:v>0.5052895029483615</c:v>
                </c:pt>
                <c:pt idx="40551">
                  <c:v>0.50023605249982095</c:v>
                </c:pt>
                <c:pt idx="40552">
                  <c:v>0.4822405326406532</c:v>
                </c:pt>
                <c:pt idx="40553">
                  <c:v>0.50023605249982239</c:v>
                </c:pt>
                <c:pt idx="40554">
                  <c:v>0.50023605249982195</c:v>
                </c:pt>
                <c:pt idx="40555">
                  <c:v>0.50293953809601244</c:v>
                </c:pt>
                <c:pt idx="40556">
                  <c:v>0.50293953809601111</c:v>
                </c:pt>
                <c:pt idx="40557">
                  <c:v>0.48599201785131424</c:v>
                </c:pt>
                <c:pt idx="40558">
                  <c:v>0.49143295326486802</c:v>
                </c:pt>
                <c:pt idx="40559">
                  <c:v>0.49034449229478178</c:v>
                </c:pt>
                <c:pt idx="40560">
                  <c:v>0.52282526134664098</c:v>
                </c:pt>
                <c:pt idx="40561">
                  <c:v>0.52779492399018113</c:v>
                </c:pt>
                <c:pt idx="40562">
                  <c:v>2.4324588241780245</c:v>
                </c:pt>
                <c:pt idx="40563">
                  <c:v>2.4301557077248606</c:v>
                </c:pt>
                <c:pt idx="40564">
                  <c:v>3.3382612991736984</c:v>
                </c:pt>
                <c:pt idx="40565">
                  <c:v>3.3386348363124907</c:v>
                </c:pt>
                <c:pt idx="40566">
                  <c:v>3.3469338399544526</c:v>
                </c:pt>
                <c:pt idx="40567">
                  <c:v>3.3505436137743931</c:v>
                </c:pt>
                <c:pt idx="40568">
                  <c:v>3.3540866790487565</c:v>
                </c:pt>
                <c:pt idx="40569">
                  <c:v>3.3564959848875251</c:v>
                </c:pt>
                <c:pt idx="40570">
                  <c:v>3.3564959848875251</c:v>
                </c:pt>
                <c:pt idx="40571">
                  <c:v>3.3564959848875247</c:v>
                </c:pt>
                <c:pt idx="40572">
                  <c:v>3.3484759140436235</c:v>
                </c:pt>
                <c:pt idx="40573">
                  <c:v>3.3690702793718201</c:v>
                </c:pt>
                <c:pt idx="40574">
                  <c:v>3.3492697419542741</c:v>
                </c:pt>
                <c:pt idx="40575">
                  <c:v>3.348475914043624</c:v>
                </c:pt>
                <c:pt idx="40576">
                  <c:v>3.355424282022013</c:v>
                </c:pt>
                <c:pt idx="40577">
                  <c:v>3.3592393284439908</c:v>
                </c:pt>
                <c:pt idx="40578">
                  <c:v>3.3592393284439903</c:v>
                </c:pt>
                <c:pt idx="40579">
                  <c:v>3.3503268357501415</c:v>
                </c:pt>
                <c:pt idx="40580">
                  <c:v>3.3534049821018392</c:v>
                </c:pt>
                <c:pt idx="40581">
                  <c:v>3.364621669702097</c:v>
                </c:pt>
                <c:pt idx="40582">
                  <c:v>3.3632967202291049</c:v>
                </c:pt>
                <c:pt idx="40583">
                  <c:v>3.3610903909334215</c:v>
                </c:pt>
                <c:pt idx="40584">
                  <c:v>3.362338221276377</c:v>
                </c:pt>
                <c:pt idx="40585">
                  <c:v>3.3697770624437942</c:v>
                </c:pt>
                <c:pt idx="40586">
                  <c:v>3.3790775961235862</c:v>
                </c:pt>
                <c:pt idx="40587">
                  <c:v>3.3790775961235862</c:v>
                </c:pt>
                <c:pt idx="40588">
                  <c:v>3.379077596123587</c:v>
                </c:pt>
                <c:pt idx="40589">
                  <c:v>3.3825095280865445</c:v>
                </c:pt>
                <c:pt idx="40590">
                  <c:v>3.3894406943629418</c:v>
                </c:pt>
                <c:pt idx="40591">
                  <c:v>3.3812812132504049</c:v>
                </c:pt>
                <c:pt idx="40592">
                  <c:v>3.390481933580459</c:v>
                </c:pt>
                <c:pt idx="40593">
                  <c:v>2.4641136831518864</c:v>
                </c:pt>
                <c:pt idx="40594">
                  <c:v>2.4678428505615257</c:v>
                </c:pt>
                <c:pt idx="40595">
                  <c:v>0.44700651930799484</c:v>
                </c:pt>
                <c:pt idx="40596">
                  <c:v>0.45385354300871017</c:v>
                </c:pt>
                <c:pt idx="40597">
                  <c:v>0.45385354300871017</c:v>
                </c:pt>
                <c:pt idx="40598">
                  <c:v>0.45971725916772943</c:v>
                </c:pt>
                <c:pt idx="40599">
                  <c:v>0.46123623639608696</c:v>
                </c:pt>
                <c:pt idx="40600">
                  <c:v>0.4774451279006679</c:v>
                </c:pt>
                <c:pt idx="40601">
                  <c:v>0.47744512790067084</c:v>
                </c:pt>
                <c:pt idx="40602">
                  <c:v>2.4767267281959571</c:v>
                </c:pt>
                <c:pt idx="40603">
                  <c:v>2.4812153482877228</c:v>
                </c:pt>
                <c:pt idx="40604">
                  <c:v>2.4698018705792482</c:v>
                </c:pt>
                <c:pt idx="40605">
                  <c:v>3.4112540759151098</c:v>
                </c:pt>
                <c:pt idx="40606">
                  <c:v>3.4115465701057048</c:v>
                </c:pt>
                <c:pt idx="40607">
                  <c:v>3.404010404894279</c:v>
                </c:pt>
                <c:pt idx="40608">
                  <c:v>3.4021052963496841</c:v>
                </c:pt>
                <c:pt idx="40609">
                  <c:v>3.402369117062535</c:v>
                </c:pt>
                <c:pt idx="40610">
                  <c:v>3.3937489208503848</c:v>
                </c:pt>
                <c:pt idx="40611">
                  <c:v>3.4079769999297165</c:v>
                </c:pt>
                <c:pt idx="40612">
                  <c:v>3.4015922237398923</c:v>
                </c:pt>
                <c:pt idx="40613">
                  <c:v>3.4015922237398923</c:v>
                </c:pt>
                <c:pt idx="40614">
                  <c:v>4.0858851604303288</c:v>
                </c:pt>
                <c:pt idx="40615">
                  <c:v>4.095866511080029</c:v>
                </c:pt>
                <c:pt idx="40616">
                  <c:v>4.0883811982324199</c:v>
                </c:pt>
                <c:pt idx="40617">
                  <c:v>4.0818448765544613</c:v>
                </c:pt>
                <c:pt idx="40618">
                  <c:v>4.0784095048793363</c:v>
                </c:pt>
                <c:pt idx="40619">
                  <c:v>4.0942543431534393</c:v>
                </c:pt>
                <c:pt idx="40620">
                  <c:v>4.0887665708327772</c:v>
                </c:pt>
                <c:pt idx="40621">
                  <c:v>4.0763010920603202</c:v>
                </c:pt>
                <c:pt idx="40622">
                  <c:v>4.0763010920603202</c:v>
                </c:pt>
                <c:pt idx="40623">
                  <c:v>4.0763010920603202</c:v>
                </c:pt>
                <c:pt idx="40624">
                  <c:v>4.0763010920603202</c:v>
                </c:pt>
                <c:pt idx="40625">
                  <c:v>4.0763010920603193</c:v>
                </c:pt>
                <c:pt idx="40626">
                  <c:v>4.0830740699333283</c:v>
                </c:pt>
                <c:pt idx="40627">
                  <c:v>4.0830740699333283</c:v>
                </c:pt>
                <c:pt idx="40628">
                  <c:v>4.0724762810006911</c:v>
                </c:pt>
                <c:pt idx="40629">
                  <c:v>4.0659171228577655</c:v>
                </c:pt>
                <c:pt idx="40630">
                  <c:v>4.0739770968988269</c:v>
                </c:pt>
                <c:pt idx="40631">
                  <c:v>4.0787106979211103</c:v>
                </c:pt>
                <c:pt idx="40632">
                  <c:v>4.0891002040385427</c:v>
                </c:pt>
                <c:pt idx="40633">
                  <c:v>3.4157182655352192</c:v>
                </c:pt>
                <c:pt idx="40634">
                  <c:v>3.4157182655352187</c:v>
                </c:pt>
                <c:pt idx="40635">
                  <c:v>3.4209466243207611</c:v>
                </c:pt>
                <c:pt idx="40636">
                  <c:v>2.4883514784139464</c:v>
                </c:pt>
                <c:pt idx="40637">
                  <c:v>2.4889733412482204</c:v>
                </c:pt>
                <c:pt idx="40638">
                  <c:v>2.489131599298525</c:v>
                </c:pt>
                <c:pt idx="40639">
                  <c:v>2.4891417161002276</c:v>
                </c:pt>
                <c:pt idx="40640">
                  <c:v>2.4885485909441507</c:v>
                </c:pt>
                <c:pt idx="40641">
                  <c:v>3.5516611215267164</c:v>
                </c:pt>
                <c:pt idx="40642">
                  <c:v>4.1995214471431872</c:v>
                </c:pt>
                <c:pt idx="40643">
                  <c:v>4.1951555915180014</c:v>
                </c:pt>
                <c:pt idx="40644">
                  <c:v>4.210540796397412</c:v>
                </c:pt>
                <c:pt idx="40645">
                  <c:v>3.5478960364023728</c:v>
                </c:pt>
                <c:pt idx="40646">
                  <c:v>3.5396394006124923</c:v>
                </c:pt>
                <c:pt idx="40647">
                  <c:v>3.5407178484615445</c:v>
                </c:pt>
                <c:pt idx="40648">
                  <c:v>3.5375029921336942</c:v>
                </c:pt>
                <c:pt idx="40649">
                  <c:v>3.5379623258812183</c:v>
                </c:pt>
                <c:pt idx="40650">
                  <c:v>4.5796672627225723</c:v>
                </c:pt>
                <c:pt idx="40651">
                  <c:v>4.5810257963161538</c:v>
                </c:pt>
                <c:pt idx="40652">
                  <c:v>4.5810257963161538</c:v>
                </c:pt>
                <c:pt idx="40653">
                  <c:v>4.5890498484944251</c:v>
                </c:pt>
                <c:pt idx="40654">
                  <c:v>4.5890498484944251</c:v>
                </c:pt>
                <c:pt idx="40655">
                  <c:v>4.578569810415142</c:v>
                </c:pt>
                <c:pt idx="40656">
                  <c:v>4.5721934238957012</c:v>
                </c:pt>
                <c:pt idx="40657">
                  <c:v>4.5602555631508963</c:v>
                </c:pt>
                <c:pt idx="40658">
                  <c:v>4.5490984916099988</c:v>
                </c:pt>
                <c:pt idx="40659">
                  <c:v>4.5602555631508963</c:v>
                </c:pt>
                <c:pt idx="40660">
                  <c:v>4.5598774275199814</c:v>
                </c:pt>
                <c:pt idx="40661">
                  <c:v>4.5487114217473801</c:v>
                </c:pt>
                <c:pt idx="40662">
                  <c:v>4.5557607069672486</c:v>
                </c:pt>
                <c:pt idx="40663">
                  <c:v>4.5557607069672486</c:v>
                </c:pt>
                <c:pt idx="40664">
                  <c:v>4.5557607069672486</c:v>
                </c:pt>
                <c:pt idx="40665">
                  <c:v>4.5557607069672486</c:v>
                </c:pt>
                <c:pt idx="40666">
                  <c:v>4.5557607069672486</c:v>
                </c:pt>
                <c:pt idx="40667">
                  <c:v>4.563907032197652</c:v>
                </c:pt>
                <c:pt idx="40668">
                  <c:v>4.5707807517470247</c:v>
                </c:pt>
                <c:pt idx="40669">
                  <c:v>4.5787167340075703</c:v>
                </c:pt>
                <c:pt idx="40670">
                  <c:v>4.5854166084953647</c:v>
                </c:pt>
                <c:pt idx="40671">
                  <c:v>5.1384578993864407</c:v>
                </c:pt>
                <c:pt idx="40672">
                  <c:v>4.5958187688471144</c:v>
                </c:pt>
                <c:pt idx="40673">
                  <c:v>4.0209587360638253</c:v>
                </c:pt>
                <c:pt idx="40674">
                  <c:v>4.0220146405738806</c:v>
                </c:pt>
                <c:pt idx="40675">
                  <c:v>4.0091456710185041</c:v>
                </c:pt>
                <c:pt idx="40676">
                  <c:v>4.0179855146894079</c:v>
                </c:pt>
                <c:pt idx="40677">
                  <c:v>4.0203185428849189</c:v>
                </c:pt>
                <c:pt idx="40678">
                  <c:v>4.0174157998191875</c:v>
                </c:pt>
                <c:pt idx="40679">
                  <c:v>4.5991057810656892</c:v>
                </c:pt>
                <c:pt idx="40680">
                  <c:v>4.5991057810656892</c:v>
                </c:pt>
                <c:pt idx="40681">
                  <c:v>3.5367712807887179</c:v>
                </c:pt>
                <c:pt idx="40682">
                  <c:v>3.5371698358222177</c:v>
                </c:pt>
                <c:pt idx="40683">
                  <c:v>3.5524520704436204</c:v>
                </c:pt>
                <c:pt idx="40684">
                  <c:v>3.5524520704436204</c:v>
                </c:pt>
                <c:pt idx="40685">
                  <c:v>3.5446209485775335</c:v>
                </c:pt>
                <c:pt idx="40686">
                  <c:v>3.5442464404136764</c:v>
                </c:pt>
                <c:pt idx="40687">
                  <c:v>3.5410158921398671</c:v>
                </c:pt>
                <c:pt idx="40688">
                  <c:v>3.5414324147704832</c:v>
                </c:pt>
                <c:pt idx="40689">
                  <c:v>3.5414324147704836</c:v>
                </c:pt>
                <c:pt idx="40690">
                  <c:v>3.5325892244233503</c:v>
                </c:pt>
                <c:pt idx="40691">
                  <c:v>3.5328714447544356</c:v>
                </c:pt>
                <c:pt idx="40692">
                  <c:v>3.5486319416992633</c:v>
                </c:pt>
                <c:pt idx="40693">
                  <c:v>3.5401444734388994</c:v>
                </c:pt>
                <c:pt idx="40694">
                  <c:v>3.5401444734388994</c:v>
                </c:pt>
                <c:pt idx="40695">
                  <c:v>3.5312435205248449</c:v>
                </c:pt>
                <c:pt idx="40696">
                  <c:v>3.5390970102955701</c:v>
                </c:pt>
                <c:pt idx="40697">
                  <c:v>3.5324075900006027</c:v>
                </c:pt>
                <c:pt idx="40698">
                  <c:v>3.5236122130699536</c:v>
                </c:pt>
                <c:pt idx="40699">
                  <c:v>3.5175046362108504</c:v>
                </c:pt>
                <c:pt idx="40700">
                  <c:v>4.1575637226891189</c:v>
                </c:pt>
                <c:pt idx="40701">
                  <c:v>4.143544017376116</c:v>
                </c:pt>
                <c:pt idx="40702">
                  <c:v>3.3909661232013621</c:v>
                </c:pt>
                <c:pt idx="40703">
                  <c:v>3.3806879152676967</c:v>
                </c:pt>
                <c:pt idx="40704">
                  <c:v>3.3770727169067238</c:v>
                </c:pt>
                <c:pt idx="40705">
                  <c:v>3.3763622063071046</c:v>
                </c:pt>
                <c:pt idx="40706">
                  <c:v>3.3917484647719736</c:v>
                </c:pt>
                <c:pt idx="40707">
                  <c:v>3.4003346839008399</c:v>
                </c:pt>
                <c:pt idx="40708">
                  <c:v>3.4016390124267573</c:v>
                </c:pt>
                <c:pt idx="40709">
                  <c:v>3.4004306056513136</c:v>
                </c:pt>
                <c:pt idx="40710">
                  <c:v>2.4929496631285648</c:v>
                </c:pt>
                <c:pt idx="40711">
                  <c:v>2.500466324874508</c:v>
                </c:pt>
                <c:pt idx="40712">
                  <c:v>2.500466324874508</c:v>
                </c:pt>
                <c:pt idx="40713">
                  <c:v>3.9044234499586357</c:v>
                </c:pt>
                <c:pt idx="40714">
                  <c:v>3.8902768279554292</c:v>
                </c:pt>
                <c:pt idx="40715">
                  <c:v>3.8747449179243061</c:v>
                </c:pt>
                <c:pt idx="40716">
                  <c:v>3.879747127475317</c:v>
                </c:pt>
                <c:pt idx="40717">
                  <c:v>3.8899410287401488</c:v>
                </c:pt>
                <c:pt idx="40718">
                  <c:v>3.9080857241180311</c:v>
                </c:pt>
                <c:pt idx="40719">
                  <c:v>3.9074661983913925</c:v>
                </c:pt>
                <c:pt idx="40720">
                  <c:v>3.9062017847180464</c:v>
                </c:pt>
                <c:pt idx="40721">
                  <c:v>3.9094743040499784</c:v>
                </c:pt>
                <c:pt idx="40722">
                  <c:v>3.908278754129392</c:v>
                </c:pt>
                <c:pt idx="40723">
                  <c:v>3.8946474582613408</c:v>
                </c:pt>
                <c:pt idx="40724">
                  <c:v>3.9041668153874438</c:v>
                </c:pt>
                <c:pt idx="40725">
                  <c:v>3.8946474582613404</c:v>
                </c:pt>
                <c:pt idx="40726">
                  <c:v>3.9041668153874429</c:v>
                </c:pt>
                <c:pt idx="40727">
                  <c:v>3.8874812953968476</c:v>
                </c:pt>
                <c:pt idx="40728">
                  <c:v>4.5632288849453504</c:v>
                </c:pt>
                <c:pt idx="40729">
                  <c:v>4.5621356895589997</c:v>
                </c:pt>
                <c:pt idx="40730">
                  <c:v>4.5774037202215432</c:v>
                </c:pt>
                <c:pt idx="40731">
                  <c:v>4.0094469479348209</c:v>
                </c:pt>
                <c:pt idx="40732">
                  <c:v>4.0101252766779503</c:v>
                </c:pt>
                <c:pt idx="40733">
                  <c:v>4.0101252766779503</c:v>
                </c:pt>
                <c:pt idx="40734">
                  <c:v>4.0094469479348209</c:v>
                </c:pt>
                <c:pt idx="40735">
                  <c:v>4.0101252766779503</c:v>
                </c:pt>
                <c:pt idx="40736">
                  <c:v>4.0094469479348209</c:v>
                </c:pt>
                <c:pt idx="40737">
                  <c:v>3.9926110865248843</c:v>
                </c:pt>
                <c:pt idx="40738">
                  <c:v>3.9926110865248843</c:v>
                </c:pt>
                <c:pt idx="40739">
                  <c:v>3.9883295019896745</c:v>
                </c:pt>
                <c:pt idx="40740">
                  <c:v>3.9934004806108767</c:v>
                </c:pt>
                <c:pt idx="40741">
                  <c:v>4.0031593792414437</c:v>
                </c:pt>
                <c:pt idx="40742">
                  <c:v>3.9962710180802272</c:v>
                </c:pt>
                <c:pt idx="40743">
                  <c:v>3.9972161098084209</c:v>
                </c:pt>
                <c:pt idx="40744">
                  <c:v>2.6454975986049902</c:v>
                </c:pt>
                <c:pt idx="40745">
                  <c:v>2.6436872072822784</c:v>
                </c:pt>
                <c:pt idx="40746">
                  <c:v>2.6425404404073651</c:v>
                </c:pt>
                <c:pt idx="40747">
                  <c:v>2.6564951129485763</c:v>
                </c:pt>
                <c:pt idx="40748">
                  <c:v>2.6647250171966483</c:v>
                </c:pt>
                <c:pt idx="40749">
                  <c:v>2.6491170755398405</c:v>
                </c:pt>
                <c:pt idx="40750">
                  <c:v>2.6512681374641405</c:v>
                </c:pt>
                <c:pt idx="40751">
                  <c:v>2.650611821466081</c:v>
                </c:pt>
                <c:pt idx="40752">
                  <c:v>2.6648090227991346</c:v>
                </c:pt>
                <c:pt idx="40753">
                  <c:v>2.670524858092489</c:v>
                </c:pt>
                <c:pt idx="40754">
                  <c:v>2.670524858092489</c:v>
                </c:pt>
                <c:pt idx="40755">
                  <c:v>2.6648090227991346</c:v>
                </c:pt>
                <c:pt idx="40756">
                  <c:v>2.6648090227991346</c:v>
                </c:pt>
                <c:pt idx="40757">
                  <c:v>2.672827689245902</c:v>
                </c:pt>
                <c:pt idx="40758">
                  <c:v>2.6791136399827709</c:v>
                </c:pt>
                <c:pt idx="40759">
                  <c:v>0.68271109034672495</c:v>
                </c:pt>
                <c:pt idx="40760">
                  <c:v>0.6924684014398893</c:v>
                </c:pt>
                <c:pt idx="40761">
                  <c:v>0.6731974042264508</c:v>
                </c:pt>
                <c:pt idx="40762">
                  <c:v>0.70093081416320735</c:v>
                </c:pt>
                <c:pt idx="40763">
                  <c:v>0.70093081416320702</c:v>
                </c:pt>
                <c:pt idx="40764">
                  <c:v>0.67330018755368792</c:v>
                </c:pt>
                <c:pt idx="40765">
                  <c:v>0.66022081097976593</c:v>
                </c:pt>
                <c:pt idx="40766">
                  <c:v>0.65206519754717507</c:v>
                </c:pt>
                <c:pt idx="40767">
                  <c:v>0.6420103700849118</c:v>
                </c:pt>
                <c:pt idx="40768">
                  <c:v>0.66330479948808818</c:v>
                </c:pt>
                <c:pt idx="40769">
                  <c:v>0.65597525714105198</c:v>
                </c:pt>
                <c:pt idx="40770">
                  <c:v>0.65597525714105276</c:v>
                </c:pt>
                <c:pt idx="40771">
                  <c:v>0.66028109455696582</c:v>
                </c:pt>
                <c:pt idx="40772">
                  <c:v>0.68067073029485126</c:v>
                </c:pt>
                <c:pt idx="40773">
                  <c:v>0.68839129151910006</c:v>
                </c:pt>
                <c:pt idx="40774">
                  <c:v>0.69607204017951063</c:v>
                </c:pt>
                <c:pt idx="40775">
                  <c:v>0.68669108119951527</c:v>
                </c:pt>
                <c:pt idx="40776">
                  <c:v>0.67833133696263448</c:v>
                </c:pt>
                <c:pt idx="40777">
                  <c:v>0.69757398840754348</c:v>
                </c:pt>
                <c:pt idx="40778">
                  <c:v>0.67315145577659607</c:v>
                </c:pt>
                <c:pt idx="40779">
                  <c:v>0.64625890502220329</c:v>
                </c:pt>
                <c:pt idx="40780">
                  <c:v>0.64443378336694801</c:v>
                </c:pt>
                <c:pt idx="40781">
                  <c:v>0.64444197803938152</c:v>
                </c:pt>
                <c:pt idx="40782">
                  <c:v>3.1619794426652543</c:v>
                </c:pt>
                <c:pt idx="40783">
                  <c:v>3.1550191336362481</c:v>
                </c:pt>
                <c:pt idx="40784">
                  <c:v>3.1497947755356503</c:v>
                </c:pt>
                <c:pt idx="40785">
                  <c:v>3.1482125893599324</c:v>
                </c:pt>
                <c:pt idx="40786">
                  <c:v>3.1470908142492733</c:v>
                </c:pt>
                <c:pt idx="40787">
                  <c:v>3.1605774459556368</c:v>
                </c:pt>
                <c:pt idx="40788">
                  <c:v>3.1475045117370031</c:v>
                </c:pt>
                <c:pt idx="40789">
                  <c:v>3.1427454990170767</c:v>
                </c:pt>
                <c:pt idx="40790">
                  <c:v>3.140497410511883</c:v>
                </c:pt>
                <c:pt idx="40791">
                  <c:v>3.1423780737487159</c:v>
                </c:pt>
                <c:pt idx="40792">
                  <c:v>3.156167565968973</c:v>
                </c:pt>
                <c:pt idx="40793">
                  <c:v>3.1490317871800113</c:v>
                </c:pt>
                <c:pt idx="40794">
                  <c:v>3.1500492786393677</c:v>
                </c:pt>
                <c:pt idx="40795">
                  <c:v>3.1482848261416962</c:v>
                </c:pt>
                <c:pt idx="40796">
                  <c:v>3.1498439335006796</c:v>
                </c:pt>
                <c:pt idx="40797">
                  <c:v>3.1488870405546043</c:v>
                </c:pt>
                <c:pt idx="40798">
                  <c:v>3.148945432380216</c:v>
                </c:pt>
                <c:pt idx="40799">
                  <c:v>3.9965401139503345</c:v>
                </c:pt>
                <c:pt idx="40800">
                  <c:v>3.99791585922988</c:v>
                </c:pt>
                <c:pt idx="40801">
                  <c:v>3.9985717923743862</c:v>
                </c:pt>
                <c:pt idx="40802">
                  <c:v>4.0073023744783072</c:v>
                </c:pt>
                <c:pt idx="40803">
                  <c:v>3.9930066858622051</c:v>
                </c:pt>
                <c:pt idx="40804">
                  <c:v>3.9966360334369844</c:v>
                </c:pt>
                <c:pt idx="40805">
                  <c:v>3.9898465436965949</c:v>
                </c:pt>
                <c:pt idx="40806">
                  <c:v>3.9934882219658832</c:v>
                </c:pt>
                <c:pt idx="40807">
                  <c:v>4.0001668734702482</c:v>
                </c:pt>
                <c:pt idx="40808">
                  <c:v>3.9858563291190983</c:v>
                </c:pt>
                <c:pt idx="40809">
                  <c:v>3.9861596795204735</c:v>
                </c:pt>
                <c:pt idx="40810">
                  <c:v>3.983379779044411</c:v>
                </c:pt>
                <c:pt idx="40811">
                  <c:v>3.9741790427049892</c:v>
                </c:pt>
                <c:pt idx="40812">
                  <c:v>3.9802774964833105</c:v>
                </c:pt>
                <c:pt idx="40813">
                  <c:v>2.6221001920738405</c:v>
                </c:pt>
                <c:pt idx="40814">
                  <c:v>2.6166367094219809</c:v>
                </c:pt>
                <c:pt idx="40815">
                  <c:v>2.6175575730598615</c:v>
                </c:pt>
                <c:pt idx="40816">
                  <c:v>2.6175372388315954</c:v>
                </c:pt>
                <c:pt idx="40817">
                  <c:v>2.6327039569366559</c:v>
                </c:pt>
                <c:pt idx="40818">
                  <c:v>2.6182062176472938</c:v>
                </c:pt>
                <c:pt idx="40819">
                  <c:v>2.6175372388315958</c:v>
                </c:pt>
                <c:pt idx="40820">
                  <c:v>2.6310389432533512</c:v>
                </c:pt>
                <c:pt idx="40821">
                  <c:v>2.6324873793219372</c:v>
                </c:pt>
                <c:pt idx="40822">
                  <c:v>2.6307729048709474</c:v>
                </c:pt>
                <c:pt idx="40823">
                  <c:v>2.6163956946152558</c:v>
                </c:pt>
                <c:pt idx="40824">
                  <c:v>2.6107920383741554</c:v>
                </c:pt>
                <c:pt idx="40825">
                  <c:v>2.6117499246854949</c:v>
                </c:pt>
                <c:pt idx="40826">
                  <c:v>2.6137810054863051</c:v>
                </c:pt>
                <c:pt idx="40827">
                  <c:v>2.6140210770893217</c:v>
                </c:pt>
                <c:pt idx="40828">
                  <c:v>2.6159500754193239</c:v>
                </c:pt>
                <c:pt idx="40829">
                  <c:v>2.6175579209069677</c:v>
                </c:pt>
                <c:pt idx="40830">
                  <c:v>0.46000910500874537</c:v>
                </c:pt>
                <c:pt idx="40831">
                  <c:v>0.49511563307419759</c:v>
                </c:pt>
                <c:pt idx="40832">
                  <c:v>0.50024104491503918</c:v>
                </c:pt>
                <c:pt idx="40833">
                  <c:v>0.48948782933555801</c:v>
                </c:pt>
                <c:pt idx="40834">
                  <c:v>0.51137609944975859</c:v>
                </c:pt>
                <c:pt idx="40835">
                  <c:v>0.51995867521698491</c:v>
                </c:pt>
                <c:pt idx="40836">
                  <c:v>0.55787018805647282</c:v>
                </c:pt>
                <c:pt idx="40837">
                  <c:v>0.55792381220819753</c:v>
                </c:pt>
                <c:pt idx="40838">
                  <c:v>0.58239422945420793</c:v>
                </c:pt>
                <c:pt idx="40839">
                  <c:v>0.59094203353012276</c:v>
                </c:pt>
                <c:pt idx="40840">
                  <c:v>0.60851681646517874</c:v>
                </c:pt>
                <c:pt idx="40841">
                  <c:v>0.60099613805785623</c:v>
                </c:pt>
                <c:pt idx="40842">
                  <c:v>0.59692692030011507</c:v>
                </c:pt>
                <c:pt idx="40843">
                  <c:v>0.58684911472603807</c:v>
                </c:pt>
                <c:pt idx="40844">
                  <c:v>0.58692455822255785</c:v>
                </c:pt>
                <c:pt idx="40845">
                  <c:v>0.59692692030011418</c:v>
                </c:pt>
                <c:pt idx="40846">
                  <c:v>0.59682754774572666</c:v>
                </c:pt>
                <c:pt idx="40847">
                  <c:v>3.1394114770887533</c:v>
                </c:pt>
                <c:pt idx="40848">
                  <c:v>3.1394114770887533</c:v>
                </c:pt>
                <c:pt idx="40849">
                  <c:v>3.1389944339217086</c:v>
                </c:pt>
                <c:pt idx="40850">
                  <c:v>3.1394114770887533</c:v>
                </c:pt>
                <c:pt idx="40851">
                  <c:v>3.1394114770887538</c:v>
                </c:pt>
                <c:pt idx="40852">
                  <c:v>3.1378418304238265</c:v>
                </c:pt>
                <c:pt idx="40853">
                  <c:v>3.1376781118213368</c:v>
                </c:pt>
                <c:pt idx="40854">
                  <c:v>3.1364529980455651</c:v>
                </c:pt>
                <c:pt idx="40855">
                  <c:v>3.1357575713543189</c:v>
                </c:pt>
                <c:pt idx="40856">
                  <c:v>3.1348166520942913</c:v>
                </c:pt>
                <c:pt idx="40857">
                  <c:v>3.1397745847892087</c:v>
                </c:pt>
                <c:pt idx="40858">
                  <c:v>3.138853020298737</c:v>
                </c:pt>
                <c:pt idx="40859">
                  <c:v>3.1366651913094792</c:v>
                </c:pt>
                <c:pt idx="40860">
                  <c:v>3.8798413950547563</c:v>
                </c:pt>
                <c:pt idx="40861">
                  <c:v>3.8907834009958893</c:v>
                </c:pt>
                <c:pt idx="40862">
                  <c:v>3.8756052999766473</c:v>
                </c:pt>
                <c:pt idx="40863">
                  <c:v>3.8747734450907503</c:v>
                </c:pt>
                <c:pt idx="40864">
                  <c:v>3.8900412285251416</c:v>
                </c:pt>
                <c:pt idx="40865">
                  <c:v>3.8907834009958893</c:v>
                </c:pt>
                <c:pt idx="40866">
                  <c:v>3.9005140206632025</c:v>
                </c:pt>
                <c:pt idx="40867">
                  <c:v>3.8835478043133573</c:v>
                </c:pt>
                <c:pt idx="40868">
                  <c:v>4.5577059820636316</c:v>
                </c:pt>
                <c:pt idx="40869">
                  <c:v>4.5577059820636316</c:v>
                </c:pt>
                <c:pt idx="40870">
                  <c:v>4.5577059820636316</c:v>
                </c:pt>
                <c:pt idx="40871">
                  <c:v>4.5796555212186094</c:v>
                </c:pt>
                <c:pt idx="40872">
                  <c:v>4.5811753611825816</c:v>
                </c:pt>
                <c:pt idx="40873">
                  <c:v>4.5746614426967787</c:v>
                </c:pt>
                <c:pt idx="40874">
                  <c:v>4.5706772906103472</c:v>
                </c:pt>
                <c:pt idx="40875">
                  <c:v>5.1136953645047472</c:v>
                </c:pt>
                <c:pt idx="40876">
                  <c:v>5.1136953645047463</c:v>
                </c:pt>
                <c:pt idx="40877">
                  <c:v>5.1317966733663747</c:v>
                </c:pt>
                <c:pt idx="40878">
                  <c:v>4.2793006919438081</c:v>
                </c:pt>
                <c:pt idx="40879">
                  <c:v>4.2707437873745757</c:v>
                </c:pt>
                <c:pt idx="40880">
                  <c:v>4.2693129956393037</c:v>
                </c:pt>
                <c:pt idx="40881">
                  <c:v>4.2911617115353904</c:v>
                </c:pt>
                <c:pt idx="40882">
                  <c:v>4.2707437873745757</c:v>
                </c:pt>
                <c:pt idx="40883">
                  <c:v>4.2924558909139936</c:v>
                </c:pt>
                <c:pt idx="40884">
                  <c:v>4.2924558909139927</c:v>
                </c:pt>
                <c:pt idx="40885">
                  <c:v>4.2962821390735462</c:v>
                </c:pt>
                <c:pt idx="40886">
                  <c:v>4.3121614497101426</c:v>
                </c:pt>
                <c:pt idx="40887">
                  <c:v>4.3074283536528188</c:v>
                </c:pt>
                <c:pt idx="40888">
                  <c:v>4.2959298005433775</c:v>
                </c:pt>
                <c:pt idx="40889">
                  <c:v>4.2908226121416115</c:v>
                </c:pt>
                <c:pt idx="40890">
                  <c:v>4.2921692302788754</c:v>
                </c:pt>
                <c:pt idx="40891">
                  <c:v>3.6816308086268199</c:v>
                </c:pt>
                <c:pt idx="40892">
                  <c:v>3.6816308086268199</c:v>
                </c:pt>
                <c:pt idx="40893">
                  <c:v>3.6797565153807374</c:v>
                </c:pt>
                <c:pt idx="40894">
                  <c:v>3.6801888694011469</c:v>
                </c:pt>
                <c:pt idx="40895">
                  <c:v>3.6801888694011469</c:v>
                </c:pt>
                <c:pt idx="40896">
                  <c:v>3.6801888694011469</c:v>
                </c:pt>
                <c:pt idx="40897">
                  <c:v>4.2991006186215568</c:v>
                </c:pt>
                <c:pt idx="40898">
                  <c:v>4.3178186636873699</c:v>
                </c:pt>
                <c:pt idx="40899">
                  <c:v>3.5683364216253528</c:v>
                </c:pt>
                <c:pt idx="40900">
                  <c:v>3.5518804138801925</c:v>
                </c:pt>
                <c:pt idx="40901">
                  <c:v>3.5543458106266557</c:v>
                </c:pt>
                <c:pt idx="40902">
                  <c:v>3.5543458106266557</c:v>
                </c:pt>
                <c:pt idx="40903">
                  <c:v>3.5540521786627797</c:v>
                </c:pt>
                <c:pt idx="40904">
                  <c:v>3.5579546893236178</c:v>
                </c:pt>
                <c:pt idx="40905">
                  <c:v>3.5579546893236178</c:v>
                </c:pt>
                <c:pt idx="40906">
                  <c:v>2.5317114470643518</c:v>
                </c:pt>
                <c:pt idx="40907">
                  <c:v>2.5263722536054982</c:v>
                </c:pt>
                <c:pt idx="40908">
                  <c:v>2.5136111367771825</c:v>
                </c:pt>
                <c:pt idx="40909">
                  <c:v>2.5146571480662128</c:v>
                </c:pt>
                <c:pt idx="40910">
                  <c:v>2.5081055177646365</c:v>
                </c:pt>
                <c:pt idx="40911">
                  <c:v>2.5070866364578466</c:v>
                </c:pt>
                <c:pt idx="40912">
                  <c:v>2.4933607574527623</c:v>
                </c:pt>
                <c:pt idx="40913">
                  <c:v>2.5085565018960598</c:v>
                </c:pt>
                <c:pt idx="40914">
                  <c:v>2.4941829410017595</c:v>
                </c:pt>
                <c:pt idx="40915">
                  <c:v>3.5292181277348318</c:v>
                </c:pt>
                <c:pt idx="40916">
                  <c:v>4.1721662574634717</c:v>
                </c:pt>
                <c:pt idx="40917">
                  <c:v>4.1491559012681236</c:v>
                </c:pt>
                <c:pt idx="40918">
                  <c:v>4.1518268110419267</c:v>
                </c:pt>
                <c:pt idx="40919">
                  <c:v>4.1732189930301669</c:v>
                </c:pt>
                <c:pt idx="40920">
                  <c:v>4.1732189930301669</c:v>
                </c:pt>
                <c:pt idx="40921">
                  <c:v>4.1732189930301669</c:v>
                </c:pt>
                <c:pt idx="40922">
                  <c:v>4.6713329366238368</c:v>
                </c:pt>
                <c:pt idx="40923">
                  <c:v>4.6713329366238368</c:v>
                </c:pt>
                <c:pt idx="40924">
                  <c:v>4.6937835879434671</c:v>
                </c:pt>
                <c:pt idx="40925">
                  <c:v>4.6937835879434671</c:v>
                </c:pt>
                <c:pt idx="40926">
                  <c:v>5.1772796685005229</c:v>
                </c:pt>
                <c:pt idx="40927">
                  <c:v>5.2035232401039355</c:v>
                </c:pt>
                <c:pt idx="40928">
                  <c:v>4.7783628917316481</c:v>
                </c:pt>
                <c:pt idx="40929">
                  <c:v>4.7691452494120563</c:v>
                </c:pt>
                <c:pt idx="40930">
                  <c:v>4.7741472425827594</c:v>
                </c:pt>
                <c:pt idx="40931">
                  <c:v>4.7741472425827594</c:v>
                </c:pt>
                <c:pt idx="40932">
                  <c:v>4.7741472425827594</c:v>
                </c:pt>
                <c:pt idx="40933">
                  <c:v>4.764919217666181</c:v>
                </c:pt>
                <c:pt idx="40934">
                  <c:v>4.7634998042422128</c:v>
                </c:pt>
                <c:pt idx="40935">
                  <c:v>4.7630493734609827</c:v>
                </c:pt>
                <c:pt idx="40936">
                  <c:v>5.4949273788707584</c:v>
                </c:pt>
                <c:pt idx="40937">
                  <c:v>5.7990097561501885</c:v>
                </c:pt>
                <c:pt idx="40938">
                  <c:v>5.8276760967701149</c:v>
                </c:pt>
                <c:pt idx="40939">
                  <c:v>5.8153015307772771</c:v>
                </c:pt>
                <c:pt idx="40940">
                  <c:v>5.818551313347351</c:v>
                </c:pt>
                <c:pt idx="40941">
                  <c:v>5.8205609444998361</c:v>
                </c:pt>
                <c:pt idx="40942">
                  <c:v>6.1610392238987002</c:v>
                </c:pt>
                <c:pt idx="40943">
                  <c:v>6.1508196242409809</c:v>
                </c:pt>
                <c:pt idx="40944">
                  <c:v>6.1216717050246894</c:v>
                </c:pt>
                <c:pt idx="40945">
                  <c:v>6.1216717050246903</c:v>
                </c:pt>
                <c:pt idx="40946">
                  <c:v>5.8113694093621993</c:v>
                </c:pt>
                <c:pt idx="40947">
                  <c:v>5.4804142093775674</c:v>
                </c:pt>
                <c:pt idx="40948">
                  <c:v>5.8146317245008108</c:v>
                </c:pt>
                <c:pt idx="40949">
                  <c:v>5.819439336701465</c:v>
                </c:pt>
                <c:pt idx="40950">
                  <c:v>5.7993560678103462</c:v>
                </c:pt>
                <c:pt idx="40951">
                  <c:v>5.8046808052450594</c:v>
                </c:pt>
                <c:pt idx="40952">
                  <c:v>5.8228760044826293</c:v>
                </c:pt>
                <c:pt idx="40953">
                  <c:v>5.4973269968505392</c:v>
                </c:pt>
                <c:pt idx="40954">
                  <c:v>5.4870294177656458</c:v>
                </c:pt>
                <c:pt idx="40955">
                  <c:v>5.4668136427709593</c:v>
                </c:pt>
                <c:pt idx="40956">
                  <c:v>5.4832917673254586</c:v>
                </c:pt>
                <c:pt idx="40957">
                  <c:v>5.020645021389309</c:v>
                </c:pt>
                <c:pt idx="40958">
                  <c:v>5.0020913940326981</c:v>
                </c:pt>
                <c:pt idx="40959">
                  <c:v>5.007244585105429</c:v>
                </c:pt>
                <c:pt idx="40960">
                  <c:v>4.9977594147311484</c:v>
                </c:pt>
                <c:pt idx="40961">
                  <c:v>5.007244585105429</c:v>
                </c:pt>
                <c:pt idx="40962">
                  <c:v>5.010903075873256</c:v>
                </c:pt>
                <c:pt idx="40963">
                  <c:v>5.010903075873256</c:v>
                </c:pt>
                <c:pt idx="40964">
                  <c:v>5.019988143146966</c:v>
                </c:pt>
                <c:pt idx="40965">
                  <c:v>5.0149339619859541</c:v>
                </c:pt>
                <c:pt idx="40966">
                  <c:v>5.4054004915922489</c:v>
                </c:pt>
                <c:pt idx="40967">
                  <c:v>4.659049963895753</c:v>
                </c:pt>
                <c:pt idx="40968">
                  <c:v>4.1421813626647364</c:v>
                </c:pt>
                <c:pt idx="40969">
                  <c:v>4.6417978918835647</c:v>
                </c:pt>
                <c:pt idx="40970">
                  <c:v>4.6510611725946465</c:v>
                </c:pt>
                <c:pt idx="40971">
                  <c:v>4.6510611725946465</c:v>
                </c:pt>
                <c:pt idx="40972">
                  <c:v>4.6474574186168081</c:v>
                </c:pt>
                <c:pt idx="40973">
                  <c:v>4.0453144039037063</c:v>
                </c:pt>
                <c:pt idx="40974">
                  <c:v>4.043921319189586</c:v>
                </c:pt>
                <c:pt idx="40975">
                  <c:v>4.0428614455672482</c:v>
                </c:pt>
                <c:pt idx="40976">
                  <c:v>4.5832532102857</c:v>
                </c:pt>
                <c:pt idx="40977">
                  <c:v>4.5832532102857</c:v>
                </c:pt>
                <c:pt idx="40978">
                  <c:v>4.5812001651503707</c:v>
                </c:pt>
                <c:pt idx="40979">
                  <c:v>4.0428614455672491</c:v>
                </c:pt>
                <c:pt idx="40980">
                  <c:v>4.6629286271498787</c:v>
                </c:pt>
                <c:pt idx="40981">
                  <c:v>4.6633820510447386</c:v>
                </c:pt>
                <c:pt idx="40982">
                  <c:v>4.6619561752351002</c:v>
                </c:pt>
                <c:pt idx="40983">
                  <c:v>4.6713211415054685</c:v>
                </c:pt>
                <c:pt idx="40984">
                  <c:v>4.6662672169362853</c:v>
                </c:pt>
                <c:pt idx="40985">
                  <c:v>4.661164224212448</c:v>
                </c:pt>
                <c:pt idx="40986">
                  <c:v>4.6800492384257542</c:v>
                </c:pt>
                <c:pt idx="40987">
                  <c:v>4.6654835475618421</c:v>
                </c:pt>
                <c:pt idx="40988">
                  <c:v>4.6581374983112909</c:v>
                </c:pt>
                <c:pt idx="40989">
                  <c:v>4.6772294900286147</c:v>
                </c:pt>
                <c:pt idx="40990">
                  <c:v>4.6721319225116869</c:v>
                </c:pt>
                <c:pt idx="40991">
                  <c:v>4.6909884217005491</c:v>
                </c:pt>
                <c:pt idx="40992">
                  <c:v>4.676441382744307</c:v>
                </c:pt>
                <c:pt idx="40993">
                  <c:v>4.6952753667949239</c:v>
                </c:pt>
                <c:pt idx="40994">
                  <c:v>4.6881653312075855</c:v>
                </c:pt>
                <c:pt idx="40995">
                  <c:v>4.6691023442791186</c:v>
                </c:pt>
                <c:pt idx="40996">
                  <c:v>4.6742844834093953</c:v>
                </c:pt>
                <c:pt idx="40997">
                  <c:v>4.159931930074241</c:v>
                </c:pt>
                <c:pt idx="40998">
                  <c:v>4.1629433888402652</c:v>
                </c:pt>
                <c:pt idx="40999">
                  <c:v>4.1613167478530819</c:v>
                </c:pt>
                <c:pt idx="41000">
                  <c:v>3.519521676362432</c:v>
                </c:pt>
                <c:pt idx="41001">
                  <c:v>3.5339265539421816</c:v>
                </c:pt>
                <c:pt idx="41002">
                  <c:v>3.5339265539421807</c:v>
                </c:pt>
                <c:pt idx="41003">
                  <c:v>3.5371552809835491</c:v>
                </c:pt>
                <c:pt idx="41004">
                  <c:v>3.5216994939520889</c:v>
                </c:pt>
                <c:pt idx="41005">
                  <c:v>3.5250320106885247</c:v>
                </c:pt>
                <c:pt idx="41006">
                  <c:v>3.5289283613885822</c:v>
                </c:pt>
                <c:pt idx="41007">
                  <c:v>2.6618822802057291</c:v>
                </c:pt>
                <c:pt idx="41008">
                  <c:v>2.6618822802057291</c:v>
                </c:pt>
                <c:pt idx="41009">
                  <c:v>2.6611554609035477</c:v>
                </c:pt>
                <c:pt idx="41010">
                  <c:v>2.6677817409364035</c:v>
                </c:pt>
                <c:pt idx="41011">
                  <c:v>0.65707492006035129</c:v>
                </c:pt>
                <c:pt idx="41012">
                  <c:v>0.65724830786346089</c:v>
                </c:pt>
                <c:pt idx="41013">
                  <c:v>0.64879998088201685</c:v>
                </c:pt>
                <c:pt idx="41014">
                  <c:v>0.6277601694795647</c:v>
                </c:pt>
                <c:pt idx="41015">
                  <c:v>0.6231229461634169</c:v>
                </c:pt>
                <c:pt idx="41016">
                  <c:v>0.61394385341892688</c:v>
                </c:pt>
                <c:pt idx="41017">
                  <c:v>0.58327509247932074</c:v>
                </c:pt>
                <c:pt idx="41018">
                  <c:v>0.57406726592486357</c:v>
                </c:pt>
                <c:pt idx="41019">
                  <c:v>0.55238622457752729</c:v>
                </c:pt>
                <c:pt idx="41020">
                  <c:v>0.5182749743248678</c:v>
                </c:pt>
                <c:pt idx="41021">
                  <c:v>0.50780976716225856</c:v>
                </c:pt>
                <c:pt idx="41022">
                  <c:v>0.46869402544742467</c:v>
                </c:pt>
                <c:pt idx="41023">
                  <c:v>0.45785854069596454</c:v>
                </c:pt>
                <c:pt idx="41024">
                  <c:v>0.41202268761472111</c:v>
                </c:pt>
                <c:pt idx="41025">
                  <c:v>0.38493367403060752</c:v>
                </c:pt>
                <c:pt idx="41026">
                  <c:v>0.38493367403060752</c:v>
                </c:pt>
                <c:pt idx="41027">
                  <c:v>0.38493367403060752</c:v>
                </c:pt>
                <c:pt idx="41028">
                  <c:v>0.39886526090643254</c:v>
                </c:pt>
                <c:pt idx="41029">
                  <c:v>0.39886526090643254</c:v>
                </c:pt>
                <c:pt idx="41030">
                  <c:v>0.39886526090643254</c:v>
                </c:pt>
                <c:pt idx="41031">
                  <c:v>0.39886526090643254</c:v>
                </c:pt>
                <c:pt idx="41032">
                  <c:v>0.3461868243849372</c:v>
                </c:pt>
                <c:pt idx="41033">
                  <c:v>0.33203037923769602</c:v>
                </c:pt>
                <c:pt idx="41034">
                  <c:v>0.33203037923769668</c:v>
                </c:pt>
                <c:pt idx="41035">
                  <c:v>0.33203037923769668</c:v>
                </c:pt>
                <c:pt idx="41036">
                  <c:v>0.33203037923769668</c:v>
                </c:pt>
                <c:pt idx="41037">
                  <c:v>0.34827350298638937</c:v>
                </c:pt>
                <c:pt idx="41038">
                  <c:v>0.31256940956536589</c:v>
                </c:pt>
                <c:pt idx="41039">
                  <c:v>0.24475794494336511</c:v>
                </c:pt>
                <c:pt idx="41040">
                  <c:v>0.22293170071611454</c:v>
                </c:pt>
                <c:pt idx="41041">
                  <c:v>0.1966072798158382</c:v>
                </c:pt>
                <c:pt idx="41042">
                  <c:v>0.1966072798158382</c:v>
                </c:pt>
                <c:pt idx="41043">
                  <c:v>0.22293170071611454</c:v>
                </c:pt>
                <c:pt idx="41044">
                  <c:v>0.22293170071611454</c:v>
                </c:pt>
                <c:pt idx="41045">
                  <c:v>0.22293170071611454</c:v>
                </c:pt>
                <c:pt idx="41046">
                  <c:v>0.22293170071611454</c:v>
                </c:pt>
                <c:pt idx="41047">
                  <c:v>0.22293170071611454</c:v>
                </c:pt>
                <c:pt idx="41048">
                  <c:v>0.22293170071611454</c:v>
                </c:pt>
                <c:pt idx="41049">
                  <c:v>0.22293170071611454</c:v>
                </c:pt>
                <c:pt idx="41050">
                  <c:v>0.22293170071611454</c:v>
                </c:pt>
                <c:pt idx="41051">
                  <c:v>0.22293170071611454</c:v>
                </c:pt>
                <c:pt idx="41052">
                  <c:v>0.22293170071611454</c:v>
                </c:pt>
                <c:pt idx="41053">
                  <c:v>0.22242923789125249</c:v>
                </c:pt>
                <c:pt idx="41054">
                  <c:v>0.24380194022236226</c:v>
                </c:pt>
                <c:pt idx="41055">
                  <c:v>0.24380194022236226</c:v>
                </c:pt>
                <c:pt idx="41056">
                  <c:v>0.26169383418642861</c:v>
                </c:pt>
                <c:pt idx="41057">
                  <c:v>0.26169383418642861</c:v>
                </c:pt>
                <c:pt idx="41058">
                  <c:v>0.26169383418642861</c:v>
                </c:pt>
                <c:pt idx="41059">
                  <c:v>0.24380194022236226</c:v>
                </c:pt>
                <c:pt idx="41060">
                  <c:v>0.24380194022236226</c:v>
                </c:pt>
                <c:pt idx="41061">
                  <c:v>0.24380194022236226</c:v>
                </c:pt>
                <c:pt idx="41062">
                  <c:v>0.24380194022236226</c:v>
                </c:pt>
                <c:pt idx="41063">
                  <c:v>0.24380194022236226</c:v>
                </c:pt>
                <c:pt idx="41064">
                  <c:v>0.26169383418642772</c:v>
                </c:pt>
                <c:pt idx="41065">
                  <c:v>0.26169383418642861</c:v>
                </c:pt>
                <c:pt idx="41066">
                  <c:v>0.27358547374889486</c:v>
                </c:pt>
                <c:pt idx="41067">
                  <c:v>0.28885390162299696</c:v>
                </c:pt>
                <c:pt idx="41068">
                  <c:v>0.27358547374889575</c:v>
                </c:pt>
                <c:pt idx="41069">
                  <c:v>0.29357940282796713</c:v>
                </c:pt>
                <c:pt idx="41070">
                  <c:v>0.34823510722835899</c:v>
                </c:pt>
                <c:pt idx="41071">
                  <c:v>0.3829225883084395</c:v>
                </c:pt>
                <c:pt idx="41072">
                  <c:v>0.39411672341495185</c:v>
                </c:pt>
                <c:pt idx="41073">
                  <c:v>0.39411672341495002</c:v>
                </c:pt>
                <c:pt idx="41074">
                  <c:v>0.38230801361424743</c:v>
                </c:pt>
                <c:pt idx="41075">
                  <c:v>0.39331735683056601</c:v>
                </c:pt>
                <c:pt idx="41076">
                  <c:v>0.38230801361424621</c:v>
                </c:pt>
                <c:pt idx="41077">
                  <c:v>0.38230801361424743</c:v>
                </c:pt>
                <c:pt idx="41078">
                  <c:v>0.3823080136142456</c:v>
                </c:pt>
                <c:pt idx="41079">
                  <c:v>0.38230801361424682</c:v>
                </c:pt>
                <c:pt idx="41080">
                  <c:v>0.39331735683056418</c:v>
                </c:pt>
                <c:pt idx="41081">
                  <c:v>0.43228159541151839</c:v>
                </c:pt>
                <c:pt idx="41082">
                  <c:v>0.44734696021049675</c:v>
                </c:pt>
                <c:pt idx="41083">
                  <c:v>0.4613800386475721</c:v>
                </c:pt>
                <c:pt idx="41084">
                  <c:v>0.48893857090500065</c:v>
                </c:pt>
                <c:pt idx="41085">
                  <c:v>0.47885507747514189</c:v>
                </c:pt>
                <c:pt idx="41086">
                  <c:v>0.514203717469363</c:v>
                </c:pt>
                <c:pt idx="41087">
                  <c:v>0.51183053785379762</c:v>
                </c:pt>
                <c:pt idx="41088">
                  <c:v>0.51146598183292635</c:v>
                </c:pt>
                <c:pt idx="41089">
                  <c:v>0.51730767638799524</c:v>
                </c:pt>
                <c:pt idx="41090">
                  <c:v>0.55021356179178615</c:v>
                </c:pt>
                <c:pt idx="41091">
                  <c:v>0.56102848917035286</c:v>
                </c:pt>
                <c:pt idx="41092">
                  <c:v>0.56657458801795979</c:v>
                </c:pt>
                <c:pt idx="41093">
                  <c:v>2.6496855682933509</c:v>
                </c:pt>
                <c:pt idx="41094">
                  <c:v>2.6489099028198413</c:v>
                </c:pt>
                <c:pt idx="41095">
                  <c:v>2.6423022511181995</c:v>
                </c:pt>
                <c:pt idx="41096">
                  <c:v>2.6420205488688313</c:v>
                </c:pt>
                <c:pt idx="41097">
                  <c:v>2.6571073186473995</c:v>
                </c:pt>
                <c:pt idx="41098">
                  <c:v>3.5197545528606016</c:v>
                </c:pt>
                <c:pt idx="41099">
                  <c:v>3.5348245426536402</c:v>
                </c:pt>
                <c:pt idx="41100">
                  <c:v>3.5384183945163135</c:v>
                </c:pt>
                <c:pt idx="41101">
                  <c:v>3.5204814952470196</c:v>
                </c:pt>
                <c:pt idx="41102">
                  <c:v>3.5210004579332095</c:v>
                </c:pt>
                <c:pt idx="41103">
                  <c:v>4.2591728518450465</c:v>
                </c:pt>
                <c:pt idx="41104">
                  <c:v>4.7640457758092802</c:v>
                </c:pt>
                <c:pt idx="41105">
                  <c:v>4.757578755958404</c:v>
                </c:pt>
                <c:pt idx="41106">
                  <c:v>4.7499231222214027</c:v>
                </c:pt>
                <c:pt idx="41107">
                  <c:v>4.7425333011358948</c:v>
                </c:pt>
                <c:pt idx="41108">
                  <c:v>4.7387628842617788</c:v>
                </c:pt>
                <c:pt idx="41109">
                  <c:v>5.2281862860681834</c:v>
                </c:pt>
                <c:pt idx="41110">
                  <c:v>5.2389147325989418</c:v>
                </c:pt>
                <c:pt idx="41111">
                  <c:v>5.223774465557784</c:v>
                </c:pt>
                <c:pt idx="41112">
                  <c:v>5.1961895908740665</c:v>
                </c:pt>
                <c:pt idx="41113">
                  <c:v>5.2025957761076675</c:v>
                </c:pt>
                <c:pt idx="41114">
                  <c:v>5.2089461186514034</c:v>
                </c:pt>
                <c:pt idx="41115">
                  <c:v>5.2136616343868356</c:v>
                </c:pt>
                <c:pt idx="41116">
                  <c:v>5.8295180457016578</c:v>
                </c:pt>
                <c:pt idx="41117">
                  <c:v>5.8087044106479508</c:v>
                </c:pt>
                <c:pt idx="41118">
                  <c:v>5.8256900016940198</c:v>
                </c:pt>
                <c:pt idx="41119">
                  <c:v>5.8232314978921877</c:v>
                </c:pt>
                <c:pt idx="41120">
                  <c:v>5.8282655832277266</c:v>
                </c:pt>
                <c:pt idx="41121">
                  <c:v>5.817517466179436</c:v>
                </c:pt>
                <c:pt idx="41122">
                  <c:v>5.8364521210305655</c:v>
                </c:pt>
                <c:pt idx="41123">
                  <c:v>5.8414163303994382</c:v>
                </c:pt>
                <c:pt idx="41124">
                  <c:v>5.4657282808385537</c:v>
                </c:pt>
                <c:pt idx="41125">
                  <c:v>5.4716660102933723</c:v>
                </c:pt>
                <c:pt idx="41126">
                  <c:v>5.4793021812398948</c:v>
                </c:pt>
                <c:pt idx="41127">
                  <c:v>5.4981874461051063</c:v>
                </c:pt>
                <c:pt idx="41128">
                  <c:v>5.4782940712708674</c:v>
                </c:pt>
                <c:pt idx="41129">
                  <c:v>5.1025405977325491</c:v>
                </c:pt>
                <c:pt idx="41130">
                  <c:v>5.0856491946977282</c:v>
                </c:pt>
                <c:pt idx="41131">
                  <c:v>5.0931169044396851</c:v>
                </c:pt>
                <c:pt idx="41132">
                  <c:v>5.1002687846169623</c:v>
                </c:pt>
                <c:pt idx="41133">
                  <c:v>5.1142471775959732</c:v>
                </c:pt>
                <c:pt idx="41134">
                  <c:v>4.5631362954876424</c:v>
                </c:pt>
                <c:pt idx="41135">
                  <c:v>3.9890625047764705</c:v>
                </c:pt>
                <c:pt idx="41136">
                  <c:v>3.9916315166122329</c:v>
                </c:pt>
                <c:pt idx="41137">
                  <c:v>3.9904639060169096</c:v>
                </c:pt>
                <c:pt idx="41138">
                  <c:v>3.999901962898488</c:v>
                </c:pt>
                <c:pt idx="41139">
                  <c:v>4.0079040404039592</c:v>
                </c:pt>
                <c:pt idx="41140">
                  <c:v>3.1290844525078128</c:v>
                </c:pt>
                <c:pt idx="41141">
                  <c:v>3.1357596287872158</c:v>
                </c:pt>
                <c:pt idx="41142">
                  <c:v>3.136344872160584</c:v>
                </c:pt>
                <c:pt idx="41143">
                  <c:v>3.1371682055056911</c:v>
                </c:pt>
                <c:pt idx="41144">
                  <c:v>3.1366456264040981</c:v>
                </c:pt>
                <c:pt idx="41145">
                  <c:v>3.1359754028638882</c:v>
                </c:pt>
                <c:pt idx="41146">
                  <c:v>3.1367522159233263</c:v>
                </c:pt>
                <c:pt idx="41147">
                  <c:v>0.47669627020468192</c:v>
                </c:pt>
                <c:pt idx="41148">
                  <c:v>0.5089265600225239</c:v>
                </c:pt>
                <c:pt idx="41149">
                  <c:v>0.50892656002252201</c:v>
                </c:pt>
                <c:pt idx="41150">
                  <c:v>0.50892656002252246</c:v>
                </c:pt>
                <c:pt idx="41151">
                  <c:v>0.51650742177957187</c:v>
                </c:pt>
                <c:pt idx="41152">
                  <c:v>0.50996827144167511</c:v>
                </c:pt>
                <c:pt idx="41153">
                  <c:v>2.6415838613540314</c:v>
                </c:pt>
                <c:pt idx="41154">
                  <c:v>2.6421181354010632</c:v>
                </c:pt>
                <c:pt idx="41155">
                  <c:v>2.636976775409269</c:v>
                </c:pt>
                <c:pt idx="41156">
                  <c:v>2.6498495628082521</c:v>
                </c:pt>
                <c:pt idx="41157">
                  <c:v>2.6500476798569279</c:v>
                </c:pt>
                <c:pt idx="41158">
                  <c:v>2.6438815846226476</c:v>
                </c:pt>
                <c:pt idx="41159">
                  <c:v>2.6438815846226476</c:v>
                </c:pt>
                <c:pt idx="41160">
                  <c:v>2.6387224051274396</c:v>
                </c:pt>
                <c:pt idx="41161">
                  <c:v>2.6389444055232096</c:v>
                </c:pt>
                <c:pt idx="41162">
                  <c:v>2.6389444055232096</c:v>
                </c:pt>
                <c:pt idx="41163">
                  <c:v>2.6389444055232096</c:v>
                </c:pt>
                <c:pt idx="41164">
                  <c:v>2.6470213758887686</c:v>
                </c:pt>
                <c:pt idx="41165">
                  <c:v>2.6470213758887682</c:v>
                </c:pt>
                <c:pt idx="41166">
                  <c:v>2.6464204910014781</c:v>
                </c:pt>
                <c:pt idx="41167">
                  <c:v>2.6470213758887677</c:v>
                </c:pt>
                <c:pt idx="41168">
                  <c:v>2.6462314908219362</c:v>
                </c:pt>
                <c:pt idx="41169">
                  <c:v>2.6542822879452541</c:v>
                </c:pt>
                <c:pt idx="41170">
                  <c:v>2.6542822879452541</c:v>
                </c:pt>
                <c:pt idx="41171">
                  <c:v>2.6555426202003067</c:v>
                </c:pt>
                <c:pt idx="41172">
                  <c:v>2.6418672447762868</c:v>
                </c:pt>
                <c:pt idx="41173">
                  <c:v>2.6476169266377116</c:v>
                </c:pt>
                <c:pt idx="41174">
                  <c:v>2.6473448108145092</c:v>
                </c:pt>
                <c:pt idx="41175">
                  <c:v>2.6484040213989086</c:v>
                </c:pt>
                <c:pt idx="41176">
                  <c:v>2.6484040213989091</c:v>
                </c:pt>
                <c:pt idx="41177">
                  <c:v>2.6484040213989086</c:v>
                </c:pt>
                <c:pt idx="41178">
                  <c:v>2.6484040213989091</c:v>
                </c:pt>
                <c:pt idx="41179">
                  <c:v>2.6358836906026437</c:v>
                </c:pt>
                <c:pt idx="41180">
                  <c:v>2.6437753056576891</c:v>
                </c:pt>
                <c:pt idx="41181">
                  <c:v>2.6440748850815163</c:v>
                </c:pt>
                <c:pt idx="41182">
                  <c:v>2.6441642495435103</c:v>
                </c:pt>
                <c:pt idx="41183">
                  <c:v>2.6497522610132931</c:v>
                </c:pt>
                <c:pt idx="41184">
                  <c:v>0.56193053032889351</c:v>
                </c:pt>
                <c:pt idx="41185">
                  <c:v>0.56234670705767031</c:v>
                </c:pt>
                <c:pt idx="41186">
                  <c:v>0.54638914979864728</c:v>
                </c:pt>
                <c:pt idx="41187">
                  <c:v>0.51432972657418519</c:v>
                </c:pt>
                <c:pt idx="41188">
                  <c:v>0.51432441569359966</c:v>
                </c:pt>
                <c:pt idx="41189">
                  <c:v>0.50243429274122153</c:v>
                </c:pt>
                <c:pt idx="41190">
                  <c:v>0.50177173089678662</c:v>
                </c:pt>
                <c:pt idx="41191">
                  <c:v>0.50243429274122198</c:v>
                </c:pt>
                <c:pt idx="41192">
                  <c:v>0.50246183737960781</c:v>
                </c:pt>
                <c:pt idx="41193">
                  <c:v>0.49389145782487592</c:v>
                </c:pt>
                <c:pt idx="41194">
                  <c:v>0.49389145782487692</c:v>
                </c:pt>
                <c:pt idx="41195">
                  <c:v>0.45502072542018746</c:v>
                </c:pt>
                <c:pt idx="41196">
                  <c:v>0.4547523940061422</c:v>
                </c:pt>
                <c:pt idx="41197">
                  <c:v>0.46545324380050396</c:v>
                </c:pt>
                <c:pt idx="41198">
                  <c:v>0.46588625221184488</c:v>
                </c:pt>
                <c:pt idx="41199">
                  <c:v>0.45283222492817604</c:v>
                </c:pt>
                <c:pt idx="41200">
                  <c:v>3.1138179835956339</c:v>
                </c:pt>
                <c:pt idx="41201">
                  <c:v>3.1082182779984522</c:v>
                </c:pt>
                <c:pt idx="41202">
                  <c:v>3.1082182779984522</c:v>
                </c:pt>
                <c:pt idx="41203">
                  <c:v>3.1088698255301033</c:v>
                </c:pt>
                <c:pt idx="41204">
                  <c:v>3.1031385458189504</c:v>
                </c:pt>
                <c:pt idx="41205">
                  <c:v>3.1031385458189504</c:v>
                </c:pt>
                <c:pt idx="41206">
                  <c:v>3.1082182779984522</c:v>
                </c:pt>
                <c:pt idx="41207">
                  <c:v>3.1093216651677889</c:v>
                </c:pt>
                <c:pt idx="41208">
                  <c:v>3.1093216651677889</c:v>
                </c:pt>
                <c:pt idx="41209">
                  <c:v>3.1230268859362957</c:v>
                </c:pt>
                <c:pt idx="41210">
                  <c:v>3.1212671107566154</c:v>
                </c:pt>
                <c:pt idx="41211">
                  <c:v>3.1140130146084628</c:v>
                </c:pt>
                <c:pt idx="41212">
                  <c:v>3.1145523544108689</c:v>
                </c:pt>
                <c:pt idx="41213">
                  <c:v>3.1154927303997644</c:v>
                </c:pt>
                <c:pt idx="41214">
                  <c:v>3.1225300998974967</c:v>
                </c:pt>
                <c:pt idx="41215">
                  <c:v>3.1222471079531404</c:v>
                </c:pt>
                <c:pt idx="41216">
                  <c:v>3.1212671107566154</c:v>
                </c:pt>
                <c:pt idx="41217">
                  <c:v>3.1146640599004223</c:v>
                </c:pt>
                <c:pt idx="41218">
                  <c:v>3.114887216662686</c:v>
                </c:pt>
                <c:pt idx="41219">
                  <c:v>3.9791087509155743</c:v>
                </c:pt>
                <c:pt idx="41220">
                  <c:v>4.639906660584737</c:v>
                </c:pt>
                <c:pt idx="41221">
                  <c:v>5.1740025857689931</c:v>
                </c:pt>
                <c:pt idx="41222">
                  <c:v>5.5518145593260435</c:v>
                </c:pt>
                <c:pt idx="41223">
                  <c:v>5.9334460605963413</c:v>
                </c:pt>
                <c:pt idx="41224">
                  <c:v>5.9352341067716283</c:v>
                </c:pt>
                <c:pt idx="41225">
                  <c:v>5.9352341067716292</c:v>
                </c:pt>
                <c:pt idx="41226">
                  <c:v>5.9334460605963413</c:v>
                </c:pt>
                <c:pt idx="41227">
                  <c:v>5.9334460605963413</c:v>
                </c:pt>
                <c:pt idx="41228">
                  <c:v>5.9334460605963413</c:v>
                </c:pt>
                <c:pt idx="41229">
                  <c:v>5.9549554517966294</c:v>
                </c:pt>
                <c:pt idx="41230">
                  <c:v>5.946464382946246</c:v>
                </c:pt>
                <c:pt idx="41231">
                  <c:v>5.3320944103840375</c:v>
                </c:pt>
                <c:pt idx="41232">
                  <c:v>5.3336814397104915</c:v>
                </c:pt>
                <c:pt idx="41233">
                  <c:v>5.3320944103840384</c:v>
                </c:pt>
                <c:pt idx="41234">
                  <c:v>5.3320944103840384</c:v>
                </c:pt>
                <c:pt idx="41235">
                  <c:v>5.3320944103840384</c:v>
                </c:pt>
                <c:pt idx="41236">
                  <c:v>5.3336814397104924</c:v>
                </c:pt>
                <c:pt idx="41237">
                  <c:v>5.317392906839066</c:v>
                </c:pt>
                <c:pt idx="41238">
                  <c:v>5.3086181330766671</c:v>
                </c:pt>
                <c:pt idx="41239">
                  <c:v>5.3195144931928002</c:v>
                </c:pt>
                <c:pt idx="41240">
                  <c:v>5.3195144931928002</c:v>
                </c:pt>
                <c:pt idx="41241">
                  <c:v>5.3275584054983245</c:v>
                </c:pt>
                <c:pt idx="41242">
                  <c:v>5.3192895103482707</c:v>
                </c:pt>
                <c:pt idx="41243">
                  <c:v>5.6602203289922155</c:v>
                </c:pt>
                <c:pt idx="41244">
                  <c:v>5.6819764518681142</c:v>
                </c:pt>
                <c:pt idx="41245">
                  <c:v>5.6533757929576538</c:v>
                </c:pt>
                <c:pt idx="41246">
                  <c:v>5.6851242622489115</c:v>
                </c:pt>
                <c:pt idx="41247">
                  <c:v>5.6917568322679681</c:v>
                </c:pt>
                <c:pt idx="41248">
                  <c:v>5.6886373409707138</c:v>
                </c:pt>
                <c:pt idx="41249">
                  <c:v>5.6796544354144647</c:v>
                </c:pt>
                <c:pt idx="41250">
                  <c:v>5.2843775654188629</c:v>
                </c:pt>
                <c:pt idx="41251">
                  <c:v>4.7861450829935208</c:v>
                </c:pt>
                <c:pt idx="41252">
                  <c:v>4.1852172020213878</c:v>
                </c:pt>
                <c:pt idx="41253">
                  <c:v>3.530675407701386</c:v>
                </c:pt>
                <c:pt idx="41254">
                  <c:v>2.4785119608471602</c:v>
                </c:pt>
                <c:pt idx="41255">
                  <c:v>2.4832365549260755</c:v>
                </c:pt>
                <c:pt idx="41256">
                  <c:v>2.4832365549260755</c:v>
                </c:pt>
                <c:pt idx="41257">
                  <c:v>2.4832365549260755</c:v>
                </c:pt>
                <c:pt idx="41258">
                  <c:v>2.4832365549260755</c:v>
                </c:pt>
                <c:pt idx="41259">
                  <c:v>2.4780047086533594</c:v>
                </c:pt>
                <c:pt idx="41260">
                  <c:v>2.4699487181185105</c:v>
                </c:pt>
                <c:pt idx="41261">
                  <c:v>2.4702480317145046</c:v>
                </c:pt>
                <c:pt idx="41262">
                  <c:v>2.4702480317145046</c:v>
                </c:pt>
                <c:pt idx="41263">
                  <c:v>2.4750196185854629</c:v>
                </c:pt>
                <c:pt idx="41264">
                  <c:v>2.4750196185854625</c:v>
                </c:pt>
                <c:pt idx="41265">
                  <c:v>2.4750196185854629</c:v>
                </c:pt>
                <c:pt idx="41266">
                  <c:v>2.475681713785288</c:v>
                </c:pt>
                <c:pt idx="41267">
                  <c:v>2.4750230030779155</c:v>
                </c:pt>
                <c:pt idx="41268">
                  <c:v>2.4879327388849157</c:v>
                </c:pt>
                <c:pt idx="41269">
                  <c:v>2.4860931094815095</c:v>
                </c:pt>
                <c:pt idx="41270">
                  <c:v>2.4855273593147551</c:v>
                </c:pt>
                <c:pt idx="41271">
                  <c:v>2.4725116355077317</c:v>
                </c:pt>
                <c:pt idx="41272">
                  <c:v>2.4728216114722894</c:v>
                </c:pt>
                <c:pt idx="41273">
                  <c:v>2.4853887696109473</c:v>
                </c:pt>
                <c:pt idx="41274">
                  <c:v>0.57710173279032251</c:v>
                </c:pt>
                <c:pt idx="41275">
                  <c:v>0.57710173279032251</c:v>
                </c:pt>
                <c:pt idx="41276">
                  <c:v>0.57710173279032384</c:v>
                </c:pt>
                <c:pt idx="41277">
                  <c:v>0.56844915629125581</c:v>
                </c:pt>
                <c:pt idx="41278">
                  <c:v>0.59922378684608557</c:v>
                </c:pt>
                <c:pt idx="41279">
                  <c:v>0.58779929609263148</c:v>
                </c:pt>
                <c:pt idx="41280">
                  <c:v>0.57710173279032417</c:v>
                </c:pt>
                <c:pt idx="41281">
                  <c:v>0.55468349291762475</c:v>
                </c:pt>
                <c:pt idx="41282">
                  <c:v>0.56055054140487881</c:v>
                </c:pt>
                <c:pt idx="41283">
                  <c:v>0.57330671819904144</c:v>
                </c:pt>
                <c:pt idx="41284">
                  <c:v>0.60451178261252958</c:v>
                </c:pt>
                <c:pt idx="41285">
                  <c:v>0.61410014707273508</c:v>
                </c:pt>
                <c:pt idx="41286">
                  <c:v>0.63542111201483542</c:v>
                </c:pt>
                <c:pt idx="41287">
                  <c:v>0.63507097278860691</c:v>
                </c:pt>
                <c:pt idx="41288">
                  <c:v>0.65396799732039601</c:v>
                </c:pt>
                <c:pt idx="41289">
                  <c:v>0.66216664988236917</c:v>
                </c:pt>
                <c:pt idx="41290">
                  <c:v>0.66203471085486965</c:v>
                </c:pt>
                <c:pt idx="41291">
                  <c:v>0.66203471085486887</c:v>
                </c:pt>
                <c:pt idx="41292">
                  <c:v>3.1552316695700258</c:v>
                </c:pt>
                <c:pt idx="41293">
                  <c:v>3.1558585329708415</c:v>
                </c:pt>
                <c:pt idx="41294">
                  <c:v>3.1502995084143861</c:v>
                </c:pt>
                <c:pt idx="41295">
                  <c:v>3.1509482410693495</c:v>
                </c:pt>
                <c:pt idx="41296">
                  <c:v>3.1558585329708415</c:v>
                </c:pt>
                <c:pt idx="41297">
                  <c:v>3.1604511312085726</c:v>
                </c:pt>
                <c:pt idx="41298">
                  <c:v>3.1614730115086225</c:v>
                </c:pt>
                <c:pt idx="41299">
                  <c:v>4.0070912299160257</c:v>
                </c:pt>
                <c:pt idx="41300">
                  <c:v>4.0233920334382844</c:v>
                </c:pt>
                <c:pt idx="41301">
                  <c:v>4.0245607564053403</c:v>
                </c:pt>
                <c:pt idx="41302">
                  <c:v>4.0233492682126242</c:v>
                </c:pt>
                <c:pt idx="41303">
                  <c:v>4.0239587623020689</c:v>
                </c:pt>
                <c:pt idx="41304">
                  <c:v>4.0076583035537983</c:v>
                </c:pt>
                <c:pt idx="41305">
                  <c:v>4.0076583035537983</c:v>
                </c:pt>
                <c:pt idx="41306">
                  <c:v>3.9942103195754632</c:v>
                </c:pt>
                <c:pt idx="41307">
                  <c:v>3.9970917562403256</c:v>
                </c:pt>
                <c:pt idx="41308">
                  <c:v>3.9985092760679262</c:v>
                </c:pt>
                <c:pt idx="41309">
                  <c:v>3.9846856225963578</c:v>
                </c:pt>
                <c:pt idx="41310">
                  <c:v>3.9888567534811128</c:v>
                </c:pt>
                <c:pt idx="41311">
                  <c:v>3.9866805294782162</c:v>
                </c:pt>
                <c:pt idx="41312">
                  <c:v>3.9765547879124599</c:v>
                </c:pt>
                <c:pt idx="41313">
                  <c:v>3.9757962376365557</c:v>
                </c:pt>
                <c:pt idx="41314">
                  <c:v>3.9757962376365557</c:v>
                </c:pt>
                <c:pt idx="41315">
                  <c:v>3.9757962376365557</c:v>
                </c:pt>
                <c:pt idx="41316">
                  <c:v>3.9749144389642361</c:v>
                </c:pt>
                <c:pt idx="41317">
                  <c:v>3.9560003622048399</c:v>
                </c:pt>
                <c:pt idx="41318">
                  <c:v>3.950116154985472</c:v>
                </c:pt>
                <c:pt idx="41319">
                  <c:v>3.9704066255375388</c:v>
                </c:pt>
                <c:pt idx="41320">
                  <c:v>3.9808710658960362</c:v>
                </c:pt>
                <c:pt idx="41321">
                  <c:v>3.9870683786440573</c:v>
                </c:pt>
                <c:pt idx="41322">
                  <c:v>3.9870683786440573</c:v>
                </c:pt>
                <c:pt idx="41323">
                  <c:v>2.637611896024104</c:v>
                </c:pt>
                <c:pt idx="41324">
                  <c:v>2.643077493536016</c:v>
                </c:pt>
                <c:pt idx="41325">
                  <c:v>2.643077493536016</c:v>
                </c:pt>
                <c:pt idx="41326">
                  <c:v>2.6484129600717412</c:v>
                </c:pt>
                <c:pt idx="41327">
                  <c:v>2.6424123107454651</c:v>
                </c:pt>
                <c:pt idx="41328">
                  <c:v>2.650679933583413</c:v>
                </c:pt>
                <c:pt idx="41329">
                  <c:v>2.6503856060131916</c:v>
                </c:pt>
                <c:pt idx="41330">
                  <c:v>0.63490054281878783</c:v>
                </c:pt>
                <c:pt idx="41331">
                  <c:v>0.61386889122086963</c:v>
                </c:pt>
                <c:pt idx="41332">
                  <c:v>0.61801000668782347</c:v>
                </c:pt>
                <c:pt idx="41333">
                  <c:v>0.64092435361370759</c:v>
                </c:pt>
                <c:pt idx="41334">
                  <c:v>0.63763309398040235</c:v>
                </c:pt>
                <c:pt idx="41335">
                  <c:v>0.63490054281878783</c:v>
                </c:pt>
                <c:pt idx="41336">
                  <c:v>0.64391177387016063</c:v>
                </c:pt>
                <c:pt idx="41337">
                  <c:v>0.67540876743032385</c:v>
                </c:pt>
                <c:pt idx="41338">
                  <c:v>0.68210949347022543</c:v>
                </c:pt>
                <c:pt idx="41339">
                  <c:v>0.68210949347022498</c:v>
                </c:pt>
                <c:pt idx="41340">
                  <c:v>0.68227018978015197</c:v>
                </c:pt>
                <c:pt idx="41341">
                  <c:v>0.71121819545063947</c:v>
                </c:pt>
                <c:pt idx="41342">
                  <c:v>0.72305744637589153</c:v>
                </c:pt>
                <c:pt idx="41343">
                  <c:v>0.72305744637589187</c:v>
                </c:pt>
                <c:pt idx="41344">
                  <c:v>0.72305744637589087</c:v>
                </c:pt>
                <c:pt idx="41345">
                  <c:v>0.7074829708242053</c:v>
                </c:pt>
                <c:pt idx="41346">
                  <c:v>0.68758758783658169</c:v>
                </c:pt>
                <c:pt idx="41347">
                  <c:v>0.67485813825113483</c:v>
                </c:pt>
                <c:pt idx="41348">
                  <c:v>0.66673057272611935</c:v>
                </c:pt>
                <c:pt idx="41349">
                  <c:v>0.65689808071688649</c:v>
                </c:pt>
                <c:pt idx="41350">
                  <c:v>0.65689808071688749</c:v>
                </c:pt>
                <c:pt idx="41351">
                  <c:v>0.65714503282969017</c:v>
                </c:pt>
                <c:pt idx="41352">
                  <c:v>0.67781305763685062</c:v>
                </c:pt>
                <c:pt idx="41353">
                  <c:v>0.66977208138213573</c:v>
                </c:pt>
                <c:pt idx="41354">
                  <c:v>0.67355560958925631</c:v>
                </c:pt>
                <c:pt idx="41355">
                  <c:v>2.486658898318562</c:v>
                </c:pt>
                <c:pt idx="41356">
                  <c:v>2.4928373876799892</c:v>
                </c:pt>
                <c:pt idx="41357">
                  <c:v>2.4856451455914397</c:v>
                </c:pt>
                <c:pt idx="41358">
                  <c:v>2.4852880331463219</c:v>
                </c:pt>
                <c:pt idx="41359">
                  <c:v>2.4680759630565006</c:v>
                </c:pt>
                <c:pt idx="41360">
                  <c:v>2.468075963056501</c:v>
                </c:pt>
                <c:pt idx="41361">
                  <c:v>2.4695268476363386</c:v>
                </c:pt>
                <c:pt idx="41362">
                  <c:v>2.4768130768570131</c:v>
                </c:pt>
                <c:pt idx="41363">
                  <c:v>2.4785485077994922</c:v>
                </c:pt>
                <c:pt idx="41364">
                  <c:v>2.4624796517696983</c:v>
                </c:pt>
                <c:pt idx="41365">
                  <c:v>2.4624796517696983</c:v>
                </c:pt>
                <c:pt idx="41366">
                  <c:v>2.4682736618793228</c:v>
                </c:pt>
                <c:pt idx="41367">
                  <c:v>2.4694790955020758</c:v>
                </c:pt>
                <c:pt idx="41368">
                  <c:v>2.4547784105179553</c:v>
                </c:pt>
                <c:pt idx="41369">
                  <c:v>2.4560388952846179</c:v>
                </c:pt>
                <c:pt idx="41370">
                  <c:v>2.4560388952846175</c:v>
                </c:pt>
                <c:pt idx="41371">
                  <c:v>2.4537411178576156</c:v>
                </c:pt>
                <c:pt idx="41372">
                  <c:v>2.4360838184363547</c:v>
                </c:pt>
                <c:pt idx="41373">
                  <c:v>2.4537411178576165</c:v>
                </c:pt>
                <c:pt idx="41374">
                  <c:v>2.4560388952846179</c:v>
                </c:pt>
                <c:pt idx="41375">
                  <c:v>3.3734637001319898</c:v>
                </c:pt>
                <c:pt idx="41376">
                  <c:v>3.3692166002618031</c:v>
                </c:pt>
                <c:pt idx="41377">
                  <c:v>3.3576009100200905</c:v>
                </c:pt>
                <c:pt idx="41378">
                  <c:v>3.3766334082599663</c:v>
                </c:pt>
                <c:pt idx="41379">
                  <c:v>3.3726224831949279</c:v>
                </c:pt>
                <c:pt idx="41380">
                  <c:v>3.3719181713093573</c:v>
                </c:pt>
                <c:pt idx="41381">
                  <c:v>3.3719181713093578</c:v>
                </c:pt>
                <c:pt idx="41382">
                  <c:v>3.3726367916216224</c:v>
                </c:pt>
                <c:pt idx="41383">
                  <c:v>3.3726367916216229</c:v>
                </c:pt>
                <c:pt idx="41384">
                  <c:v>3.3681345788289123</c:v>
                </c:pt>
                <c:pt idx="41385">
                  <c:v>3.3681345788289123</c:v>
                </c:pt>
                <c:pt idx="41386">
                  <c:v>2.4595124746386694</c:v>
                </c:pt>
                <c:pt idx="41387">
                  <c:v>2.4506943843859386</c:v>
                </c:pt>
                <c:pt idx="41388">
                  <c:v>2.4504653405048633</c:v>
                </c:pt>
                <c:pt idx="41389">
                  <c:v>2.4683019288714996</c:v>
                </c:pt>
                <c:pt idx="41390">
                  <c:v>2.4683019288714996</c:v>
                </c:pt>
                <c:pt idx="41391">
                  <c:v>2.4677834173194966</c:v>
                </c:pt>
                <c:pt idx="41392">
                  <c:v>2.4665188303515291</c:v>
                </c:pt>
                <c:pt idx="41393">
                  <c:v>2.4665188303515286</c:v>
                </c:pt>
                <c:pt idx="41394">
                  <c:v>2.4665188303515291</c:v>
                </c:pt>
                <c:pt idx="41395">
                  <c:v>2.4737748205208749</c:v>
                </c:pt>
                <c:pt idx="41396">
                  <c:v>2.4755241932199907</c:v>
                </c:pt>
                <c:pt idx="41397">
                  <c:v>2.4679273491382108</c:v>
                </c:pt>
                <c:pt idx="41398">
                  <c:v>2.4659827062646364</c:v>
                </c:pt>
                <c:pt idx="41399">
                  <c:v>2.4636782058071218</c:v>
                </c:pt>
                <c:pt idx="41400">
                  <c:v>2.4623562989917178</c:v>
                </c:pt>
                <c:pt idx="41401">
                  <c:v>2.4623562989917178</c:v>
                </c:pt>
                <c:pt idx="41402">
                  <c:v>2.4624764930183725</c:v>
                </c:pt>
                <c:pt idx="41403">
                  <c:v>2.4619821988703809</c:v>
                </c:pt>
                <c:pt idx="41404">
                  <c:v>2.444117499998339</c:v>
                </c:pt>
                <c:pt idx="41405">
                  <c:v>2.4414316712984516</c:v>
                </c:pt>
                <c:pt idx="41406">
                  <c:v>0.57350330023445451</c:v>
                </c:pt>
                <c:pt idx="41407">
                  <c:v>2.6155159975428752</c:v>
                </c:pt>
                <c:pt idx="41408">
                  <c:v>2.6169536805371623</c:v>
                </c:pt>
                <c:pt idx="41409">
                  <c:v>2.6078171626473599</c:v>
                </c:pt>
                <c:pt idx="41410">
                  <c:v>2.6080549603830767</c:v>
                </c:pt>
                <c:pt idx="41411">
                  <c:v>2.6077219337312112</c:v>
                </c:pt>
                <c:pt idx="41412">
                  <c:v>2.6077219337312112</c:v>
                </c:pt>
                <c:pt idx="41413">
                  <c:v>2.6077219337312112</c:v>
                </c:pt>
                <c:pt idx="41414">
                  <c:v>2.5893839841309116</c:v>
                </c:pt>
                <c:pt idx="41415">
                  <c:v>2.5914271436795131</c:v>
                </c:pt>
                <c:pt idx="41416">
                  <c:v>2.5912726032732469</c:v>
                </c:pt>
                <c:pt idx="41417">
                  <c:v>2.5909333530522121</c:v>
                </c:pt>
                <c:pt idx="41418">
                  <c:v>2.6094127921176087</c:v>
                </c:pt>
                <c:pt idx="41419">
                  <c:v>2.6181218594174771</c:v>
                </c:pt>
                <c:pt idx="41420">
                  <c:v>2.6019836845555031</c:v>
                </c:pt>
                <c:pt idx="41421">
                  <c:v>2.6043563220568062</c:v>
                </c:pt>
                <c:pt idx="41422">
                  <c:v>2.6069255996683212</c:v>
                </c:pt>
                <c:pt idx="41423">
                  <c:v>2.6070877936478709</c:v>
                </c:pt>
                <c:pt idx="41424">
                  <c:v>3.4623601449232528</c:v>
                </c:pt>
                <c:pt idx="41425">
                  <c:v>4.5052452492026518</c:v>
                </c:pt>
                <c:pt idx="41426">
                  <c:v>4.4896417958156363</c:v>
                </c:pt>
                <c:pt idx="41427">
                  <c:v>4.4900758935297089</c:v>
                </c:pt>
                <c:pt idx="41428">
                  <c:v>4.5116001658160565</c:v>
                </c:pt>
                <c:pt idx="41429">
                  <c:v>4.5103426582579234</c:v>
                </c:pt>
                <c:pt idx="41430">
                  <c:v>4.5313008345133747</c:v>
                </c:pt>
                <c:pt idx="41431">
                  <c:v>4.5300970396168641</c:v>
                </c:pt>
                <c:pt idx="41432">
                  <c:v>4.5288874046314449</c:v>
                </c:pt>
                <c:pt idx="41433">
                  <c:v>4.549345712296395</c:v>
                </c:pt>
                <c:pt idx="41434">
                  <c:v>4.546542716876063</c:v>
                </c:pt>
                <c:pt idx="41435">
                  <c:v>4.5453702818317687</c:v>
                </c:pt>
                <c:pt idx="41436">
                  <c:v>4.5425072094801324</c:v>
                </c:pt>
                <c:pt idx="41437">
                  <c:v>4.5627339904076853</c:v>
                </c:pt>
                <c:pt idx="41438">
                  <c:v>3.891546021447613</c:v>
                </c:pt>
                <c:pt idx="41439">
                  <c:v>3.8892812895201407</c:v>
                </c:pt>
                <c:pt idx="41440">
                  <c:v>3.8787835544978635</c:v>
                </c:pt>
                <c:pt idx="41441">
                  <c:v>3.8770579846095901</c:v>
                </c:pt>
                <c:pt idx="41442">
                  <c:v>3.8957838546089065</c:v>
                </c:pt>
                <c:pt idx="41443">
                  <c:v>3.8876933152211741</c:v>
                </c:pt>
                <c:pt idx="41444">
                  <c:v>3.8876933152211741</c:v>
                </c:pt>
                <c:pt idx="41445">
                  <c:v>4.4718927207305859</c:v>
                </c:pt>
                <c:pt idx="41446">
                  <c:v>4.4731113303812853</c:v>
                </c:pt>
                <c:pt idx="41447">
                  <c:v>4.4757553731464963</c:v>
                </c:pt>
                <c:pt idx="41448">
                  <c:v>4.4797903687760856</c:v>
                </c:pt>
                <c:pt idx="41449">
                  <c:v>4.4797903687760856</c:v>
                </c:pt>
                <c:pt idx="41450">
                  <c:v>4.4881993960761823</c:v>
                </c:pt>
                <c:pt idx="41451">
                  <c:v>4.4842299577804861</c:v>
                </c:pt>
                <c:pt idx="41452">
                  <c:v>4.4774594564533068</c:v>
                </c:pt>
                <c:pt idx="41453">
                  <c:v>4.4774594564533068</c:v>
                </c:pt>
                <c:pt idx="41454">
                  <c:v>4.4830394622375556</c:v>
                </c:pt>
                <c:pt idx="41455">
                  <c:v>3.9019148291610701</c:v>
                </c:pt>
                <c:pt idx="41456">
                  <c:v>2.4950525134243282</c:v>
                </c:pt>
                <c:pt idx="41457">
                  <c:v>2.5093688030662791</c:v>
                </c:pt>
                <c:pt idx="41458">
                  <c:v>2.5142321840964303</c:v>
                </c:pt>
                <c:pt idx="41459">
                  <c:v>2.5142321840964308</c:v>
                </c:pt>
                <c:pt idx="41460">
                  <c:v>2.5153748869821282</c:v>
                </c:pt>
                <c:pt idx="41461">
                  <c:v>2.501065860197357</c:v>
                </c:pt>
                <c:pt idx="41462">
                  <c:v>2.5153748869821282</c:v>
                </c:pt>
                <c:pt idx="41463">
                  <c:v>2.5153748869821282</c:v>
                </c:pt>
                <c:pt idx="41464">
                  <c:v>2.5153748869821286</c:v>
                </c:pt>
                <c:pt idx="41465">
                  <c:v>2.5141999946112534</c:v>
                </c:pt>
                <c:pt idx="41466">
                  <c:v>2.5144332064375452</c:v>
                </c:pt>
                <c:pt idx="41467">
                  <c:v>2.5128729655720794</c:v>
                </c:pt>
                <c:pt idx="41468">
                  <c:v>2.5128729655720794</c:v>
                </c:pt>
                <c:pt idx="41469">
                  <c:v>2.5133393757903102</c:v>
                </c:pt>
                <c:pt idx="41470">
                  <c:v>2.5136992714036319</c:v>
                </c:pt>
                <c:pt idx="41471">
                  <c:v>2.513654645614499</c:v>
                </c:pt>
                <c:pt idx="41472">
                  <c:v>2.5122357699857387</c:v>
                </c:pt>
                <c:pt idx="41473">
                  <c:v>2.5003603278308972</c:v>
                </c:pt>
                <c:pt idx="41474">
                  <c:v>2.5080203087069637</c:v>
                </c:pt>
                <c:pt idx="41475">
                  <c:v>2.5097083711500439</c:v>
                </c:pt>
                <c:pt idx="41476">
                  <c:v>0.66690542897525573</c:v>
                </c:pt>
                <c:pt idx="41477">
                  <c:v>0.68701309501051189</c:v>
                </c:pt>
                <c:pt idx="41478">
                  <c:v>0.70488321997202286</c:v>
                </c:pt>
                <c:pt idx="41479">
                  <c:v>2.5234898947091642</c:v>
                </c:pt>
                <c:pt idx="41480">
                  <c:v>2.5234898947091646</c:v>
                </c:pt>
                <c:pt idx="41481">
                  <c:v>2.5103351198897577</c:v>
                </c:pt>
                <c:pt idx="41482">
                  <c:v>2.5114736502582957</c:v>
                </c:pt>
                <c:pt idx="41483">
                  <c:v>2.5234898947091651</c:v>
                </c:pt>
                <c:pt idx="41484">
                  <c:v>2.5227745985993661</c:v>
                </c:pt>
                <c:pt idx="41485">
                  <c:v>2.5232500864875482</c:v>
                </c:pt>
                <c:pt idx="41486">
                  <c:v>2.5277823915318756</c:v>
                </c:pt>
                <c:pt idx="41487">
                  <c:v>2.5277410401124731</c:v>
                </c:pt>
                <c:pt idx="41488">
                  <c:v>2.5149633155710358</c:v>
                </c:pt>
                <c:pt idx="41489">
                  <c:v>2.5102402967753177</c:v>
                </c:pt>
                <c:pt idx="41490">
                  <c:v>2.5102402967753177</c:v>
                </c:pt>
                <c:pt idx="41491">
                  <c:v>2.5230670783373568</c:v>
                </c:pt>
                <c:pt idx="41492">
                  <c:v>2.5240237292149139</c:v>
                </c:pt>
                <c:pt idx="41493">
                  <c:v>2.5102402967753177</c:v>
                </c:pt>
                <c:pt idx="41494">
                  <c:v>2.5102402967753177</c:v>
                </c:pt>
                <c:pt idx="41495">
                  <c:v>2.4960745873217554</c:v>
                </c:pt>
                <c:pt idx="41496">
                  <c:v>2.5112746078609987</c:v>
                </c:pt>
                <c:pt idx="41497">
                  <c:v>2.5106319086327979</c:v>
                </c:pt>
                <c:pt idx="41498">
                  <c:v>2.5107414404205715</c:v>
                </c:pt>
                <c:pt idx="41499">
                  <c:v>2.5107414404205715</c:v>
                </c:pt>
                <c:pt idx="41500">
                  <c:v>2.5101851837280265</c:v>
                </c:pt>
                <c:pt idx="41501">
                  <c:v>2.5100060009629321</c:v>
                </c:pt>
                <c:pt idx="41502">
                  <c:v>3.4126364079493747</c:v>
                </c:pt>
                <c:pt idx="41503">
                  <c:v>3.416680428557008</c:v>
                </c:pt>
                <c:pt idx="41504">
                  <c:v>3.4126364079493738</c:v>
                </c:pt>
                <c:pt idx="41505">
                  <c:v>3.3926724998070372</c:v>
                </c:pt>
                <c:pt idx="41506">
                  <c:v>3.4126364079493738</c:v>
                </c:pt>
                <c:pt idx="41507">
                  <c:v>3.4309202082744954</c:v>
                </c:pt>
                <c:pt idx="41508">
                  <c:v>3.4309202082744958</c:v>
                </c:pt>
                <c:pt idx="41509">
                  <c:v>3.4126364079493738</c:v>
                </c:pt>
                <c:pt idx="41510">
                  <c:v>2.5088976212020402</c:v>
                </c:pt>
                <c:pt idx="41511">
                  <c:v>2.5088976212020406</c:v>
                </c:pt>
                <c:pt idx="41512">
                  <c:v>2.5095841574014064</c:v>
                </c:pt>
                <c:pt idx="41513">
                  <c:v>2.5247856772250827</c:v>
                </c:pt>
                <c:pt idx="41514">
                  <c:v>2.5088976212020411</c:v>
                </c:pt>
                <c:pt idx="41515">
                  <c:v>2.5095841574014064</c:v>
                </c:pt>
                <c:pt idx="41516">
                  <c:v>2.5240620083215548</c:v>
                </c:pt>
                <c:pt idx="41517">
                  <c:v>2.5165273361334206</c:v>
                </c:pt>
                <c:pt idx="41518">
                  <c:v>2.5175142692214503</c:v>
                </c:pt>
                <c:pt idx="41519">
                  <c:v>2.5181734560253388</c:v>
                </c:pt>
                <c:pt idx="41520">
                  <c:v>2.5196098441841097</c:v>
                </c:pt>
                <c:pt idx="41521">
                  <c:v>2.5033731354216631</c:v>
                </c:pt>
                <c:pt idx="41522">
                  <c:v>2.4851287975633523</c:v>
                </c:pt>
                <c:pt idx="41523">
                  <c:v>2.4822900813294986</c:v>
                </c:pt>
                <c:pt idx="41524">
                  <c:v>2.4822900813294986</c:v>
                </c:pt>
                <c:pt idx="41525">
                  <c:v>2.4822900813294986</c:v>
                </c:pt>
                <c:pt idx="41526">
                  <c:v>2.5007473700773968</c:v>
                </c:pt>
                <c:pt idx="41527">
                  <c:v>2.4820370271956973</c:v>
                </c:pt>
                <c:pt idx="41528">
                  <c:v>2.482290081329499</c:v>
                </c:pt>
                <c:pt idx="41529">
                  <c:v>2.482290081329499</c:v>
                </c:pt>
                <c:pt idx="41530">
                  <c:v>2.4620747492226207</c:v>
                </c:pt>
                <c:pt idx="41531">
                  <c:v>2.4820370271956969</c:v>
                </c:pt>
                <c:pt idx="41532">
                  <c:v>2.4817522383865676</c:v>
                </c:pt>
                <c:pt idx="41533">
                  <c:v>0.74791072157749627</c:v>
                </c:pt>
                <c:pt idx="41534">
                  <c:v>0.78154490271741872</c:v>
                </c:pt>
                <c:pt idx="41535">
                  <c:v>0.78154490271741939</c:v>
                </c:pt>
                <c:pt idx="41536">
                  <c:v>0.78154490271741905</c:v>
                </c:pt>
                <c:pt idx="41537">
                  <c:v>0.75423021379458388</c:v>
                </c:pt>
                <c:pt idx="41538">
                  <c:v>0.75423021379458355</c:v>
                </c:pt>
                <c:pt idx="41539">
                  <c:v>0.74867611215779539</c:v>
                </c:pt>
                <c:pt idx="41540">
                  <c:v>2.478769457390666</c:v>
                </c:pt>
                <c:pt idx="41541">
                  <c:v>2.4817252671818832</c:v>
                </c:pt>
                <c:pt idx="41542">
                  <c:v>2.4817252671818832</c:v>
                </c:pt>
                <c:pt idx="41543">
                  <c:v>2.4817252671818837</c:v>
                </c:pt>
                <c:pt idx="41544">
                  <c:v>2.461674218570908</c:v>
                </c:pt>
                <c:pt idx="41545">
                  <c:v>2.4652508193888507</c:v>
                </c:pt>
                <c:pt idx="41546">
                  <c:v>2.4748385204682224</c:v>
                </c:pt>
                <c:pt idx="41547">
                  <c:v>2.457212408396797</c:v>
                </c:pt>
                <c:pt idx="41548">
                  <c:v>2.4573742786709287</c:v>
                </c:pt>
                <c:pt idx="41549">
                  <c:v>2.4537807690246018</c:v>
                </c:pt>
                <c:pt idx="41550">
                  <c:v>2.4537807690246018</c:v>
                </c:pt>
                <c:pt idx="41551">
                  <c:v>2.4706166578680868</c:v>
                </c:pt>
                <c:pt idx="41552">
                  <c:v>2.4707162657344588</c:v>
                </c:pt>
                <c:pt idx="41553">
                  <c:v>2.489696112494503</c:v>
                </c:pt>
                <c:pt idx="41554">
                  <c:v>2.4892512633796637</c:v>
                </c:pt>
                <c:pt idx="41555">
                  <c:v>2.489696112494503</c:v>
                </c:pt>
                <c:pt idx="41556">
                  <c:v>2.4924043300461673</c:v>
                </c:pt>
                <c:pt idx="41557">
                  <c:v>2.4924043300461673</c:v>
                </c:pt>
                <c:pt idx="41558">
                  <c:v>2.4924043300461673</c:v>
                </c:pt>
                <c:pt idx="41559">
                  <c:v>2.5000435271965191</c:v>
                </c:pt>
                <c:pt idx="41560">
                  <c:v>2.5012281998658925</c:v>
                </c:pt>
                <c:pt idx="41561">
                  <c:v>2.5170717423401765</c:v>
                </c:pt>
                <c:pt idx="41562">
                  <c:v>2.5012281998658921</c:v>
                </c:pt>
                <c:pt idx="41563">
                  <c:v>2.5012281998658925</c:v>
                </c:pt>
                <c:pt idx="41564">
                  <c:v>2.502434620975754</c:v>
                </c:pt>
                <c:pt idx="41565">
                  <c:v>2.5024346209757544</c:v>
                </c:pt>
                <c:pt idx="41566">
                  <c:v>2.5042050898746306</c:v>
                </c:pt>
                <c:pt idx="41567">
                  <c:v>2.5042050898746311</c:v>
                </c:pt>
                <c:pt idx="41568">
                  <c:v>2.5178640936660464</c:v>
                </c:pt>
                <c:pt idx="41569">
                  <c:v>2.5032924625312294</c:v>
                </c:pt>
                <c:pt idx="41570">
                  <c:v>2.5178640936660464</c:v>
                </c:pt>
                <c:pt idx="41571">
                  <c:v>0.73235280756986454</c:v>
                </c:pt>
                <c:pt idx="41572">
                  <c:v>0.73994269542161406</c:v>
                </c:pt>
                <c:pt idx="41573">
                  <c:v>0.73994269542161428</c:v>
                </c:pt>
                <c:pt idx="41574">
                  <c:v>0.72976739983120575</c:v>
                </c:pt>
                <c:pt idx="41575">
                  <c:v>0.72131311638056383</c:v>
                </c:pt>
                <c:pt idx="41576">
                  <c:v>0.73924677614838785</c:v>
                </c:pt>
                <c:pt idx="41577">
                  <c:v>0.74001863182101457</c:v>
                </c:pt>
                <c:pt idx="41578">
                  <c:v>0.76442448749786041</c:v>
                </c:pt>
                <c:pt idx="41579">
                  <c:v>0.75562345477825699</c:v>
                </c:pt>
                <c:pt idx="41580">
                  <c:v>0.76863823392503994</c:v>
                </c:pt>
                <c:pt idx="41581">
                  <c:v>0.75301126322188583</c:v>
                </c:pt>
                <c:pt idx="41582">
                  <c:v>0.75301126322188539</c:v>
                </c:pt>
                <c:pt idx="41583">
                  <c:v>0.75725426842979826</c:v>
                </c:pt>
                <c:pt idx="41584">
                  <c:v>0.74700344840239941</c:v>
                </c:pt>
                <c:pt idx="41585">
                  <c:v>0.75725426842979848</c:v>
                </c:pt>
                <c:pt idx="41586">
                  <c:v>0.7471385580827592</c:v>
                </c:pt>
                <c:pt idx="41587">
                  <c:v>0.76769185252746042</c:v>
                </c:pt>
                <c:pt idx="41588">
                  <c:v>0.76769185252746075</c:v>
                </c:pt>
                <c:pt idx="41589">
                  <c:v>0.75725426842979915</c:v>
                </c:pt>
                <c:pt idx="41590">
                  <c:v>0.7631198628512057</c:v>
                </c:pt>
                <c:pt idx="41591">
                  <c:v>0.7631198628512057</c:v>
                </c:pt>
                <c:pt idx="41592">
                  <c:v>0.7591946277670728</c:v>
                </c:pt>
                <c:pt idx="41593">
                  <c:v>0.75919462776707347</c:v>
                </c:pt>
                <c:pt idx="41594">
                  <c:v>0.75081932354441905</c:v>
                </c:pt>
                <c:pt idx="41595">
                  <c:v>0.77249693128513608</c:v>
                </c:pt>
                <c:pt idx="41596">
                  <c:v>0.75562345477825765</c:v>
                </c:pt>
                <c:pt idx="41597">
                  <c:v>0.77199698473043321</c:v>
                </c:pt>
                <c:pt idx="41598">
                  <c:v>0.75562345477825765</c:v>
                </c:pt>
                <c:pt idx="41599">
                  <c:v>0.75562345477825732</c:v>
                </c:pt>
                <c:pt idx="41600">
                  <c:v>0.75562345477825765</c:v>
                </c:pt>
                <c:pt idx="41601">
                  <c:v>0.73138366153052581</c:v>
                </c:pt>
                <c:pt idx="41602">
                  <c:v>0.72790206428647208</c:v>
                </c:pt>
                <c:pt idx="41603">
                  <c:v>0.72640623963040452</c:v>
                </c:pt>
                <c:pt idx="41604">
                  <c:v>0.72640623963040407</c:v>
                </c:pt>
                <c:pt idx="41605">
                  <c:v>0.72790206428647208</c:v>
                </c:pt>
                <c:pt idx="41606">
                  <c:v>0.74360649832396863</c:v>
                </c:pt>
                <c:pt idx="41607">
                  <c:v>0.72773264121266945</c:v>
                </c:pt>
                <c:pt idx="41608">
                  <c:v>0.74326805295477505</c:v>
                </c:pt>
                <c:pt idx="41609">
                  <c:v>0.72773264121267034</c:v>
                </c:pt>
                <c:pt idx="41610">
                  <c:v>0.73652893353021698</c:v>
                </c:pt>
                <c:pt idx="41611">
                  <c:v>0.70978122407978039</c:v>
                </c:pt>
                <c:pt idx="41612">
                  <c:v>2.4964782895423081</c:v>
                </c:pt>
                <c:pt idx="41613">
                  <c:v>2.4805622075982749</c:v>
                </c:pt>
                <c:pt idx="41614">
                  <c:v>2.4972828314114599</c:v>
                </c:pt>
                <c:pt idx="41615">
                  <c:v>2.4972828314114603</c:v>
                </c:pt>
                <c:pt idx="41616">
                  <c:v>2.4826221619826763</c:v>
                </c:pt>
                <c:pt idx="41617">
                  <c:v>2.4902425296343296</c:v>
                </c:pt>
                <c:pt idx="41618">
                  <c:v>2.4903176500034765</c:v>
                </c:pt>
                <c:pt idx="41619">
                  <c:v>2.4748391721887297</c:v>
                </c:pt>
                <c:pt idx="41620">
                  <c:v>2.4724969158644909</c:v>
                </c:pt>
                <c:pt idx="41621">
                  <c:v>2.4730784276826534</c:v>
                </c:pt>
                <c:pt idx="41622">
                  <c:v>2.4889422152144038</c:v>
                </c:pt>
                <c:pt idx="41623">
                  <c:v>2.4902425296343296</c:v>
                </c:pt>
                <c:pt idx="41624">
                  <c:v>2.4910284078299925</c:v>
                </c:pt>
                <c:pt idx="41625">
                  <c:v>2.4896233348914043</c:v>
                </c:pt>
                <c:pt idx="41626">
                  <c:v>2.4747061440663436</c:v>
                </c:pt>
                <c:pt idx="41627">
                  <c:v>2.4745770931216291</c:v>
                </c:pt>
                <c:pt idx="41628">
                  <c:v>3.3819759292851721</c:v>
                </c:pt>
                <c:pt idx="41629">
                  <c:v>3.3805910639601726</c:v>
                </c:pt>
                <c:pt idx="41630">
                  <c:v>3.3595806282806846</c:v>
                </c:pt>
                <c:pt idx="41631">
                  <c:v>3.3639954519327682</c:v>
                </c:pt>
                <c:pt idx="41632">
                  <c:v>3.3639954519327691</c:v>
                </c:pt>
                <c:pt idx="41633">
                  <c:v>3.3664530656904104</c:v>
                </c:pt>
                <c:pt idx="41634">
                  <c:v>3.3540914335230774</c:v>
                </c:pt>
                <c:pt idx="41635">
                  <c:v>3.3325178988725535</c:v>
                </c:pt>
                <c:pt idx="41636">
                  <c:v>3.3540914335230765</c:v>
                </c:pt>
                <c:pt idx="41637">
                  <c:v>3.3598179240593371</c:v>
                </c:pt>
                <c:pt idx="41638">
                  <c:v>3.3583465376910788</c:v>
                </c:pt>
                <c:pt idx="41639">
                  <c:v>3.3422806288953799</c:v>
                </c:pt>
                <c:pt idx="41640">
                  <c:v>3.3422806288953795</c:v>
                </c:pt>
                <c:pt idx="41641">
                  <c:v>3.3638492596772873</c:v>
                </c:pt>
                <c:pt idx="41642">
                  <c:v>3.3583465376910784</c:v>
                </c:pt>
                <c:pt idx="41643">
                  <c:v>2.4519176805461513</c:v>
                </c:pt>
                <c:pt idx="41644">
                  <c:v>3.484431705172665</c:v>
                </c:pt>
                <c:pt idx="41645">
                  <c:v>3.4672672968498359</c:v>
                </c:pt>
                <c:pt idx="41646">
                  <c:v>3.4876721944741629</c:v>
                </c:pt>
                <c:pt idx="41647">
                  <c:v>3.4833382134471496</c:v>
                </c:pt>
                <c:pt idx="41648">
                  <c:v>3.4833382134471504</c:v>
                </c:pt>
                <c:pt idx="41649">
                  <c:v>3.4833382134471504</c:v>
                </c:pt>
                <c:pt idx="41650">
                  <c:v>3.5038485678865374</c:v>
                </c:pt>
                <c:pt idx="41651">
                  <c:v>3.5038485678865374</c:v>
                </c:pt>
                <c:pt idx="41652">
                  <c:v>3.5087853097098711</c:v>
                </c:pt>
                <c:pt idx="41653">
                  <c:v>3.5087853097098711</c:v>
                </c:pt>
                <c:pt idx="41654">
                  <c:v>3.5045492287262956</c:v>
                </c:pt>
                <c:pt idx="41655">
                  <c:v>3.5045492287262956</c:v>
                </c:pt>
                <c:pt idx="41656">
                  <c:v>3.504549228726296</c:v>
                </c:pt>
                <c:pt idx="41657">
                  <c:v>3.504549228726296</c:v>
                </c:pt>
                <c:pt idx="41658">
                  <c:v>3.5045492287262956</c:v>
                </c:pt>
                <c:pt idx="41659">
                  <c:v>2.6567528375741642</c:v>
                </c:pt>
                <c:pt idx="41660">
                  <c:v>2.6556799709717667</c:v>
                </c:pt>
                <c:pt idx="41661">
                  <c:v>2.655027440083483</c:v>
                </c:pt>
                <c:pt idx="41662">
                  <c:v>2.653776891489239</c:v>
                </c:pt>
                <c:pt idx="41663">
                  <c:v>2.6537768914892395</c:v>
                </c:pt>
                <c:pt idx="41664">
                  <c:v>2.6525792917580193</c:v>
                </c:pt>
                <c:pt idx="41665">
                  <c:v>3.5157115984825134</c:v>
                </c:pt>
                <c:pt idx="41666">
                  <c:v>3.5157115984825134</c:v>
                </c:pt>
                <c:pt idx="41667">
                  <c:v>3.5157115984825134</c:v>
                </c:pt>
                <c:pt idx="41668">
                  <c:v>3.5217434163986061</c:v>
                </c:pt>
                <c:pt idx="41669">
                  <c:v>3.5217434163986061</c:v>
                </c:pt>
                <c:pt idx="41670">
                  <c:v>3.5204527721763044</c:v>
                </c:pt>
                <c:pt idx="41671">
                  <c:v>3.5232071846209707</c:v>
                </c:pt>
                <c:pt idx="41672">
                  <c:v>3.5084933812751609</c:v>
                </c:pt>
                <c:pt idx="41673">
                  <c:v>3.5084933812751613</c:v>
                </c:pt>
                <c:pt idx="41674">
                  <c:v>3.5262282160747671</c:v>
                </c:pt>
                <c:pt idx="41675">
                  <c:v>2.4876092522507336</c:v>
                </c:pt>
                <c:pt idx="41676">
                  <c:v>2.4867800099522319</c:v>
                </c:pt>
                <c:pt idx="41677">
                  <c:v>2.4867800099522319</c:v>
                </c:pt>
                <c:pt idx="41678">
                  <c:v>2.4884652734715171</c:v>
                </c:pt>
                <c:pt idx="41679">
                  <c:v>2.4814352636613219</c:v>
                </c:pt>
                <c:pt idx="41680">
                  <c:v>2.496185727101079</c:v>
                </c:pt>
                <c:pt idx="41681">
                  <c:v>2.4803989978117378</c:v>
                </c:pt>
                <c:pt idx="41682">
                  <c:v>2.4803905444227126</c:v>
                </c:pt>
                <c:pt idx="41683">
                  <c:v>2.4783410793761225</c:v>
                </c:pt>
                <c:pt idx="41684">
                  <c:v>2.4783410793761225</c:v>
                </c:pt>
                <c:pt idx="41685">
                  <c:v>2.4943716768827704</c:v>
                </c:pt>
                <c:pt idx="41686">
                  <c:v>2.4943716768827704</c:v>
                </c:pt>
                <c:pt idx="41687">
                  <c:v>2.4949689856457193</c:v>
                </c:pt>
                <c:pt idx="41688">
                  <c:v>2.4934497121902512</c:v>
                </c:pt>
                <c:pt idx="41689">
                  <c:v>3.4093186096189161</c:v>
                </c:pt>
                <c:pt idx="41690">
                  <c:v>3.4093186096189161</c:v>
                </c:pt>
                <c:pt idx="41691">
                  <c:v>3.4087697848945422</c:v>
                </c:pt>
                <c:pt idx="41692">
                  <c:v>4.0826863694968463</c:v>
                </c:pt>
                <c:pt idx="41693">
                  <c:v>4.083941159005418</c:v>
                </c:pt>
                <c:pt idx="41694">
                  <c:v>4.1003282399508203</c:v>
                </c:pt>
                <c:pt idx="41695">
                  <c:v>4.0994102327021809</c:v>
                </c:pt>
                <c:pt idx="41696">
                  <c:v>4.09941023270218</c:v>
                </c:pt>
                <c:pt idx="41697">
                  <c:v>4.09941023270218</c:v>
                </c:pt>
                <c:pt idx="41698">
                  <c:v>4.09941023270218</c:v>
                </c:pt>
                <c:pt idx="41699">
                  <c:v>4.087816082284113</c:v>
                </c:pt>
                <c:pt idx="41700">
                  <c:v>4.1042279094331784</c:v>
                </c:pt>
                <c:pt idx="41701">
                  <c:v>4.1006446728008799</c:v>
                </c:pt>
                <c:pt idx="41702">
                  <c:v>4.0969973205684491</c:v>
                </c:pt>
                <c:pt idx="41703">
                  <c:v>4.0973639974216738</c:v>
                </c:pt>
                <c:pt idx="41704">
                  <c:v>4.0973639974216738</c:v>
                </c:pt>
                <c:pt idx="41705">
                  <c:v>4.0767723174854904</c:v>
                </c:pt>
                <c:pt idx="41706">
                  <c:v>4.0936570500842473</c:v>
                </c:pt>
                <c:pt idx="41707">
                  <c:v>4.1053108227139887</c:v>
                </c:pt>
                <c:pt idx="41708">
                  <c:v>4.0968691568876885</c:v>
                </c:pt>
                <c:pt idx="41709">
                  <c:v>4.0953689169691421</c:v>
                </c:pt>
                <c:pt idx="41710">
                  <c:v>4.0990127424855984</c:v>
                </c:pt>
                <c:pt idx="41711">
                  <c:v>4.0824451786688609</c:v>
                </c:pt>
                <c:pt idx="41712">
                  <c:v>4.0852146798214815</c:v>
                </c:pt>
                <c:pt idx="41713">
                  <c:v>4.0879537380978652</c:v>
                </c:pt>
                <c:pt idx="41714">
                  <c:v>4.0916060365554134</c:v>
                </c:pt>
                <c:pt idx="41715">
                  <c:v>4.0750038590917823</c:v>
                </c:pt>
                <c:pt idx="41716">
                  <c:v>4.0579797480761357</c:v>
                </c:pt>
                <c:pt idx="41717">
                  <c:v>4.0632248332802918</c:v>
                </c:pt>
                <c:pt idx="41718">
                  <c:v>4.0616637456754665</c:v>
                </c:pt>
                <c:pt idx="41719">
                  <c:v>4.0626768303786793</c:v>
                </c:pt>
                <c:pt idx="41720">
                  <c:v>3.39031273593611</c:v>
                </c:pt>
                <c:pt idx="41721">
                  <c:v>3.3745865897032199</c:v>
                </c:pt>
                <c:pt idx="41722">
                  <c:v>3.3752085918505208</c:v>
                </c:pt>
                <c:pt idx="41723">
                  <c:v>2.4554416092340601</c:v>
                </c:pt>
                <c:pt idx="41724">
                  <c:v>2.456347857508451</c:v>
                </c:pt>
                <c:pt idx="41725">
                  <c:v>2.4411112939880035</c:v>
                </c:pt>
                <c:pt idx="41726">
                  <c:v>2.4421658816608622</c:v>
                </c:pt>
                <c:pt idx="41727">
                  <c:v>0.47581968270285618</c:v>
                </c:pt>
                <c:pt idx="41728">
                  <c:v>0.46611932125166822</c:v>
                </c:pt>
                <c:pt idx="41729">
                  <c:v>0.4186064040839047</c:v>
                </c:pt>
                <c:pt idx="41730">
                  <c:v>0.40840263946369282</c:v>
                </c:pt>
                <c:pt idx="41731">
                  <c:v>0.35083006965359659</c:v>
                </c:pt>
                <c:pt idx="41732">
                  <c:v>0.33961989832485417</c:v>
                </c:pt>
                <c:pt idx="41733">
                  <c:v>0.32726430461942996</c:v>
                </c:pt>
                <c:pt idx="41734">
                  <c:v>0.32646683312727204</c:v>
                </c:pt>
                <c:pt idx="41735">
                  <c:v>0.29354723502077507</c:v>
                </c:pt>
                <c:pt idx="41736">
                  <c:v>0.27713423082300098</c:v>
                </c:pt>
                <c:pt idx="41737">
                  <c:v>0.2771342308230027</c:v>
                </c:pt>
                <c:pt idx="41738">
                  <c:v>0.29111763895139453</c:v>
                </c:pt>
                <c:pt idx="41739">
                  <c:v>0.27895281360193774</c:v>
                </c:pt>
                <c:pt idx="41740">
                  <c:v>2.4006181782776719</c:v>
                </c:pt>
                <c:pt idx="41741">
                  <c:v>2.3996911763673845</c:v>
                </c:pt>
                <c:pt idx="41742">
                  <c:v>2.4162747167414107</c:v>
                </c:pt>
                <c:pt idx="41743">
                  <c:v>2.4149005770603407</c:v>
                </c:pt>
                <c:pt idx="41744">
                  <c:v>2.4310358869977562</c:v>
                </c:pt>
                <c:pt idx="41745">
                  <c:v>2.4298138441818398</c:v>
                </c:pt>
                <c:pt idx="41746">
                  <c:v>2.4290962592776415</c:v>
                </c:pt>
                <c:pt idx="41747">
                  <c:v>2.4451778980625885</c:v>
                </c:pt>
                <c:pt idx="41748">
                  <c:v>2.4439462361097055</c:v>
                </c:pt>
                <c:pt idx="41749">
                  <c:v>2.4432067364691012</c:v>
                </c:pt>
                <c:pt idx="41750">
                  <c:v>2.4455604512904023</c:v>
                </c:pt>
                <c:pt idx="41751">
                  <c:v>2.4447302688454102</c:v>
                </c:pt>
                <c:pt idx="41752">
                  <c:v>3.3566070014100067</c:v>
                </c:pt>
                <c:pt idx="41753">
                  <c:v>3.375547352231814</c:v>
                </c:pt>
                <c:pt idx="41754">
                  <c:v>3.3726080975726629</c:v>
                </c:pt>
                <c:pt idx="41755">
                  <c:v>3.3888521872047126</c:v>
                </c:pt>
                <c:pt idx="41756">
                  <c:v>3.3854114854945814</c:v>
                </c:pt>
                <c:pt idx="41757">
                  <c:v>3.3824687429577782</c:v>
                </c:pt>
                <c:pt idx="41758">
                  <c:v>3.3838353114760933</c:v>
                </c:pt>
                <c:pt idx="41759">
                  <c:v>3.3801292776168648</c:v>
                </c:pt>
                <c:pt idx="41760">
                  <c:v>3.3770150958111076</c:v>
                </c:pt>
                <c:pt idx="41761">
                  <c:v>3.3936650522691125</c:v>
                </c:pt>
                <c:pt idx="41762">
                  <c:v>3.3950238957718111</c:v>
                </c:pt>
                <c:pt idx="41763">
                  <c:v>3.3913465198180197</c:v>
                </c:pt>
                <c:pt idx="41764">
                  <c:v>3.4077255376967432</c:v>
                </c:pt>
                <c:pt idx="41765">
                  <c:v>3.4077255376967432</c:v>
                </c:pt>
                <c:pt idx="41766">
                  <c:v>3.4048230466778078</c:v>
                </c:pt>
                <c:pt idx="41767">
                  <c:v>3.4058405564473695</c:v>
                </c:pt>
                <c:pt idx="41768">
                  <c:v>4.4596818701488621</c:v>
                </c:pt>
                <c:pt idx="41769">
                  <c:v>4.4741394338193157</c:v>
                </c:pt>
                <c:pt idx="41770">
                  <c:v>4.4782851898260336</c:v>
                </c:pt>
                <c:pt idx="41771">
                  <c:v>3.8996000555354593</c:v>
                </c:pt>
                <c:pt idx="41772">
                  <c:v>3.9041986857396913</c:v>
                </c:pt>
                <c:pt idx="41773">
                  <c:v>3.8901164619338777</c:v>
                </c:pt>
                <c:pt idx="41774">
                  <c:v>3.8893090478807619</c:v>
                </c:pt>
                <c:pt idx="41775">
                  <c:v>3.8705473763688678</c:v>
                </c:pt>
                <c:pt idx="41776">
                  <c:v>3.8893090478807619</c:v>
                </c:pt>
                <c:pt idx="41777">
                  <c:v>3.9001214794709398</c:v>
                </c:pt>
                <c:pt idx="41778">
                  <c:v>3.8820503381980829</c:v>
                </c:pt>
                <c:pt idx="41779">
                  <c:v>3.9001214794709393</c:v>
                </c:pt>
                <c:pt idx="41780">
                  <c:v>3.9001214794709398</c:v>
                </c:pt>
                <c:pt idx="41781">
                  <c:v>3.895221170981654</c:v>
                </c:pt>
                <c:pt idx="41782">
                  <c:v>3.8959895332621528</c:v>
                </c:pt>
                <c:pt idx="41783">
                  <c:v>3.1642851186602674</c:v>
                </c:pt>
                <c:pt idx="41784">
                  <c:v>3.1520831194109307</c:v>
                </c:pt>
                <c:pt idx="41785">
                  <c:v>3.1523745241450412</c:v>
                </c:pt>
                <c:pt idx="41786">
                  <c:v>3.1370416447598113</c:v>
                </c:pt>
                <c:pt idx="41787">
                  <c:v>3.1394854907647152</c:v>
                </c:pt>
                <c:pt idx="41788">
                  <c:v>3.1543039490045217</c:v>
                </c:pt>
                <c:pt idx="41789">
                  <c:v>3.1543039490045213</c:v>
                </c:pt>
                <c:pt idx="41790">
                  <c:v>3.1676196842581814</c:v>
                </c:pt>
                <c:pt idx="41791">
                  <c:v>3.1676196842581814</c:v>
                </c:pt>
                <c:pt idx="41792">
                  <c:v>3.1543039490045222</c:v>
                </c:pt>
                <c:pt idx="41793">
                  <c:v>3.1662818065781919</c:v>
                </c:pt>
                <c:pt idx="41794">
                  <c:v>3.1676196842581814</c:v>
                </c:pt>
                <c:pt idx="41795">
                  <c:v>3.1539297044552477</c:v>
                </c:pt>
                <c:pt idx="41796">
                  <c:v>3.1529919061833738</c:v>
                </c:pt>
                <c:pt idx="41797">
                  <c:v>3.1551804353482837</c:v>
                </c:pt>
                <c:pt idx="41798">
                  <c:v>3.1554044202211053</c:v>
                </c:pt>
                <c:pt idx="41799">
                  <c:v>0.67935280917504615</c:v>
                </c:pt>
                <c:pt idx="41800">
                  <c:v>0.67342211614562153</c:v>
                </c:pt>
                <c:pt idx="41801">
                  <c:v>0.67376738344380882</c:v>
                </c:pt>
                <c:pt idx="41802">
                  <c:v>2.6586543641654004</c:v>
                </c:pt>
                <c:pt idx="41803">
                  <c:v>2.6588985342040607</c:v>
                </c:pt>
                <c:pt idx="41804">
                  <c:v>2.6591422024520606</c:v>
                </c:pt>
                <c:pt idx="41805">
                  <c:v>2.6585363658864796</c:v>
                </c:pt>
                <c:pt idx="41806">
                  <c:v>2.6734964265096428</c:v>
                </c:pt>
                <c:pt idx="41807">
                  <c:v>2.6591907260250682</c:v>
                </c:pt>
                <c:pt idx="41808">
                  <c:v>2.6515867670009294</c:v>
                </c:pt>
                <c:pt idx="41809">
                  <c:v>2.6675147736494123</c:v>
                </c:pt>
                <c:pt idx="41810">
                  <c:v>2.6520885492865856</c:v>
                </c:pt>
                <c:pt idx="41811">
                  <c:v>2.6528988522933701</c:v>
                </c:pt>
                <c:pt idx="41812">
                  <c:v>2.654161889973818</c:v>
                </c:pt>
                <c:pt idx="41813">
                  <c:v>2.6552096319097016</c:v>
                </c:pt>
                <c:pt idx="41814">
                  <c:v>2.6406158920376885</c:v>
                </c:pt>
                <c:pt idx="41815">
                  <c:v>2.6403661690689395</c:v>
                </c:pt>
                <c:pt idx="41816">
                  <c:v>2.6469798430063642</c:v>
                </c:pt>
                <c:pt idx="41817">
                  <c:v>2.6478937106722564</c:v>
                </c:pt>
                <c:pt idx="41818">
                  <c:v>2.6608005023329722</c:v>
                </c:pt>
                <c:pt idx="41819">
                  <c:v>2.6460960582782698</c:v>
                </c:pt>
                <c:pt idx="41820">
                  <c:v>2.6441359932659467</c:v>
                </c:pt>
                <c:pt idx="41821">
                  <c:v>2.6282845562527735</c:v>
                </c:pt>
                <c:pt idx="41822">
                  <c:v>2.6304873076193136</c:v>
                </c:pt>
                <c:pt idx="41823">
                  <c:v>2.6299563782520892</c:v>
                </c:pt>
                <c:pt idx="41824">
                  <c:v>2.6130478255488589</c:v>
                </c:pt>
                <c:pt idx="41825">
                  <c:v>2.6130478255488589</c:v>
                </c:pt>
                <c:pt idx="41826">
                  <c:v>2.6130478255488589</c:v>
                </c:pt>
                <c:pt idx="41827">
                  <c:v>2.6294748489516895</c:v>
                </c:pt>
                <c:pt idx="41828">
                  <c:v>2.627689088908896</c:v>
                </c:pt>
                <c:pt idx="41829">
                  <c:v>2.6266600617751954</c:v>
                </c:pt>
                <c:pt idx="41830">
                  <c:v>2.6344469670236963</c:v>
                </c:pt>
                <c:pt idx="41831">
                  <c:v>2.6363010933379081</c:v>
                </c:pt>
                <c:pt idx="41832">
                  <c:v>2.6360559354651687</c:v>
                </c:pt>
                <c:pt idx="41833">
                  <c:v>0.61043309542965962</c:v>
                </c:pt>
                <c:pt idx="41834">
                  <c:v>0.62754563784273232</c:v>
                </c:pt>
                <c:pt idx="41835">
                  <c:v>0.6339703607537629</c:v>
                </c:pt>
                <c:pt idx="41836">
                  <c:v>0.63074271170286578</c:v>
                </c:pt>
                <c:pt idx="41837">
                  <c:v>0.60677483665140564</c:v>
                </c:pt>
                <c:pt idx="41838">
                  <c:v>0.5900669726887483</c:v>
                </c:pt>
                <c:pt idx="41839">
                  <c:v>0.58230367974300745</c:v>
                </c:pt>
                <c:pt idx="41840">
                  <c:v>0.54493677377191951</c:v>
                </c:pt>
                <c:pt idx="41841">
                  <c:v>0.53433641147160005</c:v>
                </c:pt>
                <c:pt idx="41842">
                  <c:v>0.57180802029243827</c:v>
                </c:pt>
                <c:pt idx="41843">
                  <c:v>0.57591649802302691</c:v>
                </c:pt>
                <c:pt idx="41844">
                  <c:v>0.57614682268526063</c:v>
                </c:pt>
                <c:pt idx="41845">
                  <c:v>0.58397013950144894</c:v>
                </c:pt>
                <c:pt idx="41846">
                  <c:v>0.61775659040984321</c:v>
                </c:pt>
                <c:pt idx="41847">
                  <c:v>0.62483396337731167</c:v>
                </c:pt>
                <c:pt idx="41848">
                  <c:v>0.6350336132098412</c:v>
                </c:pt>
                <c:pt idx="41849">
                  <c:v>0.60686662189824869</c:v>
                </c:pt>
                <c:pt idx="41850">
                  <c:v>0.6350336132098412</c:v>
                </c:pt>
                <c:pt idx="41851">
                  <c:v>0.64428064896486936</c:v>
                </c:pt>
                <c:pt idx="41852">
                  <c:v>0.64428064896486903</c:v>
                </c:pt>
                <c:pt idx="41853">
                  <c:v>0.6750226033907667</c:v>
                </c:pt>
                <c:pt idx="41854">
                  <c:v>0.67502260339076736</c:v>
                </c:pt>
                <c:pt idx="41855">
                  <c:v>0.67856159460220999</c:v>
                </c:pt>
                <c:pt idx="41856">
                  <c:v>0.70634882887572692</c:v>
                </c:pt>
                <c:pt idx="41857">
                  <c:v>0.71533609108236251</c:v>
                </c:pt>
                <c:pt idx="41858">
                  <c:v>0.6874854647976294</c:v>
                </c:pt>
                <c:pt idx="41859">
                  <c:v>0.67502260339076836</c:v>
                </c:pt>
                <c:pt idx="41860">
                  <c:v>0.68215331309012472</c:v>
                </c:pt>
                <c:pt idx="41861">
                  <c:v>0.67326525843875507</c:v>
                </c:pt>
                <c:pt idx="41862">
                  <c:v>0.67945041143743257</c:v>
                </c:pt>
                <c:pt idx="41863">
                  <c:v>0.67964121035874347</c:v>
                </c:pt>
                <c:pt idx="41864">
                  <c:v>0.64669442835302771</c:v>
                </c:pt>
                <c:pt idx="41865">
                  <c:v>0.63496052627479049</c:v>
                </c:pt>
                <c:pt idx="41866">
                  <c:v>2.4727332297258058</c:v>
                </c:pt>
                <c:pt idx="41867">
                  <c:v>2.4715555289271238</c:v>
                </c:pt>
                <c:pt idx="41868">
                  <c:v>2.4805178770985741</c:v>
                </c:pt>
                <c:pt idx="41869">
                  <c:v>2.4805178770985741</c:v>
                </c:pt>
                <c:pt idx="41870">
                  <c:v>2.4793479871141675</c:v>
                </c:pt>
                <c:pt idx="41871">
                  <c:v>2.4786880991823272</c:v>
                </c:pt>
                <c:pt idx="41872">
                  <c:v>2.4810258527467863</c:v>
                </c:pt>
                <c:pt idx="41873">
                  <c:v>2.4810258527467868</c:v>
                </c:pt>
                <c:pt idx="41874">
                  <c:v>2.4821910636747706</c:v>
                </c:pt>
                <c:pt idx="41875">
                  <c:v>2.4805622075982749</c:v>
                </c:pt>
                <c:pt idx="41876">
                  <c:v>2.4884811008697771</c:v>
                </c:pt>
                <c:pt idx="41877">
                  <c:v>2.4727676422775975</c:v>
                </c:pt>
                <c:pt idx="41878">
                  <c:v>2.4799723488774368</c:v>
                </c:pt>
                <c:pt idx="41879">
                  <c:v>2.4734162361420773</c:v>
                </c:pt>
                <c:pt idx="41880">
                  <c:v>3.8830054629884745</c:v>
                </c:pt>
                <c:pt idx="41881">
                  <c:v>3.8642983742301835</c:v>
                </c:pt>
                <c:pt idx="41882">
                  <c:v>3.8838001882415658</c:v>
                </c:pt>
                <c:pt idx="41883">
                  <c:v>3.9022010718304609</c:v>
                </c:pt>
                <c:pt idx="41884">
                  <c:v>3.884574492867237</c:v>
                </c:pt>
                <c:pt idx="41885">
                  <c:v>3.8852786204308036</c:v>
                </c:pt>
                <c:pt idx="41886">
                  <c:v>3.8951047614945717</c:v>
                </c:pt>
                <c:pt idx="41887">
                  <c:v>3.8811927455347623</c:v>
                </c:pt>
                <c:pt idx="41888">
                  <c:v>3.8993341436439777</c:v>
                </c:pt>
                <c:pt idx="41889">
                  <c:v>3.895457812796836</c:v>
                </c:pt>
                <c:pt idx="41890">
                  <c:v>3.8948132950807759</c:v>
                </c:pt>
                <c:pt idx="41891">
                  <c:v>3.9117759326078834</c:v>
                </c:pt>
                <c:pt idx="41892">
                  <c:v>3.9074677829133431</c:v>
                </c:pt>
                <c:pt idx="41893">
                  <c:v>3.9074677829133426</c:v>
                </c:pt>
                <c:pt idx="41894">
                  <c:v>3.9204678958477039</c:v>
                </c:pt>
                <c:pt idx="41895">
                  <c:v>3.9204678958477039</c:v>
                </c:pt>
                <c:pt idx="41896">
                  <c:v>3.9232164502225166</c:v>
                </c:pt>
                <c:pt idx="41897">
                  <c:v>3.1689578262379117</c:v>
                </c:pt>
                <c:pt idx="41898">
                  <c:v>3.1745735495723086</c:v>
                </c:pt>
                <c:pt idx="41899">
                  <c:v>3.16287040005338</c:v>
                </c:pt>
                <c:pt idx="41900">
                  <c:v>3.1628704000533792</c:v>
                </c:pt>
                <c:pt idx="41901">
                  <c:v>3.1634683823353411</c:v>
                </c:pt>
                <c:pt idx="41902">
                  <c:v>3.1628704000533792</c:v>
                </c:pt>
                <c:pt idx="41903">
                  <c:v>3.1628704000533787</c:v>
                </c:pt>
                <c:pt idx="41904">
                  <c:v>3.1628704000533787</c:v>
                </c:pt>
                <c:pt idx="41905">
                  <c:v>3.1628704000533792</c:v>
                </c:pt>
                <c:pt idx="41906">
                  <c:v>3.1622474193040149</c:v>
                </c:pt>
                <c:pt idx="41907">
                  <c:v>3.1690696087690675</c:v>
                </c:pt>
                <c:pt idx="41908">
                  <c:v>3.1804481797931627</c:v>
                </c:pt>
                <c:pt idx="41909">
                  <c:v>3.1764632260472978</c:v>
                </c:pt>
                <c:pt idx="41910">
                  <c:v>3.175778903532283</c:v>
                </c:pt>
                <c:pt idx="41911">
                  <c:v>0.69265565199257018</c:v>
                </c:pt>
                <c:pt idx="41912">
                  <c:v>0.69265565199257051</c:v>
                </c:pt>
                <c:pt idx="41913">
                  <c:v>2.5020723148795234</c:v>
                </c:pt>
                <c:pt idx="41914">
                  <c:v>2.4889380866481057</c:v>
                </c:pt>
                <c:pt idx="41915">
                  <c:v>2.4903063470973485</c:v>
                </c:pt>
                <c:pt idx="41916">
                  <c:v>2.5043560177170385</c:v>
                </c:pt>
                <c:pt idx="41917">
                  <c:v>2.498664981734632</c:v>
                </c:pt>
                <c:pt idx="41918">
                  <c:v>2.4976065441801949</c:v>
                </c:pt>
                <c:pt idx="41919">
                  <c:v>2.4976065441801949</c:v>
                </c:pt>
                <c:pt idx="41920">
                  <c:v>2.497441864966345</c:v>
                </c:pt>
                <c:pt idx="41921">
                  <c:v>3.4166869156697159</c:v>
                </c:pt>
                <c:pt idx="41922">
                  <c:v>3.3986094741762347</c:v>
                </c:pt>
                <c:pt idx="41923">
                  <c:v>3.4166869156697168</c:v>
                </c:pt>
                <c:pt idx="41924">
                  <c:v>3.4201157476564048</c:v>
                </c:pt>
                <c:pt idx="41925">
                  <c:v>3.4028483585215206</c:v>
                </c:pt>
                <c:pt idx="41926">
                  <c:v>3.4166869156697164</c:v>
                </c:pt>
                <c:pt idx="41927">
                  <c:v>3.4130520807223563</c:v>
                </c:pt>
                <c:pt idx="41928">
                  <c:v>3.4105533177774401</c:v>
                </c:pt>
                <c:pt idx="41929">
                  <c:v>3.4187632400579129</c:v>
                </c:pt>
                <c:pt idx="41930">
                  <c:v>3.4336355167085659</c:v>
                </c:pt>
                <c:pt idx="41931">
                  <c:v>3.4347774678867018</c:v>
                </c:pt>
                <c:pt idx="41932">
                  <c:v>3.4350386429657598</c:v>
                </c:pt>
                <c:pt idx="41933">
                  <c:v>3.4354886718124864</c:v>
                </c:pt>
                <c:pt idx="41934">
                  <c:v>3.4486025008917922</c:v>
                </c:pt>
                <c:pt idx="41935">
                  <c:v>3.4321246790720044</c:v>
                </c:pt>
                <c:pt idx="41936">
                  <c:v>3.4332698605678917</c:v>
                </c:pt>
                <c:pt idx="41937">
                  <c:v>3.4329806267077418</c:v>
                </c:pt>
                <c:pt idx="41938">
                  <c:v>3.4155195776677729</c:v>
                </c:pt>
                <c:pt idx="41939">
                  <c:v>3.4155195776677729</c:v>
                </c:pt>
                <c:pt idx="41940">
                  <c:v>3.4155195776677729</c:v>
                </c:pt>
                <c:pt idx="41941">
                  <c:v>3.4144857907744508</c:v>
                </c:pt>
                <c:pt idx="41942">
                  <c:v>3.4144857907744508</c:v>
                </c:pt>
                <c:pt idx="41943">
                  <c:v>3.4182996850382459</c:v>
                </c:pt>
                <c:pt idx="41944">
                  <c:v>2.5068246702071546</c:v>
                </c:pt>
                <c:pt idx="41945">
                  <c:v>2.5201958036346395</c:v>
                </c:pt>
                <c:pt idx="41946">
                  <c:v>2.5330648088239656</c:v>
                </c:pt>
                <c:pt idx="41947">
                  <c:v>2.5187393407824903</c:v>
                </c:pt>
                <c:pt idx="41948">
                  <c:v>2.5186263144751551</c:v>
                </c:pt>
                <c:pt idx="41949">
                  <c:v>2.5186263144751551</c:v>
                </c:pt>
                <c:pt idx="41950">
                  <c:v>2.5186263144751551</c:v>
                </c:pt>
                <c:pt idx="41951">
                  <c:v>2.5196724945334936</c:v>
                </c:pt>
                <c:pt idx="41952">
                  <c:v>0.77004895313124144</c:v>
                </c:pt>
                <c:pt idx="41953">
                  <c:v>0.75433043957589152</c:v>
                </c:pt>
                <c:pt idx="41954">
                  <c:v>0.72912420915982001</c:v>
                </c:pt>
                <c:pt idx="41955">
                  <c:v>0.72914882739190578</c:v>
                </c:pt>
                <c:pt idx="41956">
                  <c:v>0.72178999802483956</c:v>
                </c:pt>
                <c:pt idx="41957">
                  <c:v>0.70256068723689558</c:v>
                </c:pt>
                <c:pt idx="41958">
                  <c:v>0.68988375410117786</c:v>
                </c:pt>
                <c:pt idx="41959">
                  <c:v>0.68988375410117853</c:v>
                </c:pt>
                <c:pt idx="41960">
                  <c:v>0.66462984463911445</c:v>
                </c:pt>
                <c:pt idx="41961">
                  <c:v>0.64238300983256036</c:v>
                </c:pt>
                <c:pt idx="41962">
                  <c:v>0.65191026431244203</c:v>
                </c:pt>
                <c:pt idx="41963">
                  <c:v>0.64465463977121962</c:v>
                </c:pt>
                <c:pt idx="41964">
                  <c:v>0.64063980116654307</c:v>
                </c:pt>
                <c:pt idx="41965">
                  <c:v>0.60838465945531461</c:v>
                </c:pt>
                <c:pt idx="41966">
                  <c:v>0.60080292270017743</c:v>
                </c:pt>
                <c:pt idx="41967">
                  <c:v>3.1366974287657055</c:v>
                </c:pt>
                <c:pt idx="41968">
                  <c:v>3.136359404177846</c:v>
                </c:pt>
                <c:pt idx="41969">
                  <c:v>3.1503567345033474</c:v>
                </c:pt>
                <c:pt idx="41970">
                  <c:v>3.1382647299245563</c:v>
                </c:pt>
                <c:pt idx="41971">
                  <c:v>3.1429367484546491</c:v>
                </c:pt>
                <c:pt idx="41972">
                  <c:v>3.1435065787782381</c:v>
                </c:pt>
                <c:pt idx="41973">
                  <c:v>3.1444415222727105</c:v>
                </c:pt>
                <c:pt idx="41974">
                  <c:v>3.1555713576359126</c:v>
                </c:pt>
                <c:pt idx="41975">
                  <c:v>3.155571357635913</c:v>
                </c:pt>
                <c:pt idx="41976">
                  <c:v>3.1436846823264362</c:v>
                </c:pt>
                <c:pt idx="41977">
                  <c:v>3.1302758752466038</c:v>
                </c:pt>
                <c:pt idx="41978">
                  <c:v>3.8881016904735226</c:v>
                </c:pt>
                <c:pt idx="41979">
                  <c:v>3.8874866555910574</c:v>
                </c:pt>
                <c:pt idx="41980">
                  <c:v>3.8868701178731717</c:v>
                </c:pt>
                <c:pt idx="41981">
                  <c:v>3.8868701178731717</c:v>
                </c:pt>
                <c:pt idx="41982">
                  <c:v>3.8868701178731717</c:v>
                </c:pt>
                <c:pt idx="41983">
                  <c:v>3.8771936021983997</c:v>
                </c:pt>
                <c:pt idx="41984">
                  <c:v>3.8735691259035216</c:v>
                </c:pt>
                <c:pt idx="41985">
                  <c:v>3.8875963806890663</c:v>
                </c:pt>
                <c:pt idx="41986">
                  <c:v>3.8840420737145758</c:v>
                </c:pt>
                <c:pt idx="41987">
                  <c:v>3.8979481648608072</c:v>
                </c:pt>
                <c:pt idx="41988">
                  <c:v>3.8881245729926488</c:v>
                </c:pt>
                <c:pt idx="41989">
                  <c:v>3.8866454964918824</c:v>
                </c:pt>
                <c:pt idx="41990">
                  <c:v>3.8905310354465956</c:v>
                </c:pt>
                <c:pt idx="41991">
                  <c:v>3.8926942965735813</c:v>
                </c:pt>
                <c:pt idx="41992">
                  <c:v>3.9005173220757139</c:v>
                </c:pt>
                <c:pt idx="41993">
                  <c:v>3.8948038104844791</c:v>
                </c:pt>
                <c:pt idx="41994">
                  <c:v>3.8919449019310406</c:v>
                </c:pt>
                <c:pt idx="41995">
                  <c:v>3.8872281265452351</c:v>
                </c:pt>
                <c:pt idx="41996">
                  <c:v>3.8849384450933599</c:v>
                </c:pt>
                <c:pt idx="41997">
                  <c:v>3.8809591887529398</c:v>
                </c:pt>
                <c:pt idx="41998">
                  <c:v>2.4792548853799894</c:v>
                </c:pt>
                <c:pt idx="41999">
                  <c:v>2.4963521357035843</c:v>
                </c:pt>
                <c:pt idx="42000">
                  <c:v>2.4806786775704674</c:v>
                </c:pt>
                <c:pt idx="42001">
                  <c:v>2.4866906492395904</c:v>
                </c:pt>
                <c:pt idx="42002">
                  <c:v>2.4799011741411729</c:v>
                </c:pt>
                <c:pt idx="42003">
                  <c:v>2.4806786775704674</c:v>
                </c:pt>
                <c:pt idx="42004">
                  <c:v>2.4784532767759195</c:v>
                </c:pt>
                <c:pt idx="42005">
                  <c:v>2.460300555651997</c:v>
                </c:pt>
                <c:pt idx="42006">
                  <c:v>2.4630382750222881</c:v>
                </c:pt>
                <c:pt idx="42007">
                  <c:v>2.4630382750222881</c:v>
                </c:pt>
                <c:pt idx="42008">
                  <c:v>2.4645741105322707</c:v>
                </c:pt>
                <c:pt idx="42009">
                  <c:v>0.66284416187701345</c:v>
                </c:pt>
                <c:pt idx="42010">
                  <c:v>0.69508591762631289</c:v>
                </c:pt>
                <c:pt idx="42011">
                  <c:v>0.6927700058153029</c:v>
                </c:pt>
                <c:pt idx="42012">
                  <c:v>0.65920895899016851</c:v>
                </c:pt>
                <c:pt idx="42013">
                  <c:v>0.65105833155917059</c:v>
                </c:pt>
                <c:pt idx="42014">
                  <c:v>0.65920895899016962</c:v>
                </c:pt>
                <c:pt idx="42015">
                  <c:v>0.67827208234594627</c:v>
                </c:pt>
                <c:pt idx="42016">
                  <c:v>0.64802642030644975</c:v>
                </c:pt>
                <c:pt idx="42017">
                  <c:v>0.63634520798485217</c:v>
                </c:pt>
                <c:pt idx="42018">
                  <c:v>0.59899173868901345</c:v>
                </c:pt>
                <c:pt idx="42019">
                  <c:v>0.60756311148989739</c:v>
                </c:pt>
                <c:pt idx="42020">
                  <c:v>0.60573572193515413</c:v>
                </c:pt>
                <c:pt idx="42021">
                  <c:v>0.60535431786358485</c:v>
                </c:pt>
                <c:pt idx="42022">
                  <c:v>0.60573572193515413</c:v>
                </c:pt>
                <c:pt idx="42023">
                  <c:v>0.56632387971245568</c:v>
                </c:pt>
                <c:pt idx="42024">
                  <c:v>0.60509375267948018</c:v>
                </c:pt>
                <c:pt idx="42025">
                  <c:v>0.60509375267947973</c:v>
                </c:pt>
                <c:pt idx="42026">
                  <c:v>0.60009325497976995</c:v>
                </c:pt>
                <c:pt idx="42027">
                  <c:v>0.59627620896504785</c:v>
                </c:pt>
                <c:pt idx="42028">
                  <c:v>0.58200526189195656</c:v>
                </c:pt>
                <c:pt idx="42029">
                  <c:v>0.57335980607437165</c:v>
                </c:pt>
                <c:pt idx="42030">
                  <c:v>0.5559124550217257</c:v>
                </c:pt>
                <c:pt idx="42031">
                  <c:v>0.56757810136107201</c:v>
                </c:pt>
                <c:pt idx="42032">
                  <c:v>0.55591245502172404</c:v>
                </c:pt>
                <c:pt idx="42033">
                  <c:v>0.55591245502172537</c:v>
                </c:pt>
                <c:pt idx="42034">
                  <c:v>0.55562500548675853</c:v>
                </c:pt>
                <c:pt idx="42035">
                  <c:v>0.55938688191881114</c:v>
                </c:pt>
                <c:pt idx="42036">
                  <c:v>0.54915832865136038</c:v>
                </c:pt>
                <c:pt idx="42037">
                  <c:v>2.6417785411653849</c:v>
                </c:pt>
                <c:pt idx="42038">
                  <c:v>2.655302422952253</c:v>
                </c:pt>
                <c:pt idx="42039">
                  <c:v>2.6555962055771882</c:v>
                </c:pt>
                <c:pt idx="42040">
                  <c:v>2.6555962055771882</c:v>
                </c:pt>
                <c:pt idx="42041">
                  <c:v>2.6407381291611269</c:v>
                </c:pt>
                <c:pt idx="42042">
                  <c:v>2.6333478926699643</c:v>
                </c:pt>
                <c:pt idx="42043">
                  <c:v>2.6480278625562246</c:v>
                </c:pt>
                <c:pt idx="42044">
                  <c:v>2.6480302989391751</c:v>
                </c:pt>
                <c:pt idx="42045">
                  <c:v>2.6488030693715561</c:v>
                </c:pt>
                <c:pt idx="42046">
                  <c:v>2.6341333749141542</c:v>
                </c:pt>
                <c:pt idx="42047">
                  <c:v>3.503092204723862</c:v>
                </c:pt>
                <c:pt idx="42048">
                  <c:v>3.5024344291194023</c:v>
                </c:pt>
                <c:pt idx="42049">
                  <c:v>3.4988699454111103</c:v>
                </c:pt>
                <c:pt idx="42050">
                  <c:v>3.5180304639774604</c:v>
                </c:pt>
                <c:pt idx="42051">
                  <c:v>3.5080183460068901</c:v>
                </c:pt>
                <c:pt idx="42052">
                  <c:v>3.5235827255401979</c:v>
                </c:pt>
                <c:pt idx="42053">
                  <c:v>3.519927956646157</c:v>
                </c:pt>
                <c:pt idx="42054">
                  <c:v>3.5352427734487546</c:v>
                </c:pt>
                <c:pt idx="42055">
                  <c:v>3.5177945966388542</c:v>
                </c:pt>
                <c:pt idx="42056">
                  <c:v>3.5215114692551737</c:v>
                </c:pt>
                <c:pt idx="42057">
                  <c:v>3.5152235960577181</c:v>
                </c:pt>
                <c:pt idx="42058">
                  <c:v>4.1602699736798554</c:v>
                </c:pt>
                <c:pt idx="42059">
                  <c:v>4.157739013511371</c:v>
                </c:pt>
                <c:pt idx="42060">
                  <c:v>4.157739013511371</c:v>
                </c:pt>
                <c:pt idx="42061">
                  <c:v>5.0308248837985223</c:v>
                </c:pt>
                <c:pt idx="42062">
                  <c:v>5.0228819548297174</c:v>
                </c:pt>
                <c:pt idx="42063">
                  <c:v>5.0228819548297174</c:v>
                </c:pt>
                <c:pt idx="42064">
                  <c:v>5.0247523377965084</c:v>
                </c:pt>
                <c:pt idx="42065">
                  <c:v>5.0340773696457637</c:v>
                </c:pt>
                <c:pt idx="42066">
                  <c:v>5.0247523377965084</c:v>
                </c:pt>
                <c:pt idx="42067">
                  <c:v>5.0153182157676737</c:v>
                </c:pt>
                <c:pt idx="42068">
                  <c:v>4.4683250987753214</c:v>
                </c:pt>
                <c:pt idx="42069">
                  <c:v>4.4597601987300743</c:v>
                </c:pt>
                <c:pt idx="42070">
                  <c:v>4.4653863884702165</c:v>
                </c:pt>
                <c:pt idx="42071">
                  <c:v>4.4705857084371896</c:v>
                </c:pt>
                <c:pt idx="42072">
                  <c:v>4.4745267975993821</c:v>
                </c:pt>
                <c:pt idx="42073">
                  <c:v>4.4755740015198207</c:v>
                </c:pt>
                <c:pt idx="42074">
                  <c:v>4.460579113184072</c:v>
                </c:pt>
                <c:pt idx="42075">
                  <c:v>5.0229188513971774</c:v>
                </c:pt>
                <c:pt idx="42076">
                  <c:v>5.0396790763408559</c:v>
                </c:pt>
                <c:pt idx="42077">
                  <c:v>5.0417418079326923</c:v>
                </c:pt>
                <c:pt idx="42078">
                  <c:v>4.5729843253567335</c:v>
                </c:pt>
                <c:pt idx="42079">
                  <c:v>4.5845639813469159</c:v>
                </c:pt>
                <c:pt idx="42080">
                  <c:v>4.5858892403622145</c:v>
                </c:pt>
                <c:pt idx="42081">
                  <c:v>4.5647657859457702</c:v>
                </c:pt>
                <c:pt idx="42082">
                  <c:v>4.5845639813469159</c:v>
                </c:pt>
                <c:pt idx="42083">
                  <c:v>4.5701461118733357</c:v>
                </c:pt>
                <c:pt idx="42084">
                  <c:v>4.5701461118733357</c:v>
                </c:pt>
                <c:pt idx="42085">
                  <c:v>4.5483726035001304</c:v>
                </c:pt>
                <c:pt idx="42086">
                  <c:v>4.5594333150081541</c:v>
                </c:pt>
                <c:pt idx="42087">
                  <c:v>5.0276011537394449</c:v>
                </c:pt>
                <c:pt idx="42088">
                  <c:v>5.0262141382949288</c:v>
                </c:pt>
                <c:pt idx="42089">
                  <c:v>4.5570869725448722</c:v>
                </c:pt>
                <c:pt idx="42090">
                  <c:v>4.5703753970008769</c:v>
                </c:pt>
                <c:pt idx="42091">
                  <c:v>4.5703753970008778</c:v>
                </c:pt>
                <c:pt idx="42092">
                  <c:v>3.5103401814334263</c:v>
                </c:pt>
                <c:pt idx="42093">
                  <c:v>3.5094351493706055</c:v>
                </c:pt>
                <c:pt idx="42094">
                  <c:v>3.5094351493706055</c:v>
                </c:pt>
                <c:pt idx="42095">
                  <c:v>3.5082242900211931</c:v>
                </c:pt>
                <c:pt idx="42096">
                  <c:v>3.5162680499301282</c:v>
                </c:pt>
                <c:pt idx="42097">
                  <c:v>3.5137860942181609</c:v>
                </c:pt>
                <c:pt idx="42098">
                  <c:v>3.510732015121337</c:v>
                </c:pt>
                <c:pt idx="42099">
                  <c:v>3.5014334733600601</c:v>
                </c:pt>
                <c:pt idx="42100">
                  <c:v>3.5014334733600605</c:v>
                </c:pt>
                <c:pt idx="42101">
                  <c:v>3.5014334733600605</c:v>
                </c:pt>
                <c:pt idx="42102">
                  <c:v>3.5014334733600605</c:v>
                </c:pt>
                <c:pt idx="42103">
                  <c:v>3.508677017348671</c:v>
                </c:pt>
                <c:pt idx="42104">
                  <c:v>3.5257937534818424</c:v>
                </c:pt>
                <c:pt idx="42105">
                  <c:v>3.522091533749852</c:v>
                </c:pt>
                <c:pt idx="42106">
                  <c:v>2.4774640872977662</c:v>
                </c:pt>
                <c:pt idx="42107">
                  <c:v>2.46250715069452</c:v>
                </c:pt>
                <c:pt idx="42108">
                  <c:v>2.4634904870554486</c:v>
                </c:pt>
                <c:pt idx="42109">
                  <c:v>2.4615486272102576</c:v>
                </c:pt>
                <c:pt idx="42110">
                  <c:v>2.461548627210258</c:v>
                </c:pt>
                <c:pt idx="42111">
                  <c:v>2.4615302804434602</c:v>
                </c:pt>
                <c:pt idx="42112">
                  <c:v>2.4615917246648769</c:v>
                </c:pt>
                <c:pt idx="42113">
                  <c:v>3.865863826074087</c:v>
                </c:pt>
                <c:pt idx="42114">
                  <c:v>3.87176330534446</c:v>
                </c:pt>
                <c:pt idx="42115">
                  <c:v>3.8724645560383317</c:v>
                </c:pt>
                <c:pt idx="42116">
                  <c:v>3.8760202376166917</c:v>
                </c:pt>
                <c:pt idx="42117">
                  <c:v>3.8652770536344172</c:v>
                </c:pt>
                <c:pt idx="42118">
                  <c:v>3.1135507934164464</c:v>
                </c:pt>
                <c:pt idx="42119">
                  <c:v>3.127188773545694</c:v>
                </c:pt>
                <c:pt idx="42120">
                  <c:v>3.140310079998978</c:v>
                </c:pt>
                <c:pt idx="42121">
                  <c:v>3.1333674408295589</c:v>
                </c:pt>
                <c:pt idx="42122">
                  <c:v>3.8825857173071205</c:v>
                </c:pt>
                <c:pt idx="42123">
                  <c:v>3.8825857173071205</c:v>
                </c:pt>
                <c:pt idx="42124">
                  <c:v>3.8825857173071205</c:v>
                </c:pt>
                <c:pt idx="42125">
                  <c:v>3.8803871753464412</c:v>
                </c:pt>
                <c:pt idx="42126">
                  <c:v>3.8774308477635477</c:v>
                </c:pt>
                <c:pt idx="42127">
                  <c:v>3.8774308477635477</c:v>
                </c:pt>
                <c:pt idx="42128">
                  <c:v>3.8766178389011441</c:v>
                </c:pt>
                <c:pt idx="42129">
                  <c:v>3.8953143762076663</c:v>
                </c:pt>
                <c:pt idx="42130">
                  <c:v>3.8946536836150871</c:v>
                </c:pt>
                <c:pt idx="42131">
                  <c:v>3.9024245045263304</c:v>
                </c:pt>
                <c:pt idx="42132">
                  <c:v>3.9167901472037085</c:v>
                </c:pt>
                <c:pt idx="42133">
                  <c:v>3.9133127794068936</c:v>
                </c:pt>
                <c:pt idx="42134">
                  <c:v>3.9077448313590701</c:v>
                </c:pt>
                <c:pt idx="42135">
                  <c:v>3.8942640521418643</c:v>
                </c:pt>
                <c:pt idx="42136">
                  <c:v>3.911605580909653</c:v>
                </c:pt>
                <c:pt idx="42137">
                  <c:v>3.9121926195692187</c:v>
                </c:pt>
                <c:pt idx="42138">
                  <c:v>3.9095864063717247</c:v>
                </c:pt>
                <c:pt idx="42139">
                  <c:v>3.9237762595840957</c:v>
                </c:pt>
                <c:pt idx="42140">
                  <c:v>3.9226562691670277</c:v>
                </c:pt>
                <c:pt idx="42141">
                  <c:v>3.9226562691670277</c:v>
                </c:pt>
                <c:pt idx="42142">
                  <c:v>3.9245864327409214</c:v>
                </c:pt>
                <c:pt idx="42143">
                  <c:v>3.9383869712718522</c:v>
                </c:pt>
                <c:pt idx="42144">
                  <c:v>2.5275195340090035</c:v>
                </c:pt>
                <c:pt idx="42145">
                  <c:v>2.5216853662517793</c:v>
                </c:pt>
                <c:pt idx="42146">
                  <c:v>2.5218510206273761</c:v>
                </c:pt>
                <c:pt idx="42147">
                  <c:v>2.5353418658419522</c:v>
                </c:pt>
                <c:pt idx="42148">
                  <c:v>2.5468492297266874</c:v>
                </c:pt>
                <c:pt idx="42149">
                  <c:v>2.5468492297266874</c:v>
                </c:pt>
                <c:pt idx="42150">
                  <c:v>2.5350076093780425</c:v>
                </c:pt>
                <c:pt idx="42151">
                  <c:v>2.5226261236722158</c:v>
                </c:pt>
                <c:pt idx="42152">
                  <c:v>2.5236683984279167</c:v>
                </c:pt>
                <c:pt idx="42153">
                  <c:v>0.76520235977471129</c:v>
                </c:pt>
                <c:pt idx="42154">
                  <c:v>0.78123474803010118</c:v>
                </c:pt>
                <c:pt idx="42155">
                  <c:v>0.78879843157854279</c:v>
                </c:pt>
                <c:pt idx="42156">
                  <c:v>0.80042096754530279</c:v>
                </c:pt>
                <c:pt idx="42157">
                  <c:v>0.81417766842036532</c:v>
                </c:pt>
                <c:pt idx="42158">
                  <c:v>0.81417766842036499</c:v>
                </c:pt>
                <c:pt idx="42159">
                  <c:v>0.81417766842036499</c:v>
                </c:pt>
                <c:pt idx="42160">
                  <c:v>0.80042096754530379</c:v>
                </c:pt>
                <c:pt idx="42161">
                  <c:v>0.81417766842036476</c:v>
                </c:pt>
                <c:pt idx="42162">
                  <c:v>0.80042096754530256</c:v>
                </c:pt>
                <c:pt idx="42163">
                  <c:v>0.79039594787832446</c:v>
                </c:pt>
                <c:pt idx="42164">
                  <c:v>0.79039594787832446</c:v>
                </c:pt>
                <c:pt idx="42165">
                  <c:v>0.81509621630297402</c:v>
                </c:pt>
                <c:pt idx="42166">
                  <c:v>0.82112822438038791</c:v>
                </c:pt>
                <c:pt idx="42167">
                  <c:v>0.82112822438038757</c:v>
                </c:pt>
                <c:pt idx="42168">
                  <c:v>0.82846095540501619</c:v>
                </c:pt>
                <c:pt idx="42169">
                  <c:v>0.83563518370742373</c:v>
                </c:pt>
                <c:pt idx="42170">
                  <c:v>0.8356351837074234</c:v>
                </c:pt>
                <c:pt idx="42171">
                  <c:v>0.82846095540501585</c:v>
                </c:pt>
                <c:pt idx="42172">
                  <c:v>0.82592555214734997</c:v>
                </c:pt>
                <c:pt idx="42173">
                  <c:v>0.85105755352812174</c:v>
                </c:pt>
                <c:pt idx="42174">
                  <c:v>0.83069010213535022</c:v>
                </c:pt>
                <c:pt idx="42175">
                  <c:v>0.84391440279851826</c:v>
                </c:pt>
                <c:pt idx="42176">
                  <c:v>0.85105755352812262</c:v>
                </c:pt>
                <c:pt idx="42177">
                  <c:v>0.85186213361847796</c:v>
                </c:pt>
                <c:pt idx="42178">
                  <c:v>0.83391751289576344</c:v>
                </c:pt>
                <c:pt idx="42179">
                  <c:v>0.83391751289576321</c:v>
                </c:pt>
                <c:pt idx="42180">
                  <c:v>0.84087846142510814</c:v>
                </c:pt>
                <c:pt idx="42181">
                  <c:v>2.5358535805313873</c:v>
                </c:pt>
                <c:pt idx="42182">
                  <c:v>2.5420806614838396</c:v>
                </c:pt>
                <c:pt idx="42183">
                  <c:v>2.5418363948264875</c:v>
                </c:pt>
                <c:pt idx="42184">
                  <c:v>2.5418363948264875</c:v>
                </c:pt>
                <c:pt idx="42185">
                  <c:v>2.5418363948264875</c:v>
                </c:pt>
                <c:pt idx="42186">
                  <c:v>2.5428066502921594</c:v>
                </c:pt>
                <c:pt idx="42187">
                  <c:v>2.5557578788037882</c:v>
                </c:pt>
                <c:pt idx="42188">
                  <c:v>2.5428066502921594</c:v>
                </c:pt>
                <c:pt idx="42189">
                  <c:v>2.5274843641926434</c:v>
                </c:pt>
                <c:pt idx="42190">
                  <c:v>2.5418363948264879</c:v>
                </c:pt>
                <c:pt idx="42191">
                  <c:v>2.5418363948264879</c:v>
                </c:pt>
                <c:pt idx="42192">
                  <c:v>2.5335822508559374</c:v>
                </c:pt>
                <c:pt idx="42193">
                  <c:v>2.5478956651518292</c:v>
                </c:pt>
                <c:pt idx="42194">
                  <c:v>2.5478956651518292</c:v>
                </c:pt>
                <c:pt idx="42195">
                  <c:v>2.5478956651518292</c:v>
                </c:pt>
                <c:pt idx="42196">
                  <c:v>2.5344980846516778</c:v>
                </c:pt>
                <c:pt idx="42197">
                  <c:v>2.5489932823336154</c:v>
                </c:pt>
                <c:pt idx="42198">
                  <c:v>2.5344980846516778</c:v>
                </c:pt>
                <c:pt idx="42199">
                  <c:v>2.5335822508559378</c:v>
                </c:pt>
                <c:pt idx="42200">
                  <c:v>2.5335822508559387</c:v>
                </c:pt>
                <c:pt idx="42201">
                  <c:v>2.5335822508559387</c:v>
                </c:pt>
                <c:pt idx="42202">
                  <c:v>2.5335822508559387</c:v>
                </c:pt>
                <c:pt idx="42203">
                  <c:v>2.5478956651518301</c:v>
                </c:pt>
                <c:pt idx="42204">
                  <c:v>2.5335822508559387</c:v>
                </c:pt>
                <c:pt idx="42205">
                  <c:v>2.5478956651518301</c:v>
                </c:pt>
                <c:pt idx="42206">
                  <c:v>2.5344980846516787</c:v>
                </c:pt>
                <c:pt idx="42207">
                  <c:v>2.5334765714293233</c:v>
                </c:pt>
                <c:pt idx="42208">
                  <c:v>2.5274696867994115</c:v>
                </c:pt>
                <c:pt idx="42209">
                  <c:v>2.5274696867994115</c:v>
                </c:pt>
                <c:pt idx="42210">
                  <c:v>2.5274696867994115</c:v>
                </c:pt>
                <c:pt idx="42211">
                  <c:v>2.526622432361592</c:v>
                </c:pt>
                <c:pt idx="42212">
                  <c:v>2.696538093538889</c:v>
                </c:pt>
                <c:pt idx="42213">
                  <c:v>2.6913759444763046</c:v>
                </c:pt>
                <c:pt idx="42214">
                  <c:v>2.6902682944936847</c:v>
                </c:pt>
                <c:pt idx="42215">
                  <c:v>2.6902682944936842</c:v>
                </c:pt>
                <c:pt idx="42216">
                  <c:v>2.6742864492209861</c:v>
                </c:pt>
                <c:pt idx="42217">
                  <c:v>2.6902682944936847</c:v>
                </c:pt>
                <c:pt idx="42218">
                  <c:v>3.6458274726676052</c:v>
                </c:pt>
                <c:pt idx="42219">
                  <c:v>4.2678113580289754</c:v>
                </c:pt>
                <c:pt idx="42220">
                  <c:v>4.2662652213154324</c:v>
                </c:pt>
                <c:pt idx="42221">
                  <c:v>4.2662652213154324</c:v>
                </c:pt>
                <c:pt idx="42222">
                  <c:v>4.2673909347771879</c:v>
                </c:pt>
                <c:pt idx="42223">
                  <c:v>4.2556445958419298</c:v>
                </c:pt>
                <c:pt idx="42224">
                  <c:v>4.2377103329232906</c:v>
                </c:pt>
                <c:pt idx="42225">
                  <c:v>4.2377103329232915</c:v>
                </c:pt>
                <c:pt idx="42226">
                  <c:v>4.2599138212912608</c:v>
                </c:pt>
                <c:pt idx="42227">
                  <c:v>4.2614861008480514</c:v>
                </c:pt>
                <c:pt idx="42228">
                  <c:v>4.2394032365757903</c:v>
                </c:pt>
                <c:pt idx="42229">
                  <c:v>4.2614861008480514</c:v>
                </c:pt>
                <c:pt idx="42230">
                  <c:v>4.2672855070097047</c:v>
                </c:pt>
                <c:pt idx="42231">
                  <c:v>4.2672855070097047</c:v>
                </c:pt>
                <c:pt idx="42232">
                  <c:v>4.2454939998555616</c:v>
                </c:pt>
                <c:pt idx="42233">
                  <c:v>4.2672855070097047</c:v>
                </c:pt>
                <c:pt idx="42234">
                  <c:v>4.2438466809493471</c:v>
                </c:pt>
                <c:pt idx="42235">
                  <c:v>4.2657582984226758</c:v>
                </c:pt>
                <c:pt idx="42236">
                  <c:v>4.2438466809493471</c:v>
                </c:pt>
                <c:pt idx="42237">
                  <c:v>4.243846680949348</c:v>
                </c:pt>
                <c:pt idx="42238">
                  <c:v>4.2646370706582859</c:v>
                </c:pt>
                <c:pt idx="42239">
                  <c:v>4.2661750775001561</c:v>
                </c:pt>
                <c:pt idx="42240">
                  <c:v>4.2872513018583556</c:v>
                </c:pt>
                <c:pt idx="42241">
                  <c:v>4.2661750775001561</c:v>
                </c:pt>
                <c:pt idx="42242">
                  <c:v>4.2635096843215745</c:v>
                </c:pt>
                <c:pt idx="42243">
                  <c:v>3.523717610144971</c:v>
                </c:pt>
                <c:pt idx="42244">
                  <c:v>3.5184297444748576</c:v>
                </c:pt>
                <c:pt idx="42245">
                  <c:v>3.5370522039467174</c:v>
                </c:pt>
                <c:pt idx="42246">
                  <c:v>3.5370522039467169</c:v>
                </c:pt>
                <c:pt idx="42247">
                  <c:v>3.5370522039467169</c:v>
                </c:pt>
                <c:pt idx="42248">
                  <c:v>3.5370522039467174</c:v>
                </c:pt>
                <c:pt idx="42249">
                  <c:v>2.5143947497034187</c:v>
                </c:pt>
                <c:pt idx="42250">
                  <c:v>0.80234204523022812</c:v>
                </c:pt>
                <c:pt idx="42251">
                  <c:v>0.78991332392435099</c:v>
                </c:pt>
                <c:pt idx="42252">
                  <c:v>0.76209641577052445</c:v>
                </c:pt>
                <c:pt idx="42253">
                  <c:v>0.78718766000919982</c:v>
                </c:pt>
                <c:pt idx="42254">
                  <c:v>0.7974881873413624</c:v>
                </c:pt>
                <c:pt idx="42255">
                  <c:v>0.80279325054571127</c:v>
                </c:pt>
                <c:pt idx="42256">
                  <c:v>0.81502181683355679</c:v>
                </c:pt>
                <c:pt idx="42257">
                  <c:v>0.80279325054571005</c:v>
                </c:pt>
                <c:pt idx="42258">
                  <c:v>0.80279325054571005</c:v>
                </c:pt>
                <c:pt idx="42259">
                  <c:v>0.80982031896677265</c:v>
                </c:pt>
                <c:pt idx="42260">
                  <c:v>0.80982031896677231</c:v>
                </c:pt>
                <c:pt idx="42261">
                  <c:v>0.81405269473314146</c:v>
                </c:pt>
                <c:pt idx="42262">
                  <c:v>0.82834752694157276</c:v>
                </c:pt>
                <c:pt idx="42263">
                  <c:v>0.83551074187701757</c:v>
                </c:pt>
                <c:pt idx="42264">
                  <c:v>0.81405269473314257</c:v>
                </c:pt>
                <c:pt idx="42265">
                  <c:v>0.81069149964475107</c:v>
                </c:pt>
                <c:pt idx="42266">
                  <c:v>0.78338568544109033</c:v>
                </c:pt>
                <c:pt idx="42267">
                  <c:v>2.5141590716716982</c:v>
                </c:pt>
                <c:pt idx="42268">
                  <c:v>2.5141590716716986</c:v>
                </c:pt>
                <c:pt idx="42269">
                  <c:v>2.5052821201535118</c:v>
                </c:pt>
                <c:pt idx="42270">
                  <c:v>2.5214815690005699</c:v>
                </c:pt>
                <c:pt idx="42271">
                  <c:v>2.5052821201535118</c:v>
                </c:pt>
                <c:pt idx="42272">
                  <c:v>2.5074410385719292</c:v>
                </c:pt>
                <c:pt idx="42273">
                  <c:v>2.5074410385719292</c:v>
                </c:pt>
                <c:pt idx="42274">
                  <c:v>2.5081530738436655</c:v>
                </c:pt>
                <c:pt idx="42275">
                  <c:v>2.5074410385719288</c:v>
                </c:pt>
                <c:pt idx="42276">
                  <c:v>2.5074410385719292</c:v>
                </c:pt>
                <c:pt idx="42277">
                  <c:v>2.5231872053529885</c:v>
                </c:pt>
                <c:pt idx="42278">
                  <c:v>2.5231872053529889</c:v>
                </c:pt>
                <c:pt idx="42279">
                  <c:v>2.5074410385719297</c:v>
                </c:pt>
                <c:pt idx="42280">
                  <c:v>2.5074410385719288</c:v>
                </c:pt>
                <c:pt idx="42281">
                  <c:v>2.5161753924595853</c:v>
                </c:pt>
                <c:pt idx="42282">
                  <c:v>2.5158305240628707</c:v>
                </c:pt>
                <c:pt idx="42283">
                  <c:v>2.5301680094585448</c:v>
                </c:pt>
                <c:pt idx="42284">
                  <c:v>2.5144852571094169</c:v>
                </c:pt>
                <c:pt idx="42285">
                  <c:v>2.5138729132423157</c:v>
                </c:pt>
                <c:pt idx="42286">
                  <c:v>2.5138729132423157</c:v>
                </c:pt>
                <c:pt idx="42287">
                  <c:v>2.4967419977919194</c:v>
                </c:pt>
                <c:pt idx="42288">
                  <c:v>2.5138729132423161</c:v>
                </c:pt>
                <c:pt idx="42289">
                  <c:v>2.5138729132423157</c:v>
                </c:pt>
                <c:pt idx="42290">
                  <c:v>2.5138729132423165</c:v>
                </c:pt>
                <c:pt idx="42291">
                  <c:v>2.4989852362985858</c:v>
                </c:pt>
                <c:pt idx="42292">
                  <c:v>2.4994838801267623</c:v>
                </c:pt>
                <c:pt idx="42293">
                  <c:v>2.4809176514629172</c:v>
                </c:pt>
                <c:pt idx="42294">
                  <c:v>2.4809176514629177</c:v>
                </c:pt>
                <c:pt idx="42295">
                  <c:v>2.4994838801267618</c:v>
                </c:pt>
                <c:pt idx="42296">
                  <c:v>2.4934464674743384</c:v>
                </c:pt>
                <c:pt idx="42297">
                  <c:v>2.4917281571546153</c:v>
                </c:pt>
                <c:pt idx="42298">
                  <c:v>0.77001662211608568</c:v>
                </c:pt>
                <c:pt idx="42299">
                  <c:v>0.76193066972885781</c:v>
                </c:pt>
                <c:pt idx="42300">
                  <c:v>0.78311330036405002</c:v>
                </c:pt>
                <c:pt idx="42301">
                  <c:v>0.76193066972885715</c:v>
                </c:pt>
                <c:pt idx="42302">
                  <c:v>0.78952527260842598</c:v>
                </c:pt>
                <c:pt idx="42303">
                  <c:v>0.78952527260842531</c:v>
                </c:pt>
                <c:pt idx="42304">
                  <c:v>0.78272367254008035</c:v>
                </c:pt>
                <c:pt idx="42305">
                  <c:v>0.78272367254008124</c:v>
                </c:pt>
                <c:pt idx="42306">
                  <c:v>0.78952527260842598</c:v>
                </c:pt>
                <c:pt idx="42307">
                  <c:v>0.76193066972885815</c:v>
                </c:pt>
                <c:pt idx="42308">
                  <c:v>0.76193066972885781</c:v>
                </c:pt>
                <c:pt idx="42309">
                  <c:v>0.75260128146699612</c:v>
                </c:pt>
                <c:pt idx="42310">
                  <c:v>0.77849206543273619</c:v>
                </c:pt>
                <c:pt idx="42311">
                  <c:v>0.77849206543273619</c:v>
                </c:pt>
                <c:pt idx="42312">
                  <c:v>0.75260128146699579</c:v>
                </c:pt>
                <c:pt idx="42313">
                  <c:v>0.74198155537180666</c:v>
                </c:pt>
                <c:pt idx="42314">
                  <c:v>0.71970445720670884</c:v>
                </c:pt>
                <c:pt idx="42315">
                  <c:v>0.74198155537180732</c:v>
                </c:pt>
                <c:pt idx="42316">
                  <c:v>0.7661639720385891</c:v>
                </c:pt>
                <c:pt idx="42317">
                  <c:v>0.77368662839641844</c:v>
                </c:pt>
                <c:pt idx="42318">
                  <c:v>0.76616397203858877</c:v>
                </c:pt>
                <c:pt idx="42319">
                  <c:v>0.74198155537180666</c:v>
                </c:pt>
                <c:pt idx="42320">
                  <c:v>0.76616397203858844</c:v>
                </c:pt>
                <c:pt idx="42321">
                  <c:v>0.76616397203858777</c:v>
                </c:pt>
                <c:pt idx="42322">
                  <c:v>0.76586341745349562</c:v>
                </c:pt>
                <c:pt idx="42323">
                  <c:v>0.76586341745349595</c:v>
                </c:pt>
                <c:pt idx="42324">
                  <c:v>0.78598199082825482</c:v>
                </c:pt>
                <c:pt idx="42325">
                  <c:v>0.7779199633013737</c:v>
                </c:pt>
                <c:pt idx="42326">
                  <c:v>0.75221386745615115</c:v>
                </c:pt>
                <c:pt idx="42327">
                  <c:v>0.77798316458034367</c:v>
                </c:pt>
                <c:pt idx="42328">
                  <c:v>0.77798316458034411</c:v>
                </c:pt>
                <c:pt idx="42329">
                  <c:v>0.7852664798199549</c:v>
                </c:pt>
                <c:pt idx="42330">
                  <c:v>0.79324459828978355</c:v>
                </c:pt>
                <c:pt idx="42331">
                  <c:v>0.78438981235832461</c:v>
                </c:pt>
                <c:pt idx="42332">
                  <c:v>0.78229550957934801</c:v>
                </c:pt>
                <c:pt idx="42333">
                  <c:v>0.78229550957934768</c:v>
                </c:pt>
                <c:pt idx="42334">
                  <c:v>0.78714991888272778</c:v>
                </c:pt>
                <c:pt idx="42335">
                  <c:v>0.80812185103400469</c:v>
                </c:pt>
                <c:pt idx="42336">
                  <c:v>0.80812185103400436</c:v>
                </c:pt>
                <c:pt idx="42337">
                  <c:v>0.80051349285146456</c:v>
                </c:pt>
                <c:pt idx="42338">
                  <c:v>0.8170406422144354</c:v>
                </c:pt>
                <c:pt idx="42339">
                  <c:v>0.81704064221443506</c:v>
                </c:pt>
                <c:pt idx="42340">
                  <c:v>0.8240894132812322</c:v>
                </c:pt>
                <c:pt idx="42341">
                  <c:v>0.81366141677275117</c:v>
                </c:pt>
                <c:pt idx="42342">
                  <c:v>0.81366141677275039</c:v>
                </c:pt>
                <c:pt idx="42343">
                  <c:v>0.83183475731394285</c:v>
                </c:pt>
                <c:pt idx="42344">
                  <c:v>0.84534035286079767</c:v>
                </c:pt>
                <c:pt idx="42345">
                  <c:v>0.85361037738465517</c:v>
                </c:pt>
                <c:pt idx="42346">
                  <c:v>0.83803238782191614</c:v>
                </c:pt>
                <c:pt idx="42347">
                  <c:v>0.82554560522476994</c:v>
                </c:pt>
                <c:pt idx="42348">
                  <c:v>0.83803238782191547</c:v>
                </c:pt>
                <c:pt idx="42349">
                  <c:v>0.83803238782191614</c:v>
                </c:pt>
                <c:pt idx="42350">
                  <c:v>0.8380323878219158</c:v>
                </c:pt>
                <c:pt idx="42351">
                  <c:v>0.83803238782191547</c:v>
                </c:pt>
                <c:pt idx="42352">
                  <c:v>0.8457176511540162</c:v>
                </c:pt>
                <c:pt idx="42353">
                  <c:v>0.85260490244134401</c:v>
                </c:pt>
                <c:pt idx="42354">
                  <c:v>0.85675017577101387</c:v>
                </c:pt>
                <c:pt idx="42355">
                  <c:v>0.85260490244134435</c:v>
                </c:pt>
                <c:pt idx="42356">
                  <c:v>0.85260490244134401</c:v>
                </c:pt>
                <c:pt idx="42357">
                  <c:v>0.85235222673394495</c:v>
                </c:pt>
                <c:pt idx="42358">
                  <c:v>0.83661621484820081</c:v>
                </c:pt>
                <c:pt idx="42359">
                  <c:v>0.85235222673394462</c:v>
                </c:pt>
                <c:pt idx="42360">
                  <c:v>0.83661621484820026</c:v>
                </c:pt>
                <c:pt idx="42361">
                  <c:v>0.8523522267339444</c:v>
                </c:pt>
                <c:pt idx="42362">
                  <c:v>0.84446976757340042</c:v>
                </c:pt>
                <c:pt idx="42363">
                  <c:v>0.85235222673394384</c:v>
                </c:pt>
                <c:pt idx="42364">
                  <c:v>0.85235222673394406</c:v>
                </c:pt>
                <c:pt idx="42365">
                  <c:v>0.86447237491588769</c:v>
                </c:pt>
                <c:pt idx="42366">
                  <c:v>0.85235222673394406</c:v>
                </c:pt>
                <c:pt idx="42367">
                  <c:v>0.85235222673394462</c:v>
                </c:pt>
                <c:pt idx="42368">
                  <c:v>0.86447237491588824</c:v>
                </c:pt>
                <c:pt idx="42369">
                  <c:v>0.85235222673394495</c:v>
                </c:pt>
                <c:pt idx="42370">
                  <c:v>0.83052686285704069</c:v>
                </c:pt>
                <c:pt idx="42371">
                  <c:v>0.82984643715640893</c:v>
                </c:pt>
                <c:pt idx="42372">
                  <c:v>0.81435351299095404</c:v>
                </c:pt>
                <c:pt idx="42373">
                  <c:v>0.81090194641605828</c:v>
                </c:pt>
                <c:pt idx="42374">
                  <c:v>0.79630582420372265</c:v>
                </c:pt>
                <c:pt idx="42375">
                  <c:v>0.79630582420372165</c:v>
                </c:pt>
                <c:pt idx="42376">
                  <c:v>0.79630582420372231</c:v>
                </c:pt>
                <c:pt idx="42377">
                  <c:v>0.78932461679360832</c:v>
                </c:pt>
                <c:pt idx="42378">
                  <c:v>0.77287468308544127</c:v>
                </c:pt>
                <c:pt idx="42379">
                  <c:v>0.75361570346693629</c:v>
                </c:pt>
                <c:pt idx="42380">
                  <c:v>0.74630696733322299</c:v>
                </c:pt>
                <c:pt idx="42381">
                  <c:v>0.76098555271858415</c:v>
                </c:pt>
                <c:pt idx="42382">
                  <c:v>0.74630696733322388</c:v>
                </c:pt>
                <c:pt idx="42383">
                  <c:v>0.73561338701174028</c:v>
                </c:pt>
                <c:pt idx="42384">
                  <c:v>0.72920287755089908</c:v>
                </c:pt>
                <c:pt idx="42385">
                  <c:v>0.7145915637745025</c:v>
                </c:pt>
                <c:pt idx="42386">
                  <c:v>0.72920287755089808</c:v>
                </c:pt>
                <c:pt idx="42387">
                  <c:v>0.72926056231084779</c:v>
                </c:pt>
                <c:pt idx="42388">
                  <c:v>0.72944353942662121</c:v>
                </c:pt>
                <c:pt idx="42389">
                  <c:v>0.72144225562396214</c:v>
                </c:pt>
                <c:pt idx="42390">
                  <c:v>0.7027624620337245</c:v>
                </c:pt>
                <c:pt idx="42391">
                  <c:v>0.69436770809698933</c:v>
                </c:pt>
                <c:pt idx="42392">
                  <c:v>0.67502260339076836</c:v>
                </c:pt>
                <c:pt idx="42393">
                  <c:v>0.67142772694297004</c:v>
                </c:pt>
                <c:pt idx="42394">
                  <c:v>0.6620347108548682</c:v>
                </c:pt>
                <c:pt idx="42395">
                  <c:v>0.66203471085486787</c:v>
                </c:pt>
                <c:pt idx="42396">
                  <c:v>0.63156038695640704</c:v>
                </c:pt>
                <c:pt idx="42397">
                  <c:v>0.62399125670920363</c:v>
                </c:pt>
                <c:pt idx="42398">
                  <c:v>0.60988462940646659</c:v>
                </c:pt>
                <c:pt idx="42399">
                  <c:v>0.58424716093210927</c:v>
                </c:pt>
                <c:pt idx="42400">
                  <c:v>0.60988462940646693</c:v>
                </c:pt>
                <c:pt idx="42401">
                  <c:v>0.62800623518050869</c:v>
                </c:pt>
                <c:pt idx="42402">
                  <c:v>0.62524430188906455</c:v>
                </c:pt>
                <c:pt idx="42403">
                  <c:v>0.64055147448680672</c:v>
                </c:pt>
                <c:pt idx="42404">
                  <c:v>0.67012660521242395</c:v>
                </c:pt>
                <c:pt idx="42405">
                  <c:v>0.67012660521242506</c:v>
                </c:pt>
                <c:pt idx="42406">
                  <c:v>0.68190721551566136</c:v>
                </c:pt>
                <c:pt idx="42407">
                  <c:v>0.66184842696085155</c:v>
                </c:pt>
                <c:pt idx="42408">
                  <c:v>0.66184842696085044</c:v>
                </c:pt>
                <c:pt idx="42409">
                  <c:v>0.66967093197181016</c:v>
                </c:pt>
                <c:pt idx="42410">
                  <c:v>0.69281653058889481</c:v>
                </c:pt>
                <c:pt idx="42411">
                  <c:v>0.71008338828214834</c:v>
                </c:pt>
                <c:pt idx="42412">
                  <c:v>0.71008338828214879</c:v>
                </c:pt>
                <c:pt idx="42413">
                  <c:v>0.71008338828214834</c:v>
                </c:pt>
                <c:pt idx="42414">
                  <c:v>0.71008338828214801</c:v>
                </c:pt>
                <c:pt idx="42415">
                  <c:v>0.71747758814482498</c:v>
                </c:pt>
                <c:pt idx="42416">
                  <c:v>0.72600850234240721</c:v>
                </c:pt>
                <c:pt idx="42417">
                  <c:v>0.71747758814482465</c:v>
                </c:pt>
                <c:pt idx="42418">
                  <c:v>0.72402225145608501</c:v>
                </c:pt>
                <c:pt idx="42419">
                  <c:v>0.72981259978247148</c:v>
                </c:pt>
                <c:pt idx="42420">
                  <c:v>0.75805765267998004</c:v>
                </c:pt>
                <c:pt idx="42421">
                  <c:v>0.74994453488976764</c:v>
                </c:pt>
                <c:pt idx="42422">
                  <c:v>0.77668493619643686</c:v>
                </c:pt>
                <c:pt idx="42423">
                  <c:v>0.77668493619643653</c:v>
                </c:pt>
                <c:pt idx="42424">
                  <c:v>0.78747244472214306</c:v>
                </c:pt>
                <c:pt idx="42425">
                  <c:v>0.79503283657864898</c:v>
                </c:pt>
                <c:pt idx="42426">
                  <c:v>0.79503283657864876</c:v>
                </c:pt>
                <c:pt idx="42427">
                  <c:v>0.80026361421549841</c:v>
                </c:pt>
                <c:pt idx="42428">
                  <c:v>0.81178103545952296</c:v>
                </c:pt>
                <c:pt idx="42429">
                  <c:v>0.83563518370742262</c:v>
                </c:pt>
                <c:pt idx="42430">
                  <c:v>0.83563518370742307</c:v>
                </c:pt>
                <c:pt idx="42431">
                  <c:v>0.83563518370742285</c:v>
                </c:pt>
                <c:pt idx="42432">
                  <c:v>0.82846095540501641</c:v>
                </c:pt>
                <c:pt idx="42433">
                  <c:v>0.8356351837074234</c:v>
                </c:pt>
                <c:pt idx="42434">
                  <c:v>0.84551777756284852</c:v>
                </c:pt>
                <c:pt idx="42435">
                  <c:v>0.8284609554050173</c:v>
                </c:pt>
                <c:pt idx="42436">
                  <c:v>0.83563518370742429</c:v>
                </c:pt>
                <c:pt idx="42437">
                  <c:v>0.81425489263307449</c:v>
                </c:pt>
                <c:pt idx="42438">
                  <c:v>0.83272480035853114</c:v>
                </c:pt>
                <c:pt idx="42439">
                  <c:v>0.83728321623160606</c:v>
                </c:pt>
                <c:pt idx="42440">
                  <c:v>0.85804953903979808</c:v>
                </c:pt>
                <c:pt idx="42441">
                  <c:v>0.83728321623160606</c:v>
                </c:pt>
                <c:pt idx="42442">
                  <c:v>0.8510575535281224</c:v>
                </c:pt>
                <c:pt idx="42443">
                  <c:v>0.83728321623160551</c:v>
                </c:pt>
                <c:pt idx="42444">
                  <c:v>0.85804953903979753</c:v>
                </c:pt>
                <c:pt idx="42445">
                  <c:v>0.85105755352812262</c:v>
                </c:pt>
                <c:pt idx="42446">
                  <c:v>0.85804953903979675</c:v>
                </c:pt>
                <c:pt idx="42447">
                  <c:v>0.8437315535425276</c:v>
                </c:pt>
                <c:pt idx="42448">
                  <c:v>0.83728321623160495</c:v>
                </c:pt>
                <c:pt idx="42449">
                  <c:v>0.85105755352812285</c:v>
                </c:pt>
                <c:pt idx="42450">
                  <c:v>0.85105755352812151</c:v>
                </c:pt>
                <c:pt idx="42451">
                  <c:v>0.85105755352812129</c:v>
                </c:pt>
                <c:pt idx="42452">
                  <c:v>0.87388656674058973</c:v>
                </c:pt>
                <c:pt idx="42453">
                  <c:v>0.85614051819117598</c:v>
                </c:pt>
                <c:pt idx="42454">
                  <c:v>0.86287910729031192</c:v>
                </c:pt>
                <c:pt idx="42455">
                  <c:v>0.87388656674058995</c:v>
                </c:pt>
                <c:pt idx="42456">
                  <c:v>0.87388656674059051</c:v>
                </c:pt>
                <c:pt idx="42457">
                  <c:v>0.85614051819117654</c:v>
                </c:pt>
                <c:pt idx="42458">
                  <c:v>0.85090439735867329</c:v>
                </c:pt>
                <c:pt idx="42459">
                  <c:v>0.84444441401804715</c:v>
                </c:pt>
                <c:pt idx="42460">
                  <c:v>0.82102598183686948</c:v>
                </c:pt>
                <c:pt idx="42461">
                  <c:v>0.81814293152210327</c:v>
                </c:pt>
                <c:pt idx="42462">
                  <c:v>0.79508846097149954</c:v>
                </c:pt>
                <c:pt idx="42463">
                  <c:v>0.80216340544321496</c:v>
                </c:pt>
                <c:pt idx="42464">
                  <c:v>0.81521901961863608</c:v>
                </c:pt>
                <c:pt idx="42465">
                  <c:v>0.79508846097150021</c:v>
                </c:pt>
                <c:pt idx="42466">
                  <c:v>0.80216340544321496</c:v>
                </c:pt>
                <c:pt idx="42467">
                  <c:v>0.81521901961863519</c:v>
                </c:pt>
                <c:pt idx="42468">
                  <c:v>0.81521901961863585</c:v>
                </c:pt>
                <c:pt idx="42469">
                  <c:v>2.5210859774555892</c:v>
                </c:pt>
                <c:pt idx="42470">
                  <c:v>2.5364230079657828</c:v>
                </c:pt>
                <c:pt idx="42471">
                  <c:v>2.5210859774555896</c:v>
                </c:pt>
                <c:pt idx="42472">
                  <c:v>2.5218480600300279</c:v>
                </c:pt>
                <c:pt idx="42473">
                  <c:v>2.5130679580772739</c:v>
                </c:pt>
                <c:pt idx="42474">
                  <c:v>2.519643709431274</c:v>
                </c:pt>
                <c:pt idx="42475">
                  <c:v>2.511050343849051</c:v>
                </c:pt>
                <c:pt idx="42476">
                  <c:v>2.5118308511454095</c:v>
                </c:pt>
                <c:pt idx="42477">
                  <c:v>2.5110503438490506</c:v>
                </c:pt>
                <c:pt idx="42478">
                  <c:v>2.5253598768897025</c:v>
                </c:pt>
                <c:pt idx="42479">
                  <c:v>2.5259019365628896</c:v>
                </c:pt>
                <c:pt idx="42480">
                  <c:v>2.511905325900067</c:v>
                </c:pt>
                <c:pt idx="42481">
                  <c:v>2.5263449864645873</c:v>
                </c:pt>
                <c:pt idx="42482">
                  <c:v>2.5119053259000665</c:v>
                </c:pt>
                <c:pt idx="42483">
                  <c:v>2.4969649631212594</c:v>
                </c:pt>
                <c:pt idx="42484">
                  <c:v>2.4969833724995096</c:v>
                </c:pt>
                <c:pt idx="42485">
                  <c:v>2.5117990555212373</c:v>
                </c:pt>
                <c:pt idx="42486">
                  <c:v>2.4962274553503647</c:v>
                </c:pt>
                <c:pt idx="42487">
                  <c:v>2.4962274553503647</c:v>
                </c:pt>
                <c:pt idx="42488">
                  <c:v>2.4962180863561199</c:v>
                </c:pt>
                <c:pt idx="42489">
                  <c:v>3.4035003787723972</c:v>
                </c:pt>
                <c:pt idx="42490">
                  <c:v>3.3924429467158572</c:v>
                </c:pt>
                <c:pt idx="42491">
                  <c:v>3.3990716199002402</c:v>
                </c:pt>
                <c:pt idx="42492">
                  <c:v>3.4012866207332157</c:v>
                </c:pt>
                <c:pt idx="42493">
                  <c:v>3.3999978117150342</c:v>
                </c:pt>
                <c:pt idx="42494">
                  <c:v>3.4006264649029201</c:v>
                </c:pt>
                <c:pt idx="42495">
                  <c:v>3.4006264649029205</c:v>
                </c:pt>
                <c:pt idx="42496">
                  <c:v>3.3999978117150338</c:v>
                </c:pt>
                <c:pt idx="42497">
                  <c:v>3.4047747277801346</c:v>
                </c:pt>
                <c:pt idx="42498">
                  <c:v>3.404774727780135</c:v>
                </c:pt>
                <c:pt idx="42499">
                  <c:v>3.4047747277801346</c:v>
                </c:pt>
                <c:pt idx="42500">
                  <c:v>2.497216410784072</c:v>
                </c:pt>
                <c:pt idx="42501">
                  <c:v>2.497216410784072</c:v>
                </c:pt>
                <c:pt idx="42502">
                  <c:v>2.4992224180951288</c:v>
                </c:pt>
                <c:pt idx="42503">
                  <c:v>2.4992224180951288</c:v>
                </c:pt>
                <c:pt idx="42504">
                  <c:v>2.5078584294543473</c:v>
                </c:pt>
                <c:pt idx="42505">
                  <c:v>2.5005368934416987</c:v>
                </c:pt>
                <c:pt idx="42506">
                  <c:v>2.4949563587465713</c:v>
                </c:pt>
                <c:pt idx="42507">
                  <c:v>2.4949563587465713</c:v>
                </c:pt>
                <c:pt idx="42508">
                  <c:v>2.4968531599582189</c:v>
                </c:pt>
                <c:pt idx="42509">
                  <c:v>2.4968531599582189</c:v>
                </c:pt>
                <c:pt idx="42510">
                  <c:v>2.4956929704403779</c:v>
                </c:pt>
                <c:pt idx="42511">
                  <c:v>2.495040595950746</c:v>
                </c:pt>
                <c:pt idx="42512">
                  <c:v>2.4798893412087972</c:v>
                </c:pt>
                <c:pt idx="42513">
                  <c:v>2.4798893412087972</c:v>
                </c:pt>
                <c:pt idx="42514">
                  <c:v>2.4966790742071296</c:v>
                </c:pt>
                <c:pt idx="42515">
                  <c:v>2.4972999883974598</c:v>
                </c:pt>
                <c:pt idx="42516">
                  <c:v>2.479720233204461</c:v>
                </c:pt>
                <c:pt idx="42517">
                  <c:v>2.4972999883974598</c:v>
                </c:pt>
                <c:pt idx="42518">
                  <c:v>2.5041637646627155</c:v>
                </c:pt>
                <c:pt idx="42519">
                  <c:v>2.5051394103204081</c:v>
                </c:pt>
                <c:pt idx="42520">
                  <c:v>0.75309479415982905</c:v>
                </c:pt>
                <c:pt idx="42521">
                  <c:v>0.74459226283732771</c:v>
                </c:pt>
                <c:pt idx="42522">
                  <c:v>0.73739261374481624</c:v>
                </c:pt>
                <c:pt idx="42523">
                  <c:v>0.75224329786867827</c:v>
                </c:pt>
                <c:pt idx="42524">
                  <c:v>0.74411761850993696</c:v>
                </c:pt>
                <c:pt idx="42525">
                  <c:v>0.76218744980276099</c:v>
                </c:pt>
                <c:pt idx="42526">
                  <c:v>0.75224329786867861</c:v>
                </c:pt>
                <c:pt idx="42527">
                  <c:v>0.74411761850993696</c:v>
                </c:pt>
                <c:pt idx="42528">
                  <c:v>0.769617558443354</c:v>
                </c:pt>
                <c:pt idx="42529">
                  <c:v>0.75160227737193275</c:v>
                </c:pt>
                <c:pt idx="42530">
                  <c:v>0.75984187658969959</c:v>
                </c:pt>
                <c:pt idx="42531">
                  <c:v>0.76789060636960349</c:v>
                </c:pt>
                <c:pt idx="42532">
                  <c:v>0.76789060636960316</c:v>
                </c:pt>
                <c:pt idx="42533">
                  <c:v>0.77380433764980994</c:v>
                </c:pt>
                <c:pt idx="42534">
                  <c:v>0.76700547491082749</c:v>
                </c:pt>
                <c:pt idx="42535">
                  <c:v>0.74090601790464938</c:v>
                </c:pt>
                <c:pt idx="42536">
                  <c:v>0.7343920872212284</c:v>
                </c:pt>
                <c:pt idx="42537">
                  <c:v>0.74173286153251183</c:v>
                </c:pt>
                <c:pt idx="42538">
                  <c:v>0.73305172280259201</c:v>
                </c:pt>
                <c:pt idx="42539">
                  <c:v>0.75734131597752796</c:v>
                </c:pt>
                <c:pt idx="42540">
                  <c:v>2.5152803883149546</c:v>
                </c:pt>
                <c:pt idx="42541">
                  <c:v>2.5213486596414119</c:v>
                </c:pt>
                <c:pt idx="42542">
                  <c:v>2.533178608105223</c:v>
                </c:pt>
                <c:pt idx="42543">
                  <c:v>2.5337761629869182</c:v>
                </c:pt>
                <c:pt idx="42544">
                  <c:v>2.5461805167201494</c:v>
                </c:pt>
                <c:pt idx="42545">
                  <c:v>2.5337761629869182</c:v>
                </c:pt>
                <c:pt idx="42546">
                  <c:v>2.5331786081052234</c:v>
                </c:pt>
                <c:pt idx="42547">
                  <c:v>3.4534138201969911</c:v>
                </c:pt>
                <c:pt idx="42548">
                  <c:v>3.4534138201969919</c:v>
                </c:pt>
                <c:pt idx="42549">
                  <c:v>3.4451191325800474</c:v>
                </c:pt>
                <c:pt idx="42550">
                  <c:v>3.4429990874121517</c:v>
                </c:pt>
                <c:pt idx="42551">
                  <c:v>3.4429990874121517</c:v>
                </c:pt>
                <c:pt idx="42552">
                  <c:v>3.4459316675221587</c:v>
                </c:pt>
                <c:pt idx="42553">
                  <c:v>3.4448464275594781</c:v>
                </c:pt>
                <c:pt idx="42554">
                  <c:v>3.4532335055887406</c:v>
                </c:pt>
                <c:pt idx="42555">
                  <c:v>3.4550691016821276</c:v>
                </c:pt>
                <c:pt idx="42556">
                  <c:v>4.1182089433568869</c:v>
                </c:pt>
                <c:pt idx="42557">
                  <c:v>4.137704470239326</c:v>
                </c:pt>
                <c:pt idx="42558">
                  <c:v>4.137704470239326</c:v>
                </c:pt>
                <c:pt idx="42559">
                  <c:v>4.6639744866891153</c:v>
                </c:pt>
                <c:pt idx="42560">
                  <c:v>4.6566551739364392</c:v>
                </c:pt>
                <c:pt idx="42561">
                  <c:v>4.6711784338063831</c:v>
                </c:pt>
                <c:pt idx="42562">
                  <c:v>4.6769885786061174</c:v>
                </c:pt>
                <c:pt idx="42563">
                  <c:v>4.6685427674253894</c:v>
                </c:pt>
                <c:pt idx="42564">
                  <c:v>4.6727195520903013</c:v>
                </c:pt>
                <c:pt idx="42565">
                  <c:v>4.6601249799017026</c:v>
                </c:pt>
                <c:pt idx="42566">
                  <c:v>4.6757748610801224</c:v>
                </c:pt>
                <c:pt idx="42567">
                  <c:v>4.6683098947770443</c:v>
                </c:pt>
                <c:pt idx="42568">
                  <c:v>4.6683098947770443</c:v>
                </c:pt>
                <c:pt idx="42569">
                  <c:v>4.6725436323096732</c:v>
                </c:pt>
                <c:pt idx="42570">
                  <c:v>4.6725436323096732</c:v>
                </c:pt>
                <c:pt idx="42571">
                  <c:v>4.1243567215124743</c:v>
                </c:pt>
                <c:pt idx="42572">
                  <c:v>4.1136583494024812</c:v>
                </c:pt>
                <c:pt idx="42573">
                  <c:v>4.0930669535653053</c:v>
                </c:pt>
                <c:pt idx="42574">
                  <c:v>4.0942469217671258</c:v>
                </c:pt>
                <c:pt idx="42575">
                  <c:v>4.0942469217671258</c:v>
                </c:pt>
                <c:pt idx="42576">
                  <c:v>4.1136583494024812</c:v>
                </c:pt>
                <c:pt idx="42577">
                  <c:v>4.1088667605790619</c:v>
                </c:pt>
                <c:pt idx="42578">
                  <c:v>3.4330312917531187</c:v>
                </c:pt>
                <c:pt idx="42579">
                  <c:v>3.425227443324248</c:v>
                </c:pt>
                <c:pt idx="42580">
                  <c:v>3.4252274433242467</c:v>
                </c:pt>
                <c:pt idx="42581">
                  <c:v>3.4273584814328575</c:v>
                </c:pt>
                <c:pt idx="42582">
                  <c:v>3.419538583011982</c:v>
                </c:pt>
                <c:pt idx="42583">
                  <c:v>3.419538583011982</c:v>
                </c:pt>
                <c:pt idx="42584">
                  <c:v>3.4177893175177734</c:v>
                </c:pt>
                <c:pt idx="42585">
                  <c:v>3.4110699387363925</c:v>
                </c:pt>
                <c:pt idx="42586">
                  <c:v>3.4119435430403739</c:v>
                </c:pt>
                <c:pt idx="42587">
                  <c:v>2.4912589435523054</c:v>
                </c:pt>
                <c:pt idx="42588">
                  <c:v>2.4776447415116811</c:v>
                </c:pt>
                <c:pt idx="42589">
                  <c:v>3.3974173716348677</c:v>
                </c:pt>
                <c:pt idx="42590">
                  <c:v>2.4775474177250296</c:v>
                </c:pt>
                <c:pt idx="42591">
                  <c:v>2.4911688767581808</c:v>
                </c:pt>
                <c:pt idx="42592">
                  <c:v>2.4855955889568668</c:v>
                </c:pt>
                <c:pt idx="42593">
                  <c:v>2.4847266854430403</c:v>
                </c:pt>
                <c:pt idx="42594">
                  <c:v>2.4933277663950197</c:v>
                </c:pt>
                <c:pt idx="42595">
                  <c:v>2.4924656498352675</c:v>
                </c:pt>
                <c:pt idx="42596">
                  <c:v>2.4933277663950202</c:v>
                </c:pt>
                <c:pt idx="42597">
                  <c:v>2.4847266854430408</c:v>
                </c:pt>
                <c:pt idx="42598">
                  <c:v>2.4905946909668413</c:v>
                </c:pt>
                <c:pt idx="42599">
                  <c:v>2.4905946909668417</c:v>
                </c:pt>
                <c:pt idx="42600">
                  <c:v>2.489920032649771</c:v>
                </c:pt>
                <c:pt idx="42601">
                  <c:v>2.4749081274532254</c:v>
                </c:pt>
                <c:pt idx="42602">
                  <c:v>2.4741547185412478</c:v>
                </c:pt>
                <c:pt idx="42603">
                  <c:v>2.4751766877934291</c:v>
                </c:pt>
                <c:pt idx="42604">
                  <c:v>2.47519920051014</c:v>
                </c:pt>
                <c:pt idx="42605">
                  <c:v>2.4900848436581486</c:v>
                </c:pt>
                <c:pt idx="42606">
                  <c:v>2.4759623046458232</c:v>
                </c:pt>
                <c:pt idx="42607">
                  <c:v>2.4618535165059217</c:v>
                </c:pt>
                <c:pt idx="42608">
                  <c:v>2.4688005424955728</c:v>
                </c:pt>
                <c:pt idx="42609">
                  <c:v>2.4680548504960815</c:v>
                </c:pt>
                <c:pt idx="42610">
                  <c:v>2.4765799044030103</c:v>
                </c:pt>
                <c:pt idx="42611">
                  <c:v>2.4775474177250305</c:v>
                </c:pt>
                <c:pt idx="42612">
                  <c:v>2.4917394849321703</c:v>
                </c:pt>
                <c:pt idx="42613">
                  <c:v>2.4868030243664094</c:v>
                </c:pt>
                <c:pt idx="42614">
                  <c:v>2.4864642306792697</c:v>
                </c:pt>
                <c:pt idx="42615">
                  <c:v>2.4865469351633065</c:v>
                </c:pt>
                <c:pt idx="42616">
                  <c:v>3.4004499227924754</c:v>
                </c:pt>
                <c:pt idx="42617">
                  <c:v>3.3995013789363608</c:v>
                </c:pt>
                <c:pt idx="42618">
                  <c:v>3.3995013789363608</c:v>
                </c:pt>
                <c:pt idx="42619">
                  <c:v>3.4095366421940834</c:v>
                </c:pt>
                <c:pt idx="42620">
                  <c:v>2.4915447966001212</c:v>
                </c:pt>
                <c:pt idx="42621">
                  <c:v>2.5057192125440517</c:v>
                </c:pt>
                <c:pt idx="42622">
                  <c:v>2.4917024215054471</c:v>
                </c:pt>
                <c:pt idx="42623">
                  <c:v>2.5044826616899378</c:v>
                </c:pt>
                <c:pt idx="42624">
                  <c:v>2.5044826616899378</c:v>
                </c:pt>
                <c:pt idx="42625">
                  <c:v>2.5044826616899383</c:v>
                </c:pt>
                <c:pt idx="42626">
                  <c:v>2.5044826616899378</c:v>
                </c:pt>
                <c:pt idx="42627">
                  <c:v>2.5042505592858837</c:v>
                </c:pt>
                <c:pt idx="42628">
                  <c:v>2.4994060897038519</c:v>
                </c:pt>
                <c:pt idx="42629">
                  <c:v>2.4944053111712989</c:v>
                </c:pt>
                <c:pt idx="42630">
                  <c:v>2.5027292906315748</c:v>
                </c:pt>
                <c:pt idx="42631">
                  <c:v>2.5027292906315743</c:v>
                </c:pt>
                <c:pt idx="42632">
                  <c:v>2.5028909715368393</c:v>
                </c:pt>
                <c:pt idx="42633">
                  <c:v>2.5040128875672782</c:v>
                </c:pt>
                <c:pt idx="42634">
                  <c:v>2.5173564830693325</c:v>
                </c:pt>
                <c:pt idx="42635">
                  <c:v>2.517103285328484</c:v>
                </c:pt>
                <c:pt idx="42636">
                  <c:v>2.5171032853284845</c:v>
                </c:pt>
                <c:pt idx="42637">
                  <c:v>2.516750791665022</c:v>
                </c:pt>
                <c:pt idx="42638">
                  <c:v>2.5157324956350533</c:v>
                </c:pt>
                <c:pt idx="42639">
                  <c:v>2.5238305417634495</c:v>
                </c:pt>
                <c:pt idx="42640">
                  <c:v>2.5371543581841576</c:v>
                </c:pt>
                <c:pt idx="42641">
                  <c:v>2.523830541763449</c:v>
                </c:pt>
                <c:pt idx="42642">
                  <c:v>2.5281956524414677</c:v>
                </c:pt>
                <c:pt idx="42643">
                  <c:v>2.5146624654805203</c:v>
                </c:pt>
                <c:pt idx="42644">
                  <c:v>2.5273275401730939</c:v>
                </c:pt>
                <c:pt idx="42645">
                  <c:v>2.5387002705076376</c:v>
                </c:pt>
                <c:pt idx="42646">
                  <c:v>2.5387002705076376</c:v>
                </c:pt>
                <c:pt idx="42647">
                  <c:v>0.76207695826772004</c:v>
                </c:pt>
                <c:pt idx="42648">
                  <c:v>0.77211387340648285</c:v>
                </c:pt>
                <c:pt idx="42649">
                  <c:v>0.78935701385201873</c:v>
                </c:pt>
                <c:pt idx="42650">
                  <c:v>0.79697888189674448</c:v>
                </c:pt>
                <c:pt idx="42651">
                  <c:v>0.81286770275686504</c:v>
                </c:pt>
                <c:pt idx="42652">
                  <c:v>0.81286770275686537</c:v>
                </c:pt>
                <c:pt idx="42653">
                  <c:v>0.80159437247355336</c:v>
                </c:pt>
                <c:pt idx="42654">
                  <c:v>0.80159437247355303</c:v>
                </c:pt>
                <c:pt idx="42655">
                  <c:v>0.81162017920734675</c:v>
                </c:pt>
                <c:pt idx="42656">
                  <c:v>0.79518448569191791</c:v>
                </c:pt>
                <c:pt idx="42657">
                  <c:v>0.78421494510425505</c:v>
                </c:pt>
                <c:pt idx="42658">
                  <c:v>0.77368272798325044</c:v>
                </c:pt>
                <c:pt idx="42659">
                  <c:v>0.75054704295178143</c:v>
                </c:pt>
                <c:pt idx="42660">
                  <c:v>2.5570083142709525</c:v>
                </c:pt>
                <c:pt idx="42661">
                  <c:v>3.4701085172870569</c:v>
                </c:pt>
                <c:pt idx="42662">
                  <c:v>4.152755983448162</c:v>
                </c:pt>
                <c:pt idx="42663">
                  <c:v>4.6949637429213986</c:v>
                </c:pt>
                <c:pt idx="42664">
                  <c:v>4.7005903829169018</c:v>
                </c:pt>
                <c:pt idx="42665">
                  <c:v>4.6840493056780375</c:v>
                </c:pt>
                <c:pt idx="42666">
                  <c:v>4.6851851439945005</c:v>
                </c:pt>
                <c:pt idx="42667">
                  <c:v>4.6851851439945005</c:v>
                </c:pt>
                <c:pt idx="42668">
                  <c:v>4.6851851439945005</c:v>
                </c:pt>
                <c:pt idx="42669">
                  <c:v>4.6835733320967652</c:v>
                </c:pt>
                <c:pt idx="42670">
                  <c:v>4.6750957131548878</c:v>
                </c:pt>
                <c:pt idx="42671">
                  <c:v>4.6579903376275746</c:v>
                </c:pt>
                <c:pt idx="42672">
                  <c:v>4.6562486575433333</c:v>
                </c:pt>
                <c:pt idx="42673">
                  <c:v>5.092972183388599</c:v>
                </c:pt>
                <c:pt idx="42674">
                  <c:v>5.5426285758344491</c:v>
                </c:pt>
                <c:pt idx="42675">
                  <c:v>5.832561421599654</c:v>
                </c:pt>
                <c:pt idx="42676">
                  <c:v>6.071853158668862</c:v>
                </c:pt>
                <c:pt idx="42677">
                  <c:v>6.3021573986382817</c:v>
                </c:pt>
                <c:pt idx="42678">
                  <c:v>6.4589403026740202</c:v>
                </c:pt>
                <c:pt idx="42679">
                  <c:v>6.6193550941646198</c:v>
                </c:pt>
                <c:pt idx="42680">
                  <c:v>6.7058689020536093</c:v>
                </c:pt>
                <c:pt idx="42681">
                  <c:v>6.8054973876292175</c:v>
                </c:pt>
                <c:pt idx="42682">
                  <c:v>6.8278623649357302</c:v>
                </c:pt>
                <c:pt idx="42683">
                  <c:v>6.8172722618809871</c:v>
                </c:pt>
                <c:pt idx="42684">
                  <c:v>6.8121504998702482</c:v>
                </c:pt>
                <c:pt idx="42685">
                  <c:v>6.7375427578718901</c:v>
                </c:pt>
                <c:pt idx="42686">
                  <c:v>6.7045440583366247</c:v>
                </c:pt>
                <c:pt idx="42687">
                  <c:v>6.6103059258163261</c:v>
                </c:pt>
                <c:pt idx="42688">
                  <c:v>6.4863373378474414</c:v>
                </c:pt>
                <c:pt idx="42689">
                  <c:v>6.3348885593444546</c:v>
                </c:pt>
                <c:pt idx="42690">
                  <c:v>6.143018121747704</c:v>
                </c:pt>
                <c:pt idx="42691">
                  <c:v>6.143018121747704</c:v>
                </c:pt>
                <c:pt idx="42692">
                  <c:v>6.3294615495130193</c:v>
                </c:pt>
                <c:pt idx="42693">
                  <c:v>6.5356816794890413</c:v>
                </c:pt>
                <c:pt idx="42694">
                  <c:v>6.6326337873680377</c:v>
                </c:pt>
                <c:pt idx="42695">
                  <c:v>6.6133585169783045</c:v>
                </c:pt>
                <c:pt idx="42696">
                  <c:v>6.583592192735642</c:v>
                </c:pt>
                <c:pt idx="42697">
                  <c:v>6.6480127925185339</c:v>
                </c:pt>
                <c:pt idx="42698">
                  <c:v>6.5775562207912053</c:v>
                </c:pt>
                <c:pt idx="42699">
                  <c:v>6.5671146477799773</c:v>
                </c:pt>
                <c:pt idx="42700">
                  <c:v>6.6480127925185339</c:v>
                </c:pt>
                <c:pt idx="42701">
                  <c:v>6.5013985808257999</c:v>
                </c:pt>
                <c:pt idx="42702">
                  <c:v>6.35066346792446</c:v>
                </c:pt>
                <c:pt idx="42703">
                  <c:v>6.2023630193607167</c:v>
                </c:pt>
                <c:pt idx="42704">
                  <c:v>6.2023630193607167</c:v>
                </c:pt>
                <c:pt idx="42705">
                  <c:v>6.1790444211363873</c:v>
                </c:pt>
                <c:pt idx="42706">
                  <c:v>6.1790444211363846</c:v>
                </c:pt>
                <c:pt idx="42707">
                  <c:v>6.1790444211363846</c:v>
                </c:pt>
                <c:pt idx="42708">
                  <c:v>6.1790444211363846</c:v>
                </c:pt>
                <c:pt idx="42709">
                  <c:v>6.2023630193607158</c:v>
                </c:pt>
                <c:pt idx="42710">
                  <c:v>6.2023630193607158</c:v>
                </c:pt>
                <c:pt idx="42711">
                  <c:v>6.3626192217578286</c:v>
                </c:pt>
                <c:pt idx="42712">
                  <c:v>6.3626192217578286</c:v>
                </c:pt>
                <c:pt idx="42713">
                  <c:v>6.4917792287346439</c:v>
                </c:pt>
                <c:pt idx="42714">
                  <c:v>6.6390839144964326</c:v>
                </c:pt>
                <c:pt idx="42715">
                  <c:v>6.7261576182789042</c:v>
                </c:pt>
                <c:pt idx="42716">
                  <c:v>6.808637563673452</c:v>
                </c:pt>
                <c:pt idx="42717">
                  <c:v>6.8367946497028891</c:v>
                </c:pt>
                <c:pt idx="42718">
                  <c:v>6.8406536038135517</c:v>
                </c:pt>
                <c:pt idx="42719">
                  <c:v>6.8498682814682734</c:v>
                </c:pt>
                <c:pt idx="42720">
                  <c:v>6.7791445540344757</c:v>
                </c:pt>
                <c:pt idx="42721">
                  <c:v>6.6812846183892702</c:v>
                </c:pt>
                <c:pt idx="42722">
                  <c:v>6.5969173775769274</c:v>
                </c:pt>
                <c:pt idx="42723">
                  <c:v>6.5969173775769274</c:v>
                </c:pt>
                <c:pt idx="42724">
                  <c:v>6.5696306025454865</c:v>
                </c:pt>
                <c:pt idx="42725">
                  <c:v>6.5696306025454874</c:v>
                </c:pt>
                <c:pt idx="42726">
                  <c:v>6.6112148788870782</c:v>
                </c:pt>
                <c:pt idx="42727">
                  <c:v>6.6199713406863641</c:v>
                </c:pt>
                <c:pt idx="42728">
                  <c:v>6.7064885994107986</c:v>
                </c:pt>
                <c:pt idx="42729">
                  <c:v>6.7356597624110686</c:v>
                </c:pt>
                <c:pt idx="42730">
                  <c:v>6.770381534967747</c:v>
                </c:pt>
                <c:pt idx="42731">
                  <c:v>6.7383026213165271</c:v>
                </c:pt>
                <c:pt idx="42732">
                  <c:v>6.6214590875010728</c:v>
                </c:pt>
                <c:pt idx="42733">
                  <c:v>6.4854282514401858</c:v>
                </c:pt>
                <c:pt idx="42734">
                  <c:v>6.2993353133658845</c:v>
                </c:pt>
                <c:pt idx="42735">
                  <c:v>6.0894003026394641</c:v>
                </c:pt>
                <c:pt idx="42736">
                  <c:v>6.0894003026394641</c:v>
                </c:pt>
                <c:pt idx="42737">
                  <c:v>6.089400302639465</c:v>
                </c:pt>
                <c:pt idx="42738">
                  <c:v>6.0894003026394667</c:v>
                </c:pt>
                <c:pt idx="42739">
                  <c:v>6.0894003026394659</c:v>
                </c:pt>
                <c:pt idx="42740">
                  <c:v>5.7617237672445913</c:v>
                </c:pt>
                <c:pt idx="42741">
                  <c:v>5.4643295517906241</c:v>
                </c:pt>
                <c:pt idx="42742">
                  <c:v>5.4910943934590311</c:v>
                </c:pt>
                <c:pt idx="42743">
                  <c:v>5.1059691506845137</c:v>
                </c:pt>
                <c:pt idx="42744">
                  <c:v>5.1111891957544566</c:v>
                </c:pt>
                <c:pt idx="42745">
                  <c:v>5.0963676491596077</c:v>
                </c:pt>
                <c:pt idx="42746">
                  <c:v>5.1151494150201771</c:v>
                </c:pt>
                <c:pt idx="42747">
                  <c:v>5.0980168401441492</c:v>
                </c:pt>
                <c:pt idx="42748">
                  <c:v>5.0926421235078898</c:v>
                </c:pt>
                <c:pt idx="42749">
                  <c:v>5.4672660702620366</c:v>
                </c:pt>
                <c:pt idx="42750">
                  <c:v>5.7635802803711371</c:v>
                </c:pt>
                <c:pt idx="42751">
                  <c:v>6.0409914182439097</c:v>
                </c:pt>
                <c:pt idx="42752">
                  <c:v>6.2781330695286846</c:v>
                </c:pt>
                <c:pt idx="42753">
                  <c:v>6.4417711223317928</c:v>
                </c:pt>
                <c:pt idx="42754">
                  <c:v>6.5974955516946423</c:v>
                </c:pt>
                <c:pt idx="42755">
                  <c:v>6.7176700921689827</c:v>
                </c:pt>
                <c:pt idx="42756">
                  <c:v>6.8234380457206267</c:v>
                </c:pt>
                <c:pt idx="42757">
                  <c:v>6.8528327501371846</c:v>
                </c:pt>
                <c:pt idx="42758">
                  <c:v>6.8979517877240077</c:v>
                </c:pt>
                <c:pt idx="42759">
                  <c:v>6.8979517877240077</c:v>
                </c:pt>
                <c:pt idx="42760">
                  <c:v>6.8838678160043578</c:v>
                </c:pt>
                <c:pt idx="42761">
                  <c:v>6.8392085256280888</c:v>
                </c:pt>
                <c:pt idx="42762">
                  <c:v>6.882821261079406</c:v>
                </c:pt>
                <c:pt idx="42763">
                  <c:v>6.8626304407331329</c:v>
                </c:pt>
                <c:pt idx="42764">
                  <c:v>6.8273387206321852</c:v>
                </c:pt>
                <c:pt idx="42765">
                  <c:v>6.8273387206321825</c:v>
                </c:pt>
                <c:pt idx="42766">
                  <c:v>6.7777488673332256</c:v>
                </c:pt>
                <c:pt idx="42767">
                  <c:v>6.8457007555506912</c:v>
                </c:pt>
                <c:pt idx="42768">
                  <c:v>6.8270574574684391</c:v>
                </c:pt>
                <c:pt idx="42769">
                  <c:v>6.7865329130734269</c:v>
                </c:pt>
                <c:pt idx="42770">
                  <c:v>6.7188946886871976</c:v>
                </c:pt>
                <c:pt idx="42771">
                  <c:v>6.7188946886871985</c:v>
                </c:pt>
                <c:pt idx="42772">
                  <c:v>6.7027903278396064</c:v>
                </c:pt>
                <c:pt idx="42773">
                  <c:v>6.6672750316418323</c:v>
                </c:pt>
                <c:pt idx="42774">
                  <c:v>6.699409058847885</c:v>
                </c:pt>
                <c:pt idx="42775">
                  <c:v>6.699409058847885</c:v>
                </c:pt>
                <c:pt idx="42776">
                  <c:v>6.6994090588478858</c:v>
                </c:pt>
                <c:pt idx="42777">
                  <c:v>6.6994090588478841</c:v>
                </c:pt>
                <c:pt idx="42778">
                  <c:v>6.7774874441928254</c:v>
                </c:pt>
                <c:pt idx="42779">
                  <c:v>6.8111485742967455</c:v>
                </c:pt>
                <c:pt idx="42780">
                  <c:v>6.7377550436399574</c:v>
                </c:pt>
                <c:pt idx="42781">
                  <c:v>6.6814059238806136</c:v>
                </c:pt>
                <c:pt idx="42782">
                  <c:v>6.5494234997425664</c:v>
                </c:pt>
                <c:pt idx="42783">
                  <c:v>6.5494234997425664</c:v>
                </c:pt>
                <c:pt idx="42784">
                  <c:v>6.3871252606077009</c:v>
                </c:pt>
                <c:pt idx="42785">
                  <c:v>6.2283876063406547</c:v>
                </c:pt>
                <c:pt idx="42786">
                  <c:v>6.0062017463013717</c:v>
                </c:pt>
                <c:pt idx="42787">
                  <c:v>5.7339181387288836</c:v>
                </c:pt>
                <c:pt idx="42788">
                  <c:v>5.4212056411409044</c:v>
                </c:pt>
                <c:pt idx="42789">
                  <c:v>5.0597866451957376</c:v>
                </c:pt>
                <c:pt idx="42790">
                  <c:v>4.6116561815396171</c:v>
                </c:pt>
                <c:pt idx="42791">
                  <c:v>4.092040953794795</c:v>
                </c:pt>
                <c:pt idx="42792">
                  <c:v>3.4311532223093124</c:v>
                </c:pt>
                <c:pt idx="42793">
                  <c:v>3.4179240768040895</c:v>
                </c:pt>
                <c:pt idx="42794">
                  <c:v>3.4179240768040886</c:v>
                </c:pt>
                <c:pt idx="42795">
                  <c:v>3.433846088486971</c:v>
                </c:pt>
                <c:pt idx="42796">
                  <c:v>3.4475505261842256</c:v>
                </c:pt>
                <c:pt idx="42797">
                  <c:v>3.4475650518417402</c:v>
                </c:pt>
                <c:pt idx="42798">
                  <c:v>4.1130121680701386</c:v>
                </c:pt>
                <c:pt idx="42799">
                  <c:v>4.1130121680701386</c:v>
                </c:pt>
                <c:pt idx="42800">
                  <c:v>4.1307191866501176</c:v>
                </c:pt>
                <c:pt idx="42801">
                  <c:v>4.1343297984575624</c:v>
                </c:pt>
                <c:pt idx="42802">
                  <c:v>4.1320386862267524</c:v>
                </c:pt>
                <c:pt idx="42803">
                  <c:v>4.6675884061961384</c:v>
                </c:pt>
                <c:pt idx="42804">
                  <c:v>5.1927415772835763</c:v>
                </c:pt>
                <c:pt idx="42805">
                  <c:v>5.1777844057818339</c:v>
                </c:pt>
                <c:pt idx="42806">
                  <c:v>5.1966460157196686</c:v>
                </c:pt>
                <c:pt idx="42807">
                  <c:v>5.1943379483976981</c:v>
                </c:pt>
                <c:pt idx="42808">
                  <c:v>5.1773605413200547</c:v>
                </c:pt>
                <c:pt idx="42809">
                  <c:v>4.7581991779741291</c:v>
                </c:pt>
                <c:pt idx="42810">
                  <c:v>4.7452704807506887</c:v>
                </c:pt>
                <c:pt idx="42811">
                  <c:v>4.7434812161393456</c:v>
                </c:pt>
                <c:pt idx="42812">
                  <c:v>4.7259067312932048</c:v>
                </c:pt>
                <c:pt idx="42813">
                  <c:v>4.73180638607902</c:v>
                </c:pt>
                <c:pt idx="42814">
                  <c:v>4.2153662710573006</c:v>
                </c:pt>
                <c:pt idx="42815">
                  <c:v>4.2187275848250243</c:v>
                </c:pt>
                <c:pt idx="42816">
                  <c:v>4.2106784250483358</c:v>
                </c:pt>
                <c:pt idx="42817">
                  <c:v>4.2046626353622294</c:v>
                </c:pt>
                <c:pt idx="42818">
                  <c:v>4.2086774983502444</c:v>
                </c:pt>
                <c:pt idx="42819">
                  <c:v>4.2050148570452004</c:v>
                </c:pt>
                <c:pt idx="42820">
                  <c:v>4.1987106191881889</c:v>
                </c:pt>
                <c:pt idx="42821">
                  <c:v>4.1975013874950537</c:v>
                </c:pt>
                <c:pt idx="42822">
                  <c:v>4.1773183198642485</c:v>
                </c:pt>
                <c:pt idx="42823">
                  <c:v>4.157421732643841</c:v>
                </c:pt>
                <c:pt idx="42824">
                  <c:v>4.157421732643841</c:v>
                </c:pt>
                <c:pt idx="42825">
                  <c:v>4.1559629439728338</c:v>
                </c:pt>
                <c:pt idx="42826">
                  <c:v>4.1341315538422956</c:v>
                </c:pt>
                <c:pt idx="42827">
                  <c:v>4.1114826958624908</c:v>
                </c:pt>
                <c:pt idx="42828">
                  <c:v>4.1097565951759352</c:v>
                </c:pt>
                <c:pt idx="42829">
                  <c:v>3.4671937000990072</c:v>
                </c:pt>
                <c:pt idx="42830">
                  <c:v>3.4721918185742537</c:v>
                </c:pt>
                <c:pt idx="42831">
                  <c:v>3.4509499363304754</c:v>
                </c:pt>
                <c:pt idx="42832">
                  <c:v>3.4455992080021756</c:v>
                </c:pt>
                <c:pt idx="42833">
                  <c:v>3.4434610248040314</c:v>
                </c:pt>
                <c:pt idx="42834">
                  <c:v>2.5895528925168838</c:v>
                </c:pt>
                <c:pt idx="42835">
                  <c:v>0.55748599512047226</c:v>
                </c:pt>
                <c:pt idx="42836">
                  <c:v>0.55576624459068147</c:v>
                </c:pt>
                <c:pt idx="42837">
                  <c:v>0.55576624459068191</c:v>
                </c:pt>
                <c:pt idx="42838">
                  <c:v>2.4160558367826708</c:v>
                </c:pt>
                <c:pt idx="42839">
                  <c:v>2.4119321510674299</c:v>
                </c:pt>
                <c:pt idx="42840">
                  <c:v>2.4119321510674299</c:v>
                </c:pt>
                <c:pt idx="42841">
                  <c:v>2.4160303718174201</c:v>
                </c:pt>
                <c:pt idx="42842">
                  <c:v>2.4160558367826708</c:v>
                </c:pt>
                <c:pt idx="42843">
                  <c:v>2.4134004037550327</c:v>
                </c:pt>
                <c:pt idx="42844">
                  <c:v>2.4210030837075651</c:v>
                </c:pt>
                <c:pt idx="42845">
                  <c:v>2.4100783338809237</c:v>
                </c:pt>
                <c:pt idx="42846">
                  <c:v>2.4294662787500814</c:v>
                </c:pt>
                <c:pt idx="42847">
                  <c:v>2.4181308409157105</c:v>
                </c:pt>
                <c:pt idx="42848">
                  <c:v>2.4294639230031345</c:v>
                </c:pt>
                <c:pt idx="42849">
                  <c:v>2.4255284350809116</c:v>
                </c:pt>
                <c:pt idx="42850">
                  <c:v>3.3238702633489536</c:v>
                </c:pt>
                <c:pt idx="42851">
                  <c:v>3.3311972439415389</c:v>
                </c:pt>
                <c:pt idx="42852">
                  <c:v>3.3360602546855809</c:v>
                </c:pt>
                <c:pt idx="42853">
                  <c:v>3.339726415234642</c:v>
                </c:pt>
                <c:pt idx="42854">
                  <c:v>3.3377811549742993</c:v>
                </c:pt>
                <c:pt idx="42855">
                  <c:v>3.3324235820617041</c:v>
                </c:pt>
                <c:pt idx="42856">
                  <c:v>3.3335251314920793</c:v>
                </c:pt>
                <c:pt idx="42857">
                  <c:v>3.9940885428644939</c:v>
                </c:pt>
                <c:pt idx="42858">
                  <c:v>4.6076278768369301</c:v>
                </c:pt>
                <c:pt idx="42859">
                  <c:v>4.6259833164550761</c:v>
                </c:pt>
                <c:pt idx="42860">
                  <c:v>4.6338141368352979</c:v>
                </c:pt>
                <c:pt idx="42861">
                  <c:v>4.6333335304701047</c:v>
                </c:pt>
                <c:pt idx="42862">
                  <c:v>4.6486618866194407</c:v>
                </c:pt>
                <c:pt idx="42863">
                  <c:v>4.6539303318613339</c:v>
                </c:pt>
                <c:pt idx="42864">
                  <c:v>4.6708918413009899</c:v>
                </c:pt>
                <c:pt idx="42865">
                  <c:v>4.6873380374377982</c:v>
                </c:pt>
                <c:pt idx="42866">
                  <c:v>4.6921990411566528</c:v>
                </c:pt>
                <c:pt idx="42867">
                  <c:v>4.6970291715616952</c:v>
                </c:pt>
                <c:pt idx="42868">
                  <c:v>4.6879380169960294</c:v>
                </c:pt>
                <c:pt idx="42869">
                  <c:v>4.1661263596959195</c:v>
                </c:pt>
                <c:pt idx="42870">
                  <c:v>4.1661263596959204</c:v>
                </c:pt>
                <c:pt idx="42871">
                  <c:v>4.150826879998867</c:v>
                </c:pt>
                <c:pt idx="42872">
                  <c:v>4.1438132739702143</c:v>
                </c:pt>
                <c:pt idx="42873">
                  <c:v>4.1448903325524293</c:v>
                </c:pt>
                <c:pt idx="42874">
                  <c:v>4.6708007009875168</c:v>
                </c:pt>
                <c:pt idx="42875">
                  <c:v>4.6800408115655188</c:v>
                </c:pt>
                <c:pt idx="42876">
                  <c:v>4.6786648286198069</c:v>
                </c:pt>
                <c:pt idx="42877">
                  <c:v>4.6613496033734627</c:v>
                </c:pt>
                <c:pt idx="42878">
                  <c:v>4.6849404493043005</c:v>
                </c:pt>
                <c:pt idx="42879">
                  <c:v>4.6756524360128981</c:v>
                </c:pt>
                <c:pt idx="42880">
                  <c:v>4.6756524360128981</c:v>
                </c:pt>
                <c:pt idx="42881">
                  <c:v>4.1629558307408541</c:v>
                </c:pt>
                <c:pt idx="42882">
                  <c:v>4.1547528542521937</c:v>
                </c:pt>
                <c:pt idx="42883">
                  <c:v>4.1547528542521945</c:v>
                </c:pt>
                <c:pt idx="42884">
                  <c:v>4.1629558307408541</c:v>
                </c:pt>
                <c:pt idx="42885">
                  <c:v>4.1680048354113612</c:v>
                </c:pt>
                <c:pt idx="42886">
                  <c:v>4.1795318235788104</c:v>
                </c:pt>
                <c:pt idx="42887">
                  <c:v>4.1795318235788104</c:v>
                </c:pt>
                <c:pt idx="42888">
                  <c:v>3.5377197206760678</c:v>
                </c:pt>
                <c:pt idx="42889">
                  <c:v>2.4816025565547908</c:v>
                </c:pt>
                <c:pt idx="42890">
                  <c:v>2.4770266930926366</c:v>
                </c:pt>
                <c:pt idx="42891">
                  <c:v>2.476729228053542</c:v>
                </c:pt>
                <c:pt idx="42892">
                  <c:v>2.489500188042634</c:v>
                </c:pt>
                <c:pt idx="42893">
                  <c:v>2.4842508926029478</c:v>
                </c:pt>
                <c:pt idx="42894">
                  <c:v>2.4972667993671895</c:v>
                </c:pt>
                <c:pt idx="42895">
                  <c:v>2.4919647351869152</c:v>
                </c:pt>
                <c:pt idx="42896">
                  <c:v>2.4872808182604906</c:v>
                </c:pt>
                <c:pt idx="42897">
                  <c:v>2.4872808182604906</c:v>
                </c:pt>
                <c:pt idx="42898">
                  <c:v>3.9069965523857069</c:v>
                </c:pt>
                <c:pt idx="42899">
                  <c:v>3.8977061278799883</c:v>
                </c:pt>
                <c:pt idx="42900">
                  <c:v>3.912001584813555</c:v>
                </c:pt>
                <c:pt idx="42901">
                  <c:v>3.9213438866300971</c:v>
                </c:pt>
                <c:pt idx="42902">
                  <c:v>3.9210694245118676</c:v>
                </c:pt>
                <c:pt idx="42903">
                  <c:v>3.9210694245118676</c:v>
                </c:pt>
                <c:pt idx="42904">
                  <c:v>3.9205449275089324</c:v>
                </c:pt>
                <c:pt idx="42905">
                  <c:v>3.9205449275089332</c:v>
                </c:pt>
                <c:pt idx="42906">
                  <c:v>3.9047262511953633</c:v>
                </c:pt>
                <c:pt idx="42907">
                  <c:v>3.9047262511953629</c:v>
                </c:pt>
                <c:pt idx="42908">
                  <c:v>3.9178650161943644</c:v>
                </c:pt>
                <c:pt idx="42909">
                  <c:v>3.9006224455924103</c:v>
                </c:pt>
                <c:pt idx="42910">
                  <c:v>4.4869950708540882</c:v>
                </c:pt>
                <c:pt idx="42911">
                  <c:v>4.4869950708540882</c:v>
                </c:pt>
                <c:pt idx="42912">
                  <c:v>4.495241871102003</c:v>
                </c:pt>
                <c:pt idx="42913">
                  <c:v>4.495241871102003</c:v>
                </c:pt>
                <c:pt idx="42914">
                  <c:v>4.4952418711020039</c:v>
                </c:pt>
                <c:pt idx="42915">
                  <c:v>4.4872831702200244</c:v>
                </c:pt>
                <c:pt idx="42916">
                  <c:v>4.4844347174032331</c:v>
                </c:pt>
                <c:pt idx="42917">
                  <c:v>4.4722760444420144</c:v>
                </c:pt>
                <c:pt idx="42918">
                  <c:v>4.4707494128137872</c:v>
                </c:pt>
                <c:pt idx="42919">
                  <c:v>4.4707494128137881</c:v>
                </c:pt>
                <c:pt idx="42920">
                  <c:v>4.4733688450810236</c:v>
                </c:pt>
                <c:pt idx="42921">
                  <c:v>4.4661390510028722</c:v>
                </c:pt>
                <c:pt idx="42922">
                  <c:v>4.4702574378747038</c:v>
                </c:pt>
                <c:pt idx="42923">
                  <c:v>4.4472733055568376</c:v>
                </c:pt>
                <c:pt idx="42924">
                  <c:v>4.4412002870388756</c:v>
                </c:pt>
                <c:pt idx="42925">
                  <c:v>4.4412002870388756</c:v>
                </c:pt>
                <c:pt idx="42926">
                  <c:v>4.4412002870388756</c:v>
                </c:pt>
                <c:pt idx="42927">
                  <c:v>4.4412002870388756</c:v>
                </c:pt>
                <c:pt idx="42928">
                  <c:v>4.4367440731761505</c:v>
                </c:pt>
                <c:pt idx="42929">
                  <c:v>3.3812916074250823</c:v>
                </c:pt>
                <c:pt idx="42930">
                  <c:v>3.3820175357118778</c:v>
                </c:pt>
                <c:pt idx="42931">
                  <c:v>3.3609079019035981</c:v>
                </c:pt>
                <c:pt idx="42932">
                  <c:v>3.3540828475425268</c:v>
                </c:pt>
                <c:pt idx="42933">
                  <c:v>3.3704365610203451</c:v>
                </c:pt>
                <c:pt idx="42934">
                  <c:v>3.3712629906201443</c:v>
                </c:pt>
                <c:pt idx="42935">
                  <c:v>3.3704365610203446</c:v>
                </c:pt>
                <c:pt idx="42936">
                  <c:v>2.4859698819378706</c:v>
                </c:pt>
                <c:pt idx="42937">
                  <c:v>2.4863667289694269</c:v>
                </c:pt>
                <c:pt idx="42938">
                  <c:v>2.4889019744661631</c:v>
                </c:pt>
                <c:pt idx="42939">
                  <c:v>2.470827767028374</c:v>
                </c:pt>
                <c:pt idx="42940">
                  <c:v>2.470827767028374</c:v>
                </c:pt>
                <c:pt idx="42941">
                  <c:v>0.72130312614869618</c:v>
                </c:pt>
                <c:pt idx="42942">
                  <c:v>0.72130312614869685</c:v>
                </c:pt>
                <c:pt idx="42943">
                  <c:v>0.68732038614855595</c:v>
                </c:pt>
                <c:pt idx="42944">
                  <c:v>0.68837897174513896</c:v>
                </c:pt>
                <c:pt idx="42945">
                  <c:v>0.70057509451829048</c:v>
                </c:pt>
                <c:pt idx="42946">
                  <c:v>0.70057509451829081</c:v>
                </c:pt>
                <c:pt idx="42947">
                  <c:v>0.70312824863395695</c:v>
                </c:pt>
                <c:pt idx="42948">
                  <c:v>0.73101098155286648</c:v>
                </c:pt>
                <c:pt idx="42949">
                  <c:v>0.73101098155286615</c:v>
                </c:pt>
                <c:pt idx="42950">
                  <c:v>0.69948646987633856</c:v>
                </c:pt>
                <c:pt idx="42951">
                  <c:v>0.69736772808825886</c:v>
                </c:pt>
                <c:pt idx="42952">
                  <c:v>0.71499139512952292</c:v>
                </c:pt>
                <c:pt idx="42953">
                  <c:v>0.71508595206069236</c:v>
                </c:pt>
                <c:pt idx="42954">
                  <c:v>0.69992596605673685</c:v>
                </c:pt>
                <c:pt idx="42955">
                  <c:v>0.69038973143399829</c:v>
                </c:pt>
                <c:pt idx="42956">
                  <c:v>0.67077463101934987</c:v>
                </c:pt>
                <c:pt idx="42957">
                  <c:v>0.662059937681027</c:v>
                </c:pt>
                <c:pt idx="42958">
                  <c:v>0.68020506334471775</c:v>
                </c:pt>
                <c:pt idx="42959">
                  <c:v>0.69776997244313121</c:v>
                </c:pt>
                <c:pt idx="42960">
                  <c:v>0.67194040076871642</c:v>
                </c:pt>
                <c:pt idx="42961">
                  <c:v>0.67580587420099947</c:v>
                </c:pt>
                <c:pt idx="42962">
                  <c:v>0.66604935866569226</c:v>
                </c:pt>
                <c:pt idx="42963">
                  <c:v>0.69191386536646815</c:v>
                </c:pt>
                <c:pt idx="42964">
                  <c:v>0.68387290778787524</c:v>
                </c:pt>
                <c:pt idx="42965">
                  <c:v>0.6829760197081276</c:v>
                </c:pt>
                <c:pt idx="42966">
                  <c:v>0.66401739035436991</c:v>
                </c:pt>
                <c:pt idx="42967">
                  <c:v>0.63698774077203379</c:v>
                </c:pt>
                <c:pt idx="42968">
                  <c:v>2.6648589758338446</c:v>
                </c:pt>
                <c:pt idx="42969">
                  <c:v>2.6648589758338441</c:v>
                </c:pt>
                <c:pt idx="42970">
                  <c:v>2.6658349075706984</c:v>
                </c:pt>
                <c:pt idx="42971">
                  <c:v>3.5406559178807733</c:v>
                </c:pt>
                <c:pt idx="42972">
                  <c:v>3.5261032767657721</c:v>
                </c:pt>
                <c:pt idx="42973">
                  <c:v>3.5256881454637301</c:v>
                </c:pt>
                <c:pt idx="42974">
                  <c:v>3.5219546147008325</c:v>
                </c:pt>
                <c:pt idx="42975">
                  <c:v>3.5356678784232618</c:v>
                </c:pt>
                <c:pt idx="42976">
                  <c:v>3.5356678784232618</c:v>
                </c:pt>
                <c:pt idx="42977">
                  <c:v>3.5356678784232618</c:v>
                </c:pt>
                <c:pt idx="42978">
                  <c:v>3.5356678784232618</c:v>
                </c:pt>
                <c:pt idx="42979">
                  <c:v>3.5356678784232618</c:v>
                </c:pt>
                <c:pt idx="42980">
                  <c:v>3.5360506815480721</c:v>
                </c:pt>
                <c:pt idx="42981">
                  <c:v>3.5320174907028119</c:v>
                </c:pt>
                <c:pt idx="42982">
                  <c:v>3.5467285786795215</c:v>
                </c:pt>
                <c:pt idx="42983">
                  <c:v>3.5294743781555047</c:v>
                </c:pt>
                <c:pt idx="42984">
                  <c:v>3.5259158853246926</c:v>
                </c:pt>
                <c:pt idx="42985">
                  <c:v>3.5219273292308189</c:v>
                </c:pt>
                <c:pt idx="42986">
                  <c:v>3.5301991937502089</c:v>
                </c:pt>
                <c:pt idx="42987">
                  <c:v>3.5383752304683695</c:v>
                </c:pt>
                <c:pt idx="42988">
                  <c:v>3.5347856253631091</c:v>
                </c:pt>
                <c:pt idx="42989">
                  <c:v>3.5448807676151382</c:v>
                </c:pt>
                <c:pt idx="42990">
                  <c:v>3.5265102225338567</c:v>
                </c:pt>
                <c:pt idx="42991">
                  <c:v>3.5252180027200231</c:v>
                </c:pt>
                <c:pt idx="42992">
                  <c:v>3.5432215921080119</c:v>
                </c:pt>
                <c:pt idx="42993">
                  <c:v>3.5432215921080115</c:v>
                </c:pt>
                <c:pt idx="42994">
                  <c:v>3.527979534262172</c:v>
                </c:pt>
                <c:pt idx="42995">
                  <c:v>3.5285359163255183</c:v>
                </c:pt>
                <c:pt idx="42996">
                  <c:v>3.5367142976062991</c:v>
                </c:pt>
                <c:pt idx="42997">
                  <c:v>3.5335189603985935</c:v>
                </c:pt>
                <c:pt idx="42998">
                  <c:v>3.5335189603985926</c:v>
                </c:pt>
                <c:pt idx="42999">
                  <c:v>2.5009880981767276</c:v>
                </c:pt>
                <c:pt idx="43000">
                  <c:v>2.5000954716421737</c:v>
                </c:pt>
                <c:pt idx="43001">
                  <c:v>2.5059126439244106</c:v>
                </c:pt>
                <c:pt idx="43002">
                  <c:v>0.70124450840053831</c:v>
                </c:pt>
                <c:pt idx="43003">
                  <c:v>0.70819169994498354</c:v>
                </c:pt>
                <c:pt idx="43004">
                  <c:v>0.69583404315162556</c:v>
                </c:pt>
                <c:pt idx="43005">
                  <c:v>0.68636451969939627</c:v>
                </c:pt>
                <c:pt idx="43006">
                  <c:v>0.66811404623171122</c:v>
                </c:pt>
                <c:pt idx="43007">
                  <c:v>0.66222062807627458</c:v>
                </c:pt>
                <c:pt idx="43008">
                  <c:v>0.66811404623171056</c:v>
                </c:pt>
                <c:pt idx="43009">
                  <c:v>0.66298547484414316</c:v>
                </c:pt>
                <c:pt idx="43010">
                  <c:v>0.64460411424368969</c:v>
                </c:pt>
                <c:pt idx="43011">
                  <c:v>0.63386776655187405</c:v>
                </c:pt>
                <c:pt idx="43012">
                  <c:v>0.61038796280765129</c:v>
                </c:pt>
                <c:pt idx="43013">
                  <c:v>0.59104054700146269</c:v>
                </c:pt>
                <c:pt idx="43014">
                  <c:v>0.58237537912074611</c:v>
                </c:pt>
                <c:pt idx="43015">
                  <c:v>0.57115401554160572</c:v>
                </c:pt>
                <c:pt idx="43016">
                  <c:v>0.55621523731242839</c:v>
                </c:pt>
                <c:pt idx="43017">
                  <c:v>0.56285372737356265</c:v>
                </c:pt>
                <c:pt idx="43018">
                  <c:v>0.54969455145193158</c:v>
                </c:pt>
                <c:pt idx="43019">
                  <c:v>0.53601576770259851</c:v>
                </c:pt>
                <c:pt idx="43020">
                  <c:v>0.55743391558043331</c:v>
                </c:pt>
                <c:pt idx="43021">
                  <c:v>2.6640691259823734</c:v>
                </c:pt>
                <c:pt idx="43022">
                  <c:v>2.6653895311487861</c:v>
                </c:pt>
                <c:pt idx="43023">
                  <c:v>2.6528339744005112</c:v>
                </c:pt>
                <c:pt idx="43024">
                  <c:v>2.6538116031425414</c:v>
                </c:pt>
                <c:pt idx="43025">
                  <c:v>2.6535243483378181</c:v>
                </c:pt>
                <c:pt idx="43026">
                  <c:v>2.6544640899018699</c:v>
                </c:pt>
                <c:pt idx="43027">
                  <c:v>2.6417691369112344</c:v>
                </c:pt>
                <c:pt idx="43028">
                  <c:v>2.6460493493525692</c:v>
                </c:pt>
                <c:pt idx="43029">
                  <c:v>2.6454098329338569</c:v>
                </c:pt>
                <c:pt idx="43030">
                  <c:v>2.6458763982227542</c:v>
                </c:pt>
                <c:pt idx="43031">
                  <c:v>2.6458763982227538</c:v>
                </c:pt>
                <c:pt idx="43032">
                  <c:v>2.6405268114206715</c:v>
                </c:pt>
                <c:pt idx="43033">
                  <c:v>2.6456595911447933</c:v>
                </c:pt>
                <c:pt idx="43034">
                  <c:v>2.6405268114206715</c:v>
                </c:pt>
                <c:pt idx="43035">
                  <c:v>2.6405268114206715</c:v>
                </c:pt>
                <c:pt idx="43036">
                  <c:v>2.6400865068758099</c:v>
                </c:pt>
                <c:pt idx="43037">
                  <c:v>2.6477912280043476</c:v>
                </c:pt>
                <c:pt idx="43038">
                  <c:v>2.6484902832438406</c:v>
                </c:pt>
                <c:pt idx="43039">
                  <c:v>2.6484902832438406</c:v>
                </c:pt>
                <c:pt idx="43040">
                  <c:v>2.6484902832438406</c:v>
                </c:pt>
                <c:pt idx="43041">
                  <c:v>2.6484902832438406</c:v>
                </c:pt>
                <c:pt idx="43042">
                  <c:v>2.6535633278796329</c:v>
                </c:pt>
                <c:pt idx="43043">
                  <c:v>2.6535633278796329</c:v>
                </c:pt>
                <c:pt idx="43044">
                  <c:v>2.6489956080616017</c:v>
                </c:pt>
                <c:pt idx="43045">
                  <c:v>2.6444935722936025</c:v>
                </c:pt>
                <c:pt idx="43046">
                  <c:v>2.6394103987181681</c:v>
                </c:pt>
                <c:pt idx="43047">
                  <c:v>2.6386491534189811</c:v>
                </c:pt>
                <c:pt idx="43048">
                  <c:v>2.6517489271287755</c:v>
                </c:pt>
                <c:pt idx="43049">
                  <c:v>2.6571709075725529</c:v>
                </c:pt>
                <c:pt idx="43050">
                  <c:v>2.6614149139945988</c:v>
                </c:pt>
                <c:pt idx="43051">
                  <c:v>2.649678734968294</c:v>
                </c:pt>
                <c:pt idx="43052">
                  <c:v>0.51763278921886902</c:v>
                </c:pt>
                <c:pt idx="43053">
                  <c:v>0.49761031437660563</c:v>
                </c:pt>
                <c:pt idx="43054">
                  <c:v>0.48334745873841672</c:v>
                </c:pt>
                <c:pt idx="43055">
                  <c:v>0.48996012707017911</c:v>
                </c:pt>
                <c:pt idx="43056">
                  <c:v>0.4781664272552032</c:v>
                </c:pt>
                <c:pt idx="43057">
                  <c:v>0.48000395636593446</c:v>
                </c:pt>
                <c:pt idx="43058">
                  <c:v>0.48929338079212858</c:v>
                </c:pt>
                <c:pt idx="43059">
                  <c:v>0.48929338079212858</c:v>
                </c:pt>
                <c:pt idx="43060">
                  <c:v>0.48929338079212858</c:v>
                </c:pt>
                <c:pt idx="43061">
                  <c:v>0.49946599996362706</c:v>
                </c:pt>
                <c:pt idx="43062">
                  <c:v>0.50342655218445509</c:v>
                </c:pt>
                <c:pt idx="43063">
                  <c:v>0.48978891798727053</c:v>
                </c:pt>
                <c:pt idx="43064">
                  <c:v>0.5103141694180604</c:v>
                </c:pt>
                <c:pt idx="43065">
                  <c:v>0.52009799564893822</c:v>
                </c:pt>
                <c:pt idx="43066">
                  <c:v>0.51804498215693673</c:v>
                </c:pt>
                <c:pt idx="43067">
                  <c:v>0.51137035091609073</c:v>
                </c:pt>
                <c:pt idx="43068">
                  <c:v>0.50158681604190369</c:v>
                </c:pt>
                <c:pt idx="43069">
                  <c:v>0.50737623629934636</c:v>
                </c:pt>
                <c:pt idx="43070">
                  <c:v>0.52870992343870349</c:v>
                </c:pt>
                <c:pt idx="43071">
                  <c:v>3.1565018292608276</c:v>
                </c:pt>
                <c:pt idx="43072">
                  <c:v>3.1513202145597696</c:v>
                </c:pt>
                <c:pt idx="43073">
                  <c:v>3.1472396358876771</c:v>
                </c:pt>
                <c:pt idx="43074">
                  <c:v>3.9095830061526917</c:v>
                </c:pt>
                <c:pt idx="43075">
                  <c:v>3.9064231639037614</c:v>
                </c:pt>
                <c:pt idx="43076">
                  <c:v>3.9188960504078421</c:v>
                </c:pt>
                <c:pt idx="43077">
                  <c:v>3.9188960504078425</c:v>
                </c:pt>
                <c:pt idx="43078">
                  <c:v>3.9221430875968522</c:v>
                </c:pt>
                <c:pt idx="43079">
                  <c:v>3.9149868863764388</c:v>
                </c:pt>
                <c:pt idx="43080">
                  <c:v>3.9095830061526917</c:v>
                </c:pt>
                <c:pt idx="43081">
                  <c:v>3.9032475472601669</c:v>
                </c:pt>
                <c:pt idx="43082">
                  <c:v>3.9002512059228711</c:v>
                </c:pt>
                <c:pt idx="43083">
                  <c:v>3.9058365102693657</c:v>
                </c:pt>
                <c:pt idx="43084">
                  <c:v>3.9076536601894083</c:v>
                </c:pt>
                <c:pt idx="43085">
                  <c:v>3.9139112668514455</c:v>
                </c:pt>
                <c:pt idx="43086">
                  <c:v>3.9058365102693662</c:v>
                </c:pt>
                <c:pt idx="43087">
                  <c:v>3.89938848963939</c:v>
                </c:pt>
                <c:pt idx="43088">
                  <c:v>3.89938848963939</c:v>
                </c:pt>
                <c:pt idx="43089">
                  <c:v>3.9076536601894083</c:v>
                </c:pt>
                <c:pt idx="43090">
                  <c:v>3.9012680640792139</c:v>
                </c:pt>
                <c:pt idx="43091">
                  <c:v>3.9012680640792148</c:v>
                </c:pt>
                <c:pt idx="43092">
                  <c:v>3.909440094468422</c:v>
                </c:pt>
                <c:pt idx="43093">
                  <c:v>3.9007163020520608</c:v>
                </c:pt>
                <c:pt idx="43094">
                  <c:v>3.9081206644615878</c:v>
                </c:pt>
                <c:pt idx="43095">
                  <c:v>3.9081206644615882</c:v>
                </c:pt>
                <c:pt idx="43096">
                  <c:v>3.9075845231307587</c:v>
                </c:pt>
                <c:pt idx="43097">
                  <c:v>4.4997757083657337</c:v>
                </c:pt>
                <c:pt idx="43098">
                  <c:v>4.5177719304321498</c:v>
                </c:pt>
                <c:pt idx="43099">
                  <c:v>4.5177719304321498</c:v>
                </c:pt>
                <c:pt idx="43100">
                  <c:v>4.5077460156401061</c:v>
                </c:pt>
                <c:pt idx="43101">
                  <c:v>4.507746015640107</c:v>
                </c:pt>
                <c:pt idx="43102">
                  <c:v>3.4144067210899065</c:v>
                </c:pt>
                <c:pt idx="43103">
                  <c:v>3.4161031251873335</c:v>
                </c:pt>
                <c:pt idx="43104">
                  <c:v>3.4214358396724016</c:v>
                </c:pt>
                <c:pt idx="43105">
                  <c:v>2.4928081570398413</c:v>
                </c:pt>
                <c:pt idx="43106">
                  <c:v>2.497502154859446</c:v>
                </c:pt>
                <c:pt idx="43107">
                  <c:v>2.4851074844274095</c:v>
                </c:pt>
                <c:pt idx="43108">
                  <c:v>2.4883178668433037</c:v>
                </c:pt>
                <c:pt idx="43109">
                  <c:v>2.4877783468423562</c:v>
                </c:pt>
                <c:pt idx="43110">
                  <c:v>2.4877783468423567</c:v>
                </c:pt>
                <c:pt idx="43111">
                  <c:v>2.4873843605957049</c:v>
                </c:pt>
                <c:pt idx="43112">
                  <c:v>2.4919537529343887</c:v>
                </c:pt>
                <c:pt idx="43113">
                  <c:v>2.4920153030331704</c:v>
                </c:pt>
                <c:pt idx="43114">
                  <c:v>2.4920153030331704</c:v>
                </c:pt>
                <c:pt idx="43115">
                  <c:v>2.4920153030331709</c:v>
                </c:pt>
                <c:pt idx="43116">
                  <c:v>2.4920153030331709</c:v>
                </c:pt>
                <c:pt idx="43117">
                  <c:v>2.4920299909002503</c:v>
                </c:pt>
                <c:pt idx="43118">
                  <c:v>2.4962208272334903</c:v>
                </c:pt>
                <c:pt idx="43119">
                  <c:v>2.4962208272334903</c:v>
                </c:pt>
                <c:pt idx="43120">
                  <c:v>2.4920299909002499</c:v>
                </c:pt>
                <c:pt idx="43121">
                  <c:v>2.4920299909002499</c:v>
                </c:pt>
                <c:pt idx="43122">
                  <c:v>2.4920299909002495</c:v>
                </c:pt>
                <c:pt idx="43123">
                  <c:v>2.4920299909002495</c:v>
                </c:pt>
                <c:pt idx="43124">
                  <c:v>2.4914754455827413</c:v>
                </c:pt>
                <c:pt idx="43125">
                  <c:v>2.4843476815263812</c:v>
                </c:pt>
                <c:pt idx="43126">
                  <c:v>2.4770901473977607</c:v>
                </c:pt>
                <c:pt idx="43127">
                  <c:v>2.4766413744017393</c:v>
                </c:pt>
                <c:pt idx="43128">
                  <c:v>0.44135987944554084</c:v>
                </c:pt>
                <c:pt idx="43129">
                  <c:v>0.41159090850325852</c:v>
                </c:pt>
                <c:pt idx="43130">
                  <c:v>0.39422997561481304</c:v>
                </c:pt>
                <c:pt idx="43131">
                  <c:v>0.38122031451614757</c:v>
                </c:pt>
                <c:pt idx="43132">
                  <c:v>0.34768672133325268</c:v>
                </c:pt>
                <c:pt idx="43133">
                  <c:v>0.32536539932839248</c:v>
                </c:pt>
                <c:pt idx="43134">
                  <c:v>0.3224782902129828</c:v>
                </c:pt>
                <c:pt idx="43135">
                  <c:v>0.36771073721650765</c:v>
                </c:pt>
                <c:pt idx="43136">
                  <c:v>0.39774069277465957</c:v>
                </c:pt>
                <c:pt idx="43137">
                  <c:v>0.41579387603296236</c:v>
                </c:pt>
                <c:pt idx="43138">
                  <c:v>0.418663139219969</c:v>
                </c:pt>
                <c:pt idx="43139">
                  <c:v>0.41579387603296319</c:v>
                </c:pt>
                <c:pt idx="43140">
                  <c:v>0.41866313921996923</c:v>
                </c:pt>
                <c:pt idx="43141">
                  <c:v>0.41579387603296175</c:v>
                </c:pt>
                <c:pt idx="43142">
                  <c:v>0.41866313921996784</c:v>
                </c:pt>
                <c:pt idx="43143">
                  <c:v>0.41866313921997012</c:v>
                </c:pt>
                <c:pt idx="43144">
                  <c:v>0.41866313921996867</c:v>
                </c:pt>
                <c:pt idx="43145">
                  <c:v>0.41866313921996839</c:v>
                </c:pt>
                <c:pt idx="43146">
                  <c:v>0.41866313921996839</c:v>
                </c:pt>
                <c:pt idx="43147">
                  <c:v>0.41866313921996701</c:v>
                </c:pt>
                <c:pt idx="43148">
                  <c:v>0.41866313921996839</c:v>
                </c:pt>
                <c:pt idx="43149">
                  <c:v>0.41866313921996701</c:v>
                </c:pt>
                <c:pt idx="43150">
                  <c:v>0.44338495522781446</c:v>
                </c:pt>
                <c:pt idx="43151">
                  <c:v>0.46300100125076354</c:v>
                </c:pt>
                <c:pt idx="43152">
                  <c:v>0.47388062969135009</c:v>
                </c:pt>
                <c:pt idx="43153">
                  <c:v>0.49142776549486017</c:v>
                </c:pt>
                <c:pt idx="43154">
                  <c:v>0.50465213495565053</c:v>
                </c:pt>
                <c:pt idx="43155">
                  <c:v>0.53391647793548258</c:v>
                </c:pt>
                <c:pt idx="43156">
                  <c:v>2.4819563001718099</c:v>
                </c:pt>
                <c:pt idx="43157">
                  <c:v>2.4780562227439726</c:v>
                </c:pt>
                <c:pt idx="43158">
                  <c:v>2.4787499367018189</c:v>
                </c:pt>
                <c:pt idx="43159">
                  <c:v>3.4003961711405921</c:v>
                </c:pt>
                <c:pt idx="43160">
                  <c:v>3.3968490403174401</c:v>
                </c:pt>
                <c:pt idx="43161">
                  <c:v>3.4049548504817118</c:v>
                </c:pt>
                <c:pt idx="43162">
                  <c:v>3.4025850107621203</c:v>
                </c:pt>
                <c:pt idx="43163">
                  <c:v>3.4016880717921736</c:v>
                </c:pt>
                <c:pt idx="43164">
                  <c:v>3.3959069750425379</c:v>
                </c:pt>
                <c:pt idx="43165">
                  <c:v>3.3959069750425379</c:v>
                </c:pt>
                <c:pt idx="43166">
                  <c:v>3.4055443103780005</c:v>
                </c:pt>
                <c:pt idx="43167">
                  <c:v>3.3880441378655131</c:v>
                </c:pt>
                <c:pt idx="43168">
                  <c:v>3.4055443103780005</c:v>
                </c:pt>
                <c:pt idx="43169">
                  <c:v>3.3959069750425379</c:v>
                </c:pt>
                <c:pt idx="43170">
                  <c:v>3.3933625301736128</c:v>
                </c:pt>
                <c:pt idx="43171">
                  <c:v>3.3874082345277654</c:v>
                </c:pt>
                <c:pt idx="43172">
                  <c:v>3.3853216239226871</c:v>
                </c:pt>
                <c:pt idx="43173">
                  <c:v>4.0467999587757673</c:v>
                </c:pt>
                <c:pt idx="43174">
                  <c:v>4.0467999587757673</c:v>
                </c:pt>
                <c:pt idx="43175">
                  <c:v>4.0553049235406231</c:v>
                </c:pt>
                <c:pt idx="43176">
                  <c:v>4.0467999587757673</c:v>
                </c:pt>
                <c:pt idx="43177">
                  <c:v>4.0641176071907719</c:v>
                </c:pt>
                <c:pt idx="43178">
                  <c:v>4.0516987611613811</c:v>
                </c:pt>
                <c:pt idx="43179">
                  <c:v>4.0487061563001134</c:v>
                </c:pt>
                <c:pt idx="43180">
                  <c:v>4.0487061563001134</c:v>
                </c:pt>
                <c:pt idx="43181">
                  <c:v>4.0487061563001134</c:v>
                </c:pt>
                <c:pt idx="43182">
                  <c:v>4.0539918598832925</c:v>
                </c:pt>
                <c:pt idx="43183">
                  <c:v>4.0529248697699787</c:v>
                </c:pt>
                <c:pt idx="43184">
                  <c:v>4.0569285809496476</c:v>
                </c:pt>
                <c:pt idx="43185">
                  <c:v>4.0555264320429432</c:v>
                </c:pt>
                <c:pt idx="43186">
                  <c:v>4.9513132356521563</c:v>
                </c:pt>
                <c:pt idx="43187">
                  <c:v>4.4892977545295594</c:v>
                </c:pt>
                <c:pt idx="43188">
                  <c:v>4.4906864945693776</c:v>
                </c:pt>
                <c:pt idx="43189">
                  <c:v>4.4906864945693776</c:v>
                </c:pt>
                <c:pt idx="43190">
                  <c:v>3.9013394602068288</c:v>
                </c:pt>
                <c:pt idx="43191">
                  <c:v>3.9057128773278849</c:v>
                </c:pt>
                <c:pt idx="43192">
                  <c:v>3.8892723599812937</c:v>
                </c:pt>
                <c:pt idx="43193">
                  <c:v>3.8931959043484827</c:v>
                </c:pt>
                <c:pt idx="43194">
                  <c:v>3.9074593609720734</c:v>
                </c:pt>
                <c:pt idx="43195">
                  <c:v>3.9037506112131894</c:v>
                </c:pt>
                <c:pt idx="43196">
                  <c:v>3.9028560142077846</c:v>
                </c:pt>
                <c:pt idx="43197">
                  <c:v>3.8973123159738456</c:v>
                </c:pt>
                <c:pt idx="43198">
                  <c:v>3.9140605088595062</c:v>
                </c:pt>
                <c:pt idx="43199">
                  <c:v>3.9011347371313474</c:v>
                </c:pt>
                <c:pt idx="43200">
                  <c:v>3.9017024486650493</c:v>
                </c:pt>
                <c:pt idx="43201">
                  <c:v>3.9053645433481896</c:v>
                </c:pt>
                <c:pt idx="43202">
                  <c:v>3.9180272808076482</c:v>
                </c:pt>
                <c:pt idx="43203">
                  <c:v>3.9175052585251655</c:v>
                </c:pt>
                <c:pt idx="43204">
                  <c:v>3.1581739741813886</c:v>
                </c:pt>
                <c:pt idx="43205">
                  <c:v>3.164993206614958</c:v>
                </c:pt>
                <c:pt idx="43206">
                  <c:v>3.1592387187418929</c:v>
                </c:pt>
                <c:pt idx="43207">
                  <c:v>3.15999232733957</c:v>
                </c:pt>
                <c:pt idx="43208">
                  <c:v>3.15999232733957</c:v>
                </c:pt>
                <c:pt idx="43209">
                  <c:v>3.15999232733957</c:v>
                </c:pt>
                <c:pt idx="43210">
                  <c:v>3.1615483189654023</c:v>
                </c:pt>
                <c:pt idx="43211">
                  <c:v>3.1565079609917608</c:v>
                </c:pt>
                <c:pt idx="43212">
                  <c:v>3.143459845821047</c:v>
                </c:pt>
                <c:pt idx="43213">
                  <c:v>3.142819657667991</c:v>
                </c:pt>
                <c:pt idx="43214">
                  <c:v>3.1439956648975995</c:v>
                </c:pt>
                <c:pt idx="43215">
                  <c:v>3.1439956648975995</c:v>
                </c:pt>
                <c:pt idx="43216">
                  <c:v>3.1445931496782089</c:v>
                </c:pt>
                <c:pt idx="43217">
                  <c:v>0.58745177143907523</c:v>
                </c:pt>
                <c:pt idx="43218">
                  <c:v>0.55624582449998761</c:v>
                </c:pt>
                <c:pt idx="43219">
                  <c:v>0.56762480463290665</c:v>
                </c:pt>
                <c:pt idx="43220">
                  <c:v>0.5675368947928332</c:v>
                </c:pt>
                <c:pt idx="43221">
                  <c:v>0.56226907619738919</c:v>
                </c:pt>
                <c:pt idx="43222">
                  <c:v>0.59338141936274991</c:v>
                </c:pt>
                <c:pt idx="43223">
                  <c:v>0.59795880681816549</c:v>
                </c:pt>
                <c:pt idx="43224">
                  <c:v>0.61848944077120016</c:v>
                </c:pt>
                <c:pt idx="43225">
                  <c:v>0.61848944077120127</c:v>
                </c:pt>
                <c:pt idx="43226">
                  <c:v>0.61848944077120127</c:v>
                </c:pt>
                <c:pt idx="43227">
                  <c:v>0.61826857867743301</c:v>
                </c:pt>
                <c:pt idx="43228">
                  <c:v>0.62706561883313416</c:v>
                </c:pt>
                <c:pt idx="43229">
                  <c:v>0.59476492614959364</c:v>
                </c:pt>
                <c:pt idx="43230">
                  <c:v>0.62697907265252895</c:v>
                </c:pt>
                <c:pt idx="43231">
                  <c:v>0.63690278794359523</c:v>
                </c:pt>
                <c:pt idx="43232">
                  <c:v>0.64446494678754973</c:v>
                </c:pt>
                <c:pt idx="43233">
                  <c:v>0.62654911038251804</c:v>
                </c:pt>
                <c:pt idx="43234">
                  <c:v>0.62654911038251726</c:v>
                </c:pt>
                <c:pt idx="43235">
                  <c:v>0.65719756301787158</c:v>
                </c:pt>
                <c:pt idx="43236">
                  <c:v>0.63458574162641446</c:v>
                </c:pt>
                <c:pt idx="43237">
                  <c:v>0.62764984571346871</c:v>
                </c:pt>
                <c:pt idx="43238">
                  <c:v>0.63709040421478613</c:v>
                </c:pt>
                <c:pt idx="43239">
                  <c:v>0.60371008678551608</c:v>
                </c:pt>
                <c:pt idx="43240">
                  <c:v>0.59657158722894699</c:v>
                </c:pt>
                <c:pt idx="43241">
                  <c:v>0.60644307646703122</c:v>
                </c:pt>
                <c:pt idx="43242">
                  <c:v>0.61568933812614013</c:v>
                </c:pt>
                <c:pt idx="43243">
                  <c:v>0.60412482601779383</c:v>
                </c:pt>
                <c:pt idx="43244">
                  <c:v>0.60412482601779305</c:v>
                </c:pt>
                <c:pt idx="43245">
                  <c:v>0.61103807886165062</c:v>
                </c:pt>
                <c:pt idx="43246">
                  <c:v>0.6171287700590089</c:v>
                </c:pt>
                <c:pt idx="43247">
                  <c:v>0.62242104756977268</c:v>
                </c:pt>
                <c:pt idx="43248">
                  <c:v>0.61712877005900768</c:v>
                </c:pt>
                <c:pt idx="43249">
                  <c:v>0.62242104756977301</c:v>
                </c:pt>
                <c:pt idx="43250">
                  <c:v>0.59877159197379737</c:v>
                </c:pt>
                <c:pt idx="43251">
                  <c:v>0.59877159197379815</c:v>
                </c:pt>
                <c:pt idx="43252">
                  <c:v>0.60367401840685309</c:v>
                </c:pt>
                <c:pt idx="43253">
                  <c:v>3.1589184403525148</c:v>
                </c:pt>
                <c:pt idx="43254">
                  <c:v>3.1640392179517516</c:v>
                </c:pt>
                <c:pt idx="43255">
                  <c:v>3.1677594195036849</c:v>
                </c:pt>
                <c:pt idx="43256">
                  <c:v>3.1614665767192291</c:v>
                </c:pt>
                <c:pt idx="43257">
                  <c:v>3.1657955718108837</c:v>
                </c:pt>
                <c:pt idx="43258">
                  <c:v>3.1692604927269121</c:v>
                </c:pt>
                <c:pt idx="43259">
                  <c:v>3.1696807351118226</c:v>
                </c:pt>
                <c:pt idx="43260">
                  <c:v>3.1691244765661803</c:v>
                </c:pt>
                <c:pt idx="43261">
                  <c:v>3.1630608603445332</c:v>
                </c:pt>
                <c:pt idx="43262">
                  <c:v>3.1619709438481336</c:v>
                </c:pt>
                <c:pt idx="43263">
                  <c:v>3.1621760115451631</c:v>
                </c:pt>
                <c:pt idx="43264">
                  <c:v>3.1609948347748795</c:v>
                </c:pt>
                <c:pt idx="43265">
                  <c:v>3.1697797794414821</c:v>
                </c:pt>
                <c:pt idx="43266">
                  <c:v>3.1697797794414821</c:v>
                </c:pt>
                <c:pt idx="43267">
                  <c:v>3.166786745811017</c:v>
                </c:pt>
                <c:pt idx="43268">
                  <c:v>3.1670435469541385</c:v>
                </c:pt>
                <c:pt idx="43269">
                  <c:v>3.1645006411774492</c:v>
                </c:pt>
                <c:pt idx="43270">
                  <c:v>3.1739464564199262</c:v>
                </c:pt>
                <c:pt idx="43271">
                  <c:v>3.1748176346882628</c:v>
                </c:pt>
                <c:pt idx="43272">
                  <c:v>3.1707321886060713</c:v>
                </c:pt>
                <c:pt idx="43273">
                  <c:v>3.176904780668103</c:v>
                </c:pt>
                <c:pt idx="43274">
                  <c:v>3.1733553263155314</c:v>
                </c:pt>
                <c:pt idx="43275">
                  <c:v>3.1733553263155319</c:v>
                </c:pt>
                <c:pt idx="43276">
                  <c:v>3.1795236604869381</c:v>
                </c:pt>
                <c:pt idx="43277">
                  <c:v>3.1759762893035779</c:v>
                </c:pt>
                <c:pt idx="43278">
                  <c:v>3.1714508705558782</c:v>
                </c:pt>
                <c:pt idx="43279">
                  <c:v>3.1718675092692585</c:v>
                </c:pt>
                <c:pt idx="43280">
                  <c:v>3.1672346844378199</c:v>
                </c:pt>
                <c:pt idx="43281">
                  <c:v>3.1783601685589713</c:v>
                </c:pt>
                <c:pt idx="43282">
                  <c:v>3.1774568198216997</c:v>
                </c:pt>
                <c:pt idx="43283">
                  <c:v>3.1728114369044893</c:v>
                </c:pt>
                <c:pt idx="43284">
                  <c:v>0.6555097864447712</c:v>
                </c:pt>
                <c:pt idx="43285">
                  <c:v>0.65133725405689058</c:v>
                </c:pt>
                <c:pt idx="43286">
                  <c:v>0.64567253936940139</c:v>
                </c:pt>
                <c:pt idx="43287">
                  <c:v>0.63957639141689315</c:v>
                </c:pt>
                <c:pt idx="43288">
                  <c:v>0.63341204761225678</c:v>
                </c:pt>
                <c:pt idx="43289">
                  <c:v>0.62645298328809174</c:v>
                </c:pt>
                <c:pt idx="43290">
                  <c:v>0.63388130993778813</c:v>
                </c:pt>
                <c:pt idx="43291">
                  <c:v>0.63388130993778846</c:v>
                </c:pt>
                <c:pt idx="43292">
                  <c:v>0.62645298328809051</c:v>
                </c:pt>
                <c:pt idx="43293">
                  <c:v>0.62645298328809051</c:v>
                </c:pt>
                <c:pt idx="43294">
                  <c:v>2.662729923435962</c:v>
                </c:pt>
                <c:pt idx="43295">
                  <c:v>2.6762232559547039</c:v>
                </c:pt>
                <c:pt idx="43296">
                  <c:v>2.6627299234359625</c:v>
                </c:pt>
                <c:pt idx="43297">
                  <c:v>2.6480787215852919</c:v>
                </c:pt>
                <c:pt idx="43298">
                  <c:v>2.6487967051912156</c:v>
                </c:pt>
                <c:pt idx="43299">
                  <c:v>2.6636228390130547</c:v>
                </c:pt>
                <c:pt idx="43300">
                  <c:v>2.6640839198782769</c:v>
                </c:pt>
                <c:pt idx="43301">
                  <c:v>2.6498078680865058</c:v>
                </c:pt>
                <c:pt idx="43302">
                  <c:v>2.6629247669162535</c:v>
                </c:pt>
                <c:pt idx="43303">
                  <c:v>2.6629247669162535</c:v>
                </c:pt>
                <c:pt idx="43304">
                  <c:v>2.6498078680865063</c:v>
                </c:pt>
                <c:pt idx="43305">
                  <c:v>2.6547076850041291</c:v>
                </c:pt>
                <c:pt idx="43306">
                  <c:v>2.6539373788433784</c:v>
                </c:pt>
                <c:pt idx="43307">
                  <c:v>2.6393115194243517</c:v>
                </c:pt>
                <c:pt idx="43308">
                  <c:v>2.6529416261184671</c:v>
                </c:pt>
                <c:pt idx="43309">
                  <c:v>2.6545192258673667</c:v>
                </c:pt>
                <c:pt idx="43310">
                  <c:v>2.6600602435809071</c:v>
                </c:pt>
                <c:pt idx="43311">
                  <c:v>2.6600602435809066</c:v>
                </c:pt>
                <c:pt idx="43312">
                  <c:v>3.999685744679383</c:v>
                </c:pt>
                <c:pt idx="43313">
                  <c:v>4.0024180126482136</c:v>
                </c:pt>
                <c:pt idx="43314">
                  <c:v>4.0033302668911119</c:v>
                </c:pt>
                <c:pt idx="43315">
                  <c:v>3.9937222589696706</c:v>
                </c:pt>
                <c:pt idx="43316">
                  <c:v>4.0082243558704045</c:v>
                </c:pt>
                <c:pt idx="43317">
                  <c:v>4.0035705253052072</c:v>
                </c:pt>
                <c:pt idx="43318">
                  <c:v>4.0026315680190718</c:v>
                </c:pt>
                <c:pt idx="43319">
                  <c:v>4.0170573677683192</c:v>
                </c:pt>
                <c:pt idx="43320">
                  <c:v>4.0136801835752918</c:v>
                </c:pt>
                <c:pt idx="43321">
                  <c:v>4.0039169102704477</c:v>
                </c:pt>
                <c:pt idx="43322">
                  <c:v>4.5725585196028398</c:v>
                </c:pt>
                <c:pt idx="43323">
                  <c:v>4.5680321292454744</c:v>
                </c:pt>
                <c:pt idx="43324">
                  <c:v>4.5680321292454744</c:v>
                </c:pt>
                <c:pt idx="43325">
                  <c:v>3.8958852329321747</c:v>
                </c:pt>
                <c:pt idx="43326">
                  <c:v>3.8958852329321747</c:v>
                </c:pt>
                <c:pt idx="43327">
                  <c:v>3.8958852329321743</c:v>
                </c:pt>
                <c:pt idx="43328">
                  <c:v>4.4823232302080172</c:v>
                </c:pt>
                <c:pt idx="43329">
                  <c:v>4.4888497654122057</c:v>
                </c:pt>
                <c:pt idx="43330">
                  <c:v>4.4805213178732624</c:v>
                </c:pt>
                <c:pt idx="43331">
                  <c:v>4.4789702854448619</c:v>
                </c:pt>
                <c:pt idx="43332">
                  <c:v>4.4830071110298526</c:v>
                </c:pt>
                <c:pt idx="43333">
                  <c:v>4.4623740374320899</c:v>
                </c:pt>
                <c:pt idx="43334">
                  <c:v>4.4830071110298526</c:v>
                </c:pt>
                <c:pt idx="43335">
                  <c:v>4.4882556595814398</c:v>
                </c:pt>
                <c:pt idx="43336">
                  <c:v>5.0400526018017118</c:v>
                </c:pt>
                <c:pt idx="43337">
                  <c:v>5.0463104509665104</c:v>
                </c:pt>
                <c:pt idx="43338">
                  <c:v>5.0549163126801417</c:v>
                </c:pt>
                <c:pt idx="43339">
                  <c:v>5.046142338202376</c:v>
                </c:pt>
                <c:pt idx="43340">
                  <c:v>5.041309988443853</c:v>
                </c:pt>
                <c:pt idx="43341">
                  <c:v>5.0286410646750381</c:v>
                </c:pt>
                <c:pt idx="43342">
                  <c:v>5.028641064675039</c:v>
                </c:pt>
                <c:pt idx="43343">
                  <c:v>4.1586351556683185</c:v>
                </c:pt>
                <c:pt idx="43344">
                  <c:v>4.1601904335364548</c:v>
                </c:pt>
                <c:pt idx="43345">
                  <c:v>4.1590142187292525</c:v>
                </c:pt>
                <c:pt idx="43346">
                  <c:v>4.1793540855400737</c:v>
                </c:pt>
                <c:pt idx="43347">
                  <c:v>4.1643862327009566</c:v>
                </c:pt>
                <c:pt idx="43348">
                  <c:v>4.1656868247822487</c:v>
                </c:pt>
                <c:pt idx="43349">
                  <c:v>4.1605680418425139</c:v>
                </c:pt>
                <c:pt idx="43350">
                  <c:v>4.1605680418425139</c:v>
                </c:pt>
                <c:pt idx="43351">
                  <c:v>4.1820532649556394</c:v>
                </c:pt>
                <c:pt idx="43352">
                  <c:v>4.1820532649556394</c:v>
                </c:pt>
                <c:pt idx="43353">
                  <c:v>3.5260505995213705</c:v>
                </c:pt>
                <c:pt idx="43354">
                  <c:v>3.5260505995213705</c:v>
                </c:pt>
                <c:pt idx="43355">
                  <c:v>3.5404152460501161</c:v>
                </c:pt>
                <c:pt idx="43356">
                  <c:v>3.5373554396983895</c:v>
                </c:pt>
                <c:pt idx="43357">
                  <c:v>3.5198260897938329</c:v>
                </c:pt>
                <c:pt idx="43358">
                  <c:v>3.5198260897938316</c:v>
                </c:pt>
                <c:pt idx="43359">
                  <c:v>2.6617489829589567</c:v>
                </c:pt>
                <c:pt idx="43360">
                  <c:v>2.6605542970467302</c:v>
                </c:pt>
                <c:pt idx="43361">
                  <c:v>2.6547704984769909</c:v>
                </c:pt>
                <c:pt idx="43362">
                  <c:v>2.6547704984769913</c:v>
                </c:pt>
                <c:pt idx="43363">
                  <c:v>2.6537493061351327</c:v>
                </c:pt>
                <c:pt idx="43364">
                  <c:v>2.654378972854039</c:v>
                </c:pt>
                <c:pt idx="43365">
                  <c:v>2.637879108577045</c:v>
                </c:pt>
                <c:pt idx="43366">
                  <c:v>2.6363197336008306</c:v>
                </c:pt>
                <c:pt idx="43367">
                  <c:v>0.63332295936882155</c:v>
                </c:pt>
                <c:pt idx="43368">
                  <c:v>0.63271519024494716</c:v>
                </c:pt>
                <c:pt idx="43369">
                  <c:v>0.6317548194711905</c:v>
                </c:pt>
                <c:pt idx="43370">
                  <c:v>0.62230513710144597</c:v>
                </c:pt>
                <c:pt idx="43371">
                  <c:v>0.62167274600206468</c:v>
                </c:pt>
                <c:pt idx="43372">
                  <c:v>3.120249663161244</c:v>
                </c:pt>
                <c:pt idx="43373">
                  <c:v>3.1182823822753352</c:v>
                </c:pt>
                <c:pt idx="43374">
                  <c:v>3.1152738591465425</c:v>
                </c:pt>
                <c:pt idx="43375">
                  <c:v>3.8491229321124636</c:v>
                </c:pt>
                <c:pt idx="43376">
                  <c:v>3.8464594041755937</c:v>
                </c:pt>
                <c:pt idx="43377">
                  <c:v>3.8255882954719018</c:v>
                </c:pt>
                <c:pt idx="43378">
                  <c:v>3.8240038727944192</c:v>
                </c:pt>
                <c:pt idx="43379">
                  <c:v>3.8290152729465392</c:v>
                </c:pt>
                <c:pt idx="43380">
                  <c:v>3.8420913946859288</c:v>
                </c:pt>
                <c:pt idx="43381">
                  <c:v>3.8250791208754542</c:v>
                </c:pt>
                <c:pt idx="43382">
                  <c:v>3.816121192695026</c:v>
                </c:pt>
                <c:pt idx="43383">
                  <c:v>3.8199119308184528</c:v>
                </c:pt>
                <c:pt idx="43384">
                  <c:v>3.8176974117359599</c:v>
                </c:pt>
                <c:pt idx="43385">
                  <c:v>3.8375783640614007</c:v>
                </c:pt>
                <c:pt idx="43386">
                  <c:v>3.8167063547701949</c:v>
                </c:pt>
                <c:pt idx="43387">
                  <c:v>3.8176974117359594</c:v>
                </c:pt>
                <c:pt idx="43388">
                  <c:v>3.8226828691925681</c:v>
                </c:pt>
                <c:pt idx="43389">
                  <c:v>3.8214785807569549</c:v>
                </c:pt>
                <c:pt idx="43390">
                  <c:v>3.8000531309610608</c:v>
                </c:pt>
                <c:pt idx="43391">
                  <c:v>3.8214785807569553</c:v>
                </c:pt>
                <c:pt idx="43392">
                  <c:v>3.8263571721883385</c:v>
                </c:pt>
                <c:pt idx="43393">
                  <c:v>3.8344659247670729</c:v>
                </c:pt>
                <c:pt idx="43394">
                  <c:v>3.8390315058912736</c:v>
                </c:pt>
                <c:pt idx="43395">
                  <c:v>3.8445053767801625</c:v>
                </c:pt>
                <c:pt idx="43396">
                  <c:v>4.8029814275231342</c:v>
                </c:pt>
                <c:pt idx="43397">
                  <c:v>4.8158812243141291</c:v>
                </c:pt>
                <c:pt idx="43398">
                  <c:v>4.81588122431413</c:v>
                </c:pt>
                <c:pt idx="43399">
                  <c:v>4.8325972629561562</c:v>
                </c:pt>
                <c:pt idx="43400">
                  <c:v>4.828395625714438</c:v>
                </c:pt>
                <c:pt idx="43401">
                  <c:v>4.8338075006327861</c:v>
                </c:pt>
                <c:pt idx="43402">
                  <c:v>4.8295572957836441</c:v>
                </c:pt>
                <c:pt idx="43403">
                  <c:v>3.878763728885291</c:v>
                </c:pt>
                <c:pt idx="43404">
                  <c:v>3.8816034466928402</c:v>
                </c:pt>
                <c:pt idx="43405">
                  <c:v>3.8859523880947155</c:v>
                </c:pt>
                <c:pt idx="43406">
                  <c:v>3.1436847981790046</c:v>
                </c:pt>
                <c:pt idx="43407">
                  <c:v>3.1451367575552718</c:v>
                </c:pt>
                <c:pt idx="43408">
                  <c:v>3.1508902991724987</c:v>
                </c:pt>
                <c:pt idx="43409">
                  <c:v>3.1514031610466371</c:v>
                </c:pt>
                <c:pt idx="43410">
                  <c:v>3.1501733430989609</c:v>
                </c:pt>
                <c:pt idx="43411">
                  <c:v>3.1569947280284096</c:v>
                </c:pt>
                <c:pt idx="43412">
                  <c:v>3.1576873312596865</c:v>
                </c:pt>
                <c:pt idx="43413">
                  <c:v>3.1526056151082513</c:v>
                </c:pt>
                <c:pt idx="43414">
                  <c:v>3.1526056151082513</c:v>
                </c:pt>
                <c:pt idx="43415">
                  <c:v>3.1576873312596865</c:v>
                </c:pt>
                <c:pt idx="43416">
                  <c:v>4.3426468764868007</c:v>
                </c:pt>
                <c:pt idx="43417">
                  <c:v>4.3515756771644796</c:v>
                </c:pt>
                <c:pt idx="43418">
                  <c:v>4.3543048239046964</c:v>
                </c:pt>
                <c:pt idx="43419">
                  <c:v>4.3543048239046973</c:v>
                </c:pt>
                <c:pt idx="43420">
                  <c:v>4.3580969949363997</c:v>
                </c:pt>
                <c:pt idx="43421">
                  <c:v>4.3663102373113087</c:v>
                </c:pt>
                <c:pt idx="43422">
                  <c:v>4.3536009172787402</c:v>
                </c:pt>
                <c:pt idx="43423">
                  <c:v>4.3536009172787402</c:v>
                </c:pt>
                <c:pt idx="43424">
                  <c:v>4.3486022967712143</c:v>
                </c:pt>
                <c:pt idx="43425">
                  <c:v>4.3467433298323765</c:v>
                </c:pt>
                <c:pt idx="43426">
                  <c:v>4.3520541455915112</c:v>
                </c:pt>
                <c:pt idx="43427">
                  <c:v>3.1466638346416063</c:v>
                </c:pt>
                <c:pt idx="43428">
                  <c:v>3.9036152564974458</c:v>
                </c:pt>
                <c:pt idx="43429">
                  <c:v>3.9099111835256966</c:v>
                </c:pt>
                <c:pt idx="43430">
                  <c:v>3.8962200391061272</c:v>
                </c:pt>
                <c:pt idx="43431">
                  <c:v>3.9049138645150672</c:v>
                </c:pt>
                <c:pt idx="43432">
                  <c:v>3.9040935585674519</c:v>
                </c:pt>
                <c:pt idx="43433">
                  <c:v>3.9058503839297436</c:v>
                </c:pt>
                <c:pt idx="43434">
                  <c:v>3.9058503839297436</c:v>
                </c:pt>
                <c:pt idx="43435">
                  <c:v>3.9069274236745897</c:v>
                </c:pt>
                <c:pt idx="43436">
                  <c:v>3.904365296214626</c:v>
                </c:pt>
                <c:pt idx="43437">
                  <c:v>3.8876133106138022</c:v>
                </c:pt>
                <c:pt idx="43438">
                  <c:v>3.8867271608504801</c:v>
                </c:pt>
                <c:pt idx="43439">
                  <c:v>3.8812149650049759</c:v>
                </c:pt>
                <c:pt idx="43440">
                  <c:v>3.8815120904385463</c:v>
                </c:pt>
                <c:pt idx="43441">
                  <c:v>3.884099071642622</c:v>
                </c:pt>
                <c:pt idx="43442">
                  <c:v>3.884099071642622</c:v>
                </c:pt>
                <c:pt idx="43443">
                  <c:v>3.8796902466549579</c:v>
                </c:pt>
                <c:pt idx="43444">
                  <c:v>3.8803079251745918</c:v>
                </c:pt>
                <c:pt idx="43445">
                  <c:v>3.8815120904385467</c:v>
                </c:pt>
                <c:pt idx="43446">
                  <c:v>3.8815120904385467</c:v>
                </c:pt>
                <c:pt idx="43447">
                  <c:v>2.4519962561061077</c:v>
                </c:pt>
                <c:pt idx="43448">
                  <c:v>2.446150280884257</c:v>
                </c:pt>
                <c:pt idx="43449">
                  <c:v>2.4514159088936105</c:v>
                </c:pt>
                <c:pt idx="43450">
                  <c:v>2.4519962561061082</c:v>
                </c:pt>
                <c:pt idx="43451">
                  <c:v>2.4518412669532794</c:v>
                </c:pt>
                <c:pt idx="43452">
                  <c:v>2.4457459510390542</c:v>
                </c:pt>
                <c:pt idx="43453">
                  <c:v>2.4463975936597682</c:v>
                </c:pt>
                <c:pt idx="43454">
                  <c:v>2.4463975936597682</c:v>
                </c:pt>
                <c:pt idx="43455">
                  <c:v>2.4600950147890224</c:v>
                </c:pt>
                <c:pt idx="43456">
                  <c:v>2.4602428540988872</c:v>
                </c:pt>
                <c:pt idx="43457">
                  <c:v>2.4602428540988872</c:v>
                </c:pt>
                <c:pt idx="43458">
                  <c:v>2.4597153883901797</c:v>
                </c:pt>
                <c:pt idx="43459">
                  <c:v>0.48997175479764005</c:v>
                </c:pt>
                <c:pt idx="43460">
                  <c:v>0.47985104348474827</c:v>
                </c:pt>
                <c:pt idx="43461">
                  <c:v>0.49097494802053598</c:v>
                </c:pt>
                <c:pt idx="43462">
                  <c:v>0.51782031363325165</c:v>
                </c:pt>
                <c:pt idx="43463">
                  <c:v>0.53999754306297387</c:v>
                </c:pt>
                <c:pt idx="43464">
                  <c:v>0.54483044933481262</c:v>
                </c:pt>
                <c:pt idx="43465">
                  <c:v>0.54483044933481228</c:v>
                </c:pt>
                <c:pt idx="43466">
                  <c:v>0.57874842535795978</c:v>
                </c:pt>
                <c:pt idx="43467">
                  <c:v>0.5831613492071952</c:v>
                </c:pt>
                <c:pt idx="43468">
                  <c:v>0.5912574564542048</c:v>
                </c:pt>
                <c:pt idx="43469">
                  <c:v>0.61299863433974577</c:v>
                </c:pt>
                <c:pt idx="43470">
                  <c:v>0.62286538699993699</c:v>
                </c:pt>
                <c:pt idx="43471">
                  <c:v>2.4881057114233478</c:v>
                </c:pt>
                <c:pt idx="43472">
                  <c:v>2.4885439913069924</c:v>
                </c:pt>
                <c:pt idx="43473">
                  <c:v>2.4748251706717017</c:v>
                </c:pt>
                <c:pt idx="43474">
                  <c:v>2.4739352495865212</c:v>
                </c:pt>
                <c:pt idx="43475">
                  <c:v>2.4755579679865303</c:v>
                </c:pt>
                <c:pt idx="43476">
                  <c:v>2.4888806622842754</c:v>
                </c:pt>
                <c:pt idx="43477">
                  <c:v>2.483422079253804</c:v>
                </c:pt>
                <c:pt idx="43478">
                  <c:v>2.488762924607554</c:v>
                </c:pt>
                <c:pt idx="43479">
                  <c:v>2.489366772952704</c:v>
                </c:pt>
                <c:pt idx="43480">
                  <c:v>2.4834220792538035</c:v>
                </c:pt>
                <c:pt idx="43481">
                  <c:v>2.4819323079547333</c:v>
                </c:pt>
                <c:pt idx="43482">
                  <c:v>2.4960246124116705</c:v>
                </c:pt>
                <c:pt idx="43483">
                  <c:v>2.4964790398186611</c:v>
                </c:pt>
                <c:pt idx="43484">
                  <c:v>2.4951408865441795</c:v>
                </c:pt>
                <c:pt idx="43485">
                  <c:v>2.5093333373880302</c:v>
                </c:pt>
                <c:pt idx="43486">
                  <c:v>3.4074411823287827</c:v>
                </c:pt>
                <c:pt idx="43487">
                  <c:v>3.4074411823287827</c:v>
                </c:pt>
                <c:pt idx="43488">
                  <c:v>3.4002078729990286</c:v>
                </c:pt>
                <c:pt idx="43489">
                  <c:v>3.4074411823287827</c:v>
                </c:pt>
                <c:pt idx="43490">
                  <c:v>3.4074411823287831</c:v>
                </c:pt>
                <c:pt idx="43491">
                  <c:v>3.4217852667972544</c:v>
                </c:pt>
                <c:pt idx="43492">
                  <c:v>3.4309106468699255</c:v>
                </c:pt>
                <c:pt idx="43493">
                  <c:v>3.4136090419008043</c:v>
                </c:pt>
                <c:pt idx="43494">
                  <c:v>3.4311721162849405</c:v>
                </c:pt>
                <c:pt idx="43495">
                  <c:v>3.4307142341045265</c:v>
                </c:pt>
                <c:pt idx="43496">
                  <c:v>3.4221440161123442</c:v>
                </c:pt>
                <c:pt idx="43497">
                  <c:v>3.4038494383505595</c:v>
                </c:pt>
                <c:pt idx="43498">
                  <c:v>3.4038494383505582</c:v>
                </c:pt>
                <c:pt idx="43499">
                  <c:v>3.4038494383505582</c:v>
                </c:pt>
                <c:pt idx="43500">
                  <c:v>4.0763201611492033</c:v>
                </c:pt>
                <c:pt idx="43501">
                  <c:v>4.0816606921991321</c:v>
                </c:pt>
                <c:pt idx="43502">
                  <c:v>3.408754468120784</c:v>
                </c:pt>
                <c:pt idx="43503">
                  <c:v>3.4127980195992627</c:v>
                </c:pt>
                <c:pt idx="43504">
                  <c:v>3.4263925065206551</c:v>
                </c:pt>
                <c:pt idx="43505">
                  <c:v>3.4261235728929242</c:v>
                </c:pt>
                <c:pt idx="43506">
                  <c:v>3.4226501695532021</c:v>
                </c:pt>
                <c:pt idx="43507">
                  <c:v>3.4145428481134195</c:v>
                </c:pt>
                <c:pt idx="43508">
                  <c:v>3.4172740854104613</c:v>
                </c:pt>
                <c:pt idx="43509">
                  <c:v>3.4172740854104613</c:v>
                </c:pt>
                <c:pt idx="43510">
                  <c:v>3.4163972906338897</c:v>
                </c:pt>
                <c:pt idx="43511">
                  <c:v>3.4231324917670771</c:v>
                </c:pt>
                <c:pt idx="43512">
                  <c:v>3.4253370296818204</c:v>
                </c:pt>
                <c:pt idx="43513">
                  <c:v>3.4079186341920908</c:v>
                </c:pt>
                <c:pt idx="43514">
                  <c:v>3.4082968945096077</c:v>
                </c:pt>
                <c:pt idx="43515">
                  <c:v>3.4253370296818204</c:v>
                </c:pt>
                <c:pt idx="43516">
                  <c:v>3.4118571328080298</c:v>
                </c:pt>
                <c:pt idx="43517">
                  <c:v>2.5046041370753045</c:v>
                </c:pt>
                <c:pt idx="43518">
                  <c:v>2.505841198971734</c:v>
                </c:pt>
                <c:pt idx="43519">
                  <c:v>2.5055542774509711</c:v>
                </c:pt>
                <c:pt idx="43520">
                  <c:v>2.5008143834849395</c:v>
                </c:pt>
                <c:pt idx="43521">
                  <c:v>2.500259008435163</c:v>
                </c:pt>
                <c:pt idx="43522">
                  <c:v>2.4853486388029307</c:v>
                </c:pt>
                <c:pt idx="43523">
                  <c:v>2.4853486388029307</c:v>
                </c:pt>
                <c:pt idx="43524">
                  <c:v>2.486076837852055</c:v>
                </c:pt>
                <c:pt idx="43525">
                  <c:v>2.4704322253024253</c:v>
                </c:pt>
                <c:pt idx="43526">
                  <c:v>2.4774983081337125</c:v>
                </c:pt>
                <c:pt idx="43527">
                  <c:v>2.4783276224846555</c:v>
                </c:pt>
                <c:pt idx="43528">
                  <c:v>2.4915735200108271</c:v>
                </c:pt>
                <c:pt idx="43529">
                  <c:v>2.4918068032335485</c:v>
                </c:pt>
                <c:pt idx="43530">
                  <c:v>2.4779035985074875</c:v>
                </c:pt>
                <c:pt idx="43531">
                  <c:v>0.60224139099541452</c:v>
                </c:pt>
                <c:pt idx="43532">
                  <c:v>0.6066041760743146</c:v>
                </c:pt>
                <c:pt idx="43533">
                  <c:v>0.61087768011479404</c:v>
                </c:pt>
                <c:pt idx="43534">
                  <c:v>0.61960768528388122</c:v>
                </c:pt>
                <c:pt idx="43535">
                  <c:v>0.60359920304688386</c:v>
                </c:pt>
                <c:pt idx="43536">
                  <c:v>0.61960768528388155</c:v>
                </c:pt>
                <c:pt idx="43537">
                  <c:v>0.61560157290741013</c:v>
                </c:pt>
                <c:pt idx="43538">
                  <c:v>0.61560157290740969</c:v>
                </c:pt>
                <c:pt idx="43539">
                  <c:v>0.61560157290740902</c:v>
                </c:pt>
                <c:pt idx="43540">
                  <c:v>0.60648348406300956</c:v>
                </c:pt>
                <c:pt idx="43541">
                  <c:v>0.60648348406300878</c:v>
                </c:pt>
                <c:pt idx="43542">
                  <c:v>0.59663673220689351</c:v>
                </c:pt>
                <c:pt idx="43543">
                  <c:v>0.60038762192942907</c:v>
                </c:pt>
                <c:pt idx="43544">
                  <c:v>0.58243447421438044</c:v>
                </c:pt>
                <c:pt idx="43545">
                  <c:v>0.57379104232267175</c:v>
                </c:pt>
                <c:pt idx="43546">
                  <c:v>0.53782373548166096</c:v>
                </c:pt>
                <c:pt idx="43547">
                  <c:v>0.54147104714946959</c:v>
                </c:pt>
                <c:pt idx="43548">
                  <c:v>0.49914906779783913</c:v>
                </c:pt>
                <c:pt idx="43549">
                  <c:v>0.4798703432240099</c:v>
                </c:pt>
                <c:pt idx="43550">
                  <c:v>0.47539769210711214</c:v>
                </c:pt>
                <c:pt idx="43551">
                  <c:v>0.47478496145664467</c:v>
                </c:pt>
                <c:pt idx="43552">
                  <c:v>0.47512258125839779</c:v>
                </c:pt>
                <c:pt idx="43553">
                  <c:v>0.48405109550471109</c:v>
                </c:pt>
                <c:pt idx="43554">
                  <c:v>0.47080349544320238</c:v>
                </c:pt>
                <c:pt idx="43555">
                  <c:v>0.47080349544320133</c:v>
                </c:pt>
                <c:pt idx="43556">
                  <c:v>0.46633643114550338</c:v>
                </c:pt>
                <c:pt idx="43557">
                  <c:v>0.45224172811137042</c:v>
                </c:pt>
                <c:pt idx="43558">
                  <c:v>0.47305277527966072</c:v>
                </c:pt>
                <c:pt idx="43559">
                  <c:v>0.42211393829043448</c:v>
                </c:pt>
                <c:pt idx="43560">
                  <c:v>0.42211393829043448</c:v>
                </c:pt>
                <c:pt idx="43561">
                  <c:v>0.41472638071827717</c:v>
                </c:pt>
                <c:pt idx="43562">
                  <c:v>0.39174739944763315</c:v>
                </c:pt>
                <c:pt idx="43563">
                  <c:v>0.38717855318954242</c:v>
                </c:pt>
                <c:pt idx="43564">
                  <c:v>0.36882635807944936</c:v>
                </c:pt>
                <c:pt idx="43565">
                  <c:v>0.35789504853354298</c:v>
                </c:pt>
                <c:pt idx="43566">
                  <c:v>0.32867247882210476</c:v>
                </c:pt>
                <c:pt idx="43567">
                  <c:v>0.25550056967258611</c:v>
                </c:pt>
                <c:pt idx="43568">
                  <c:v>0.24847631409865384</c:v>
                </c:pt>
                <c:pt idx="43569">
                  <c:v>0.21969991832110655</c:v>
                </c:pt>
                <c:pt idx="43570">
                  <c:v>0.21969991832110655</c:v>
                </c:pt>
                <c:pt idx="43571">
                  <c:v>0.22036945139755656</c:v>
                </c:pt>
                <c:pt idx="43572">
                  <c:v>0.22126093099272226</c:v>
                </c:pt>
                <c:pt idx="43573">
                  <c:v>0.22126093099272118</c:v>
                </c:pt>
                <c:pt idx="43574">
                  <c:v>0.21300119935370629</c:v>
                </c:pt>
                <c:pt idx="43575">
                  <c:v>0.21232877045701123</c:v>
                </c:pt>
                <c:pt idx="43576">
                  <c:v>0.21232877045701012</c:v>
                </c:pt>
                <c:pt idx="43577">
                  <c:v>0.21300119935370629</c:v>
                </c:pt>
                <c:pt idx="43578">
                  <c:v>0.2315852710626298</c:v>
                </c:pt>
                <c:pt idx="43579">
                  <c:v>0.2315852710626298</c:v>
                </c:pt>
                <c:pt idx="43580">
                  <c:v>0.23162660575874075</c:v>
                </c:pt>
                <c:pt idx="43581">
                  <c:v>0.2651255764348584</c:v>
                </c:pt>
                <c:pt idx="43582">
                  <c:v>0.28680313000351154</c:v>
                </c:pt>
                <c:pt idx="43583">
                  <c:v>0.28686779560279152</c:v>
                </c:pt>
                <c:pt idx="43584">
                  <c:v>0.26550444791498595</c:v>
                </c:pt>
                <c:pt idx="43585">
                  <c:v>2.4114634742017027</c:v>
                </c:pt>
                <c:pt idx="43586">
                  <c:v>2.4114634742017027</c:v>
                </c:pt>
                <c:pt idx="43587">
                  <c:v>2.4114634742017027</c:v>
                </c:pt>
                <c:pt idx="43588">
                  <c:v>2.4112389896359256</c:v>
                </c:pt>
                <c:pt idx="43589">
                  <c:v>2.4123956901098893</c:v>
                </c:pt>
                <c:pt idx="43590">
                  <c:v>2.4267420338930696</c:v>
                </c:pt>
                <c:pt idx="43591">
                  <c:v>2.4259865667518343</c:v>
                </c:pt>
                <c:pt idx="43592">
                  <c:v>2.4314653452776493</c:v>
                </c:pt>
                <c:pt idx="43593">
                  <c:v>2.4314653452776493</c:v>
                </c:pt>
                <c:pt idx="43594">
                  <c:v>2.4299819931416602</c:v>
                </c:pt>
                <c:pt idx="43595">
                  <c:v>2.4360428967481438</c:v>
                </c:pt>
                <c:pt idx="43596">
                  <c:v>2.4360428967481429</c:v>
                </c:pt>
                <c:pt idx="43597">
                  <c:v>2.4347090200857662</c:v>
                </c:pt>
                <c:pt idx="43598">
                  <c:v>2.4347744106592808</c:v>
                </c:pt>
                <c:pt idx="43599">
                  <c:v>2.4490054257682337</c:v>
                </c:pt>
                <c:pt idx="43600">
                  <c:v>2.4475988786056249</c:v>
                </c:pt>
                <c:pt idx="43601">
                  <c:v>2.4621473373716123</c:v>
                </c:pt>
                <c:pt idx="43602">
                  <c:v>2.4616310274483806</c:v>
                </c:pt>
                <c:pt idx="43603">
                  <c:v>2.4670051293040491</c:v>
                </c:pt>
                <c:pt idx="43604">
                  <c:v>2.4728185921741797</c:v>
                </c:pt>
                <c:pt idx="43605">
                  <c:v>2.4859757211526121</c:v>
                </c:pt>
                <c:pt idx="43606">
                  <c:v>2.4856270185484775</c:v>
                </c:pt>
                <c:pt idx="43607">
                  <c:v>2.4856270185484775</c:v>
                </c:pt>
                <c:pt idx="43608">
                  <c:v>2.4844295245458192</c:v>
                </c:pt>
                <c:pt idx="43609">
                  <c:v>3.8965133497935911</c:v>
                </c:pt>
                <c:pt idx="43610">
                  <c:v>3.9032568780421499</c:v>
                </c:pt>
                <c:pt idx="43611">
                  <c:v>3.9023614012189092</c:v>
                </c:pt>
                <c:pt idx="43612">
                  <c:v>3.9066264378450537</c:v>
                </c:pt>
                <c:pt idx="43613">
                  <c:v>3.8968135612730497</c:v>
                </c:pt>
                <c:pt idx="43614">
                  <c:v>3.8941112923931995</c:v>
                </c:pt>
                <c:pt idx="43615">
                  <c:v>3.8907583543983435</c:v>
                </c:pt>
                <c:pt idx="43616">
                  <c:v>3.1399360731047032</c:v>
                </c:pt>
                <c:pt idx="43617">
                  <c:v>3.9965652136257934</c:v>
                </c:pt>
                <c:pt idx="43618">
                  <c:v>4.5623320718030493</c:v>
                </c:pt>
                <c:pt idx="43619">
                  <c:v>4.5759076989719674</c:v>
                </c:pt>
                <c:pt idx="43620">
                  <c:v>4.5743751897599028</c:v>
                </c:pt>
                <c:pt idx="43621">
                  <c:v>4.5660789584884407</c:v>
                </c:pt>
                <c:pt idx="43622">
                  <c:v>4.5711864746080924</c:v>
                </c:pt>
                <c:pt idx="43623">
                  <c:v>4.5631236619919244</c:v>
                </c:pt>
                <c:pt idx="43624">
                  <c:v>4.5602033312645815</c:v>
                </c:pt>
                <c:pt idx="43625">
                  <c:v>4.5646794396865129</c:v>
                </c:pt>
                <c:pt idx="43626">
                  <c:v>4.5646794396865129</c:v>
                </c:pt>
                <c:pt idx="43627">
                  <c:v>4.5646794396865129</c:v>
                </c:pt>
                <c:pt idx="43628">
                  <c:v>4.5697761212259573</c:v>
                </c:pt>
                <c:pt idx="43629">
                  <c:v>4.5828540448796895</c:v>
                </c:pt>
                <c:pt idx="43630">
                  <c:v>4.5668570823731782</c:v>
                </c:pt>
                <c:pt idx="43631">
                  <c:v>4.5706950825865951</c:v>
                </c:pt>
                <c:pt idx="43632">
                  <c:v>4.5544715252254573</c:v>
                </c:pt>
                <c:pt idx="43633">
                  <c:v>4.5758300055109169</c:v>
                </c:pt>
                <c:pt idx="43634">
                  <c:v>4.5758300055109169</c:v>
                </c:pt>
                <c:pt idx="43635">
                  <c:v>4.5691536512191782</c:v>
                </c:pt>
                <c:pt idx="43636">
                  <c:v>4.5529823389708248</c:v>
                </c:pt>
                <c:pt idx="43637">
                  <c:v>4.5529823389708248</c:v>
                </c:pt>
                <c:pt idx="43638">
                  <c:v>4.5545230745979053</c:v>
                </c:pt>
                <c:pt idx="43639">
                  <c:v>4.5545230745979053</c:v>
                </c:pt>
                <c:pt idx="43640">
                  <c:v>3.4939859732502527</c:v>
                </c:pt>
                <c:pt idx="43641">
                  <c:v>3.4839168306419697</c:v>
                </c:pt>
                <c:pt idx="43642">
                  <c:v>3.4852313055034965</c:v>
                </c:pt>
                <c:pt idx="43643">
                  <c:v>3.491272037101198</c:v>
                </c:pt>
                <c:pt idx="43644">
                  <c:v>3.5015563805782661</c:v>
                </c:pt>
                <c:pt idx="43645">
                  <c:v>3.5108578348791868</c:v>
                </c:pt>
                <c:pt idx="43646">
                  <c:v>3.5103462509058412</c:v>
                </c:pt>
                <c:pt idx="43647">
                  <c:v>3.5103462509058412</c:v>
                </c:pt>
                <c:pt idx="43648">
                  <c:v>2.453954590483288</c:v>
                </c:pt>
                <c:pt idx="43649">
                  <c:v>3.1262754816389378</c:v>
                </c:pt>
                <c:pt idx="43650">
                  <c:v>3.120396405152102</c:v>
                </c:pt>
                <c:pt idx="43651">
                  <c:v>3.1258425794376783</c:v>
                </c:pt>
                <c:pt idx="43652">
                  <c:v>3.120396405152102</c:v>
                </c:pt>
                <c:pt idx="43653">
                  <c:v>3.1324165353088627</c:v>
                </c:pt>
                <c:pt idx="43654">
                  <c:v>3.1318904388761486</c:v>
                </c:pt>
                <c:pt idx="43655">
                  <c:v>3.133694722186998</c:v>
                </c:pt>
                <c:pt idx="43656">
                  <c:v>3.1322511627444647</c:v>
                </c:pt>
                <c:pt idx="43657">
                  <c:v>3.1322511627444651</c:v>
                </c:pt>
                <c:pt idx="43658">
                  <c:v>3.1377065333268503</c:v>
                </c:pt>
                <c:pt idx="43659">
                  <c:v>4.3304208147572014</c:v>
                </c:pt>
                <c:pt idx="43660">
                  <c:v>4.3198483661290199</c:v>
                </c:pt>
                <c:pt idx="43661">
                  <c:v>4.3168203434022177</c:v>
                </c:pt>
                <c:pt idx="43662">
                  <c:v>4.3312724120743384</c:v>
                </c:pt>
                <c:pt idx="43663">
                  <c:v>4.3325176825147311</c:v>
                </c:pt>
                <c:pt idx="43664">
                  <c:v>4.3181122547160387</c:v>
                </c:pt>
                <c:pt idx="43665">
                  <c:v>4.3110593990990012</c:v>
                </c:pt>
                <c:pt idx="43666">
                  <c:v>4.3100644323525126</c:v>
                </c:pt>
                <c:pt idx="43667">
                  <c:v>4.3171373466600729</c:v>
                </c:pt>
                <c:pt idx="43668">
                  <c:v>4.3270327217179565</c:v>
                </c:pt>
                <c:pt idx="43669">
                  <c:v>4.3257810011038398</c:v>
                </c:pt>
                <c:pt idx="43670">
                  <c:v>4.3288985364665065</c:v>
                </c:pt>
                <c:pt idx="43671">
                  <c:v>4.3462952994918593</c:v>
                </c:pt>
                <c:pt idx="43672">
                  <c:v>4.3462952994918584</c:v>
                </c:pt>
                <c:pt idx="43673">
                  <c:v>4.35152379210035</c:v>
                </c:pt>
                <c:pt idx="43674">
                  <c:v>4.3451295949223594</c:v>
                </c:pt>
                <c:pt idx="43675">
                  <c:v>4.3451295949223594</c:v>
                </c:pt>
                <c:pt idx="43676">
                  <c:v>4.3386199115309214</c:v>
                </c:pt>
                <c:pt idx="43677">
                  <c:v>4.3392892046104405</c:v>
                </c:pt>
                <c:pt idx="43678">
                  <c:v>4.3548246833704836</c:v>
                </c:pt>
                <c:pt idx="43679">
                  <c:v>4.351113843068025</c:v>
                </c:pt>
                <c:pt idx="43680">
                  <c:v>3.160681606964475</c:v>
                </c:pt>
                <c:pt idx="43681">
                  <c:v>3.1610553237210812</c:v>
                </c:pt>
                <c:pt idx="43682">
                  <c:v>3.1563309931294254</c:v>
                </c:pt>
                <c:pt idx="43683">
                  <c:v>3.1610553237210812</c:v>
                </c:pt>
                <c:pt idx="43684">
                  <c:v>3.1495368157883536</c:v>
                </c:pt>
                <c:pt idx="43685">
                  <c:v>3.1495368157883536</c:v>
                </c:pt>
                <c:pt idx="43686">
                  <c:v>3.1603972899268378</c:v>
                </c:pt>
                <c:pt idx="43687">
                  <c:v>3.1603972899268378</c:v>
                </c:pt>
                <c:pt idx="43688">
                  <c:v>3.1563309931294254</c:v>
                </c:pt>
                <c:pt idx="43689">
                  <c:v>3.1506598667983665</c:v>
                </c:pt>
                <c:pt idx="43690">
                  <c:v>0.58455275645406324</c:v>
                </c:pt>
                <c:pt idx="43691">
                  <c:v>2.4827419721574318</c:v>
                </c:pt>
                <c:pt idx="43692">
                  <c:v>2.4833365260811897</c:v>
                </c:pt>
                <c:pt idx="43693">
                  <c:v>2.4701779248120825</c:v>
                </c:pt>
                <c:pt idx="43694">
                  <c:v>2.4690776903530107</c:v>
                </c:pt>
                <c:pt idx="43695">
                  <c:v>2.4825573505881828</c:v>
                </c:pt>
                <c:pt idx="43696">
                  <c:v>2.4835127202899185</c:v>
                </c:pt>
                <c:pt idx="43697">
                  <c:v>2.4888664470933795</c:v>
                </c:pt>
                <c:pt idx="43698">
                  <c:v>2.4835127202899185</c:v>
                </c:pt>
                <c:pt idx="43699">
                  <c:v>2.4785242726750396</c:v>
                </c:pt>
                <c:pt idx="43700">
                  <c:v>2.4785242726750396</c:v>
                </c:pt>
                <c:pt idx="43701">
                  <c:v>2.4772723095642131</c:v>
                </c:pt>
                <c:pt idx="43702">
                  <c:v>2.4619802334980831</c:v>
                </c:pt>
                <c:pt idx="43703">
                  <c:v>2.462794017056126</c:v>
                </c:pt>
                <c:pt idx="43704">
                  <c:v>2.4566272891664318</c:v>
                </c:pt>
                <c:pt idx="43705">
                  <c:v>2.4572930907864965</c:v>
                </c:pt>
                <c:pt idx="43706">
                  <c:v>2.4516514322099772</c:v>
                </c:pt>
                <c:pt idx="43707">
                  <c:v>2.4579531132150967</c:v>
                </c:pt>
                <c:pt idx="43708">
                  <c:v>2.4580184040209545</c:v>
                </c:pt>
                <c:pt idx="43709">
                  <c:v>2.4427146773205193</c:v>
                </c:pt>
                <c:pt idx="43710">
                  <c:v>2.4588542355993939</c:v>
                </c:pt>
                <c:pt idx="43711">
                  <c:v>2.4516731422989761</c:v>
                </c:pt>
                <c:pt idx="43712">
                  <c:v>2.4505897376825372</c:v>
                </c:pt>
                <c:pt idx="43713">
                  <c:v>2.449959470029389</c:v>
                </c:pt>
                <c:pt idx="43714">
                  <c:v>2.4413741950913339</c:v>
                </c:pt>
                <c:pt idx="43715">
                  <c:v>2.457825733470179</c:v>
                </c:pt>
                <c:pt idx="43716">
                  <c:v>2.4584475084746229</c:v>
                </c:pt>
                <c:pt idx="43717">
                  <c:v>3.8552102061509981</c:v>
                </c:pt>
                <c:pt idx="43718">
                  <c:v>3.8592768620588624</c:v>
                </c:pt>
                <c:pt idx="43719">
                  <c:v>3.8579184889831306</c:v>
                </c:pt>
                <c:pt idx="43720">
                  <c:v>3.8683299278630892</c:v>
                </c:pt>
                <c:pt idx="43721">
                  <c:v>3.8705654898526527</c:v>
                </c:pt>
                <c:pt idx="43722">
                  <c:v>3.125798220635656</c:v>
                </c:pt>
                <c:pt idx="43723">
                  <c:v>3.1240341441839354</c:v>
                </c:pt>
                <c:pt idx="43724">
                  <c:v>3.122534665417275</c:v>
                </c:pt>
                <c:pt idx="43725">
                  <c:v>3.1373752011778353</c:v>
                </c:pt>
                <c:pt idx="43726">
                  <c:v>3.1373752011778353</c:v>
                </c:pt>
                <c:pt idx="43727">
                  <c:v>3.1369893588045312</c:v>
                </c:pt>
                <c:pt idx="43728">
                  <c:v>3.1299414375840189</c:v>
                </c:pt>
                <c:pt idx="43729">
                  <c:v>3.1284928700377774</c:v>
                </c:pt>
                <c:pt idx="43730">
                  <c:v>3.1412282770358368</c:v>
                </c:pt>
                <c:pt idx="43731">
                  <c:v>3.1398774805925398</c:v>
                </c:pt>
                <c:pt idx="43732">
                  <c:v>3.1399736704954688</c:v>
                </c:pt>
                <c:pt idx="43733">
                  <c:v>3.1397743610809941</c:v>
                </c:pt>
                <c:pt idx="43734">
                  <c:v>3.1407185163856273</c:v>
                </c:pt>
                <c:pt idx="43735">
                  <c:v>3.154012260640493</c:v>
                </c:pt>
                <c:pt idx="43736">
                  <c:v>3.1533573275104074</c:v>
                </c:pt>
                <c:pt idx="43737">
                  <c:v>3.1516435432855356</c:v>
                </c:pt>
                <c:pt idx="43738">
                  <c:v>3.1441201006125645</c:v>
                </c:pt>
                <c:pt idx="43739">
                  <c:v>3.1466566255050052</c:v>
                </c:pt>
                <c:pt idx="43740">
                  <c:v>3.1451038952579453</c:v>
                </c:pt>
                <c:pt idx="43741">
                  <c:v>3.1451038952579453</c:v>
                </c:pt>
                <c:pt idx="43742">
                  <c:v>3.1466566255050052</c:v>
                </c:pt>
                <c:pt idx="43743">
                  <c:v>3.1485229098813727</c:v>
                </c:pt>
                <c:pt idx="43744">
                  <c:v>3.1503549591063997</c:v>
                </c:pt>
                <c:pt idx="43745">
                  <c:v>3.1503549591063988</c:v>
                </c:pt>
                <c:pt idx="43746">
                  <c:v>3.1380801012983097</c:v>
                </c:pt>
                <c:pt idx="43747">
                  <c:v>3.1512161981646769</c:v>
                </c:pt>
                <c:pt idx="43748">
                  <c:v>0.66449213079121916</c:v>
                </c:pt>
                <c:pt idx="43749">
                  <c:v>0.69330779773008411</c:v>
                </c:pt>
                <c:pt idx="43750">
                  <c:v>0.70043252580458659</c:v>
                </c:pt>
                <c:pt idx="43751">
                  <c:v>0.69330779773008477</c:v>
                </c:pt>
                <c:pt idx="43752">
                  <c:v>0.69330779773008377</c:v>
                </c:pt>
                <c:pt idx="43753">
                  <c:v>0.69330779773008344</c:v>
                </c:pt>
                <c:pt idx="43754">
                  <c:v>0.68400398128226392</c:v>
                </c:pt>
                <c:pt idx="43755">
                  <c:v>0.69330779773008411</c:v>
                </c:pt>
                <c:pt idx="43756">
                  <c:v>0.69330779773008377</c:v>
                </c:pt>
                <c:pt idx="43757">
                  <c:v>2.6610809008510219</c:v>
                </c:pt>
                <c:pt idx="43758">
                  <c:v>2.6620512206478586</c:v>
                </c:pt>
                <c:pt idx="43759">
                  <c:v>2.662927365514546</c:v>
                </c:pt>
                <c:pt idx="43760">
                  <c:v>2.6692655964031595</c:v>
                </c:pt>
                <c:pt idx="43761">
                  <c:v>2.6556862109030188</c:v>
                </c:pt>
                <c:pt idx="43762">
                  <c:v>2.6564802376192449</c:v>
                </c:pt>
                <c:pt idx="43763">
                  <c:v>2.6556862109030188</c:v>
                </c:pt>
                <c:pt idx="43764">
                  <c:v>2.6698252289956903</c:v>
                </c:pt>
                <c:pt idx="43765">
                  <c:v>2.6698252289956903</c:v>
                </c:pt>
                <c:pt idx="43766">
                  <c:v>2.6620507124842052</c:v>
                </c:pt>
                <c:pt idx="43767">
                  <c:v>2.6620507124842052</c:v>
                </c:pt>
                <c:pt idx="43768">
                  <c:v>2.6668117600572412</c:v>
                </c:pt>
                <c:pt idx="43769">
                  <c:v>2.6671023631665762</c:v>
                </c:pt>
                <c:pt idx="43770">
                  <c:v>2.665920390719986</c:v>
                </c:pt>
                <c:pt idx="43771">
                  <c:v>2.6662101347850244</c:v>
                </c:pt>
                <c:pt idx="43772">
                  <c:v>3.6507650260944509</c:v>
                </c:pt>
                <c:pt idx="43773">
                  <c:v>3.6516268379991712</c:v>
                </c:pt>
                <c:pt idx="43774">
                  <c:v>3.6507650260944509</c:v>
                </c:pt>
                <c:pt idx="43775">
                  <c:v>3.650478750693007</c:v>
                </c:pt>
                <c:pt idx="43776">
                  <c:v>3.6509974261885438</c:v>
                </c:pt>
                <c:pt idx="43777">
                  <c:v>3.6498493547233992</c:v>
                </c:pt>
                <c:pt idx="43778">
                  <c:v>3.6326962435522776</c:v>
                </c:pt>
                <c:pt idx="43779">
                  <c:v>3.6369594352154517</c:v>
                </c:pt>
                <c:pt idx="43780">
                  <c:v>3.6369594352154517</c:v>
                </c:pt>
                <c:pt idx="43781">
                  <c:v>3.644774422804812</c:v>
                </c:pt>
                <c:pt idx="43782">
                  <c:v>3.6423268383117904</c:v>
                </c:pt>
                <c:pt idx="43783">
                  <c:v>4.2731816635449285</c:v>
                </c:pt>
                <c:pt idx="43784">
                  <c:v>4.2663167651845644</c:v>
                </c:pt>
                <c:pt idx="43785">
                  <c:v>4.2663167651845653</c:v>
                </c:pt>
                <c:pt idx="43786">
                  <c:v>4.2728752866659487</c:v>
                </c:pt>
                <c:pt idx="43787">
                  <c:v>4.2728752866659487</c:v>
                </c:pt>
                <c:pt idx="43788">
                  <c:v>3.5172879194078619</c:v>
                </c:pt>
                <c:pt idx="43789">
                  <c:v>3.5142889828741857</c:v>
                </c:pt>
                <c:pt idx="43790">
                  <c:v>3.5116568036702818</c:v>
                </c:pt>
                <c:pt idx="43791">
                  <c:v>3.5198442491083703</c:v>
                </c:pt>
                <c:pt idx="43792">
                  <c:v>3.517219126670331</c:v>
                </c:pt>
                <c:pt idx="43793">
                  <c:v>3.5172191266703314</c:v>
                </c:pt>
                <c:pt idx="43794">
                  <c:v>3.5178193480707289</c:v>
                </c:pt>
                <c:pt idx="43795">
                  <c:v>3.5035857059828768</c:v>
                </c:pt>
                <c:pt idx="43796">
                  <c:v>3.4987586471146628</c:v>
                </c:pt>
                <c:pt idx="43797">
                  <c:v>3.4880831167482853</c:v>
                </c:pt>
                <c:pt idx="43798">
                  <c:v>3.5043519249858344</c:v>
                </c:pt>
                <c:pt idx="43799">
                  <c:v>3.4981361619725879</c:v>
                </c:pt>
                <c:pt idx="43800">
                  <c:v>3.5056865652029314</c:v>
                </c:pt>
                <c:pt idx="43801">
                  <c:v>3.5088821590705339</c:v>
                </c:pt>
                <c:pt idx="43802">
                  <c:v>3.5088821590705339</c:v>
                </c:pt>
                <c:pt idx="43803">
                  <c:v>2.4709776277912243</c:v>
                </c:pt>
                <c:pt idx="43804">
                  <c:v>2.4709776277912243</c:v>
                </c:pt>
                <c:pt idx="43805">
                  <c:v>2.4716652241411921</c:v>
                </c:pt>
                <c:pt idx="43806">
                  <c:v>2.4716652241411921</c:v>
                </c:pt>
                <c:pt idx="43807">
                  <c:v>2.4733176415671747</c:v>
                </c:pt>
                <c:pt idx="43808">
                  <c:v>2.4739772584941653</c:v>
                </c:pt>
                <c:pt idx="43809">
                  <c:v>2.4807353060511859</c:v>
                </c:pt>
                <c:pt idx="43810">
                  <c:v>2.479914695924736</c:v>
                </c:pt>
                <c:pt idx="43811">
                  <c:v>2.4714333554407282</c:v>
                </c:pt>
                <c:pt idx="43812">
                  <c:v>2.4628129142450756</c:v>
                </c:pt>
                <c:pt idx="43813">
                  <c:v>2.4636347013563857</c:v>
                </c:pt>
                <c:pt idx="43814">
                  <c:v>0.55865747912314545</c:v>
                </c:pt>
                <c:pt idx="43815">
                  <c:v>0.57878406937252214</c:v>
                </c:pt>
                <c:pt idx="43816">
                  <c:v>0.57006293352486814</c:v>
                </c:pt>
                <c:pt idx="43817">
                  <c:v>0.57456027614699989</c:v>
                </c:pt>
                <c:pt idx="43818">
                  <c:v>0.54926319960011982</c:v>
                </c:pt>
                <c:pt idx="43819">
                  <c:v>0.52900526091618483</c:v>
                </c:pt>
                <c:pt idx="43820">
                  <c:v>0.50643615139743492</c:v>
                </c:pt>
                <c:pt idx="43821">
                  <c:v>0.49484307311866732</c:v>
                </c:pt>
                <c:pt idx="43822">
                  <c:v>0.4671617090847266</c:v>
                </c:pt>
                <c:pt idx="43823">
                  <c:v>0.49484307311866732</c:v>
                </c:pt>
                <c:pt idx="43824">
                  <c:v>0.49484307311866876</c:v>
                </c:pt>
                <c:pt idx="43825">
                  <c:v>0.48779030951443952</c:v>
                </c:pt>
                <c:pt idx="43826">
                  <c:v>0.48779702923179802</c:v>
                </c:pt>
                <c:pt idx="43827">
                  <c:v>0.45938343740260601</c:v>
                </c:pt>
                <c:pt idx="43828">
                  <c:v>0.47687097974351617</c:v>
                </c:pt>
                <c:pt idx="43829">
                  <c:v>0.45938343740260751</c:v>
                </c:pt>
                <c:pt idx="43830">
                  <c:v>2.4609498031050343</c:v>
                </c:pt>
                <c:pt idx="43831">
                  <c:v>2.4549275661083594</c:v>
                </c:pt>
                <c:pt idx="43832">
                  <c:v>2.4599173336194484</c:v>
                </c:pt>
                <c:pt idx="43833">
                  <c:v>2.459917333619448</c:v>
                </c:pt>
                <c:pt idx="43834">
                  <c:v>2.4726747556948472</c:v>
                </c:pt>
                <c:pt idx="43835">
                  <c:v>2.4720407107801488</c:v>
                </c:pt>
                <c:pt idx="43836">
                  <c:v>2.4715350355278862</c:v>
                </c:pt>
                <c:pt idx="43837">
                  <c:v>2.4707172449461927</c:v>
                </c:pt>
                <c:pt idx="43838">
                  <c:v>2.4835368857859383</c:v>
                </c:pt>
                <c:pt idx="43839">
                  <c:v>2.4837180619044057</c:v>
                </c:pt>
                <c:pt idx="43840">
                  <c:v>2.478455124122541</c:v>
                </c:pt>
                <c:pt idx="43841">
                  <c:v>2.4781372552752905</c:v>
                </c:pt>
                <c:pt idx="43842">
                  <c:v>2.4729979552309547</c:v>
                </c:pt>
                <c:pt idx="43843">
                  <c:v>2.4813702220709084</c:v>
                </c:pt>
                <c:pt idx="43844">
                  <c:v>2.4813702220709084</c:v>
                </c:pt>
                <c:pt idx="43845">
                  <c:v>2.4761359347850469</c:v>
                </c:pt>
                <c:pt idx="43846">
                  <c:v>2.4761359347850469</c:v>
                </c:pt>
                <c:pt idx="43847">
                  <c:v>2.4754140804978793</c:v>
                </c:pt>
                <c:pt idx="43848">
                  <c:v>2.4903555383913072</c:v>
                </c:pt>
                <c:pt idx="43849">
                  <c:v>2.4852484136237485</c:v>
                </c:pt>
                <c:pt idx="43850">
                  <c:v>2.4909109596589385</c:v>
                </c:pt>
                <c:pt idx="43851">
                  <c:v>2.4903555383913067</c:v>
                </c:pt>
                <c:pt idx="43852">
                  <c:v>2.5031116431399734</c:v>
                </c:pt>
                <c:pt idx="43853">
                  <c:v>2.5031116431399729</c:v>
                </c:pt>
                <c:pt idx="43854">
                  <c:v>2.4888939680474826</c:v>
                </c:pt>
                <c:pt idx="43855">
                  <c:v>3.4101231511996097</c:v>
                </c:pt>
                <c:pt idx="43856">
                  <c:v>3.4101231511996097</c:v>
                </c:pt>
                <c:pt idx="43857">
                  <c:v>3.423855232249867</c:v>
                </c:pt>
                <c:pt idx="43858">
                  <c:v>3.4241329063355206</c:v>
                </c:pt>
                <c:pt idx="43859">
                  <c:v>3.4071757386503951</c:v>
                </c:pt>
                <c:pt idx="43860">
                  <c:v>3.4068120532669721</c:v>
                </c:pt>
                <c:pt idx="43861">
                  <c:v>2.4877687787167764</c:v>
                </c:pt>
                <c:pt idx="43862">
                  <c:v>3.4068120532669721</c:v>
                </c:pt>
                <c:pt idx="43863">
                  <c:v>3.3997850210544285</c:v>
                </c:pt>
                <c:pt idx="43864">
                  <c:v>3.4007109650245013</c:v>
                </c:pt>
                <c:pt idx="43865">
                  <c:v>3.4007109650245013</c:v>
                </c:pt>
                <c:pt idx="43866">
                  <c:v>3.4044062927381891</c:v>
                </c:pt>
                <c:pt idx="43867">
                  <c:v>3.4019371509144771</c:v>
                </c:pt>
                <c:pt idx="43868">
                  <c:v>3.4015161200076971</c:v>
                </c:pt>
                <c:pt idx="43869">
                  <c:v>3.3831066974186057</c:v>
                </c:pt>
                <c:pt idx="43870">
                  <c:v>4.0496434883745556</c:v>
                </c:pt>
                <c:pt idx="43871">
                  <c:v>4.0455393016772421</c:v>
                </c:pt>
                <c:pt idx="43872">
                  <c:v>4.0440461690333942</c:v>
                </c:pt>
                <c:pt idx="43873">
                  <c:v>4.0669836020257959</c:v>
                </c:pt>
                <c:pt idx="43874">
                  <c:v>4.0455393016772421</c:v>
                </c:pt>
                <c:pt idx="43875">
                  <c:v>4.063044389203351</c:v>
                </c:pt>
                <c:pt idx="43876">
                  <c:v>4.0789515865949717</c:v>
                </c:pt>
                <c:pt idx="43877">
                  <c:v>4.0855277304931503</c:v>
                </c:pt>
                <c:pt idx="43878">
                  <c:v>4.0855277304931503</c:v>
                </c:pt>
                <c:pt idx="43879">
                  <c:v>4.0855277304931503</c:v>
                </c:pt>
                <c:pt idx="43880">
                  <c:v>4.0806307917635554</c:v>
                </c:pt>
                <c:pt idx="43881">
                  <c:v>4.0684883495682174</c:v>
                </c:pt>
                <c:pt idx="43882">
                  <c:v>4.0854791462346753</c:v>
                </c:pt>
                <c:pt idx="43883">
                  <c:v>4.064516097030209</c:v>
                </c:pt>
                <c:pt idx="43884">
                  <c:v>4.0630933249589152</c:v>
                </c:pt>
                <c:pt idx="43885">
                  <c:v>4.0831763410680733</c:v>
                </c:pt>
                <c:pt idx="43886">
                  <c:v>3.4150980502802688</c:v>
                </c:pt>
                <c:pt idx="43887">
                  <c:v>3.4212228312067059</c:v>
                </c:pt>
                <c:pt idx="43888">
                  <c:v>3.4025614089269944</c:v>
                </c:pt>
                <c:pt idx="43889">
                  <c:v>3.4170067409412401</c:v>
                </c:pt>
                <c:pt idx="43890">
                  <c:v>3.417006740941241</c:v>
                </c:pt>
                <c:pt idx="43891">
                  <c:v>3.4269494934102864</c:v>
                </c:pt>
                <c:pt idx="43892">
                  <c:v>3.4434002083401647</c:v>
                </c:pt>
                <c:pt idx="43893">
                  <c:v>2.5296572322745967</c:v>
                </c:pt>
                <c:pt idx="43894">
                  <c:v>2.5303781289653746</c:v>
                </c:pt>
                <c:pt idx="43895">
                  <c:v>2.5305047865012482</c:v>
                </c:pt>
                <c:pt idx="43896">
                  <c:v>2.5173134102473278</c:v>
                </c:pt>
                <c:pt idx="43897">
                  <c:v>2.5305047865012478</c:v>
                </c:pt>
                <c:pt idx="43898">
                  <c:v>2.5305047865012473</c:v>
                </c:pt>
                <c:pt idx="43899">
                  <c:v>2.529249034076869</c:v>
                </c:pt>
                <c:pt idx="43900">
                  <c:v>3.4416797150789993</c:v>
                </c:pt>
                <c:pt idx="43901">
                  <c:v>2.5292490340768685</c:v>
                </c:pt>
                <c:pt idx="43902">
                  <c:v>2.5425853414433064</c:v>
                </c:pt>
                <c:pt idx="43903">
                  <c:v>2.5425853414433059</c:v>
                </c:pt>
                <c:pt idx="43904">
                  <c:v>2.5301499237864604</c:v>
                </c:pt>
                <c:pt idx="43905">
                  <c:v>2.5354953828844797</c:v>
                </c:pt>
                <c:pt idx="43906">
                  <c:v>2.5277916435363408</c:v>
                </c:pt>
                <c:pt idx="43907">
                  <c:v>2.5277916435363408</c:v>
                </c:pt>
                <c:pt idx="43908">
                  <c:v>2.5280138667146925</c:v>
                </c:pt>
                <c:pt idx="43909">
                  <c:v>2.5280138667146925</c:v>
                </c:pt>
                <c:pt idx="43910">
                  <c:v>3.4249960769249204</c:v>
                </c:pt>
                <c:pt idx="43911">
                  <c:v>3.4245966820873348</c:v>
                </c:pt>
                <c:pt idx="43912">
                  <c:v>3.4245966820873348</c:v>
                </c:pt>
                <c:pt idx="43913">
                  <c:v>3.4245966820873348</c:v>
                </c:pt>
                <c:pt idx="43914">
                  <c:v>3.4418329866529684</c:v>
                </c:pt>
                <c:pt idx="43915">
                  <c:v>3.4450746560932748</c:v>
                </c:pt>
                <c:pt idx="43916">
                  <c:v>3.4306262189142944</c:v>
                </c:pt>
                <c:pt idx="43917">
                  <c:v>3.4282994088364731</c:v>
                </c:pt>
                <c:pt idx="43918">
                  <c:v>3.4226078865475125</c:v>
                </c:pt>
                <c:pt idx="43919">
                  <c:v>3.4398990861949712</c:v>
                </c:pt>
                <c:pt idx="43920">
                  <c:v>3.4226078865475138</c:v>
                </c:pt>
                <c:pt idx="43921">
                  <c:v>3.4250152327300509</c:v>
                </c:pt>
                <c:pt idx="43922">
                  <c:v>3.4181076164186761</c:v>
                </c:pt>
                <c:pt idx="43923">
                  <c:v>3.4098758830756988</c:v>
                </c:pt>
                <c:pt idx="43924">
                  <c:v>3.4127811353855835</c:v>
                </c:pt>
                <c:pt idx="43925">
                  <c:v>3.4115769192504737</c:v>
                </c:pt>
                <c:pt idx="43926">
                  <c:v>3.4143373412286979</c:v>
                </c:pt>
                <c:pt idx="43927">
                  <c:v>3.4278479352534967</c:v>
                </c:pt>
                <c:pt idx="43928">
                  <c:v>3.410754308532614</c:v>
                </c:pt>
                <c:pt idx="43929">
                  <c:v>3.4107543085326131</c:v>
                </c:pt>
                <c:pt idx="43930">
                  <c:v>3.4194580629580522</c:v>
                </c:pt>
                <c:pt idx="43931">
                  <c:v>2.5057192125440513</c:v>
                </c:pt>
                <c:pt idx="43932">
                  <c:v>2.5059074325189656</c:v>
                </c:pt>
                <c:pt idx="43933">
                  <c:v>2.4980487182085098</c:v>
                </c:pt>
                <c:pt idx="43934">
                  <c:v>2.496947480858259</c:v>
                </c:pt>
                <c:pt idx="43935">
                  <c:v>2.5014896914396365</c:v>
                </c:pt>
                <c:pt idx="43936">
                  <c:v>2.4964748924548874</c:v>
                </c:pt>
                <c:pt idx="43937">
                  <c:v>2.4912652924857714</c:v>
                </c:pt>
                <c:pt idx="43938">
                  <c:v>2.4776824982056649</c:v>
                </c:pt>
                <c:pt idx="43939">
                  <c:v>2.4823086100200769</c:v>
                </c:pt>
                <c:pt idx="43940">
                  <c:v>2.4824534182911515</c:v>
                </c:pt>
                <c:pt idx="43941">
                  <c:v>0.55004393921543648</c:v>
                </c:pt>
                <c:pt idx="43942">
                  <c:v>0.52276395629982153</c:v>
                </c:pt>
                <c:pt idx="43943">
                  <c:v>0.51680303773555125</c:v>
                </c:pt>
                <c:pt idx="43944">
                  <c:v>0.48594828285612957</c:v>
                </c:pt>
                <c:pt idx="43945">
                  <c:v>0.45108269567238585</c:v>
                </c:pt>
                <c:pt idx="43946">
                  <c:v>0.45875124579131987</c:v>
                </c:pt>
                <c:pt idx="43947">
                  <c:v>0.47099729248875477</c:v>
                </c:pt>
                <c:pt idx="43948">
                  <c:v>0.49418949505623289</c:v>
                </c:pt>
                <c:pt idx="43949">
                  <c:v>0.52058309979072748</c:v>
                </c:pt>
                <c:pt idx="43950">
                  <c:v>0.48476664414086068</c:v>
                </c:pt>
                <c:pt idx="43951">
                  <c:v>0.4587266341405602</c:v>
                </c:pt>
                <c:pt idx="43952">
                  <c:v>0.49425323904655571</c:v>
                </c:pt>
                <c:pt idx="43953">
                  <c:v>0.5067884641016539</c:v>
                </c:pt>
                <c:pt idx="43954">
                  <c:v>0.50442165603387823</c:v>
                </c:pt>
                <c:pt idx="43955">
                  <c:v>0.51025518497916889</c:v>
                </c:pt>
                <c:pt idx="43956">
                  <c:v>0.5325531440116279</c:v>
                </c:pt>
                <c:pt idx="43957">
                  <c:v>0.53255314401162657</c:v>
                </c:pt>
                <c:pt idx="43958">
                  <c:v>0.50212752359133939</c:v>
                </c:pt>
                <c:pt idx="43959">
                  <c:v>0.53255314401162701</c:v>
                </c:pt>
                <c:pt idx="43960">
                  <c:v>0.52251049907549185</c:v>
                </c:pt>
                <c:pt idx="43961">
                  <c:v>0.53333415170766141</c:v>
                </c:pt>
                <c:pt idx="43962">
                  <c:v>0.52945527933903846</c:v>
                </c:pt>
                <c:pt idx="43963">
                  <c:v>0.52999450255331104</c:v>
                </c:pt>
                <c:pt idx="43964">
                  <c:v>0.52999450255331149</c:v>
                </c:pt>
                <c:pt idx="43965">
                  <c:v>0.53756000560438788</c:v>
                </c:pt>
                <c:pt idx="43966">
                  <c:v>0.5375600056043861</c:v>
                </c:pt>
                <c:pt idx="43967">
                  <c:v>0.5375600056043861</c:v>
                </c:pt>
                <c:pt idx="43968">
                  <c:v>0.53756000560438744</c:v>
                </c:pt>
                <c:pt idx="43969">
                  <c:v>0.55015015451038629</c:v>
                </c:pt>
                <c:pt idx="43970">
                  <c:v>0.5379260767985633</c:v>
                </c:pt>
                <c:pt idx="43971">
                  <c:v>0.53792607679856197</c:v>
                </c:pt>
                <c:pt idx="43972">
                  <c:v>0.54129825246988117</c:v>
                </c:pt>
                <c:pt idx="43973">
                  <c:v>0.54158278653610625</c:v>
                </c:pt>
                <c:pt idx="43974">
                  <c:v>0.57635525486690253</c:v>
                </c:pt>
                <c:pt idx="43975">
                  <c:v>0.58385965057647027</c:v>
                </c:pt>
                <c:pt idx="43976">
                  <c:v>0.60036240356033266</c:v>
                </c:pt>
                <c:pt idx="43977">
                  <c:v>0.59749307181228606</c:v>
                </c:pt>
                <c:pt idx="43978">
                  <c:v>0.60080292270017821</c:v>
                </c:pt>
                <c:pt idx="43979">
                  <c:v>0.56506917609909935</c:v>
                </c:pt>
                <c:pt idx="43980">
                  <c:v>0.55075735387845326</c:v>
                </c:pt>
                <c:pt idx="43981">
                  <c:v>0.55456397924492162</c:v>
                </c:pt>
                <c:pt idx="43982">
                  <c:v>0.5543125318215737</c:v>
                </c:pt>
                <c:pt idx="43983">
                  <c:v>0.51549340901184182</c:v>
                </c:pt>
                <c:pt idx="43984">
                  <c:v>0.51175180150884969</c:v>
                </c:pt>
                <c:pt idx="43985">
                  <c:v>0.51175180150885013</c:v>
                </c:pt>
                <c:pt idx="43986">
                  <c:v>0.51175180150885013</c:v>
                </c:pt>
                <c:pt idx="43987">
                  <c:v>0.50113186144949018</c:v>
                </c:pt>
                <c:pt idx="43988">
                  <c:v>0.54360313689993589</c:v>
                </c:pt>
                <c:pt idx="43989">
                  <c:v>0.53589772192675289</c:v>
                </c:pt>
                <c:pt idx="43990">
                  <c:v>0.50199389120327853</c:v>
                </c:pt>
                <c:pt idx="43991">
                  <c:v>0.51824174448147575</c:v>
                </c:pt>
                <c:pt idx="43992">
                  <c:v>0.54360313689993456</c:v>
                </c:pt>
                <c:pt idx="43993">
                  <c:v>0.53589772192675289</c:v>
                </c:pt>
                <c:pt idx="43994">
                  <c:v>0.53557577913167975</c:v>
                </c:pt>
                <c:pt idx="43995">
                  <c:v>0.52344870157846601</c:v>
                </c:pt>
                <c:pt idx="43996">
                  <c:v>0.53422227988808491</c:v>
                </c:pt>
                <c:pt idx="43997">
                  <c:v>0.52749816911370762</c:v>
                </c:pt>
                <c:pt idx="43998">
                  <c:v>0.56867902868762088</c:v>
                </c:pt>
                <c:pt idx="43999">
                  <c:v>0.57195827147442502</c:v>
                </c:pt>
                <c:pt idx="44000">
                  <c:v>0.55945375283474019</c:v>
                </c:pt>
                <c:pt idx="44001">
                  <c:v>0.55894336914069176</c:v>
                </c:pt>
                <c:pt idx="44002">
                  <c:v>0.57195827147442424</c:v>
                </c:pt>
                <c:pt idx="44003">
                  <c:v>0.568970399314908</c:v>
                </c:pt>
                <c:pt idx="44004">
                  <c:v>0.57169586341842593</c:v>
                </c:pt>
                <c:pt idx="44005">
                  <c:v>0.52989607879131972</c:v>
                </c:pt>
                <c:pt idx="44006">
                  <c:v>0.53958741512751718</c:v>
                </c:pt>
                <c:pt idx="44007">
                  <c:v>0.53741824148898953</c:v>
                </c:pt>
                <c:pt idx="44008">
                  <c:v>0.54990865763122054</c:v>
                </c:pt>
                <c:pt idx="44009">
                  <c:v>0.5535093320307789</c:v>
                </c:pt>
                <c:pt idx="44010">
                  <c:v>0.59276021477190877</c:v>
                </c:pt>
                <c:pt idx="44011">
                  <c:v>0.58952277036107026</c:v>
                </c:pt>
                <c:pt idx="44012">
                  <c:v>0.58625706521460785</c:v>
                </c:pt>
                <c:pt idx="44013">
                  <c:v>0.62012859094127304</c:v>
                </c:pt>
                <c:pt idx="44014">
                  <c:v>0.62396607508036483</c:v>
                </c:pt>
                <c:pt idx="44015">
                  <c:v>0.63728404760836976</c:v>
                </c:pt>
                <c:pt idx="44016">
                  <c:v>0.63349603127732423</c:v>
                </c:pt>
                <c:pt idx="44017">
                  <c:v>0.62945792049449734</c:v>
                </c:pt>
                <c:pt idx="44018">
                  <c:v>0.62916189731109418</c:v>
                </c:pt>
                <c:pt idx="44019">
                  <c:v>0.60671759781331358</c:v>
                </c:pt>
                <c:pt idx="44020">
                  <c:v>0.61406045250775254</c:v>
                </c:pt>
                <c:pt idx="44021">
                  <c:v>0.60655807233047421</c:v>
                </c:pt>
                <c:pt idx="44022">
                  <c:v>0.59692622300649401</c:v>
                </c:pt>
                <c:pt idx="44023">
                  <c:v>0.57360889045512109</c:v>
                </c:pt>
                <c:pt idx="44024">
                  <c:v>0.57364970620740308</c:v>
                </c:pt>
                <c:pt idx="44025">
                  <c:v>0.57360889045512031</c:v>
                </c:pt>
                <c:pt idx="44026">
                  <c:v>0.57827167227099352</c:v>
                </c:pt>
                <c:pt idx="44027">
                  <c:v>2.4695013757325697</c:v>
                </c:pt>
                <c:pt idx="44028">
                  <c:v>2.475718270994522</c:v>
                </c:pt>
                <c:pt idx="44029">
                  <c:v>2.4617020540921977</c:v>
                </c:pt>
                <c:pt idx="44030">
                  <c:v>3.8876793433073629</c:v>
                </c:pt>
                <c:pt idx="44031">
                  <c:v>3.9010423511669718</c:v>
                </c:pt>
                <c:pt idx="44032">
                  <c:v>3.9010423511669723</c:v>
                </c:pt>
                <c:pt idx="44033">
                  <c:v>3.8911809757522451</c:v>
                </c:pt>
                <c:pt idx="44034">
                  <c:v>3.904636521927014</c:v>
                </c:pt>
                <c:pt idx="44035">
                  <c:v>3.9040451619353496</c:v>
                </c:pt>
                <c:pt idx="44036">
                  <c:v>3.9052216238417947</c:v>
                </c:pt>
                <c:pt idx="44037">
                  <c:v>3.9082352751159672</c:v>
                </c:pt>
                <c:pt idx="44038">
                  <c:v>3.899737864399373</c:v>
                </c:pt>
                <c:pt idx="44039">
                  <c:v>4.4806110567921058</c:v>
                </c:pt>
                <c:pt idx="44040">
                  <c:v>4.4872913503416738</c:v>
                </c:pt>
                <c:pt idx="44041">
                  <c:v>4.4726290785274712</c:v>
                </c:pt>
                <c:pt idx="44042">
                  <c:v>4.4697806458317668</c:v>
                </c:pt>
                <c:pt idx="44043">
                  <c:v>4.4631667268935802</c:v>
                </c:pt>
                <c:pt idx="44044">
                  <c:v>4.4631667268935802</c:v>
                </c:pt>
                <c:pt idx="44045">
                  <c:v>4.4631667268935793</c:v>
                </c:pt>
                <c:pt idx="44046">
                  <c:v>4.4631667268935802</c:v>
                </c:pt>
                <c:pt idx="44047">
                  <c:v>4.4631667268935802</c:v>
                </c:pt>
                <c:pt idx="44048">
                  <c:v>4.471337821577813</c:v>
                </c:pt>
                <c:pt idx="44049">
                  <c:v>4.4647410790801532</c:v>
                </c:pt>
                <c:pt idx="44050">
                  <c:v>4.4658160400117026</c:v>
                </c:pt>
                <c:pt idx="44051">
                  <c:v>4.4668851455153646</c:v>
                </c:pt>
                <c:pt idx="44052">
                  <c:v>4.4668851455153646</c:v>
                </c:pt>
                <c:pt idx="44053">
                  <c:v>4.4586740748481741</c:v>
                </c:pt>
                <c:pt idx="44054">
                  <c:v>4.4503444546268911</c:v>
                </c:pt>
                <c:pt idx="44055">
                  <c:v>4.4515642587337547</c:v>
                </c:pt>
                <c:pt idx="44056">
                  <c:v>4.4441886606214958</c:v>
                </c:pt>
                <c:pt idx="44057">
                  <c:v>4.4430367716712054</c:v>
                </c:pt>
                <c:pt idx="44058">
                  <c:v>3.8580603490105876</c:v>
                </c:pt>
                <c:pt idx="44059">
                  <c:v>4.4300632448982178</c:v>
                </c:pt>
                <c:pt idx="44060">
                  <c:v>4.4256407497429837</c:v>
                </c:pt>
                <c:pt idx="44061">
                  <c:v>3.3555532892819975</c:v>
                </c:pt>
                <c:pt idx="44062">
                  <c:v>3.3383818367947988</c:v>
                </c:pt>
                <c:pt idx="44063">
                  <c:v>3.3358377081927446</c:v>
                </c:pt>
                <c:pt idx="44064">
                  <c:v>3.341104096984806</c:v>
                </c:pt>
                <c:pt idx="44065">
                  <c:v>3.3236262448104044</c:v>
                </c:pt>
                <c:pt idx="44066">
                  <c:v>3.3281492952585001</c:v>
                </c:pt>
                <c:pt idx="44067">
                  <c:v>3.3348699441244722</c:v>
                </c:pt>
                <c:pt idx="44068">
                  <c:v>3.3348699441244727</c:v>
                </c:pt>
                <c:pt idx="44069">
                  <c:v>3.3384142147586791</c:v>
                </c:pt>
                <c:pt idx="44070">
                  <c:v>2.4204468288307162</c:v>
                </c:pt>
                <c:pt idx="44071">
                  <c:v>2.4201602422846027</c:v>
                </c:pt>
                <c:pt idx="44072">
                  <c:v>2.4262044221423085</c:v>
                </c:pt>
                <c:pt idx="44073">
                  <c:v>2.4343632649469562</c:v>
                </c:pt>
                <c:pt idx="44074">
                  <c:v>2.4347556377609521</c:v>
                </c:pt>
                <c:pt idx="44075">
                  <c:v>2.4257040665593097</c:v>
                </c:pt>
                <c:pt idx="44076">
                  <c:v>2.4332828871179148</c:v>
                </c:pt>
                <c:pt idx="44077">
                  <c:v>2.4340809995098387</c:v>
                </c:pt>
                <c:pt idx="44078">
                  <c:v>2.4343084965549413</c:v>
                </c:pt>
                <c:pt idx="44079">
                  <c:v>2.4281264215099143</c:v>
                </c:pt>
                <c:pt idx="44080">
                  <c:v>2.4272169672353923</c:v>
                </c:pt>
                <c:pt idx="44081">
                  <c:v>2.4281553380032057</c:v>
                </c:pt>
                <c:pt idx="44082">
                  <c:v>2.4350772465509447</c:v>
                </c:pt>
                <c:pt idx="44083">
                  <c:v>2.4350772465509443</c:v>
                </c:pt>
                <c:pt idx="44084">
                  <c:v>2.4353763488335538</c:v>
                </c:pt>
                <c:pt idx="44085">
                  <c:v>2.4345439758705205</c:v>
                </c:pt>
                <c:pt idx="44086">
                  <c:v>2.4347819005458788</c:v>
                </c:pt>
                <c:pt idx="44087">
                  <c:v>2.43377368924217</c:v>
                </c:pt>
                <c:pt idx="44088">
                  <c:v>2.4404239153426763</c:v>
                </c:pt>
                <c:pt idx="44089">
                  <c:v>2.4414762000436965</c:v>
                </c:pt>
                <c:pt idx="44090">
                  <c:v>0.37873804641779968</c:v>
                </c:pt>
                <c:pt idx="44091">
                  <c:v>0.36238450382987591</c:v>
                </c:pt>
                <c:pt idx="44092">
                  <c:v>0.34979992795049691</c:v>
                </c:pt>
                <c:pt idx="44093">
                  <c:v>0.3490259226662501</c:v>
                </c:pt>
                <c:pt idx="44094">
                  <c:v>0.3490259226662501</c:v>
                </c:pt>
                <c:pt idx="44095">
                  <c:v>0.34902592266625082</c:v>
                </c:pt>
                <c:pt idx="44096">
                  <c:v>0.36537032373352329</c:v>
                </c:pt>
                <c:pt idx="44097">
                  <c:v>0.3971809480766772</c:v>
                </c:pt>
                <c:pt idx="44098">
                  <c:v>0.42994814923450619</c:v>
                </c:pt>
                <c:pt idx="44099">
                  <c:v>2.4458692587301654</c:v>
                </c:pt>
                <c:pt idx="44100">
                  <c:v>2.4446411801079742</c:v>
                </c:pt>
                <c:pt idx="44101">
                  <c:v>2.4454796903087952</c:v>
                </c:pt>
                <c:pt idx="44102">
                  <c:v>2.4590634770544546</c:v>
                </c:pt>
                <c:pt idx="44103">
                  <c:v>2.4525847925019986</c:v>
                </c:pt>
                <c:pt idx="44104">
                  <c:v>3.4976308467393231</c:v>
                </c:pt>
                <c:pt idx="44105">
                  <c:v>3.4949299534915848</c:v>
                </c:pt>
                <c:pt idx="44106">
                  <c:v>4.1363235144801243</c:v>
                </c:pt>
                <c:pt idx="44107">
                  <c:v>4.1451425504785382</c:v>
                </c:pt>
                <c:pt idx="44108">
                  <c:v>4.138024972904196</c:v>
                </c:pt>
                <c:pt idx="44109">
                  <c:v>4.1322270780233792</c:v>
                </c:pt>
                <c:pt idx="44110">
                  <c:v>4.1291412977033843</c:v>
                </c:pt>
                <c:pt idx="44111">
                  <c:v>4.1291412977033843</c:v>
                </c:pt>
                <c:pt idx="44112">
                  <c:v>4.1248696066169277</c:v>
                </c:pt>
                <c:pt idx="44113">
                  <c:v>4.1176781517114964</c:v>
                </c:pt>
                <c:pt idx="44114">
                  <c:v>4.1132699773230961</c:v>
                </c:pt>
                <c:pt idx="44115">
                  <c:v>4.137153392054258</c:v>
                </c:pt>
                <c:pt idx="44116">
                  <c:v>4.1429267103543266</c:v>
                </c:pt>
                <c:pt idx="44117">
                  <c:v>4.1356199904627466</c:v>
                </c:pt>
                <c:pt idx="44118">
                  <c:v>4.6550546302725655</c:v>
                </c:pt>
                <c:pt idx="44119">
                  <c:v>4.6452957417817897</c:v>
                </c:pt>
                <c:pt idx="44120">
                  <c:v>4.653594763703202</c:v>
                </c:pt>
                <c:pt idx="44121">
                  <c:v>4.6535947637032029</c:v>
                </c:pt>
                <c:pt idx="44122">
                  <c:v>4.6632546703678521</c:v>
                </c:pt>
                <c:pt idx="44123">
                  <c:v>4.6713729328799785</c:v>
                </c:pt>
                <c:pt idx="44124">
                  <c:v>4.66269953025812</c:v>
                </c:pt>
                <c:pt idx="44125">
                  <c:v>4.6759226748955642</c:v>
                </c:pt>
                <c:pt idx="44126">
                  <c:v>4.674500557606053</c:v>
                </c:pt>
                <c:pt idx="44127">
                  <c:v>4.6809229814617419</c:v>
                </c:pt>
                <c:pt idx="44128">
                  <c:v>4.7061338414468006</c:v>
                </c:pt>
                <c:pt idx="44129">
                  <c:v>4.6897100589529774</c:v>
                </c:pt>
                <c:pt idx="44130">
                  <c:v>4.1635582467011627</c:v>
                </c:pt>
                <c:pt idx="44131">
                  <c:v>4.1635582467011627</c:v>
                </c:pt>
                <c:pt idx="44132">
                  <c:v>4.1619849132732636</c:v>
                </c:pt>
                <c:pt idx="44133">
                  <c:v>4.1447605303947812</c:v>
                </c:pt>
                <c:pt idx="44134">
                  <c:v>4.7506068455118831</c:v>
                </c:pt>
                <c:pt idx="44135">
                  <c:v>4.1648609712053188</c:v>
                </c:pt>
                <c:pt idx="44136">
                  <c:v>4.1634824558594863</c:v>
                </c:pt>
                <c:pt idx="44137">
                  <c:v>3.5134609735255333</c:v>
                </c:pt>
                <c:pt idx="44138">
                  <c:v>3.4986289421008507</c:v>
                </c:pt>
                <c:pt idx="44139">
                  <c:v>4.5514830918138802</c:v>
                </c:pt>
                <c:pt idx="44140">
                  <c:v>4.5499125959289728</c:v>
                </c:pt>
                <c:pt idx="44141">
                  <c:v>4.554508520884049</c:v>
                </c:pt>
                <c:pt idx="44142">
                  <c:v>4.5503946724804205</c:v>
                </c:pt>
                <c:pt idx="44143">
                  <c:v>4.5710435773525715</c:v>
                </c:pt>
                <c:pt idx="44144">
                  <c:v>5.037370185632259</c:v>
                </c:pt>
                <c:pt idx="44145">
                  <c:v>5.044106228885652</c:v>
                </c:pt>
                <c:pt idx="44146">
                  <c:v>5.0259579152297684</c:v>
                </c:pt>
                <c:pt idx="44147">
                  <c:v>5.0333614019978485</c:v>
                </c:pt>
                <c:pt idx="44148">
                  <c:v>5.0403714371825679</c:v>
                </c:pt>
                <c:pt idx="44149">
                  <c:v>4.5716647828309211</c:v>
                </c:pt>
                <c:pt idx="44150">
                  <c:v>4.5795546577897364</c:v>
                </c:pt>
                <c:pt idx="44151">
                  <c:v>4.5716647828309211</c:v>
                </c:pt>
                <c:pt idx="44152">
                  <c:v>4.5676673551866589</c:v>
                </c:pt>
                <c:pt idx="44153">
                  <c:v>4.5607694927813576</c:v>
                </c:pt>
                <c:pt idx="44154">
                  <c:v>5.3445662691764939</c:v>
                </c:pt>
                <c:pt idx="44155">
                  <c:v>5.3609595459079529</c:v>
                </c:pt>
                <c:pt idx="44156">
                  <c:v>5.3518588483025233</c:v>
                </c:pt>
                <c:pt idx="44157">
                  <c:v>5.3532493414716553</c:v>
                </c:pt>
                <c:pt idx="44158">
                  <c:v>5.3518588483025242</c:v>
                </c:pt>
                <c:pt idx="44159">
                  <c:v>5.3430018707309808</c:v>
                </c:pt>
                <c:pt idx="44160">
                  <c:v>5.3425580662213621</c:v>
                </c:pt>
                <c:pt idx="44161">
                  <c:v>5.3447764282182924</c:v>
                </c:pt>
                <c:pt idx="44162">
                  <c:v>5.3675892260768192</c:v>
                </c:pt>
                <c:pt idx="44163">
                  <c:v>5.3675892260768192</c:v>
                </c:pt>
                <c:pt idx="44164">
                  <c:v>5.3675892260768201</c:v>
                </c:pt>
                <c:pt idx="44165">
                  <c:v>4.8507145863180652</c:v>
                </c:pt>
                <c:pt idx="44166">
                  <c:v>4.8357837336277072</c:v>
                </c:pt>
                <c:pt idx="44167">
                  <c:v>4.8428873470688529</c:v>
                </c:pt>
                <c:pt idx="44168">
                  <c:v>4.8625116249536697</c:v>
                </c:pt>
                <c:pt idx="44169">
                  <c:v>4.8561271197877423</c:v>
                </c:pt>
                <c:pt idx="44170">
                  <c:v>3.8877624112176674</c:v>
                </c:pt>
                <c:pt idx="44171">
                  <c:v>3.8974129069583721</c:v>
                </c:pt>
                <c:pt idx="44172">
                  <c:v>3.8962721450781608</c:v>
                </c:pt>
                <c:pt idx="44173">
                  <c:v>3.905012021310112</c:v>
                </c:pt>
                <c:pt idx="44174">
                  <c:v>3.8912502237520217</c:v>
                </c:pt>
                <c:pt idx="44175">
                  <c:v>3.1300511892700049</c:v>
                </c:pt>
                <c:pt idx="44176">
                  <c:v>3.1293023411872229</c:v>
                </c:pt>
                <c:pt idx="44177">
                  <c:v>3.1289741680673693</c:v>
                </c:pt>
                <c:pt idx="44178">
                  <c:v>3.1229310237307883</c:v>
                </c:pt>
                <c:pt idx="44179">
                  <c:v>3.1216882805821324</c:v>
                </c:pt>
                <c:pt idx="44180">
                  <c:v>3.1340008689229801</c:v>
                </c:pt>
                <c:pt idx="44181">
                  <c:v>3.1284693624053359</c:v>
                </c:pt>
                <c:pt idx="44182">
                  <c:v>3.1272133306508891</c:v>
                </c:pt>
                <c:pt idx="44183">
                  <c:v>3.12739790207086</c:v>
                </c:pt>
                <c:pt idx="44184">
                  <c:v>3.1398725343137386</c:v>
                </c:pt>
                <c:pt idx="44185">
                  <c:v>0.58786072238941078</c:v>
                </c:pt>
                <c:pt idx="44186">
                  <c:v>0.58786072238941123</c:v>
                </c:pt>
                <c:pt idx="44187">
                  <c:v>0.58786072238941045</c:v>
                </c:pt>
                <c:pt idx="44188">
                  <c:v>0.58786072238941078</c:v>
                </c:pt>
                <c:pt idx="44189">
                  <c:v>0.58786072238941001</c:v>
                </c:pt>
                <c:pt idx="44190">
                  <c:v>0.61071229799809823</c:v>
                </c:pt>
                <c:pt idx="44191">
                  <c:v>0.61939221997407423</c:v>
                </c:pt>
                <c:pt idx="44192">
                  <c:v>0.61093367755975647</c:v>
                </c:pt>
                <c:pt idx="44193">
                  <c:v>0.5860521102790579</c:v>
                </c:pt>
                <c:pt idx="44194">
                  <c:v>2.4664136948305866</c:v>
                </c:pt>
                <c:pt idx="44195">
                  <c:v>3.3826792467770987</c:v>
                </c:pt>
                <c:pt idx="44196">
                  <c:v>3.3821263684422527</c:v>
                </c:pt>
                <c:pt idx="44197">
                  <c:v>3.3969621612667464</c:v>
                </c:pt>
                <c:pt idx="44198">
                  <c:v>3.3930163326318903</c:v>
                </c:pt>
                <c:pt idx="44199">
                  <c:v>3.3844844611311009</c:v>
                </c:pt>
                <c:pt idx="44200">
                  <c:v>3.387769848638853</c:v>
                </c:pt>
                <c:pt idx="44201">
                  <c:v>3.4057420295894971</c:v>
                </c:pt>
                <c:pt idx="44202">
                  <c:v>3.3999662497559759</c:v>
                </c:pt>
                <c:pt idx="44203">
                  <c:v>3.3969621612667473</c:v>
                </c:pt>
                <c:pt idx="44204">
                  <c:v>3.3869150719311678</c:v>
                </c:pt>
                <c:pt idx="44205">
                  <c:v>4.0545885351520017</c:v>
                </c:pt>
                <c:pt idx="44206">
                  <c:v>4.0533611584142246</c:v>
                </c:pt>
                <c:pt idx="44207">
                  <c:v>4.0618591994414848</c:v>
                </c:pt>
                <c:pt idx="44208">
                  <c:v>4.067137448369972</c:v>
                </c:pt>
                <c:pt idx="44209">
                  <c:v>4.072259316611281</c:v>
                </c:pt>
                <c:pt idx="44210">
                  <c:v>4.0923953293563633</c:v>
                </c:pt>
                <c:pt idx="44211">
                  <c:v>4.0722593166112802</c:v>
                </c:pt>
                <c:pt idx="44212">
                  <c:v>4.067137448369972</c:v>
                </c:pt>
                <c:pt idx="44213">
                  <c:v>4.6056120191305334</c:v>
                </c:pt>
                <c:pt idx="44214">
                  <c:v>4.6056120191305334</c:v>
                </c:pt>
                <c:pt idx="44215">
                  <c:v>4.6056120191305334</c:v>
                </c:pt>
                <c:pt idx="44216">
                  <c:v>4.600726580404217</c:v>
                </c:pt>
                <c:pt idx="44217">
                  <c:v>4.6007265804042179</c:v>
                </c:pt>
                <c:pt idx="44218">
                  <c:v>4.6007265804042179</c:v>
                </c:pt>
                <c:pt idx="44219">
                  <c:v>4.5993273950647096</c:v>
                </c:pt>
                <c:pt idx="44220">
                  <c:v>4.5957611051136853</c:v>
                </c:pt>
                <c:pt idx="44221">
                  <c:v>5.014564770097877</c:v>
                </c:pt>
                <c:pt idx="44222">
                  <c:v>5.0410556937812512</c:v>
                </c:pt>
                <c:pt idx="44223">
                  <c:v>5.0325291025024219</c:v>
                </c:pt>
                <c:pt idx="44224">
                  <c:v>5.0325291025024219</c:v>
                </c:pt>
                <c:pt idx="44225">
                  <c:v>4.5900838919649134</c:v>
                </c:pt>
                <c:pt idx="44226">
                  <c:v>4.5900838919649125</c:v>
                </c:pt>
                <c:pt idx="44227">
                  <c:v>5.1131919375085353</c:v>
                </c:pt>
                <c:pt idx="44228">
                  <c:v>5.103265705769557</c:v>
                </c:pt>
                <c:pt idx="44229">
                  <c:v>5.1113098718057719</c:v>
                </c:pt>
                <c:pt idx="44230">
                  <c:v>5.0948400015112298</c:v>
                </c:pt>
                <c:pt idx="44231">
                  <c:v>5.0887871421944926</c:v>
                </c:pt>
                <c:pt idx="44232">
                  <c:v>5.0695006239749905</c:v>
                </c:pt>
                <c:pt idx="44233">
                  <c:v>5.0672911495366764</c:v>
                </c:pt>
                <c:pt idx="44234">
                  <c:v>5.076277651693843</c:v>
                </c:pt>
                <c:pt idx="44235">
                  <c:v>5.0823900536704452</c:v>
                </c:pt>
                <c:pt idx="44236">
                  <c:v>4.6640803069052295</c:v>
                </c:pt>
                <c:pt idx="44237">
                  <c:v>4.6640803069052303</c:v>
                </c:pt>
                <c:pt idx="44238">
                  <c:v>4.6544719190208008</c:v>
                </c:pt>
                <c:pt idx="44239">
                  <c:v>4.6559229003614639</c:v>
                </c:pt>
                <c:pt idx="44240">
                  <c:v>4.6559229003614648</c:v>
                </c:pt>
                <c:pt idx="44241">
                  <c:v>4.6380899749816189</c:v>
                </c:pt>
                <c:pt idx="44242">
                  <c:v>4.6530436426578543</c:v>
                </c:pt>
                <c:pt idx="44243">
                  <c:v>4.6602696114277204</c:v>
                </c:pt>
                <c:pt idx="44244">
                  <c:v>4.14887425650066</c:v>
                </c:pt>
                <c:pt idx="44245">
                  <c:v>4.1541128460817331</c:v>
                </c:pt>
                <c:pt idx="44246">
                  <c:v>4.1383319730600139</c:v>
                </c:pt>
                <c:pt idx="44247">
                  <c:v>4.1505089829920898</c:v>
                </c:pt>
                <c:pt idx="44248">
                  <c:v>4.1422746758410982</c:v>
                </c:pt>
                <c:pt idx="44249">
                  <c:v>4.1422746758410982</c:v>
                </c:pt>
                <c:pt idx="44250">
                  <c:v>4.1590625256915619</c:v>
                </c:pt>
                <c:pt idx="44251">
                  <c:v>4.1580742823779806</c:v>
                </c:pt>
                <c:pt idx="44252">
                  <c:v>3.5114096842811842</c:v>
                </c:pt>
                <c:pt idx="44253">
                  <c:v>3.4964188680912711</c:v>
                </c:pt>
                <c:pt idx="44254">
                  <c:v>3.5002980770945733</c:v>
                </c:pt>
                <c:pt idx="44255">
                  <c:v>3.5002980770945733</c:v>
                </c:pt>
                <c:pt idx="44256">
                  <c:v>3.4993238606607719</c:v>
                </c:pt>
                <c:pt idx="44257">
                  <c:v>2.6195277135864878</c:v>
                </c:pt>
                <c:pt idx="44258">
                  <c:v>0.4258442065373399</c:v>
                </c:pt>
                <c:pt idx="44259">
                  <c:v>0.42584420653733879</c:v>
                </c:pt>
                <c:pt idx="44260">
                  <c:v>0.42582881172962439</c:v>
                </c:pt>
                <c:pt idx="44261">
                  <c:v>0.41074036602583786</c:v>
                </c:pt>
                <c:pt idx="44262">
                  <c:v>0.39510552601924931</c:v>
                </c:pt>
                <c:pt idx="44263">
                  <c:v>0.40484982634781869</c:v>
                </c:pt>
                <c:pt idx="44264">
                  <c:v>0.4048498263478193</c:v>
                </c:pt>
                <c:pt idx="44265">
                  <c:v>0.40357359195158682</c:v>
                </c:pt>
                <c:pt idx="44266">
                  <c:v>0.419743678288379</c:v>
                </c:pt>
                <c:pt idx="44267">
                  <c:v>0.44793961193639231</c:v>
                </c:pt>
                <c:pt idx="44268">
                  <c:v>0.46258340081061455</c:v>
                </c:pt>
                <c:pt idx="44269">
                  <c:v>0.46258340081061611</c:v>
                </c:pt>
                <c:pt idx="44270">
                  <c:v>0.47698269045397829</c:v>
                </c:pt>
                <c:pt idx="44271">
                  <c:v>0.50314324177929504</c:v>
                </c:pt>
                <c:pt idx="44272">
                  <c:v>0.5362529940925792</c:v>
                </c:pt>
                <c:pt idx="44273">
                  <c:v>0.53625299409257965</c:v>
                </c:pt>
                <c:pt idx="44274">
                  <c:v>0.53625299409258098</c:v>
                </c:pt>
                <c:pt idx="44275">
                  <c:v>0.55887406320420074</c:v>
                </c:pt>
                <c:pt idx="44276">
                  <c:v>0.5824624339755452</c:v>
                </c:pt>
                <c:pt idx="44277">
                  <c:v>0.58242616642285849</c:v>
                </c:pt>
                <c:pt idx="44278">
                  <c:v>0.59641231399346473</c:v>
                </c:pt>
                <c:pt idx="44279">
                  <c:v>0.62513894397293124</c:v>
                </c:pt>
                <c:pt idx="44280">
                  <c:v>0.6346904741043724</c:v>
                </c:pt>
                <c:pt idx="44281">
                  <c:v>0.60542771320853439</c:v>
                </c:pt>
                <c:pt idx="44282">
                  <c:v>0.60413597886348014</c:v>
                </c:pt>
                <c:pt idx="44283">
                  <c:v>0.59641231399346395</c:v>
                </c:pt>
                <c:pt idx="44284">
                  <c:v>0.59641231399346317</c:v>
                </c:pt>
                <c:pt idx="44285">
                  <c:v>0.59670016977696672</c:v>
                </c:pt>
                <c:pt idx="44286">
                  <c:v>0.59463203147963772</c:v>
                </c:pt>
                <c:pt idx="44287">
                  <c:v>0.57204036299815453</c:v>
                </c:pt>
                <c:pt idx="44288">
                  <c:v>0.59913604117735064</c:v>
                </c:pt>
                <c:pt idx="44289">
                  <c:v>0.60482615040723919</c:v>
                </c:pt>
                <c:pt idx="44290">
                  <c:v>0.60374128397954363</c:v>
                </c:pt>
                <c:pt idx="44291">
                  <c:v>0.60416629289401769</c:v>
                </c:pt>
                <c:pt idx="44292">
                  <c:v>0.63199686013261136</c:v>
                </c:pt>
                <c:pt idx="44293">
                  <c:v>0.65233296210166103</c:v>
                </c:pt>
                <c:pt idx="44294">
                  <c:v>0.65394309483311786</c:v>
                </c:pt>
                <c:pt idx="44295">
                  <c:v>0.65821234898622061</c:v>
                </c:pt>
                <c:pt idx="44296">
                  <c:v>0.66588256004111412</c:v>
                </c:pt>
                <c:pt idx="44297">
                  <c:v>0.67499527882111754</c:v>
                </c:pt>
                <c:pt idx="44298">
                  <c:v>0.67499527882111932</c:v>
                </c:pt>
                <c:pt idx="44299">
                  <c:v>0.66770414416979484</c:v>
                </c:pt>
                <c:pt idx="44300">
                  <c:v>0.66770414416979418</c:v>
                </c:pt>
                <c:pt idx="44301">
                  <c:v>0.66770414416979529</c:v>
                </c:pt>
                <c:pt idx="44302">
                  <c:v>0.65019952112691637</c:v>
                </c:pt>
                <c:pt idx="44303">
                  <c:v>0.61978362173677315</c:v>
                </c:pt>
                <c:pt idx="44304">
                  <c:v>0.64191667989965917</c:v>
                </c:pt>
                <c:pt idx="44305">
                  <c:v>0.65897707125289562</c:v>
                </c:pt>
                <c:pt idx="44306">
                  <c:v>0.63282356211667046</c:v>
                </c:pt>
                <c:pt idx="44307">
                  <c:v>0.61736870726300652</c:v>
                </c:pt>
                <c:pt idx="44308">
                  <c:v>0.61699314510212921</c:v>
                </c:pt>
                <c:pt idx="44309">
                  <c:v>0.5999794914982689</c:v>
                </c:pt>
                <c:pt idx="44310">
                  <c:v>0.57537613811503574</c:v>
                </c:pt>
                <c:pt idx="44311">
                  <c:v>0.57537613811503652</c:v>
                </c:pt>
                <c:pt idx="44312">
                  <c:v>0.58604709424254831</c:v>
                </c:pt>
                <c:pt idx="44313">
                  <c:v>0.58604709424254664</c:v>
                </c:pt>
                <c:pt idx="44314">
                  <c:v>0.59575527663277539</c:v>
                </c:pt>
                <c:pt idx="44315">
                  <c:v>0.60454706947362991</c:v>
                </c:pt>
                <c:pt idx="44316">
                  <c:v>0.61246193791142323</c:v>
                </c:pt>
                <c:pt idx="44317">
                  <c:v>0.61246193791142245</c:v>
                </c:pt>
                <c:pt idx="44318">
                  <c:v>0.61953349237872302</c:v>
                </c:pt>
                <c:pt idx="44319">
                  <c:v>0.59933456856587142</c:v>
                </c:pt>
                <c:pt idx="44320">
                  <c:v>0.61953349237872224</c:v>
                </c:pt>
                <c:pt idx="44321">
                  <c:v>0.63464616474258551</c:v>
                </c:pt>
                <c:pt idx="44322">
                  <c:v>0.64363302863223537</c:v>
                </c:pt>
                <c:pt idx="44323">
                  <c:v>0.64363302863223537</c:v>
                </c:pt>
                <c:pt idx="44324">
                  <c:v>0.64363302863223504</c:v>
                </c:pt>
                <c:pt idx="44325">
                  <c:v>0.63464616474258806</c:v>
                </c:pt>
                <c:pt idx="44326">
                  <c:v>0.62953102641204362</c:v>
                </c:pt>
                <c:pt idx="44327">
                  <c:v>0.61907890358642192</c:v>
                </c:pt>
                <c:pt idx="44328">
                  <c:v>0.60767451341650414</c:v>
                </c:pt>
                <c:pt idx="44329">
                  <c:v>0.60767451341650458</c:v>
                </c:pt>
                <c:pt idx="44330">
                  <c:v>0.60693430516031821</c:v>
                </c:pt>
                <c:pt idx="44331">
                  <c:v>0.62852585074699507</c:v>
                </c:pt>
                <c:pt idx="44332">
                  <c:v>0.62404991262264364</c:v>
                </c:pt>
                <c:pt idx="44333">
                  <c:v>0.62344432821625295</c:v>
                </c:pt>
                <c:pt idx="44334">
                  <c:v>0.64883759025072885</c:v>
                </c:pt>
                <c:pt idx="44335">
                  <c:v>0.64432607227160088</c:v>
                </c:pt>
                <c:pt idx="44336">
                  <c:v>0.6337897017593378</c:v>
                </c:pt>
                <c:pt idx="44337">
                  <c:v>0.62942808059128985</c:v>
                </c:pt>
                <c:pt idx="44338">
                  <c:v>0.62990890113196885</c:v>
                </c:pt>
                <c:pt idx="44339">
                  <c:v>0.62990890113196774</c:v>
                </c:pt>
                <c:pt idx="44340">
                  <c:v>0.63502374041014653</c:v>
                </c:pt>
                <c:pt idx="44341">
                  <c:v>2.4883323569882188</c:v>
                </c:pt>
                <c:pt idx="44342">
                  <c:v>2.4893728968065103</c:v>
                </c:pt>
                <c:pt idx="44343">
                  <c:v>2.4976318440282284</c:v>
                </c:pt>
                <c:pt idx="44344">
                  <c:v>2.4912139471111181</c:v>
                </c:pt>
                <c:pt idx="44345">
                  <c:v>2.4851441960856495</c:v>
                </c:pt>
                <c:pt idx="44346">
                  <c:v>2.4798034878170054</c:v>
                </c:pt>
                <c:pt idx="44347">
                  <c:v>2.4722044197493243</c:v>
                </c:pt>
                <c:pt idx="44348">
                  <c:v>2.4645574223867084</c:v>
                </c:pt>
                <c:pt idx="44349">
                  <c:v>2.4738454774722674</c:v>
                </c:pt>
                <c:pt idx="44350">
                  <c:v>2.4738454774722674</c:v>
                </c:pt>
                <c:pt idx="44351">
                  <c:v>2.4738454774722674</c:v>
                </c:pt>
                <c:pt idx="44352">
                  <c:v>2.4732496832785951</c:v>
                </c:pt>
                <c:pt idx="44353">
                  <c:v>2.4755576001866388</c:v>
                </c:pt>
                <c:pt idx="44354">
                  <c:v>2.4755576001866388</c:v>
                </c:pt>
                <c:pt idx="44355">
                  <c:v>2.4759707731536187</c:v>
                </c:pt>
                <c:pt idx="44356">
                  <c:v>2.4766707538332224</c:v>
                </c:pt>
                <c:pt idx="44357">
                  <c:v>3.8859898035612366</c:v>
                </c:pt>
                <c:pt idx="44358">
                  <c:v>3.8820170127665525</c:v>
                </c:pt>
                <c:pt idx="44359">
                  <c:v>3.9000105659026012</c:v>
                </c:pt>
                <c:pt idx="44360">
                  <c:v>3.8820170127665525</c:v>
                </c:pt>
                <c:pt idx="44361">
                  <c:v>3.8767278917564183</c:v>
                </c:pt>
                <c:pt idx="44362">
                  <c:v>3.882017012766553</c:v>
                </c:pt>
                <c:pt idx="44363">
                  <c:v>3.881272607683063</c:v>
                </c:pt>
                <c:pt idx="44364">
                  <c:v>3.8799380271717006</c:v>
                </c:pt>
                <c:pt idx="44365">
                  <c:v>3.865282336935397</c:v>
                </c:pt>
                <c:pt idx="44366">
                  <c:v>3.876708800494221</c:v>
                </c:pt>
                <c:pt idx="44367">
                  <c:v>3.8868318207117469</c:v>
                </c:pt>
                <c:pt idx="44368">
                  <c:v>3.8853844977182446</c:v>
                </c:pt>
                <c:pt idx="44369">
                  <c:v>3.882432632069722</c:v>
                </c:pt>
                <c:pt idx="44370">
                  <c:v>3.8975041508148704</c:v>
                </c:pt>
                <c:pt idx="44371">
                  <c:v>3.8975041508148709</c:v>
                </c:pt>
                <c:pt idx="44372">
                  <c:v>3.1489086691188133</c:v>
                </c:pt>
                <c:pt idx="44373">
                  <c:v>3.1626652375467565</c:v>
                </c:pt>
                <c:pt idx="44374">
                  <c:v>3.149889382462213</c:v>
                </c:pt>
                <c:pt idx="44375">
                  <c:v>3.1636872085245562</c:v>
                </c:pt>
                <c:pt idx="44376">
                  <c:v>3.1631298219566508</c:v>
                </c:pt>
                <c:pt idx="44377">
                  <c:v>3.1611279829943499</c:v>
                </c:pt>
                <c:pt idx="44378">
                  <c:v>3.1611279829943499</c:v>
                </c:pt>
                <c:pt idx="44379">
                  <c:v>3.1741797878668434</c:v>
                </c:pt>
                <c:pt idx="44380">
                  <c:v>3.1607210481510024</c:v>
                </c:pt>
                <c:pt idx="44381">
                  <c:v>3.174179787866843</c:v>
                </c:pt>
                <c:pt idx="44382">
                  <c:v>3.1618468568711444</c:v>
                </c:pt>
                <c:pt idx="44383">
                  <c:v>3.1628932736597224</c:v>
                </c:pt>
                <c:pt idx="44384">
                  <c:v>3.1620917351524218</c:v>
                </c:pt>
                <c:pt idx="44385">
                  <c:v>3.1620917351524218</c:v>
                </c:pt>
                <c:pt idx="44386">
                  <c:v>3.1610208575082988</c:v>
                </c:pt>
                <c:pt idx="44387">
                  <c:v>3.16040296960387</c:v>
                </c:pt>
                <c:pt idx="44388">
                  <c:v>0.70686480772463245</c:v>
                </c:pt>
                <c:pt idx="44389">
                  <c:v>0.70686480772463312</c:v>
                </c:pt>
                <c:pt idx="44390">
                  <c:v>0.69717401909654197</c:v>
                </c:pt>
                <c:pt idx="44391">
                  <c:v>0.69717401909654197</c:v>
                </c:pt>
                <c:pt idx="44392">
                  <c:v>0.70686480772463345</c:v>
                </c:pt>
                <c:pt idx="44393">
                  <c:v>0.71321975165577423</c:v>
                </c:pt>
                <c:pt idx="44394">
                  <c:v>0.70436427525681955</c:v>
                </c:pt>
                <c:pt idx="44395">
                  <c:v>0.70436427525681855</c:v>
                </c:pt>
                <c:pt idx="44396">
                  <c:v>0.70991235114338602</c:v>
                </c:pt>
                <c:pt idx="44397">
                  <c:v>0.72672386464340577</c:v>
                </c:pt>
                <c:pt idx="44398">
                  <c:v>0.7273035456056639</c:v>
                </c:pt>
                <c:pt idx="44399">
                  <c:v>0.7273035456056639</c:v>
                </c:pt>
                <c:pt idx="44400">
                  <c:v>0.71760038473708732</c:v>
                </c:pt>
                <c:pt idx="44401">
                  <c:v>2.5128071537393097</c:v>
                </c:pt>
                <c:pt idx="44402">
                  <c:v>2.5261128846374463</c:v>
                </c:pt>
                <c:pt idx="44403">
                  <c:v>2.5261128846374463</c:v>
                </c:pt>
                <c:pt idx="44404">
                  <c:v>2.5140038999056653</c:v>
                </c:pt>
                <c:pt idx="44405">
                  <c:v>3.9286187080415145</c:v>
                </c:pt>
                <c:pt idx="44406">
                  <c:v>4.5019261457571966</c:v>
                </c:pt>
                <c:pt idx="44407">
                  <c:v>4.5019261457571957</c:v>
                </c:pt>
                <c:pt idx="44408">
                  <c:v>4.5071103497112768</c:v>
                </c:pt>
                <c:pt idx="44409">
                  <c:v>4.5071103497112768</c:v>
                </c:pt>
                <c:pt idx="44410">
                  <c:v>4.4872831702200227</c:v>
                </c:pt>
                <c:pt idx="44411">
                  <c:v>4.4858566965262048</c:v>
                </c:pt>
                <c:pt idx="44412">
                  <c:v>4.4858566965262039</c:v>
                </c:pt>
                <c:pt idx="44413">
                  <c:v>4.5020667932661969</c:v>
                </c:pt>
                <c:pt idx="44414">
                  <c:v>4.4982790558278944</c:v>
                </c:pt>
                <c:pt idx="44415">
                  <c:v>4.4930032378948503</c:v>
                </c:pt>
                <c:pt idx="44416">
                  <c:v>4.4723310540737087</c:v>
                </c:pt>
                <c:pt idx="44417">
                  <c:v>4.4780024023093663</c:v>
                </c:pt>
                <c:pt idx="44418">
                  <c:v>4.4945414401854418</c:v>
                </c:pt>
                <c:pt idx="44419">
                  <c:v>4.4739344530418039</c:v>
                </c:pt>
                <c:pt idx="44420">
                  <c:v>4.4739344530418039</c:v>
                </c:pt>
                <c:pt idx="44421">
                  <c:v>4.4739344530418039</c:v>
                </c:pt>
                <c:pt idx="44422">
                  <c:v>4.4945414401854418</c:v>
                </c:pt>
                <c:pt idx="44423">
                  <c:v>4.4945414401854418</c:v>
                </c:pt>
                <c:pt idx="44424">
                  <c:v>4.4809301739399254</c:v>
                </c:pt>
                <c:pt idx="44425">
                  <c:v>4.4779504019461056</c:v>
                </c:pt>
                <c:pt idx="44426">
                  <c:v>4.4738151629658249</c:v>
                </c:pt>
                <c:pt idx="44427">
                  <c:v>4.4653340256309901</c:v>
                </c:pt>
                <c:pt idx="44428">
                  <c:v>4.9189603120485579</c:v>
                </c:pt>
                <c:pt idx="44429">
                  <c:v>4.9174258513089697</c:v>
                </c:pt>
                <c:pt idx="44430">
                  <c:v>4.9440543549945399</c:v>
                </c:pt>
                <c:pt idx="44431">
                  <c:v>4.9351411856574599</c:v>
                </c:pt>
                <c:pt idx="44432">
                  <c:v>4.4597905136450455</c:v>
                </c:pt>
                <c:pt idx="44433">
                  <c:v>4.4509540419391813</c:v>
                </c:pt>
                <c:pt idx="44434">
                  <c:v>4.4639112784849591</c:v>
                </c:pt>
                <c:pt idx="44435">
                  <c:v>4.470765769538481</c:v>
                </c:pt>
                <c:pt idx="44436">
                  <c:v>3.4038636384401024</c:v>
                </c:pt>
                <c:pt idx="44437">
                  <c:v>2.5036897849018462</c:v>
                </c:pt>
                <c:pt idx="44438">
                  <c:v>2.5094838013048517</c:v>
                </c:pt>
                <c:pt idx="44439">
                  <c:v>2.5143842585794012</c:v>
                </c:pt>
                <c:pt idx="44440">
                  <c:v>2.5202162523038956</c:v>
                </c:pt>
                <c:pt idx="44441">
                  <c:v>2.5254851791722164</c:v>
                </c:pt>
                <c:pt idx="44442">
                  <c:v>2.5287266829051793</c:v>
                </c:pt>
                <c:pt idx="44443">
                  <c:v>2.5213464206952936</c:v>
                </c:pt>
                <c:pt idx="44444">
                  <c:v>2.5138368281046146</c:v>
                </c:pt>
                <c:pt idx="44445">
                  <c:v>2.5138368281046151</c:v>
                </c:pt>
                <c:pt idx="44446">
                  <c:v>2.5168509406892343</c:v>
                </c:pt>
                <c:pt idx="44447">
                  <c:v>2.5206992819309408</c:v>
                </c:pt>
                <c:pt idx="44448">
                  <c:v>2.5243427349503</c:v>
                </c:pt>
                <c:pt idx="44449">
                  <c:v>2.5131486277126522</c:v>
                </c:pt>
                <c:pt idx="44450">
                  <c:v>2.512660636764604</c:v>
                </c:pt>
                <c:pt idx="44451">
                  <c:v>2.5120730957305848</c:v>
                </c:pt>
                <c:pt idx="44452">
                  <c:v>2.5096049102221305</c:v>
                </c:pt>
                <c:pt idx="44453">
                  <c:v>2.4986237106556421</c:v>
                </c:pt>
                <c:pt idx="44454">
                  <c:v>2.4870164415292964</c:v>
                </c:pt>
                <c:pt idx="44455">
                  <c:v>2.4850311492404087</c:v>
                </c:pt>
                <c:pt idx="44456">
                  <c:v>2.4850192255813321</c:v>
                </c:pt>
                <c:pt idx="44457">
                  <c:v>2.4844241214818013</c:v>
                </c:pt>
                <c:pt idx="44458">
                  <c:v>2.4844241214818013</c:v>
                </c:pt>
                <c:pt idx="44459">
                  <c:v>0.45924002959964144</c:v>
                </c:pt>
                <c:pt idx="44460">
                  <c:v>0.44006485426870651</c:v>
                </c:pt>
                <c:pt idx="44461">
                  <c:v>0.41359625559605634</c:v>
                </c:pt>
                <c:pt idx="44462">
                  <c:v>0.37178619391449996</c:v>
                </c:pt>
                <c:pt idx="44463">
                  <c:v>0.38472593864568561</c:v>
                </c:pt>
                <c:pt idx="44464">
                  <c:v>0.42687695346868282</c:v>
                </c:pt>
                <c:pt idx="44465">
                  <c:v>0.44328566999591068</c:v>
                </c:pt>
                <c:pt idx="44466">
                  <c:v>0.44902322015375951</c:v>
                </c:pt>
                <c:pt idx="44467">
                  <c:v>0.47340553352018666</c:v>
                </c:pt>
                <c:pt idx="44468">
                  <c:v>0.4841868323877126</c:v>
                </c:pt>
                <c:pt idx="44469">
                  <c:v>0.50602175100186286</c:v>
                </c:pt>
                <c:pt idx="44470">
                  <c:v>0.49759572832265353</c:v>
                </c:pt>
                <c:pt idx="44471">
                  <c:v>2.4602487332268725</c:v>
                </c:pt>
                <c:pt idx="44472">
                  <c:v>2.4545210891975029</c:v>
                </c:pt>
                <c:pt idx="44473">
                  <c:v>2.4628592006543242</c:v>
                </c:pt>
                <c:pt idx="44474">
                  <c:v>2.4579050727223062</c:v>
                </c:pt>
                <c:pt idx="44475">
                  <c:v>2.4662328191836047</c:v>
                </c:pt>
                <c:pt idx="44476">
                  <c:v>2.4662328191836052</c:v>
                </c:pt>
                <c:pt idx="44477">
                  <c:v>2.4604741068308384</c:v>
                </c:pt>
                <c:pt idx="44478">
                  <c:v>2.4536386897787512</c:v>
                </c:pt>
                <c:pt idx="44479">
                  <c:v>2.4463588543222166</c:v>
                </c:pt>
                <c:pt idx="44480">
                  <c:v>2.4613816306574186</c:v>
                </c:pt>
                <c:pt idx="44481">
                  <c:v>2.4605528743456362</c:v>
                </c:pt>
                <c:pt idx="44482">
                  <c:v>2.4751511584192052</c:v>
                </c:pt>
                <c:pt idx="44483">
                  <c:v>2.4744681682981735</c:v>
                </c:pt>
                <c:pt idx="44484">
                  <c:v>3.3934313729366012</c:v>
                </c:pt>
                <c:pt idx="44485">
                  <c:v>3.400489849636636</c:v>
                </c:pt>
                <c:pt idx="44486">
                  <c:v>3.3985430786194319</c:v>
                </c:pt>
                <c:pt idx="44487">
                  <c:v>3.3985430786194324</c:v>
                </c:pt>
                <c:pt idx="44488">
                  <c:v>3.3959923509729535</c:v>
                </c:pt>
                <c:pt idx="44489">
                  <c:v>3.4112452906354322</c:v>
                </c:pt>
                <c:pt idx="44490">
                  <c:v>3.4180615022088792</c:v>
                </c:pt>
                <c:pt idx="44491">
                  <c:v>3.424729783426733</c:v>
                </c:pt>
                <c:pt idx="44492">
                  <c:v>3.4255702108570074</c:v>
                </c:pt>
                <c:pt idx="44493">
                  <c:v>3.4255702108570083</c:v>
                </c:pt>
                <c:pt idx="44494">
                  <c:v>3.4176615938432553</c:v>
                </c:pt>
                <c:pt idx="44495">
                  <c:v>3.418376358782186</c:v>
                </c:pt>
                <c:pt idx="44496">
                  <c:v>3.4213548852436277</c:v>
                </c:pt>
                <c:pt idx="44497">
                  <c:v>3.4293460466993544</c:v>
                </c:pt>
                <c:pt idx="44498">
                  <c:v>3.4163393809557165</c:v>
                </c:pt>
                <c:pt idx="44499">
                  <c:v>3.4322771873709352</c:v>
                </c:pt>
                <c:pt idx="44500">
                  <c:v>3.4323155388711992</c:v>
                </c:pt>
                <c:pt idx="44501">
                  <c:v>3.4293460466993544</c:v>
                </c:pt>
                <c:pt idx="44502">
                  <c:v>3.4293460466993544</c:v>
                </c:pt>
                <c:pt idx="44503">
                  <c:v>3.4293460466993544</c:v>
                </c:pt>
                <c:pt idx="44504">
                  <c:v>3.4160638986754197</c:v>
                </c:pt>
                <c:pt idx="44505">
                  <c:v>3.429082495914574</c:v>
                </c:pt>
                <c:pt idx="44506">
                  <c:v>3.4127871115682824</c:v>
                </c:pt>
                <c:pt idx="44507">
                  <c:v>3.4214131206177782</c:v>
                </c:pt>
                <c:pt idx="44508">
                  <c:v>3.4214131206177782</c:v>
                </c:pt>
                <c:pt idx="44509">
                  <c:v>3.4292660831272013</c:v>
                </c:pt>
                <c:pt idx="44510">
                  <c:v>3.4307778384038272</c:v>
                </c:pt>
                <c:pt idx="44511">
                  <c:v>3.4307778384038272</c:v>
                </c:pt>
                <c:pt idx="44512">
                  <c:v>3.4307778384038268</c:v>
                </c:pt>
                <c:pt idx="44513">
                  <c:v>3.4147205890603645</c:v>
                </c:pt>
                <c:pt idx="44514">
                  <c:v>3.4231486257607737</c:v>
                </c:pt>
                <c:pt idx="44515">
                  <c:v>2.4926481286030118</c:v>
                </c:pt>
                <c:pt idx="44516">
                  <c:v>2.4881599334283995</c:v>
                </c:pt>
                <c:pt idx="44517">
                  <c:v>2.5007455287957394</c:v>
                </c:pt>
                <c:pt idx="44518">
                  <c:v>2.500978975855074</c:v>
                </c:pt>
                <c:pt idx="44519">
                  <c:v>2.5123696688102144</c:v>
                </c:pt>
                <c:pt idx="44520">
                  <c:v>2.500978975855074</c:v>
                </c:pt>
                <c:pt idx="44521">
                  <c:v>3.4249189285315249</c:v>
                </c:pt>
                <c:pt idx="44522">
                  <c:v>3.4164266600981419</c:v>
                </c:pt>
                <c:pt idx="44523">
                  <c:v>3.4131014409785698</c:v>
                </c:pt>
                <c:pt idx="44524">
                  <c:v>3.4275934301145479</c:v>
                </c:pt>
                <c:pt idx="44525">
                  <c:v>4.0962692919756796</c:v>
                </c:pt>
                <c:pt idx="44526">
                  <c:v>4.0953551009290408</c:v>
                </c:pt>
                <c:pt idx="44527">
                  <c:v>4.1102880237128403</c:v>
                </c:pt>
                <c:pt idx="44528">
                  <c:v>4.0999877414095565</c:v>
                </c:pt>
                <c:pt idx="44529">
                  <c:v>4.0999877414095574</c:v>
                </c:pt>
                <c:pt idx="44530">
                  <c:v>4.078589919765264</c:v>
                </c:pt>
                <c:pt idx="44531">
                  <c:v>4.0988216435659695</c:v>
                </c:pt>
                <c:pt idx="44532">
                  <c:v>4.0999877414095574</c:v>
                </c:pt>
                <c:pt idx="44533">
                  <c:v>3.4258917126866617</c:v>
                </c:pt>
                <c:pt idx="44534">
                  <c:v>3.4267377918160826</c:v>
                </c:pt>
                <c:pt idx="44535">
                  <c:v>3.4258917126866621</c:v>
                </c:pt>
                <c:pt idx="44536">
                  <c:v>3.412011042602106</c:v>
                </c:pt>
                <c:pt idx="44537">
                  <c:v>3.4210500742932806</c:v>
                </c:pt>
                <c:pt idx="44538">
                  <c:v>3.4152283149576168</c:v>
                </c:pt>
                <c:pt idx="44539">
                  <c:v>3.4152283149576168</c:v>
                </c:pt>
                <c:pt idx="44540">
                  <c:v>3.4084145584551893</c:v>
                </c:pt>
                <c:pt idx="44541">
                  <c:v>3.4095990621814036</c:v>
                </c:pt>
                <c:pt idx="44542">
                  <c:v>3.3918082285579203</c:v>
                </c:pt>
                <c:pt idx="44543">
                  <c:v>3.391317170953823</c:v>
                </c:pt>
                <c:pt idx="44544">
                  <c:v>3.3918082285579203</c:v>
                </c:pt>
                <c:pt idx="44545">
                  <c:v>3.3811306749368564</c:v>
                </c:pt>
                <c:pt idx="44546">
                  <c:v>3.3824606366337355</c:v>
                </c:pt>
                <c:pt idx="44547">
                  <c:v>3.3973891242544623</c:v>
                </c:pt>
                <c:pt idx="44548">
                  <c:v>3.3792431838086738</c:v>
                </c:pt>
                <c:pt idx="44549">
                  <c:v>3.3792431838086729</c:v>
                </c:pt>
                <c:pt idx="44550">
                  <c:v>3.3792431838086729</c:v>
                </c:pt>
                <c:pt idx="44551">
                  <c:v>3.3786037760510341</c:v>
                </c:pt>
                <c:pt idx="44552">
                  <c:v>2.4691886334997517</c:v>
                </c:pt>
                <c:pt idx="44553">
                  <c:v>3.3828489338824022</c:v>
                </c:pt>
                <c:pt idx="44554">
                  <c:v>3.386202908166573</c:v>
                </c:pt>
                <c:pt idx="44555">
                  <c:v>3.3776491125597166</c:v>
                </c:pt>
                <c:pt idx="44556">
                  <c:v>2.4767967967777689</c:v>
                </c:pt>
                <c:pt idx="44557">
                  <c:v>2.4783988319137054</c:v>
                </c:pt>
                <c:pt idx="44558">
                  <c:v>2.4627180571328497</c:v>
                </c:pt>
                <c:pt idx="44559">
                  <c:v>2.4634919337810648</c:v>
                </c:pt>
                <c:pt idx="44560">
                  <c:v>2.4613645192384808</c:v>
                </c:pt>
                <c:pt idx="44561">
                  <c:v>2.4681413339030467</c:v>
                </c:pt>
                <c:pt idx="44562">
                  <c:v>2.4528060551590225</c:v>
                </c:pt>
                <c:pt idx="44563">
                  <c:v>2.4539273031524642</c:v>
                </c:pt>
                <c:pt idx="44564">
                  <c:v>2.4690129764834579</c:v>
                </c:pt>
                <c:pt idx="44565">
                  <c:v>2.4674673049798734</c:v>
                </c:pt>
                <c:pt idx="44566">
                  <c:v>2.4672414630604651</c:v>
                </c:pt>
                <c:pt idx="44567">
                  <c:v>2.4665244941262734</c:v>
                </c:pt>
                <c:pt idx="44568">
                  <c:v>2.4665244941262729</c:v>
                </c:pt>
                <c:pt idx="44569">
                  <c:v>2.4658017357021795</c:v>
                </c:pt>
                <c:pt idx="44570">
                  <c:v>2.4665244941262734</c:v>
                </c:pt>
                <c:pt idx="44571">
                  <c:v>2.4660145124151738</c:v>
                </c:pt>
                <c:pt idx="44572">
                  <c:v>2.4636179118119395</c:v>
                </c:pt>
                <c:pt idx="44573">
                  <c:v>2.4660145124151733</c:v>
                </c:pt>
                <c:pt idx="44574">
                  <c:v>2.4653448615072593</c:v>
                </c:pt>
                <c:pt idx="44575">
                  <c:v>2.4816863245639191</c:v>
                </c:pt>
                <c:pt idx="44576">
                  <c:v>2.4807971344865312</c:v>
                </c:pt>
                <c:pt idx="44577">
                  <c:v>3.5192587136868134</c:v>
                </c:pt>
                <c:pt idx="44578">
                  <c:v>3.5035599629736502</c:v>
                </c:pt>
                <c:pt idx="44579">
                  <c:v>3.5057581665854602</c:v>
                </c:pt>
                <c:pt idx="44580">
                  <c:v>3.5064141687171877</c:v>
                </c:pt>
                <c:pt idx="44581">
                  <c:v>3.4881079000174884</c:v>
                </c:pt>
                <c:pt idx="44582">
                  <c:v>3.4992733971515415</c:v>
                </c:pt>
                <c:pt idx="44583">
                  <c:v>3.4989489130820361</c:v>
                </c:pt>
                <c:pt idx="44584">
                  <c:v>2.6302225684579219</c:v>
                </c:pt>
                <c:pt idx="44585">
                  <c:v>2.636408453130465</c:v>
                </c:pt>
                <c:pt idx="44586">
                  <c:v>2.636408453130465</c:v>
                </c:pt>
                <c:pt idx="44587">
                  <c:v>2.6216657532073118</c:v>
                </c:pt>
                <c:pt idx="44588">
                  <c:v>2.6206846894304534</c:v>
                </c:pt>
                <c:pt idx="44589">
                  <c:v>2.6281768448061933</c:v>
                </c:pt>
                <c:pt idx="44590">
                  <c:v>2.6284282306313025</c:v>
                </c:pt>
                <c:pt idx="44591">
                  <c:v>2.6430754167614778</c:v>
                </c:pt>
                <c:pt idx="44592">
                  <c:v>2.6374620443486592</c:v>
                </c:pt>
                <c:pt idx="44593">
                  <c:v>2.6380949082732461</c:v>
                </c:pt>
                <c:pt idx="44594">
                  <c:v>2.6389444055232092</c:v>
                </c:pt>
                <c:pt idx="44595">
                  <c:v>2.6235298048310072</c:v>
                </c:pt>
                <c:pt idx="44596">
                  <c:v>2.6389444055232092</c:v>
                </c:pt>
                <c:pt idx="44597">
                  <c:v>2.6394457723984099</c:v>
                </c:pt>
                <c:pt idx="44598">
                  <c:v>2.6400262607876233</c:v>
                </c:pt>
                <c:pt idx="44599">
                  <c:v>2.6349637916188833</c:v>
                </c:pt>
                <c:pt idx="44600">
                  <c:v>2.6406014099919757</c:v>
                </c:pt>
                <c:pt idx="44601">
                  <c:v>2.6400262607876237</c:v>
                </c:pt>
                <c:pt idx="44602">
                  <c:v>2.6449254123783423</c:v>
                </c:pt>
                <c:pt idx="44603">
                  <c:v>2.6459833203422987</c:v>
                </c:pt>
                <c:pt idx="44604">
                  <c:v>2.6447598141430015</c:v>
                </c:pt>
                <c:pt idx="44605">
                  <c:v>2.6459833203422982</c:v>
                </c:pt>
                <c:pt idx="44606">
                  <c:v>2.6320256163178146</c:v>
                </c:pt>
                <c:pt idx="44607">
                  <c:v>2.6459833203422987</c:v>
                </c:pt>
                <c:pt idx="44608">
                  <c:v>0.52405089870439292</c:v>
                </c:pt>
                <c:pt idx="44609">
                  <c:v>0.55408125340947179</c:v>
                </c:pt>
                <c:pt idx="44610">
                  <c:v>0.56583679618486415</c:v>
                </c:pt>
                <c:pt idx="44611">
                  <c:v>0.58290144063135874</c:v>
                </c:pt>
                <c:pt idx="44612">
                  <c:v>0.6031053873251363</c:v>
                </c:pt>
                <c:pt idx="44613">
                  <c:v>0.60877813861895036</c:v>
                </c:pt>
                <c:pt idx="44614">
                  <c:v>0.60877813861895003</c:v>
                </c:pt>
                <c:pt idx="44615">
                  <c:v>0.6087781386189508</c:v>
                </c:pt>
                <c:pt idx="44616">
                  <c:v>0.60180961931330379</c:v>
                </c:pt>
                <c:pt idx="44617">
                  <c:v>0.59464366860487416</c:v>
                </c:pt>
                <c:pt idx="44618">
                  <c:v>0.61472632083858147</c:v>
                </c:pt>
                <c:pt idx="44619">
                  <c:v>0.62326429120474125</c:v>
                </c:pt>
                <c:pt idx="44620">
                  <c:v>0.61428752838863521</c:v>
                </c:pt>
                <c:pt idx="44621">
                  <c:v>0.64461896560841336</c:v>
                </c:pt>
                <c:pt idx="44622">
                  <c:v>0.63152080121919107</c:v>
                </c:pt>
                <c:pt idx="44623">
                  <c:v>0.61434850816951925</c:v>
                </c:pt>
                <c:pt idx="44624">
                  <c:v>0.61441083680121666</c:v>
                </c:pt>
                <c:pt idx="44625">
                  <c:v>0.61441083680121544</c:v>
                </c:pt>
                <c:pt idx="44626">
                  <c:v>0.63586229930989135</c:v>
                </c:pt>
                <c:pt idx="44627">
                  <c:v>0.61441083680121589</c:v>
                </c:pt>
                <c:pt idx="44628">
                  <c:v>0.63157875784998152</c:v>
                </c:pt>
                <c:pt idx="44629">
                  <c:v>0.63479572205623269</c:v>
                </c:pt>
                <c:pt idx="44630">
                  <c:v>0.64093957436038163</c:v>
                </c:pt>
                <c:pt idx="44631">
                  <c:v>0.63016341636240547</c:v>
                </c:pt>
                <c:pt idx="44632">
                  <c:v>0.66422582133440622</c:v>
                </c:pt>
                <c:pt idx="44633">
                  <c:v>0.65659172634846685</c:v>
                </c:pt>
                <c:pt idx="44634">
                  <c:v>0.65196349559140709</c:v>
                </c:pt>
                <c:pt idx="44635">
                  <c:v>0.64847459688840015</c:v>
                </c:pt>
                <c:pt idx="44636">
                  <c:v>0.64847459688840015</c:v>
                </c:pt>
                <c:pt idx="44637">
                  <c:v>0.64847459688840015</c:v>
                </c:pt>
                <c:pt idx="44638">
                  <c:v>0.62961548644393217</c:v>
                </c:pt>
                <c:pt idx="44639">
                  <c:v>0.66090661566562603</c:v>
                </c:pt>
                <c:pt idx="44640">
                  <c:v>3.1318224091569111</c:v>
                </c:pt>
                <c:pt idx="44641">
                  <c:v>3.1319768236916312</c:v>
                </c:pt>
                <c:pt idx="44642">
                  <c:v>3.1343805721832689</c:v>
                </c:pt>
                <c:pt idx="44643">
                  <c:v>3.11862314199215</c:v>
                </c:pt>
                <c:pt idx="44644">
                  <c:v>3.1189223188148256</c:v>
                </c:pt>
                <c:pt idx="44645">
                  <c:v>3.1323182363576882</c:v>
                </c:pt>
                <c:pt idx="44646">
                  <c:v>3.130676147824913</c:v>
                </c:pt>
                <c:pt idx="44647">
                  <c:v>3.1309322465633525</c:v>
                </c:pt>
                <c:pt idx="44648">
                  <c:v>3.1293007949285547</c:v>
                </c:pt>
                <c:pt idx="44649">
                  <c:v>3.1319361317566341</c:v>
                </c:pt>
                <c:pt idx="44650">
                  <c:v>3.1345186354466836</c:v>
                </c:pt>
                <c:pt idx="44651">
                  <c:v>3.1320800338097028</c:v>
                </c:pt>
                <c:pt idx="44652">
                  <c:v>3.1320800338097028</c:v>
                </c:pt>
                <c:pt idx="44653">
                  <c:v>3.1319361317566341</c:v>
                </c:pt>
                <c:pt idx="44654">
                  <c:v>3.1309322465633525</c:v>
                </c:pt>
                <c:pt idx="44655">
                  <c:v>3.1316818595621947</c:v>
                </c:pt>
                <c:pt idx="44656">
                  <c:v>3.1314271596496486</c:v>
                </c:pt>
                <c:pt idx="44657">
                  <c:v>3.1170997870145314</c:v>
                </c:pt>
                <c:pt idx="44658">
                  <c:v>3.1252325033174553</c:v>
                </c:pt>
                <c:pt idx="44659">
                  <c:v>3.126656039873164</c:v>
                </c:pt>
                <c:pt idx="44660">
                  <c:v>3.1279607743095417</c:v>
                </c:pt>
                <c:pt idx="44661">
                  <c:v>3.1294095881567578</c:v>
                </c:pt>
                <c:pt idx="44662">
                  <c:v>3.1343059731625922</c:v>
                </c:pt>
                <c:pt idx="44663">
                  <c:v>3.1208087981532273</c:v>
                </c:pt>
                <c:pt idx="44664">
                  <c:v>3.1220975532731199</c:v>
                </c:pt>
                <c:pt idx="44665">
                  <c:v>3.1220975532731203</c:v>
                </c:pt>
                <c:pt idx="44666">
                  <c:v>3.1233483876898029</c:v>
                </c:pt>
                <c:pt idx="44667">
                  <c:v>3.1357047247321606</c:v>
                </c:pt>
                <c:pt idx="44668">
                  <c:v>3.1357047247321606</c:v>
                </c:pt>
                <c:pt idx="44669">
                  <c:v>3.1372878207023267</c:v>
                </c:pt>
                <c:pt idx="44670">
                  <c:v>3.1233483876898029</c:v>
                </c:pt>
                <c:pt idx="44671">
                  <c:v>0.54941521271488003</c:v>
                </c:pt>
                <c:pt idx="44672">
                  <c:v>0.52866642543862552</c:v>
                </c:pt>
                <c:pt idx="44673">
                  <c:v>0.5336074293501224</c:v>
                </c:pt>
                <c:pt idx="44674">
                  <c:v>0.54496551170602536</c:v>
                </c:pt>
                <c:pt idx="44675">
                  <c:v>0.54924756969874555</c:v>
                </c:pt>
                <c:pt idx="44676">
                  <c:v>0.54924756969874511</c:v>
                </c:pt>
                <c:pt idx="44677">
                  <c:v>0.5403564264796672</c:v>
                </c:pt>
                <c:pt idx="44678">
                  <c:v>0.54028420662962306</c:v>
                </c:pt>
                <c:pt idx="44679">
                  <c:v>0.52840713459977018</c:v>
                </c:pt>
                <c:pt idx="44680">
                  <c:v>0.52871130114493892</c:v>
                </c:pt>
                <c:pt idx="44681">
                  <c:v>0.52865308992770765</c:v>
                </c:pt>
                <c:pt idx="44682">
                  <c:v>0.51614450581643845</c:v>
                </c:pt>
                <c:pt idx="44683">
                  <c:v>0.516144505816438</c:v>
                </c:pt>
                <c:pt idx="44684">
                  <c:v>0.50479753516518311</c:v>
                </c:pt>
                <c:pt idx="44685">
                  <c:v>0.50425556343685829</c:v>
                </c:pt>
                <c:pt idx="44686">
                  <c:v>0.51290931219760594</c:v>
                </c:pt>
                <c:pt idx="44687">
                  <c:v>0.53785096713791991</c:v>
                </c:pt>
                <c:pt idx="44688">
                  <c:v>0.5684216056310476</c:v>
                </c:pt>
                <c:pt idx="44689">
                  <c:v>0.57196277430660381</c:v>
                </c:pt>
                <c:pt idx="44690">
                  <c:v>0.58183086821614793</c:v>
                </c:pt>
                <c:pt idx="44691">
                  <c:v>0.5818308682161476</c:v>
                </c:pt>
                <c:pt idx="44692">
                  <c:v>0.58681232031339436</c:v>
                </c:pt>
                <c:pt idx="44693">
                  <c:v>0.58619755666690354</c:v>
                </c:pt>
                <c:pt idx="44694">
                  <c:v>0.61825557690706767</c:v>
                </c:pt>
                <c:pt idx="44695">
                  <c:v>0.61825557690706656</c:v>
                </c:pt>
                <c:pt idx="44696">
                  <c:v>0.61825557690706689</c:v>
                </c:pt>
                <c:pt idx="44697">
                  <c:v>0.61825557690706734</c:v>
                </c:pt>
                <c:pt idx="44698">
                  <c:v>0.58619755666690265</c:v>
                </c:pt>
                <c:pt idx="44699">
                  <c:v>0.58681232031339525</c:v>
                </c:pt>
                <c:pt idx="44700">
                  <c:v>0.58696923464024098</c:v>
                </c:pt>
                <c:pt idx="44701">
                  <c:v>0.57388157527050943</c:v>
                </c:pt>
                <c:pt idx="44702">
                  <c:v>0.56614851542616285</c:v>
                </c:pt>
                <c:pt idx="44703">
                  <c:v>0.56614851542616196</c:v>
                </c:pt>
                <c:pt idx="44704">
                  <c:v>0.56012829287093013</c:v>
                </c:pt>
                <c:pt idx="44705">
                  <c:v>0.53572220696784567</c:v>
                </c:pt>
                <c:pt idx="44706">
                  <c:v>0.53032542578312003</c:v>
                </c:pt>
                <c:pt idx="44707">
                  <c:v>0.52188374479391753</c:v>
                </c:pt>
                <c:pt idx="44708">
                  <c:v>0.55468349291762342</c:v>
                </c:pt>
                <c:pt idx="44709">
                  <c:v>0.56055054140487759</c:v>
                </c:pt>
                <c:pt idx="44710">
                  <c:v>0.57330671819903933</c:v>
                </c:pt>
                <c:pt idx="44711">
                  <c:v>0.5732127814520348</c:v>
                </c:pt>
                <c:pt idx="44712">
                  <c:v>0.60453106154311642</c:v>
                </c:pt>
                <c:pt idx="44713">
                  <c:v>0.60453106154311642</c:v>
                </c:pt>
                <c:pt idx="44714">
                  <c:v>0.58219823658315861</c:v>
                </c:pt>
                <c:pt idx="44715">
                  <c:v>0.58219823658315906</c:v>
                </c:pt>
                <c:pt idx="44716">
                  <c:v>0.58738698073797813</c:v>
                </c:pt>
                <c:pt idx="44717">
                  <c:v>0.57803674868505039</c:v>
                </c:pt>
                <c:pt idx="44718">
                  <c:v>0.55766067804878483</c:v>
                </c:pt>
                <c:pt idx="44719">
                  <c:v>0.55766067804878527</c:v>
                </c:pt>
                <c:pt idx="44720">
                  <c:v>0.55766067804878527</c:v>
                </c:pt>
                <c:pt idx="44721">
                  <c:v>2.4710349102300118</c:v>
                </c:pt>
                <c:pt idx="44722">
                  <c:v>2.4715196995755906</c:v>
                </c:pt>
                <c:pt idx="44723">
                  <c:v>2.4779740747409864</c:v>
                </c:pt>
                <c:pt idx="44724">
                  <c:v>2.4790801409945313</c:v>
                </c:pt>
                <c:pt idx="44725">
                  <c:v>2.4640366131210896</c:v>
                </c:pt>
                <c:pt idx="44726">
                  <c:v>2.4785329843321589</c:v>
                </c:pt>
                <c:pt idx="44727">
                  <c:v>2.4727236139042366</c:v>
                </c:pt>
                <c:pt idx="44728">
                  <c:v>2.4872947078260768</c:v>
                </c:pt>
                <c:pt idx="44729">
                  <c:v>2.4865965983810341</c:v>
                </c:pt>
                <c:pt idx="44730">
                  <c:v>3.3947038769340043</c:v>
                </c:pt>
                <c:pt idx="44731">
                  <c:v>3.3959763560764347</c:v>
                </c:pt>
                <c:pt idx="44732">
                  <c:v>3.4043336753545423</c:v>
                </c:pt>
                <c:pt idx="44733">
                  <c:v>3.4017235868133389</c:v>
                </c:pt>
                <c:pt idx="44734">
                  <c:v>3.3984961937262952</c:v>
                </c:pt>
                <c:pt idx="44735">
                  <c:v>3.3940770929982431</c:v>
                </c:pt>
                <c:pt idx="44736">
                  <c:v>3.3897664287096658</c:v>
                </c:pt>
                <c:pt idx="44737">
                  <c:v>3.4081698531879225</c:v>
                </c:pt>
                <c:pt idx="44738">
                  <c:v>3.4126493670451032</c:v>
                </c:pt>
                <c:pt idx="44739">
                  <c:v>3.3940323385448834</c:v>
                </c:pt>
                <c:pt idx="44740">
                  <c:v>3.4120627890745046</c:v>
                </c:pt>
                <c:pt idx="44741">
                  <c:v>3.412062789074505</c:v>
                </c:pt>
                <c:pt idx="44742">
                  <c:v>3.4179709996462058</c:v>
                </c:pt>
                <c:pt idx="44743">
                  <c:v>3.4023529304085023</c:v>
                </c:pt>
                <c:pt idx="44744">
                  <c:v>3.4063329112383061</c:v>
                </c:pt>
                <c:pt idx="44745">
                  <c:v>3.3956309153403894</c:v>
                </c:pt>
                <c:pt idx="44746">
                  <c:v>3.3966333870886216</c:v>
                </c:pt>
                <c:pt idx="44747">
                  <c:v>3.3997992610753869</c:v>
                </c:pt>
                <c:pt idx="44748">
                  <c:v>3.399799261075386</c:v>
                </c:pt>
                <c:pt idx="44749">
                  <c:v>3.4007806228795725</c:v>
                </c:pt>
                <c:pt idx="44750">
                  <c:v>3.3856422990793482</c:v>
                </c:pt>
                <c:pt idx="44751">
                  <c:v>3.3895430950705241</c:v>
                </c:pt>
                <c:pt idx="44752">
                  <c:v>2.480219488206119</c:v>
                </c:pt>
                <c:pt idx="44753">
                  <c:v>2.4810869714368162</c:v>
                </c:pt>
                <c:pt idx="44754">
                  <c:v>2.4754637043408345</c:v>
                </c:pt>
                <c:pt idx="44755">
                  <c:v>2.4746085890691281</c:v>
                </c:pt>
                <c:pt idx="44756">
                  <c:v>2.4754872232988654</c:v>
                </c:pt>
                <c:pt idx="44757">
                  <c:v>2.4599933905988056</c:v>
                </c:pt>
                <c:pt idx="44758">
                  <c:v>2.4604188834842819</c:v>
                </c:pt>
                <c:pt idx="44759">
                  <c:v>2.4446700928025202</c:v>
                </c:pt>
                <c:pt idx="44760">
                  <c:v>2.4452962555312805</c:v>
                </c:pt>
                <c:pt idx="44761">
                  <c:v>0.54258994660432769</c:v>
                </c:pt>
                <c:pt idx="44762">
                  <c:v>0.54173488991104224</c:v>
                </c:pt>
                <c:pt idx="44763">
                  <c:v>0.51202623339401399</c:v>
                </c:pt>
                <c:pt idx="44764">
                  <c:v>0.52203570751123141</c:v>
                </c:pt>
                <c:pt idx="44765">
                  <c:v>0.50540100603289395</c:v>
                </c:pt>
                <c:pt idx="44766">
                  <c:v>0.4946129147968843</c:v>
                </c:pt>
                <c:pt idx="44767">
                  <c:v>0.50540100603289539</c:v>
                </c:pt>
                <c:pt idx="44768">
                  <c:v>0.46172515034823419</c:v>
                </c:pt>
                <c:pt idx="44769">
                  <c:v>0.51091845640443734</c:v>
                </c:pt>
                <c:pt idx="44770">
                  <c:v>0.5044303202334921</c:v>
                </c:pt>
                <c:pt idx="44771">
                  <c:v>0.50443032023349166</c:v>
                </c:pt>
                <c:pt idx="44772">
                  <c:v>0.49370796492521013</c:v>
                </c:pt>
                <c:pt idx="44773">
                  <c:v>0.49437059912781744</c:v>
                </c:pt>
                <c:pt idx="44774">
                  <c:v>0.54083519256339774</c:v>
                </c:pt>
                <c:pt idx="44775">
                  <c:v>0.55380384548284889</c:v>
                </c:pt>
                <c:pt idx="44776">
                  <c:v>0.5364482183276682</c:v>
                </c:pt>
                <c:pt idx="44777">
                  <c:v>0.53644821832766865</c:v>
                </c:pt>
                <c:pt idx="44778">
                  <c:v>0.54335126127777811</c:v>
                </c:pt>
                <c:pt idx="44779">
                  <c:v>0.54363840548742892</c:v>
                </c:pt>
                <c:pt idx="44780">
                  <c:v>0.58209634962756696</c:v>
                </c:pt>
                <c:pt idx="44781">
                  <c:v>0.59843982899552917</c:v>
                </c:pt>
                <c:pt idx="44782">
                  <c:v>0.60094241804210113</c:v>
                </c:pt>
                <c:pt idx="44783">
                  <c:v>2.4599816311082932</c:v>
                </c:pt>
                <c:pt idx="44784">
                  <c:v>2.4659953232809033</c:v>
                </c:pt>
                <c:pt idx="44785">
                  <c:v>2.4659953232809033</c:v>
                </c:pt>
                <c:pt idx="44786">
                  <c:v>2.473633858132585</c:v>
                </c:pt>
                <c:pt idx="44787">
                  <c:v>2.4736338581325841</c:v>
                </c:pt>
                <c:pt idx="44788">
                  <c:v>3.5149186285973633</c:v>
                </c:pt>
                <c:pt idx="44789">
                  <c:v>4.1619057184368229</c:v>
                </c:pt>
                <c:pt idx="44790">
                  <c:v>4.1564844779453498</c:v>
                </c:pt>
                <c:pt idx="44791">
                  <c:v>4.6805820564430638</c:v>
                </c:pt>
                <c:pt idx="44792">
                  <c:v>4.6715729814172429</c:v>
                </c:pt>
                <c:pt idx="44793">
                  <c:v>4.6664528449354599</c:v>
                </c:pt>
                <c:pt idx="44794">
                  <c:v>4.6514867326631721</c:v>
                </c:pt>
                <c:pt idx="44795">
                  <c:v>4.6537187640711197</c:v>
                </c:pt>
                <c:pt idx="44796">
                  <c:v>4.6556588372814769</c:v>
                </c:pt>
                <c:pt idx="44797">
                  <c:v>4.6571340885607464</c:v>
                </c:pt>
                <c:pt idx="44798">
                  <c:v>4.6833653752716575</c:v>
                </c:pt>
                <c:pt idx="44799">
                  <c:v>4.6812847154268082</c:v>
                </c:pt>
                <c:pt idx="44800">
                  <c:v>4.6571340885607464</c:v>
                </c:pt>
                <c:pt idx="44801">
                  <c:v>5.0832231964095493</c:v>
                </c:pt>
                <c:pt idx="44802">
                  <c:v>5.0637989527139355</c:v>
                </c:pt>
                <c:pt idx="44803">
                  <c:v>5.0700420541452358</c:v>
                </c:pt>
                <c:pt idx="44804">
                  <c:v>5.0806644853703169</c:v>
                </c:pt>
                <c:pt idx="44805">
                  <c:v>5.0596093139677878</c:v>
                </c:pt>
                <c:pt idx="44806">
                  <c:v>5.0486115532911597</c:v>
                </c:pt>
                <c:pt idx="44807">
                  <c:v>5.0422448411894445</c:v>
                </c:pt>
                <c:pt idx="44808">
                  <c:v>5.0619609899203626</c:v>
                </c:pt>
                <c:pt idx="44809">
                  <c:v>5.0619609899203635</c:v>
                </c:pt>
                <c:pt idx="44810">
                  <c:v>5.4165973543418824</c:v>
                </c:pt>
                <c:pt idx="44811">
                  <c:v>5.395980732407792</c:v>
                </c:pt>
                <c:pt idx="44812">
                  <c:v>5.4294948483272814</c:v>
                </c:pt>
                <c:pt idx="44813">
                  <c:v>5.4240777375337803</c:v>
                </c:pt>
                <c:pt idx="44814">
                  <c:v>5.0601422298247885</c:v>
                </c:pt>
                <c:pt idx="44815">
                  <c:v>5.0445819783316246</c:v>
                </c:pt>
                <c:pt idx="44816">
                  <c:v>5.3979150212357752</c:v>
                </c:pt>
                <c:pt idx="44817">
                  <c:v>5.378316971351615</c:v>
                </c:pt>
                <c:pt idx="44818">
                  <c:v>5.4017610436346217</c:v>
                </c:pt>
                <c:pt idx="44819">
                  <c:v>4.9727536198765998</c:v>
                </c:pt>
                <c:pt idx="44820">
                  <c:v>4.5496543590343794</c:v>
                </c:pt>
                <c:pt idx="44821">
                  <c:v>4.5572495219150326</c:v>
                </c:pt>
                <c:pt idx="44822">
                  <c:v>4.025145152209789</c:v>
                </c:pt>
                <c:pt idx="44823">
                  <c:v>4.0397102426972626</c:v>
                </c:pt>
                <c:pt idx="44824">
                  <c:v>4.0438058450918701</c:v>
                </c:pt>
                <c:pt idx="44825">
                  <c:v>4.0490489691569049</c:v>
                </c:pt>
                <c:pt idx="44826">
                  <c:v>4.0529973813405018</c:v>
                </c:pt>
                <c:pt idx="44827">
                  <c:v>4.0526123561808003</c:v>
                </c:pt>
                <c:pt idx="44828">
                  <c:v>4.0637331427089167</c:v>
                </c:pt>
                <c:pt idx="44829">
                  <c:v>4.046681256084482</c:v>
                </c:pt>
                <c:pt idx="44830">
                  <c:v>4.0534847548311177</c:v>
                </c:pt>
                <c:pt idx="44831">
                  <c:v>4.0653719465106199</c:v>
                </c:pt>
                <c:pt idx="44832">
                  <c:v>3.3878782431832999</c:v>
                </c:pt>
                <c:pt idx="44833">
                  <c:v>3.386988715634216</c:v>
                </c:pt>
                <c:pt idx="44834">
                  <c:v>3.3938118458384201</c:v>
                </c:pt>
                <c:pt idx="44835">
                  <c:v>3.3902605270402275</c:v>
                </c:pt>
                <c:pt idx="44836">
                  <c:v>3.3883428583457134</c:v>
                </c:pt>
                <c:pt idx="44837">
                  <c:v>3.3883428583457134</c:v>
                </c:pt>
                <c:pt idx="44838">
                  <c:v>3.3879467443511921</c:v>
                </c:pt>
                <c:pt idx="44839">
                  <c:v>3.379625846700145</c:v>
                </c:pt>
                <c:pt idx="44840">
                  <c:v>3.3891874730335187</c:v>
                </c:pt>
                <c:pt idx="44841">
                  <c:v>2.4634944998689341</c:v>
                </c:pt>
                <c:pt idx="44842">
                  <c:v>2.4634944998689341</c:v>
                </c:pt>
                <c:pt idx="44843">
                  <c:v>2.449176208421096</c:v>
                </c:pt>
                <c:pt idx="44844">
                  <c:v>2.454562423518075</c:v>
                </c:pt>
                <c:pt idx="44845">
                  <c:v>2.455484305341272</c:v>
                </c:pt>
                <c:pt idx="44846">
                  <c:v>2.455484305341272</c:v>
                </c:pt>
                <c:pt idx="44847">
                  <c:v>2.4554843053412725</c:v>
                </c:pt>
                <c:pt idx="44848">
                  <c:v>2.4566738827278241</c:v>
                </c:pt>
                <c:pt idx="44849">
                  <c:v>2.4566738827278245</c:v>
                </c:pt>
                <c:pt idx="44850">
                  <c:v>2.4554726725796887</c:v>
                </c:pt>
                <c:pt idx="44851">
                  <c:v>2.4488378925387044</c:v>
                </c:pt>
                <c:pt idx="44852">
                  <c:v>2.4479843478514529</c:v>
                </c:pt>
                <c:pt idx="44853">
                  <c:v>2.4479843478514534</c:v>
                </c:pt>
                <c:pt idx="44854">
                  <c:v>2.4426709912061266</c:v>
                </c:pt>
                <c:pt idx="44855">
                  <c:v>3.8680336729813227</c:v>
                </c:pt>
                <c:pt idx="44856">
                  <c:v>4.453581478009526</c:v>
                </c:pt>
                <c:pt idx="44857">
                  <c:v>4.4535814780095269</c:v>
                </c:pt>
                <c:pt idx="44858">
                  <c:v>4.453581478009526</c:v>
                </c:pt>
                <c:pt idx="44859">
                  <c:v>4.4468656021587671</c:v>
                </c:pt>
                <c:pt idx="44860">
                  <c:v>4.4480796345123572</c:v>
                </c:pt>
                <c:pt idx="44861">
                  <c:v>4.4632336168318947</c:v>
                </c:pt>
                <c:pt idx="44862">
                  <c:v>4.4494028408268882</c:v>
                </c:pt>
                <c:pt idx="44863">
                  <c:v>4.4662188972657235</c:v>
                </c:pt>
                <c:pt idx="44864">
                  <c:v>4.4622030531351839</c:v>
                </c:pt>
                <c:pt idx="44865">
                  <c:v>4.4554857393753737</c:v>
                </c:pt>
                <c:pt idx="44866">
                  <c:v>4.4554857393753737</c:v>
                </c:pt>
                <c:pt idx="44867">
                  <c:v>4.4584699701249235</c:v>
                </c:pt>
                <c:pt idx="44868">
                  <c:v>4.4751139830500781</c:v>
                </c:pt>
                <c:pt idx="44869">
                  <c:v>4.4765470761834019</c:v>
                </c:pt>
                <c:pt idx="44870">
                  <c:v>4.4629326100435138</c:v>
                </c:pt>
                <c:pt idx="44871">
                  <c:v>4.4515456458219802</c:v>
                </c:pt>
                <c:pt idx="44872">
                  <c:v>4.4515456458219802</c:v>
                </c:pt>
                <c:pt idx="44873">
                  <c:v>4.4440350415554031</c:v>
                </c:pt>
                <c:pt idx="44874">
                  <c:v>4.4408923623507741</c:v>
                </c:pt>
                <c:pt idx="44875">
                  <c:v>4.4259311794707159</c:v>
                </c:pt>
                <c:pt idx="44876">
                  <c:v>4.4424247862253692</c:v>
                </c:pt>
                <c:pt idx="44877">
                  <c:v>4.4472696788314865</c:v>
                </c:pt>
                <c:pt idx="44878">
                  <c:v>3.8653729730264765</c:v>
                </c:pt>
                <c:pt idx="44879">
                  <c:v>3.8671089637833012</c:v>
                </c:pt>
                <c:pt idx="44880">
                  <c:v>3.8510661456090847</c:v>
                </c:pt>
                <c:pt idx="44881">
                  <c:v>3.8543972415584804</c:v>
                </c:pt>
                <c:pt idx="44882">
                  <c:v>3.8579048205701723</c:v>
                </c:pt>
                <c:pt idx="44883">
                  <c:v>3.8613546427930396</c:v>
                </c:pt>
                <c:pt idx="44884">
                  <c:v>4.4445862203511455</c:v>
                </c:pt>
                <c:pt idx="44885">
                  <c:v>4.4601167782176061</c:v>
                </c:pt>
                <c:pt idx="44886">
                  <c:v>3.3811437932564155</c:v>
                </c:pt>
                <c:pt idx="44887">
                  <c:v>2.4662117857800658</c:v>
                </c:pt>
                <c:pt idx="44888">
                  <c:v>2.4649399546903625</c:v>
                </c:pt>
                <c:pt idx="44889">
                  <c:v>2.4628864840886928</c:v>
                </c:pt>
                <c:pt idx="44890">
                  <c:v>2.4777672176811945</c:v>
                </c:pt>
                <c:pt idx="44891">
                  <c:v>2.476369842380961</c:v>
                </c:pt>
                <c:pt idx="44892">
                  <c:v>2.4582915926778495</c:v>
                </c:pt>
                <c:pt idx="44893">
                  <c:v>2.4606027767549126</c:v>
                </c:pt>
                <c:pt idx="44894">
                  <c:v>2.4421296956902845</c:v>
                </c:pt>
                <c:pt idx="44895">
                  <c:v>2.4439485991859691</c:v>
                </c:pt>
                <c:pt idx="44896">
                  <c:v>2.4409178963863298</c:v>
                </c:pt>
                <c:pt idx="44897">
                  <c:v>2.4435358245179044</c:v>
                </c:pt>
                <c:pt idx="44898">
                  <c:v>2.4421296956902845</c:v>
                </c:pt>
                <c:pt idx="44899">
                  <c:v>2.4421296956902845</c:v>
                </c:pt>
                <c:pt idx="44900">
                  <c:v>2.4423733893802906</c:v>
                </c:pt>
                <c:pt idx="44901">
                  <c:v>2.4437288871905349</c:v>
                </c:pt>
                <c:pt idx="44902">
                  <c:v>2.4437288871905349</c:v>
                </c:pt>
                <c:pt idx="44903">
                  <c:v>2.441171621696534</c:v>
                </c:pt>
                <c:pt idx="44904">
                  <c:v>2.4408152392711058</c:v>
                </c:pt>
                <c:pt idx="44905">
                  <c:v>2.4591192915160396</c:v>
                </c:pt>
                <c:pt idx="44906">
                  <c:v>2.45911929151604</c:v>
                </c:pt>
                <c:pt idx="44907">
                  <c:v>2.440579650873552</c:v>
                </c:pt>
                <c:pt idx="44908">
                  <c:v>2.4564597780136692</c:v>
                </c:pt>
                <c:pt idx="44909">
                  <c:v>2.4580295378935406</c:v>
                </c:pt>
                <c:pt idx="44910">
                  <c:v>2.4601774742881459</c:v>
                </c:pt>
                <c:pt idx="44911">
                  <c:v>2.4587024085519058</c:v>
                </c:pt>
                <c:pt idx="44912">
                  <c:v>2.4587024085519054</c:v>
                </c:pt>
                <c:pt idx="44913">
                  <c:v>2.4587024085519058</c:v>
                </c:pt>
                <c:pt idx="44914">
                  <c:v>2.4562828188464478</c:v>
                </c:pt>
                <c:pt idx="44915">
                  <c:v>0.65769118917024827</c:v>
                </c:pt>
                <c:pt idx="44916">
                  <c:v>0.63205292096559929</c:v>
                </c:pt>
                <c:pt idx="44917">
                  <c:v>0.64479517837865097</c:v>
                </c:pt>
                <c:pt idx="44918">
                  <c:v>0.63239189663223871</c:v>
                </c:pt>
                <c:pt idx="44919">
                  <c:v>0.6323918966322376</c:v>
                </c:pt>
                <c:pt idx="44920">
                  <c:v>0.66577429435971525</c:v>
                </c:pt>
                <c:pt idx="44921">
                  <c:v>0.64241564956452446</c:v>
                </c:pt>
                <c:pt idx="44922">
                  <c:v>0.63386637115627809</c:v>
                </c:pt>
                <c:pt idx="44923">
                  <c:v>0.62823083769569998</c:v>
                </c:pt>
                <c:pt idx="44924">
                  <c:v>0.66072631337510901</c:v>
                </c:pt>
                <c:pt idx="44925">
                  <c:v>0.66416542577822091</c:v>
                </c:pt>
                <c:pt idx="44926">
                  <c:v>0.66424920257516706</c:v>
                </c:pt>
                <c:pt idx="44927">
                  <c:v>0.67310349446127604</c:v>
                </c:pt>
                <c:pt idx="44928">
                  <c:v>0.70245214915482701</c:v>
                </c:pt>
                <c:pt idx="44929">
                  <c:v>0.6935496249051204</c:v>
                </c:pt>
                <c:pt idx="44930">
                  <c:v>0.69354962490512106</c:v>
                </c:pt>
                <c:pt idx="44931">
                  <c:v>0.70585020062560355</c:v>
                </c:pt>
                <c:pt idx="44932">
                  <c:v>0.70591211540263032</c:v>
                </c:pt>
                <c:pt idx="44933">
                  <c:v>0.70929245423870002</c:v>
                </c:pt>
                <c:pt idx="44934">
                  <c:v>0.69705583465638843</c:v>
                </c:pt>
                <c:pt idx="44935">
                  <c:v>0.68932710104655937</c:v>
                </c:pt>
                <c:pt idx="44936">
                  <c:v>0.66775101287269412</c:v>
                </c:pt>
                <c:pt idx="44937">
                  <c:v>0.67988464621140432</c:v>
                </c:pt>
                <c:pt idx="44938">
                  <c:v>0.67786640394881448</c:v>
                </c:pt>
                <c:pt idx="44939">
                  <c:v>0.65143142634187257</c:v>
                </c:pt>
                <c:pt idx="44940">
                  <c:v>0.65967990377322139</c:v>
                </c:pt>
                <c:pt idx="44941">
                  <c:v>0.68703592794345159</c:v>
                </c:pt>
                <c:pt idx="44942">
                  <c:v>0.69660739490984402</c:v>
                </c:pt>
                <c:pt idx="44943">
                  <c:v>0.72088864399763219</c:v>
                </c:pt>
                <c:pt idx="44944">
                  <c:v>0.72136739302022668</c:v>
                </c:pt>
                <c:pt idx="44945">
                  <c:v>0.71251299347372332</c:v>
                </c:pt>
                <c:pt idx="44946">
                  <c:v>0.69311835880548933</c:v>
                </c:pt>
                <c:pt idx="44947">
                  <c:v>0.6834812873336592</c:v>
                </c:pt>
                <c:pt idx="44948">
                  <c:v>2.5008130207651078</c:v>
                </c:pt>
                <c:pt idx="44949">
                  <c:v>2.5013893225933832</c:v>
                </c:pt>
                <c:pt idx="44950">
                  <c:v>2.5018713599561804</c:v>
                </c:pt>
                <c:pt idx="44951">
                  <c:v>2.4871712051119399</c:v>
                </c:pt>
                <c:pt idx="44952">
                  <c:v>2.4808542845700372</c:v>
                </c:pt>
                <c:pt idx="44953">
                  <c:v>2.4965842325835941</c:v>
                </c:pt>
                <c:pt idx="44954">
                  <c:v>2.4957372502882964</c:v>
                </c:pt>
                <c:pt idx="44955">
                  <c:v>2.4809496226600207</c:v>
                </c:pt>
                <c:pt idx="44956">
                  <c:v>2.4809239429740808</c:v>
                </c:pt>
                <c:pt idx="44957">
                  <c:v>2.4792001013552403</c:v>
                </c:pt>
                <c:pt idx="44958">
                  <c:v>2.4793686677528926</c:v>
                </c:pt>
                <c:pt idx="44959">
                  <c:v>2.4629798031908656</c:v>
                </c:pt>
                <c:pt idx="44960">
                  <c:v>2.4629798031908656</c:v>
                </c:pt>
                <c:pt idx="44961">
                  <c:v>2.4458432107243526</c:v>
                </c:pt>
                <c:pt idx="44962">
                  <c:v>2.4629798031908661</c:v>
                </c:pt>
                <c:pt idx="44963">
                  <c:v>2.4606641489870782</c:v>
                </c:pt>
                <c:pt idx="44964">
                  <c:v>2.4686054887958937</c:v>
                </c:pt>
                <c:pt idx="44965">
                  <c:v>2.4696834024264334</c:v>
                </c:pt>
                <c:pt idx="44966">
                  <c:v>2.4753487020357627</c:v>
                </c:pt>
                <c:pt idx="44967">
                  <c:v>2.482255538785946</c:v>
                </c:pt>
                <c:pt idx="44968">
                  <c:v>2.4675555906873008</c:v>
                </c:pt>
                <c:pt idx="44969">
                  <c:v>2.4618677080344185</c:v>
                </c:pt>
                <c:pt idx="44970">
                  <c:v>2.4628141184210102</c:v>
                </c:pt>
                <c:pt idx="44971">
                  <c:v>2.4784628283828134</c:v>
                </c:pt>
                <c:pt idx="44972">
                  <c:v>2.4636023576224368</c:v>
                </c:pt>
                <c:pt idx="44973">
                  <c:v>2.4628141184210106</c:v>
                </c:pt>
                <c:pt idx="44974">
                  <c:v>2.4459739053132732</c:v>
                </c:pt>
                <c:pt idx="44975">
                  <c:v>2.4459739053132732</c:v>
                </c:pt>
                <c:pt idx="44976">
                  <c:v>2.4467450718066215</c:v>
                </c:pt>
                <c:pt idx="44977">
                  <c:v>2.4472771826544077</c:v>
                </c:pt>
                <c:pt idx="44978">
                  <c:v>2.4472771826544082</c:v>
                </c:pt>
                <c:pt idx="44979">
                  <c:v>0.55440723095169797</c:v>
                </c:pt>
                <c:pt idx="44980">
                  <c:v>0.59314331374024232</c:v>
                </c:pt>
                <c:pt idx="44981">
                  <c:v>2.4634582364696955</c:v>
                </c:pt>
                <c:pt idx="44982">
                  <c:v>2.4654998142419426</c:v>
                </c:pt>
                <c:pt idx="44983">
                  <c:v>2.4646357955240696</c:v>
                </c:pt>
                <c:pt idx="44984">
                  <c:v>3.3663577986161619</c:v>
                </c:pt>
                <c:pt idx="44985">
                  <c:v>3.3663577986161619</c:v>
                </c:pt>
                <c:pt idx="44986">
                  <c:v>3.3673705842102954</c:v>
                </c:pt>
                <c:pt idx="44987">
                  <c:v>3.3660654661138745</c:v>
                </c:pt>
                <c:pt idx="44988">
                  <c:v>3.3683145910355741</c:v>
                </c:pt>
                <c:pt idx="44989">
                  <c:v>3.3758509545022175</c:v>
                </c:pt>
                <c:pt idx="44990">
                  <c:v>3.3779903698213269</c:v>
                </c:pt>
                <c:pt idx="44991">
                  <c:v>3.3786055393044223</c:v>
                </c:pt>
                <c:pt idx="44992">
                  <c:v>3.3817506964814799</c:v>
                </c:pt>
                <c:pt idx="44993">
                  <c:v>3.3659391417450393</c:v>
                </c:pt>
                <c:pt idx="44994">
                  <c:v>3.3699759615269538</c:v>
                </c:pt>
                <c:pt idx="44995">
                  <c:v>3.3784109521955261</c:v>
                </c:pt>
                <c:pt idx="44996">
                  <c:v>3.375767982149072</c:v>
                </c:pt>
                <c:pt idx="44997">
                  <c:v>3.3649466677799116</c:v>
                </c:pt>
                <c:pt idx="44998">
                  <c:v>3.3572436091837004</c:v>
                </c:pt>
                <c:pt idx="44999">
                  <c:v>3.3572436091836999</c:v>
                </c:pt>
                <c:pt idx="45000">
                  <c:v>3.3531287593211956</c:v>
                </c:pt>
                <c:pt idx="45001">
                  <c:v>3.3683846485338749</c:v>
                </c:pt>
                <c:pt idx="45002">
                  <c:v>3.3493005855059899</c:v>
                </c:pt>
                <c:pt idx="45003">
                  <c:v>3.3500643213729657</c:v>
                </c:pt>
                <c:pt idx="45004">
                  <c:v>3.3493005855059894</c:v>
                </c:pt>
                <c:pt idx="45005">
                  <c:v>3.3683846485338744</c:v>
                </c:pt>
                <c:pt idx="45006">
                  <c:v>3.3694057038424994</c:v>
                </c:pt>
                <c:pt idx="45007">
                  <c:v>3.3697407166425344</c:v>
                </c:pt>
                <c:pt idx="45008">
                  <c:v>3.370358881578452</c:v>
                </c:pt>
                <c:pt idx="45009">
                  <c:v>4.0435349730209706</c:v>
                </c:pt>
                <c:pt idx="45010">
                  <c:v>4.0378199383229569</c:v>
                </c:pt>
                <c:pt idx="45011">
                  <c:v>4.5497030697500254</c:v>
                </c:pt>
                <c:pt idx="45012">
                  <c:v>4.0167357295340844</c:v>
                </c:pt>
                <c:pt idx="45013">
                  <c:v>4.6306861662660159</c:v>
                </c:pt>
                <c:pt idx="45014">
                  <c:v>4.6268562099007111</c:v>
                </c:pt>
                <c:pt idx="45015">
                  <c:v>4.109135168307998</c:v>
                </c:pt>
                <c:pt idx="45016">
                  <c:v>4.1108861151100733</c:v>
                </c:pt>
                <c:pt idx="45017">
                  <c:v>4.1278008559458819</c:v>
                </c:pt>
                <c:pt idx="45018">
                  <c:v>4.1278008559458828</c:v>
                </c:pt>
                <c:pt idx="45019">
                  <c:v>4.121785342793916</c:v>
                </c:pt>
                <c:pt idx="45020">
                  <c:v>4.131003492411792</c:v>
                </c:pt>
                <c:pt idx="45021">
                  <c:v>4.1266132594072733</c:v>
                </c:pt>
                <c:pt idx="45022">
                  <c:v>4.1477507350671088</c:v>
                </c:pt>
                <c:pt idx="45023">
                  <c:v>4.1435037667583314</c:v>
                </c:pt>
                <c:pt idx="45024">
                  <c:v>4.137563992984977</c:v>
                </c:pt>
                <c:pt idx="45025">
                  <c:v>4.137563992984977</c:v>
                </c:pt>
                <c:pt idx="45026">
                  <c:v>4.1205581641043381</c:v>
                </c:pt>
                <c:pt idx="45027">
                  <c:v>4.1340494845222491</c:v>
                </c:pt>
                <c:pt idx="45028">
                  <c:v>4.1356723825989246</c:v>
                </c:pt>
                <c:pt idx="45029">
                  <c:v>4.1534879215753371</c:v>
                </c:pt>
                <c:pt idx="45030">
                  <c:v>4.1492824624474256</c:v>
                </c:pt>
                <c:pt idx="45031">
                  <c:v>4.1708829357942774</c:v>
                </c:pt>
                <c:pt idx="45032">
                  <c:v>4.1477121497282239</c:v>
                </c:pt>
                <c:pt idx="45033">
                  <c:v>4.1524846316422384</c:v>
                </c:pt>
                <c:pt idx="45034">
                  <c:v>4.1524846316422375</c:v>
                </c:pt>
                <c:pt idx="45035">
                  <c:v>4.1753944525694031</c:v>
                </c:pt>
                <c:pt idx="45036">
                  <c:v>4.1551350951189132</c:v>
                </c:pt>
                <c:pt idx="45037">
                  <c:v>4.1496877005971173</c:v>
                </c:pt>
                <c:pt idx="45038">
                  <c:v>4.1496877005971164</c:v>
                </c:pt>
                <c:pt idx="45039">
                  <c:v>4.1555341533785919</c:v>
                </c:pt>
                <c:pt idx="45040">
                  <c:v>3.5108228829288093</c:v>
                </c:pt>
                <c:pt idx="45041">
                  <c:v>3.5138039663953906</c:v>
                </c:pt>
                <c:pt idx="45042">
                  <c:v>2.6528478601289285</c:v>
                </c:pt>
                <c:pt idx="45043">
                  <c:v>2.6688626775604885</c:v>
                </c:pt>
                <c:pt idx="45044">
                  <c:v>0.71308952462876218</c:v>
                </c:pt>
                <c:pt idx="45045">
                  <c:v>0.69703019490683604</c:v>
                </c:pt>
                <c:pt idx="45046">
                  <c:v>0.6970301949068356</c:v>
                </c:pt>
                <c:pt idx="45047">
                  <c:v>0.71297332161596849</c:v>
                </c:pt>
                <c:pt idx="45048">
                  <c:v>0.71297332161596882</c:v>
                </c:pt>
                <c:pt idx="45049">
                  <c:v>0.70432977861563217</c:v>
                </c:pt>
                <c:pt idx="45050">
                  <c:v>0.70432977861563151</c:v>
                </c:pt>
                <c:pt idx="45051">
                  <c:v>0.67469868404791078</c:v>
                </c:pt>
                <c:pt idx="45052">
                  <c:v>0.67469868404791078</c:v>
                </c:pt>
                <c:pt idx="45053">
                  <c:v>0.64183951300761777</c:v>
                </c:pt>
                <c:pt idx="45054">
                  <c:v>0.65033018108717899</c:v>
                </c:pt>
                <c:pt idx="45055">
                  <c:v>0.66810688172704069</c:v>
                </c:pt>
                <c:pt idx="45056">
                  <c:v>0.67452538522829353</c:v>
                </c:pt>
                <c:pt idx="45057">
                  <c:v>0.6886522602038504</c:v>
                </c:pt>
                <c:pt idx="45058">
                  <c:v>0.71010016734168513</c:v>
                </c:pt>
                <c:pt idx="45059">
                  <c:v>0.71010016734168546</c:v>
                </c:pt>
                <c:pt idx="45060">
                  <c:v>0.68865226020385073</c:v>
                </c:pt>
                <c:pt idx="45061">
                  <c:v>0.69663211663784408</c:v>
                </c:pt>
                <c:pt idx="45062">
                  <c:v>0.66683396270656459</c:v>
                </c:pt>
                <c:pt idx="45063">
                  <c:v>0.68865226020385073</c:v>
                </c:pt>
                <c:pt idx="45064">
                  <c:v>0.70108712223636083</c:v>
                </c:pt>
                <c:pt idx="45065">
                  <c:v>0.70108712223636016</c:v>
                </c:pt>
                <c:pt idx="45066">
                  <c:v>0.70108712223635983</c:v>
                </c:pt>
                <c:pt idx="45067">
                  <c:v>0.7037954189076111</c:v>
                </c:pt>
                <c:pt idx="45068">
                  <c:v>0.69950525105527417</c:v>
                </c:pt>
                <c:pt idx="45069">
                  <c:v>0.70924748707262597</c:v>
                </c:pt>
                <c:pt idx="45070">
                  <c:v>0.70873783108805488</c:v>
                </c:pt>
                <c:pt idx="45071">
                  <c:v>0.7058188726276271</c:v>
                </c:pt>
                <c:pt idx="45072">
                  <c:v>0.70581887262762677</c:v>
                </c:pt>
                <c:pt idx="45073">
                  <c:v>0.70929256426905163</c:v>
                </c:pt>
                <c:pt idx="45074">
                  <c:v>0.67835645628961239</c:v>
                </c:pt>
                <c:pt idx="45075">
                  <c:v>0.6679027778858202</c:v>
                </c:pt>
                <c:pt idx="45076">
                  <c:v>0.6674869779739715</c:v>
                </c:pt>
                <c:pt idx="45077">
                  <c:v>0.66226022500158011</c:v>
                </c:pt>
                <c:pt idx="45078">
                  <c:v>0.65712864350163447</c:v>
                </c:pt>
                <c:pt idx="45079">
                  <c:v>0.62399234066378817</c:v>
                </c:pt>
                <c:pt idx="45080">
                  <c:v>0.61752194347761891</c:v>
                </c:pt>
                <c:pt idx="45081">
                  <c:v>0.63210955299909333</c:v>
                </c:pt>
                <c:pt idx="45082">
                  <c:v>0.64025257600591112</c:v>
                </c:pt>
                <c:pt idx="45083">
                  <c:v>0.64985037900154141</c:v>
                </c:pt>
                <c:pt idx="45084">
                  <c:v>0.65360809204084092</c:v>
                </c:pt>
                <c:pt idx="45085">
                  <c:v>0.66521088016391372</c:v>
                </c:pt>
                <c:pt idx="45086">
                  <c:v>0.64426619358755166</c:v>
                </c:pt>
                <c:pt idx="45087">
                  <c:v>2.4855255172245152</c:v>
                </c:pt>
                <c:pt idx="45088">
                  <c:v>2.490845079316883</c:v>
                </c:pt>
                <c:pt idx="45089">
                  <c:v>2.4774110697946141</c:v>
                </c:pt>
                <c:pt idx="45090">
                  <c:v>2.4836734944543646</c:v>
                </c:pt>
                <c:pt idx="45091">
                  <c:v>2.4836734944543646</c:v>
                </c:pt>
                <c:pt idx="45092">
                  <c:v>2.4828384217487791</c:v>
                </c:pt>
                <c:pt idx="45093">
                  <c:v>2.4835368857859379</c:v>
                </c:pt>
                <c:pt idx="45094">
                  <c:v>2.475609301806831</c:v>
                </c:pt>
                <c:pt idx="45095">
                  <c:v>2.4744948611581363</c:v>
                </c:pt>
                <c:pt idx="45096">
                  <c:v>2.4749769336420804</c:v>
                </c:pt>
                <c:pt idx="45097">
                  <c:v>2.4619971398751423</c:v>
                </c:pt>
                <c:pt idx="45098">
                  <c:v>2.4626273796135014</c:v>
                </c:pt>
                <c:pt idx="45099">
                  <c:v>2.461530724318465</c:v>
                </c:pt>
                <c:pt idx="45100">
                  <c:v>2.4694358091273858</c:v>
                </c:pt>
                <c:pt idx="45101">
                  <c:v>2.4705718646073396</c:v>
                </c:pt>
                <c:pt idx="45102">
                  <c:v>2.4708326628622199</c:v>
                </c:pt>
                <c:pt idx="45103">
                  <c:v>2.470290134918645</c:v>
                </c:pt>
                <c:pt idx="45104">
                  <c:v>2.4647248053860129</c:v>
                </c:pt>
                <c:pt idx="45105">
                  <c:v>3.8913020686914419</c:v>
                </c:pt>
                <c:pt idx="45106">
                  <c:v>3.9045199067738592</c:v>
                </c:pt>
                <c:pt idx="45107">
                  <c:v>3.9020594965038637</c:v>
                </c:pt>
                <c:pt idx="45108">
                  <c:v>3.8980585965401229</c:v>
                </c:pt>
                <c:pt idx="45109">
                  <c:v>4.4781937951604469</c:v>
                </c:pt>
                <c:pt idx="45110">
                  <c:v>4.4781937951604469</c:v>
                </c:pt>
                <c:pt idx="45111">
                  <c:v>4.4770290919441731</c:v>
                </c:pt>
                <c:pt idx="45112">
                  <c:v>4.460433343156347</c:v>
                </c:pt>
                <c:pt idx="45113">
                  <c:v>4.4589116416560381</c:v>
                </c:pt>
                <c:pt idx="45114">
                  <c:v>4.480901360565948</c:v>
                </c:pt>
                <c:pt idx="45115">
                  <c:v>4.4798698033240498</c:v>
                </c:pt>
                <c:pt idx="45116">
                  <c:v>4.4578048043018921</c:v>
                </c:pt>
                <c:pt idx="45117">
                  <c:v>4.4700808132053833</c:v>
                </c:pt>
                <c:pt idx="45118">
                  <c:v>3.8849198696163971</c:v>
                </c:pt>
                <c:pt idx="45119">
                  <c:v>3.8926896719895567</c:v>
                </c:pt>
                <c:pt idx="45120">
                  <c:v>3.8890248330301369</c:v>
                </c:pt>
                <c:pt idx="45121">
                  <c:v>3.8791058339209608</c:v>
                </c:pt>
                <c:pt idx="45122">
                  <c:v>3.8870579237785456</c:v>
                </c:pt>
                <c:pt idx="45123">
                  <c:v>3.8841631213127061</c:v>
                </c:pt>
                <c:pt idx="45124">
                  <c:v>3.8981564988453345</c:v>
                </c:pt>
                <c:pt idx="45125">
                  <c:v>3.8874515230974755</c:v>
                </c:pt>
                <c:pt idx="45126">
                  <c:v>3.88360090423188</c:v>
                </c:pt>
                <c:pt idx="45127">
                  <c:v>3.8825877810052467</c:v>
                </c:pt>
                <c:pt idx="45128">
                  <c:v>3.8825877810052467</c:v>
                </c:pt>
                <c:pt idx="45129">
                  <c:v>3.8815708479504401</c:v>
                </c:pt>
                <c:pt idx="45130">
                  <c:v>3.8815708479504401</c:v>
                </c:pt>
                <c:pt idx="45131">
                  <c:v>3.8657683360884239</c:v>
                </c:pt>
                <c:pt idx="45132">
                  <c:v>3.870958387085472</c:v>
                </c:pt>
                <c:pt idx="45133">
                  <c:v>3.8894196312095066</c:v>
                </c:pt>
                <c:pt idx="45134">
                  <c:v>3.8879168790869074</c:v>
                </c:pt>
                <c:pt idx="45135">
                  <c:v>3.8849026266193945</c:v>
                </c:pt>
                <c:pt idx="45136">
                  <c:v>2.4795826723318188</c:v>
                </c:pt>
                <c:pt idx="45137">
                  <c:v>3.3696104845958121</c:v>
                </c:pt>
                <c:pt idx="45138">
                  <c:v>3.3688329171577047</c:v>
                </c:pt>
                <c:pt idx="45139">
                  <c:v>3.3696104845958121</c:v>
                </c:pt>
                <c:pt idx="45140">
                  <c:v>2.4795826723318175</c:v>
                </c:pt>
                <c:pt idx="45141">
                  <c:v>3.3862950433634085</c:v>
                </c:pt>
                <c:pt idx="45142">
                  <c:v>3.3862950433634098</c:v>
                </c:pt>
                <c:pt idx="45143">
                  <c:v>3.393902601714899</c:v>
                </c:pt>
                <c:pt idx="45144">
                  <c:v>3.3972761247266732</c:v>
                </c:pt>
                <c:pt idx="45145">
                  <c:v>3.3887299211751967</c:v>
                </c:pt>
                <c:pt idx="45146">
                  <c:v>3.3915176448728488</c:v>
                </c:pt>
                <c:pt idx="45147">
                  <c:v>3.3956650227798217</c:v>
                </c:pt>
                <c:pt idx="45148">
                  <c:v>3.3883933002424613</c:v>
                </c:pt>
                <c:pt idx="45149">
                  <c:v>3.3947188432879081</c:v>
                </c:pt>
                <c:pt idx="45150">
                  <c:v>3.3801814198059339</c:v>
                </c:pt>
                <c:pt idx="45151">
                  <c:v>3.398548061775764</c:v>
                </c:pt>
                <c:pt idx="45152">
                  <c:v>3.398548061775764</c:v>
                </c:pt>
                <c:pt idx="45153">
                  <c:v>3.3796031544827585</c:v>
                </c:pt>
                <c:pt idx="45154">
                  <c:v>3.3833834560720528</c:v>
                </c:pt>
                <c:pt idx="45155">
                  <c:v>3.3649472012222623</c:v>
                </c:pt>
                <c:pt idx="45156">
                  <c:v>3.3649472012222619</c:v>
                </c:pt>
                <c:pt idx="45157">
                  <c:v>3.3845139999132439</c:v>
                </c:pt>
                <c:pt idx="45158">
                  <c:v>3.3817958904003689</c:v>
                </c:pt>
                <c:pt idx="45159">
                  <c:v>3.378404553291745</c:v>
                </c:pt>
                <c:pt idx="45160">
                  <c:v>3.3784045532917455</c:v>
                </c:pt>
                <c:pt idx="45161">
                  <c:v>3.3815916475469989</c:v>
                </c:pt>
                <c:pt idx="45162">
                  <c:v>3.3973969346135484</c:v>
                </c:pt>
                <c:pt idx="45163">
                  <c:v>3.3937806479453507</c:v>
                </c:pt>
                <c:pt idx="45164">
                  <c:v>3.3741269884880274</c:v>
                </c:pt>
                <c:pt idx="45165">
                  <c:v>3.3790813684936829</c:v>
                </c:pt>
                <c:pt idx="45166">
                  <c:v>3.3977089284603266</c:v>
                </c:pt>
                <c:pt idx="45167">
                  <c:v>3.3971264177276201</c:v>
                </c:pt>
                <c:pt idx="45168">
                  <c:v>2.4881533988297875</c:v>
                </c:pt>
                <c:pt idx="45169">
                  <c:v>2.4870174980043505</c:v>
                </c:pt>
                <c:pt idx="45170">
                  <c:v>2.487566887915226</c:v>
                </c:pt>
                <c:pt idx="45171">
                  <c:v>2.4742047882152072</c:v>
                </c:pt>
                <c:pt idx="45172">
                  <c:v>0.61898834082477072</c:v>
                </c:pt>
                <c:pt idx="45173">
                  <c:v>0.62797599488840949</c:v>
                </c:pt>
                <c:pt idx="45174">
                  <c:v>0.62770799397681076</c:v>
                </c:pt>
                <c:pt idx="45175">
                  <c:v>0.65744843868681979</c:v>
                </c:pt>
                <c:pt idx="45176">
                  <c:v>0.66645149579988328</c:v>
                </c:pt>
                <c:pt idx="45177">
                  <c:v>0.66657093051754746</c:v>
                </c:pt>
                <c:pt idx="45178">
                  <c:v>0.67352370644436743</c:v>
                </c:pt>
                <c:pt idx="45179">
                  <c:v>0.68239352731296166</c:v>
                </c:pt>
                <c:pt idx="45180">
                  <c:v>0.68002934226954748</c:v>
                </c:pt>
                <c:pt idx="45181">
                  <c:v>0.68909458912223509</c:v>
                </c:pt>
                <c:pt idx="45182">
                  <c:v>0.65732932524832954</c:v>
                </c:pt>
                <c:pt idx="45183">
                  <c:v>0.665742799845635</c:v>
                </c:pt>
                <c:pt idx="45184">
                  <c:v>0.65111379000434078</c:v>
                </c:pt>
                <c:pt idx="45185">
                  <c:v>0.65089044907030624</c:v>
                </c:pt>
                <c:pt idx="45186">
                  <c:v>0.64773904381824521</c:v>
                </c:pt>
                <c:pt idx="45187">
                  <c:v>0.63145336381745198</c:v>
                </c:pt>
                <c:pt idx="45188">
                  <c:v>0.60819451848935369</c:v>
                </c:pt>
                <c:pt idx="45189">
                  <c:v>0.60447972142233142</c:v>
                </c:pt>
                <c:pt idx="45190">
                  <c:v>0.58643879293272905</c:v>
                </c:pt>
                <c:pt idx="45191">
                  <c:v>0.58637859299126494</c:v>
                </c:pt>
                <c:pt idx="45192">
                  <c:v>3.1370717637281484</c:v>
                </c:pt>
                <c:pt idx="45193">
                  <c:v>3.1237313678818261</c:v>
                </c:pt>
                <c:pt idx="45194">
                  <c:v>3.123920600263935</c:v>
                </c:pt>
                <c:pt idx="45195">
                  <c:v>3.1256378662218096</c:v>
                </c:pt>
                <c:pt idx="45196">
                  <c:v>3.1304126153847247</c:v>
                </c:pt>
                <c:pt idx="45197">
                  <c:v>3.1178771394010356</c:v>
                </c:pt>
                <c:pt idx="45198">
                  <c:v>3.118041380409819</c:v>
                </c:pt>
                <c:pt idx="45199">
                  <c:v>3.1128517378325893</c:v>
                </c:pt>
                <c:pt idx="45200">
                  <c:v>3.1140917336684857</c:v>
                </c:pt>
                <c:pt idx="45201">
                  <c:v>3.1198805224728927</c:v>
                </c:pt>
                <c:pt idx="45202">
                  <c:v>3.1196521775090309</c:v>
                </c:pt>
                <c:pt idx="45203">
                  <c:v>3.1061917035275655</c:v>
                </c:pt>
                <c:pt idx="45204">
                  <c:v>3.1134497347444752</c:v>
                </c:pt>
                <c:pt idx="45205">
                  <c:v>3.1147023131400071</c:v>
                </c:pt>
                <c:pt idx="45206">
                  <c:v>3.1072347771705084</c:v>
                </c:pt>
                <c:pt idx="45207">
                  <c:v>3.1080724090496896</c:v>
                </c:pt>
                <c:pt idx="45208">
                  <c:v>3.1078512825057665</c:v>
                </c:pt>
                <c:pt idx="45209">
                  <c:v>3.1143858077343722</c:v>
                </c:pt>
                <c:pt idx="45210">
                  <c:v>3.1096060425485281</c:v>
                </c:pt>
                <c:pt idx="45211">
                  <c:v>3.1229272334979572</c:v>
                </c:pt>
                <c:pt idx="45212">
                  <c:v>3.1177933677315703</c:v>
                </c:pt>
                <c:pt idx="45213">
                  <c:v>3.1183652064622085</c:v>
                </c:pt>
                <c:pt idx="45214">
                  <c:v>3.1235121577787859</c:v>
                </c:pt>
                <c:pt idx="45215">
                  <c:v>3.1235121577787859</c:v>
                </c:pt>
                <c:pt idx="45216">
                  <c:v>3.1242056888534577</c:v>
                </c:pt>
                <c:pt idx="45217">
                  <c:v>3.1235315800769126</c:v>
                </c:pt>
                <c:pt idx="45218">
                  <c:v>3.124056211280184</c:v>
                </c:pt>
                <c:pt idx="45219">
                  <c:v>3.124056211280184</c:v>
                </c:pt>
                <c:pt idx="45220">
                  <c:v>3.1247808664063652</c:v>
                </c:pt>
                <c:pt idx="45221">
                  <c:v>3.1241003533321257</c:v>
                </c:pt>
                <c:pt idx="45222">
                  <c:v>3.1227773198526432</c:v>
                </c:pt>
                <c:pt idx="45223">
                  <c:v>0.38598186216302177</c:v>
                </c:pt>
                <c:pt idx="45224">
                  <c:v>3.1233208516833235</c:v>
                </c:pt>
                <c:pt idx="45225">
                  <c:v>3.135677205973606</c:v>
                </c:pt>
                <c:pt idx="45226">
                  <c:v>3.1351934519690352</c:v>
                </c:pt>
                <c:pt idx="45227">
                  <c:v>3.1309344733447828</c:v>
                </c:pt>
                <c:pt idx="45228">
                  <c:v>3.1303889642723122</c:v>
                </c:pt>
                <c:pt idx="45229">
                  <c:v>3.1304059671631701</c:v>
                </c:pt>
                <c:pt idx="45230">
                  <c:v>3.1298564012765611</c:v>
                </c:pt>
                <c:pt idx="45231">
                  <c:v>3.13485462622678</c:v>
                </c:pt>
                <c:pt idx="45232">
                  <c:v>3.13485462622678</c:v>
                </c:pt>
                <c:pt idx="45233">
                  <c:v>3.1350413782417998</c:v>
                </c:pt>
                <c:pt idx="45234">
                  <c:v>3.1350413782417994</c:v>
                </c:pt>
                <c:pt idx="45235">
                  <c:v>3.1350413782417994</c:v>
                </c:pt>
                <c:pt idx="45236">
                  <c:v>3.1350413782417994</c:v>
                </c:pt>
                <c:pt idx="45237">
                  <c:v>3.1305993830892103</c:v>
                </c:pt>
                <c:pt idx="45238">
                  <c:v>4.3327721454168229</c:v>
                </c:pt>
                <c:pt idx="45239">
                  <c:v>4.3382755269054218</c:v>
                </c:pt>
                <c:pt idx="45240">
                  <c:v>4.331896118956668</c:v>
                </c:pt>
                <c:pt idx="45241">
                  <c:v>4.331896118956668</c:v>
                </c:pt>
                <c:pt idx="45242">
                  <c:v>5.1906979605230106</c:v>
                </c:pt>
                <c:pt idx="45243">
                  <c:v>5.1984929177623176</c:v>
                </c:pt>
                <c:pt idx="45244">
                  <c:v>5.1973483743991924</c:v>
                </c:pt>
                <c:pt idx="45245">
                  <c:v>5.1906979605230097</c:v>
                </c:pt>
                <c:pt idx="45246">
                  <c:v>5.1984929177623176</c:v>
                </c:pt>
                <c:pt idx="45247">
                  <c:v>5.196983165939173</c:v>
                </c:pt>
                <c:pt idx="45248">
                  <c:v>5.2020575853933204</c:v>
                </c:pt>
                <c:pt idx="45249">
                  <c:v>5.8953372375667374</c:v>
                </c:pt>
                <c:pt idx="45250">
                  <c:v>5.8864625906757961</c:v>
                </c:pt>
                <c:pt idx="45251">
                  <c:v>5.8878305861706322</c:v>
                </c:pt>
                <c:pt idx="45252">
                  <c:v>5.9016125109098958</c:v>
                </c:pt>
                <c:pt idx="45253">
                  <c:v>5.9050932353881116</c:v>
                </c:pt>
                <c:pt idx="45254">
                  <c:v>5.900271136118123</c:v>
                </c:pt>
                <c:pt idx="45255">
                  <c:v>5.205935618192953</c:v>
                </c:pt>
                <c:pt idx="45256">
                  <c:v>5.8843697882076089</c:v>
                </c:pt>
                <c:pt idx="45257">
                  <c:v>5.8932364317035839</c:v>
                </c:pt>
                <c:pt idx="45258">
                  <c:v>5.8918827916367311</c:v>
                </c:pt>
                <c:pt idx="45259">
                  <c:v>5.9003338765122804</c:v>
                </c:pt>
                <c:pt idx="45260">
                  <c:v>5.9219750507377933</c:v>
                </c:pt>
                <c:pt idx="45261">
                  <c:v>5.9172346075362237</c:v>
                </c:pt>
                <c:pt idx="45262">
                  <c:v>5.9016125109098967</c:v>
                </c:pt>
                <c:pt idx="45263">
                  <c:v>5.8855874203003671</c:v>
                </c:pt>
                <c:pt idx="45264">
                  <c:v>5.87641417434026</c:v>
                </c:pt>
                <c:pt idx="45265">
                  <c:v>5.8782439889256288</c:v>
                </c:pt>
                <c:pt idx="45266">
                  <c:v>5.8654641032677182</c:v>
                </c:pt>
                <c:pt idx="45267">
                  <c:v>5.8831820656411633</c:v>
                </c:pt>
                <c:pt idx="45268">
                  <c:v>5.8766707191142595</c:v>
                </c:pt>
                <c:pt idx="45269">
                  <c:v>5.1883607280859971</c:v>
                </c:pt>
                <c:pt idx="45270">
                  <c:v>5.1962992163948689</c:v>
                </c:pt>
                <c:pt idx="45271">
                  <c:v>5.1922210235243256</c:v>
                </c:pt>
                <c:pt idx="45272">
                  <c:v>5.1880527876427127</c:v>
                </c:pt>
                <c:pt idx="45273">
                  <c:v>4.3173813699811792</c:v>
                </c:pt>
                <c:pt idx="45274">
                  <c:v>4.3113701403373748</c:v>
                </c:pt>
                <c:pt idx="45275">
                  <c:v>4.325844657164521</c:v>
                </c:pt>
                <c:pt idx="45276">
                  <c:v>4.321038874054782</c:v>
                </c:pt>
                <c:pt idx="45277">
                  <c:v>4.3153183336226171</c:v>
                </c:pt>
                <c:pt idx="45278">
                  <c:v>4.3122014050060447</c:v>
                </c:pt>
                <c:pt idx="45279">
                  <c:v>4.3088310811820234</c:v>
                </c:pt>
                <c:pt idx="45280">
                  <c:v>3.8712648945086072</c:v>
                </c:pt>
                <c:pt idx="45281">
                  <c:v>3.8681743953660699</c:v>
                </c:pt>
                <c:pt idx="45282">
                  <c:v>3.8826217313620646</c:v>
                </c:pt>
                <c:pt idx="45283">
                  <c:v>3.8766648197735547</c:v>
                </c:pt>
                <c:pt idx="45284">
                  <c:v>3.8727048118638616</c:v>
                </c:pt>
                <c:pt idx="45285">
                  <c:v>3.8764047234008712</c:v>
                </c:pt>
                <c:pt idx="45286">
                  <c:v>3.8907463726267513</c:v>
                </c:pt>
                <c:pt idx="45287">
                  <c:v>2.4834044073755526</c:v>
                </c:pt>
                <c:pt idx="45288">
                  <c:v>2.4754408367214555</c:v>
                </c:pt>
                <c:pt idx="45289">
                  <c:v>2.476218290848649</c:v>
                </c:pt>
                <c:pt idx="45290">
                  <c:v>2.475440836721456</c:v>
                </c:pt>
                <c:pt idx="45291">
                  <c:v>2.4598475139494838</c:v>
                </c:pt>
                <c:pt idx="45292">
                  <c:v>2.4614182205809119</c:v>
                </c:pt>
                <c:pt idx="45293">
                  <c:v>2.4630601699155363</c:v>
                </c:pt>
                <c:pt idx="45294">
                  <c:v>2.4701696997318754</c:v>
                </c:pt>
                <c:pt idx="45295">
                  <c:v>2.4709499178166201</c:v>
                </c:pt>
                <c:pt idx="45296">
                  <c:v>2.4700565468087738</c:v>
                </c:pt>
                <c:pt idx="45297">
                  <c:v>2.4716209971996363</c:v>
                </c:pt>
                <c:pt idx="45298">
                  <c:v>2.4566160430426329</c:v>
                </c:pt>
                <c:pt idx="45299">
                  <c:v>2.458281221926613</c:v>
                </c:pt>
                <c:pt idx="45300">
                  <c:v>2.4635913650912005</c:v>
                </c:pt>
                <c:pt idx="45301">
                  <c:v>2.4474016355859707</c:v>
                </c:pt>
                <c:pt idx="45302">
                  <c:v>2.4481211976826609</c:v>
                </c:pt>
                <c:pt idx="45303">
                  <c:v>2.4499949669722567</c:v>
                </c:pt>
                <c:pt idx="45304">
                  <c:v>2.4510654949131405</c:v>
                </c:pt>
                <c:pt idx="45305">
                  <c:v>2.4567352895740524</c:v>
                </c:pt>
                <c:pt idx="45306">
                  <c:v>2.4479232634725614</c:v>
                </c:pt>
                <c:pt idx="45307">
                  <c:v>2.4541097005791306</c:v>
                </c:pt>
                <c:pt idx="45308">
                  <c:v>2.459214213391447</c:v>
                </c:pt>
                <c:pt idx="45309">
                  <c:v>2.4653863625714698</c:v>
                </c:pt>
                <c:pt idx="45310">
                  <c:v>2.4791272779657358</c:v>
                </c:pt>
                <c:pt idx="45311">
                  <c:v>0.52826828196620645</c:v>
                </c:pt>
                <c:pt idx="45312">
                  <c:v>0.52826828196620601</c:v>
                </c:pt>
                <c:pt idx="45313">
                  <c:v>0.52250472367654921</c:v>
                </c:pt>
                <c:pt idx="45314">
                  <c:v>0.53114100767236594</c:v>
                </c:pt>
                <c:pt idx="45315">
                  <c:v>0.50477228255129936</c:v>
                </c:pt>
                <c:pt idx="45316">
                  <c:v>0.50566206176417483</c:v>
                </c:pt>
                <c:pt idx="45317">
                  <c:v>0.47804465371650084</c:v>
                </c:pt>
                <c:pt idx="45318">
                  <c:v>0.4501549623345984</c:v>
                </c:pt>
                <c:pt idx="45319">
                  <c:v>0.45042071904111924</c:v>
                </c:pt>
                <c:pt idx="45320">
                  <c:v>0.45042071904111924</c:v>
                </c:pt>
                <c:pt idx="45321">
                  <c:v>0.45724404029241733</c:v>
                </c:pt>
                <c:pt idx="45322">
                  <c:v>0.46426213934269411</c:v>
                </c:pt>
                <c:pt idx="45323">
                  <c:v>0.46297414315709839</c:v>
                </c:pt>
                <c:pt idx="45324">
                  <c:v>0.46297414315709939</c:v>
                </c:pt>
                <c:pt idx="45325">
                  <c:v>0.46297414315709939</c:v>
                </c:pt>
                <c:pt idx="45326">
                  <c:v>0.46297414315709995</c:v>
                </c:pt>
                <c:pt idx="45327">
                  <c:v>0.46165274506270837</c:v>
                </c:pt>
                <c:pt idx="45328">
                  <c:v>0.46765121478390964</c:v>
                </c:pt>
                <c:pt idx="45329">
                  <c:v>0.46617239445591069</c:v>
                </c:pt>
                <c:pt idx="45330">
                  <c:v>0.47130660588769829</c:v>
                </c:pt>
                <c:pt idx="45331">
                  <c:v>0.49889842232266729</c:v>
                </c:pt>
                <c:pt idx="45332">
                  <c:v>0.50939733014453215</c:v>
                </c:pt>
                <c:pt idx="45333">
                  <c:v>0.49342603374815841</c:v>
                </c:pt>
                <c:pt idx="45334">
                  <c:v>0.50455103624805009</c:v>
                </c:pt>
                <c:pt idx="45335">
                  <c:v>0.50455103624805009</c:v>
                </c:pt>
                <c:pt idx="45336">
                  <c:v>0.50122103768300208</c:v>
                </c:pt>
                <c:pt idx="45337">
                  <c:v>0.52268920616700787</c:v>
                </c:pt>
                <c:pt idx="45338">
                  <c:v>0.5335558957228026</c:v>
                </c:pt>
                <c:pt idx="45339">
                  <c:v>0.52751542974213161</c:v>
                </c:pt>
                <c:pt idx="45340">
                  <c:v>0.52905182890629443</c:v>
                </c:pt>
                <c:pt idx="45341">
                  <c:v>0.49650631654846927</c:v>
                </c:pt>
                <c:pt idx="45342">
                  <c:v>0.50510968714308546</c:v>
                </c:pt>
                <c:pt idx="45343">
                  <c:v>0.49213301163876422</c:v>
                </c:pt>
                <c:pt idx="45344">
                  <c:v>0.47741695727384037</c:v>
                </c:pt>
                <c:pt idx="45345">
                  <c:v>0.49711425311004814</c:v>
                </c:pt>
                <c:pt idx="45346">
                  <c:v>0.49767842924784811</c:v>
                </c:pt>
                <c:pt idx="45347">
                  <c:v>0.49767842924784667</c:v>
                </c:pt>
                <c:pt idx="45348">
                  <c:v>0.49767842924784711</c:v>
                </c:pt>
                <c:pt idx="45349">
                  <c:v>0.52228680508298031</c:v>
                </c:pt>
                <c:pt idx="45350">
                  <c:v>0.52205663692170889</c:v>
                </c:pt>
                <c:pt idx="45351">
                  <c:v>0.55766865504898211</c:v>
                </c:pt>
                <c:pt idx="45352">
                  <c:v>0.54817519625174471</c:v>
                </c:pt>
                <c:pt idx="45353">
                  <c:v>0.57250149384770632</c:v>
                </c:pt>
                <c:pt idx="45354">
                  <c:v>0.5818816583361357</c:v>
                </c:pt>
                <c:pt idx="45355">
                  <c:v>0.58198210778108417</c:v>
                </c:pt>
                <c:pt idx="45356">
                  <c:v>0.60500311744021829</c:v>
                </c:pt>
                <c:pt idx="45357">
                  <c:v>0.6138253250368596</c:v>
                </c:pt>
                <c:pt idx="45358">
                  <c:v>0.63156038695640737</c:v>
                </c:pt>
                <c:pt idx="45359">
                  <c:v>0.65362755467385814</c:v>
                </c:pt>
                <c:pt idx="45360">
                  <c:v>0.66087374762640438</c:v>
                </c:pt>
                <c:pt idx="45361">
                  <c:v>0.66599881567206021</c:v>
                </c:pt>
                <c:pt idx="45362">
                  <c:v>0.65751898640403583</c:v>
                </c:pt>
                <c:pt idx="45363">
                  <c:v>0.62447538856717033</c:v>
                </c:pt>
                <c:pt idx="45364">
                  <c:v>0.65428285640957162</c:v>
                </c:pt>
                <c:pt idx="45365">
                  <c:v>0.65751898640403517</c:v>
                </c:pt>
                <c:pt idx="45366">
                  <c:v>0.68899163224440574</c:v>
                </c:pt>
                <c:pt idx="45367">
                  <c:v>2.6664253489492733</c:v>
                </c:pt>
                <c:pt idx="45368">
                  <c:v>2.6504515744278554</c:v>
                </c:pt>
                <c:pt idx="45369">
                  <c:v>2.6664253489492729</c:v>
                </c:pt>
                <c:pt idx="45370">
                  <c:v>2.6661906106894566</c:v>
                </c:pt>
                <c:pt idx="45371">
                  <c:v>2.667201743490482</c:v>
                </c:pt>
                <c:pt idx="45372">
                  <c:v>2.6672017434904824</c:v>
                </c:pt>
                <c:pt idx="45373">
                  <c:v>2.6599595890931762</c:v>
                </c:pt>
                <c:pt idx="45374">
                  <c:v>2.6592292703290594</c:v>
                </c:pt>
                <c:pt idx="45375">
                  <c:v>2.6751214877058267</c:v>
                </c:pt>
                <c:pt idx="45376">
                  <c:v>2.6744180613175184</c:v>
                </c:pt>
                <c:pt idx="45377">
                  <c:v>2.6882644231438428</c:v>
                </c:pt>
                <c:pt idx="45378">
                  <c:v>2.6882377723146971</c:v>
                </c:pt>
                <c:pt idx="45379">
                  <c:v>2.7025753605782361</c:v>
                </c:pt>
                <c:pt idx="45380">
                  <c:v>2.701646595841904</c:v>
                </c:pt>
                <c:pt idx="45381">
                  <c:v>2.7015080865559837</c:v>
                </c:pt>
                <c:pt idx="45382">
                  <c:v>2.6882377723146975</c:v>
                </c:pt>
                <c:pt idx="45383">
                  <c:v>2.6882377723146971</c:v>
                </c:pt>
                <c:pt idx="45384">
                  <c:v>2.6729358009585247</c:v>
                </c:pt>
                <c:pt idx="45385">
                  <c:v>2.6882056729079205</c:v>
                </c:pt>
                <c:pt idx="45386">
                  <c:v>2.6882056729079196</c:v>
                </c:pt>
                <c:pt idx="45387">
                  <c:v>2.6729358009585247</c:v>
                </c:pt>
                <c:pt idx="45388">
                  <c:v>2.6729946337721708</c:v>
                </c:pt>
                <c:pt idx="45389">
                  <c:v>2.6723952862697926</c:v>
                </c:pt>
                <c:pt idx="45390">
                  <c:v>2.6563302261864039</c:v>
                </c:pt>
                <c:pt idx="45391">
                  <c:v>2.658668336912748</c:v>
                </c:pt>
                <c:pt idx="45392">
                  <c:v>2.6735583023075584</c:v>
                </c:pt>
                <c:pt idx="45393">
                  <c:v>2.6743047566277003</c:v>
                </c:pt>
                <c:pt idx="45394">
                  <c:v>2.6758766639955058</c:v>
                </c:pt>
                <c:pt idx="45395">
                  <c:v>2.6626043383580451</c:v>
                </c:pt>
                <c:pt idx="45396">
                  <c:v>2.6626043383580456</c:v>
                </c:pt>
                <c:pt idx="45397">
                  <c:v>2.647873579934922</c:v>
                </c:pt>
                <c:pt idx="45398">
                  <c:v>0.64465661712747613</c:v>
                </c:pt>
                <c:pt idx="45399">
                  <c:v>0.64465661712747724</c:v>
                </c:pt>
                <c:pt idx="45400">
                  <c:v>0.64465661712747691</c:v>
                </c:pt>
                <c:pt idx="45401">
                  <c:v>0.64434561340240737</c:v>
                </c:pt>
                <c:pt idx="45402">
                  <c:v>0.67687416617612728</c:v>
                </c:pt>
                <c:pt idx="45403">
                  <c:v>0.69141009454197699</c:v>
                </c:pt>
                <c:pt idx="45404">
                  <c:v>0.69141009454197766</c:v>
                </c:pt>
                <c:pt idx="45405">
                  <c:v>0.67676542938450168</c:v>
                </c:pt>
                <c:pt idx="45406">
                  <c:v>0.64457392617599008</c:v>
                </c:pt>
                <c:pt idx="45407">
                  <c:v>0.64838509067254846</c:v>
                </c:pt>
                <c:pt idx="45408">
                  <c:v>0.61437980030421768</c:v>
                </c:pt>
                <c:pt idx="45409">
                  <c:v>0.60871036121472</c:v>
                </c:pt>
                <c:pt idx="45410">
                  <c:v>0.5728971864691832</c:v>
                </c:pt>
                <c:pt idx="45411">
                  <c:v>0.57669227967074255</c:v>
                </c:pt>
                <c:pt idx="45412">
                  <c:v>0.57254579630433211</c:v>
                </c:pt>
                <c:pt idx="45413">
                  <c:v>0.55248200727832164</c:v>
                </c:pt>
                <c:pt idx="45414">
                  <c:v>0.55731601864740599</c:v>
                </c:pt>
                <c:pt idx="45415">
                  <c:v>0.57239851714951151</c:v>
                </c:pt>
                <c:pt idx="45416">
                  <c:v>0.54232354577673214</c:v>
                </c:pt>
                <c:pt idx="45417">
                  <c:v>0.54486277377671488</c:v>
                </c:pt>
                <c:pt idx="45418">
                  <c:v>0.53783161974419735</c:v>
                </c:pt>
                <c:pt idx="45419">
                  <c:v>0.54646875092141178</c:v>
                </c:pt>
                <c:pt idx="45420">
                  <c:v>0.55053407991963932</c:v>
                </c:pt>
                <c:pt idx="45421">
                  <c:v>0.54232258640141728</c:v>
                </c:pt>
                <c:pt idx="45422">
                  <c:v>0.54204909523411227</c:v>
                </c:pt>
                <c:pt idx="45423">
                  <c:v>0.50140421963443982</c:v>
                </c:pt>
                <c:pt idx="45424">
                  <c:v>0.4815864889154704</c:v>
                </c:pt>
                <c:pt idx="45425">
                  <c:v>0.48578808387501871</c:v>
                </c:pt>
                <c:pt idx="45426">
                  <c:v>0.49849570796916753</c:v>
                </c:pt>
                <c:pt idx="45427">
                  <c:v>0.48914459514910225</c:v>
                </c:pt>
                <c:pt idx="45428">
                  <c:v>0.489120129989426</c:v>
                </c:pt>
                <c:pt idx="45429">
                  <c:v>0.489120129989425</c:v>
                </c:pt>
                <c:pt idx="45430">
                  <c:v>0.4891201299894255</c:v>
                </c:pt>
                <c:pt idx="45431">
                  <c:v>0.489120129989426</c:v>
                </c:pt>
                <c:pt idx="45432">
                  <c:v>0.5104864444719307</c:v>
                </c:pt>
                <c:pt idx="45433">
                  <c:v>0.48093858763676162</c:v>
                </c:pt>
                <c:pt idx="45434">
                  <c:v>0.45908167394339994</c:v>
                </c:pt>
                <c:pt idx="45435">
                  <c:v>0.4895990523376727</c:v>
                </c:pt>
                <c:pt idx="45436">
                  <c:v>0.50035861229212431</c:v>
                </c:pt>
                <c:pt idx="45437">
                  <c:v>0.5004225581771562</c:v>
                </c:pt>
                <c:pt idx="45438">
                  <c:v>0.48897331332562566</c:v>
                </c:pt>
                <c:pt idx="45439">
                  <c:v>0.50042255817715531</c:v>
                </c:pt>
                <c:pt idx="45440">
                  <c:v>0.49841309045900095</c:v>
                </c:pt>
                <c:pt idx="45441">
                  <c:v>0.53696951897478473</c:v>
                </c:pt>
                <c:pt idx="45442">
                  <c:v>0.52632287127608535</c:v>
                </c:pt>
                <c:pt idx="45443">
                  <c:v>0.53523279189456408</c:v>
                </c:pt>
                <c:pt idx="45444">
                  <c:v>0.55384837536352682</c:v>
                </c:pt>
                <c:pt idx="45445">
                  <c:v>0.58612916540911286</c:v>
                </c:pt>
                <c:pt idx="45446">
                  <c:v>0.56620797170442971</c:v>
                </c:pt>
                <c:pt idx="45447">
                  <c:v>0.56620797170442971</c:v>
                </c:pt>
                <c:pt idx="45448">
                  <c:v>0.59141367525257182</c:v>
                </c:pt>
                <c:pt idx="45449">
                  <c:v>0.60153489073026267</c:v>
                </c:pt>
                <c:pt idx="45450">
                  <c:v>0.62257446094204183</c:v>
                </c:pt>
                <c:pt idx="45451">
                  <c:v>0.61173602782731007</c:v>
                </c:pt>
                <c:pt idx="45452">
                  <c:v>0.61720911073020079</c:v>
                </c:pt>
                <c:pt idx="45453">
                  <c:v>0.62189457434720918</c:v>
                </c:pt>
                <c:pt idx="45454">
                  <c:v>0.62681702574747333</c:v>
                </c:pt>
                <c:pt idx="45455">
                  <c:v>0.62796021136306746</c:v>
                </c:pt>
                <c:pt idx="45456">
                  <c:v>0.62009616252677724</c:v>
                </c:pt>
                <c:pt idx="45457">
                  <c:v>0.62781068316984212</c:v>
                </c:pt>
                <c:pt idx="45458">
                  <c:v>0.62769174781970627</c:v>
                </c:pt>
                <c:pt idx="45459">
                  <c:v>0.63930397571193187</c:v>
                </c:pt>
                <c:pt idx="45460">
                  <c:v>0.6384928762058818</c:v>
                </c:pt>
                <c:pt idx="45461">
                  <c:v>0.62671496241968472</c:v>
                </c:pt>
                <c:pt idx="45462">
                  <c:v>0.60120374393991194</c:v>
                </c:pt>
                <c:pt idx="45463">
                  <c:v>0.58226811715028726</c:v>
                </c:pt>
                <c:pt idx="45464">
                  <c:v>0.57666805511111907</c:v>
                </c:pt>
                <c:pt idx="45465">
                  <c:v>0.57575011019196165</c:v>
                </c:pt>
                <c:pt idx="45466">
                  <c:v>0.55460877643717887</c:v>
                </c:pt>
                <c:pt idx="45467">
                  <c:v>0.55460877643717799</c:v>
                </c:pt>
                <c:pt idx="45468">
                  <c:v>0.55362287076899408</c:v>
                </c:pt>
                <c:pt idx="45469">
                  <c:v>0.57893889084602601</c:v>
                </c:pt>
                <c:pt idx="45470">
                  <c:v>0.58674391203851028</c:v>
                </c:pt>
                <c:pt idx="45471">
                  <c:v>0.58674391203851028</c:v>
                </c:pt>
                <c:pt idx="45472">
                  <c:v>0.55856350058264681</c:v>
                </c:pt>
                <c:pt idx="45473">
                  <c:v>0.55851100915426244</c:v>
                </c:pt>
                <c:pt idx="45474">
                  <c:v>0.55851100915426244</c:v>
                </c:pt>
                <c:pt idx="45475">
                  <c:v>0.53900069404313333</c:v>
                </c:pt>
                <c:pt idx="45476">
                  <c:v>0.51693294247274191</c:v>
                </c:pt>
                <c:pt idx="45477">
                  <c:v>0.51767218905150525</c:v>
                </c:pt>
                <c:pt idx="45478">
                  <c:v>0.51767218905150525</c:v>
                </c:pt>
                <c:pt idx="45479">
                  <c:v>0.48281131282077411</c:v>
                </c:pt>
                <c:pt idx="45480">
                  <c:v>0.50426061923610721</c:v>
                </c:pt>
                <c:pt idx="45481">
                  <c:v>0.46985772859416275</c:v>
                </c:pt>
                <c:pt idx="45482">
                  <c:v>0.48284261692182917</c:v>
                </c:pt>
                <c:pt idx="45483">
                  <c:v>0.50911642257716794</c:v>
                </c:pt>
                <c:pt idx="45484">
                  <c:v>0.52368267909784427</c:v>
                </c:pt>
                <c:pt idx="45485">
                  <c:v>0.52253389874551548</c:v>
                </c:pt>
                <c:pt idx="45486">
                  <c:v>0.53108120847945706</c:v>
                </c:pt>
                <c:pt idx="45487">
                  <c:v>0.54003930362976749</c:v>
                </c:pt>
                <c:pt idx="45488">
                  <c:v>0.53960669255770211</c:v>
                </c:pt>
                <c:pt idx="45489">
                  <c:v>0.54929472176421346</c:v>
                </c:pt>
                <c:pt idx="45490">
                  <c:v>0.54850132016691833</c:v>
                </c:pt>
                <c:pt idx="45491">
                  <c:v>0.5592316157014019</c:v>
                </c:pt>
                <c:pt idx="45492">
                  <c:v>0.57073565922266856</c:v>
                </c:pt>
                <c:pt idx="45493">
                  <c:v>0.58298017034631033</c:v>
                </c:pt>
                <c:pt idx="45494">
                  <c:v>0.58254983293383578</c:v>
                </c:pt>
                <c:pt idx="45495">
                  <c:v>0.59612904749713491</c:v>
                </c:pt>
                <c:pt idx="45496">
                  <c:v>0.61070425534787287</c:v>
                </c:pt>
                <c:pt idx="45497">
                  <c:v>0.60982752659122053</c:v>
                </c:pt>
                <c:pt idx="45498">
                  <c:v>0.61416836272945285</c:v>
                </c:pt>
                <c:pt idx="45499">
                  <c:v>0.63148106788750724</c:v>
                </c:pt>
                <c:pt idx="45500">
                  <c:v>0.58203500418252274</c:v>
                </c:pt>
                <c:pt idx="45501">
                  <c:v>0.5882824340588646</c:v>
                </c:pt>
                <c:pt idx="45502">
                  <c:v>0.59337552637947699</c:v>
                </c:pt>
                <c:pt idx="45503">
                  <c:v>0.61495513859565931</c:v>
                </c:pt>
                <c:pt idx="45504">
                  <c:v>0.63906873978208845</c:v>
                </c:pt>
                <c:pt idx="45505">
                  <c:v>0.64777719105893039</c:v>
                </c:pt>
                <c:pt idx="45506">
                  <c:v>0.64987383390932052</c:v>
                </c:pt>
                <c:pt idx="45507">
                  <c:v>0.67434238656708145</c:v>
                </c:pt>
                <c:pt idx="45508">
                  <c:v>0.71503906143301021</c:v>
                </c:pt>
                <c:pt idx="45509">
                  <c:v>0.73238079757258889</c:v>
                </c:pt>
                <c:pt idx="45510">
                  <c:v>0.79100893730026167</c:v>
                </c:pt>
                <c:pt idx="45511">
                  <c:v>0.69760590593830252</c:v>
                </c:pt>
                <c:pt idx="45512">
                  <c:v>0.76889937573131106</c:v>
                </c:pt>
                <c:pt idx="45513">
                  <c:v>0.85709133443032526</c:v>
                </c:pt>
                <c:pt idx="45514">
                  <c:v>0.13750000000000018</c:v>
                </c:pt>
                <c:pt idx="455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6-5A43-A348-9C944BF63841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regression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Sheet1!$M$2:$M$45517</c:f>
              <c:numCache>
                <c:formatCode>General</c:formatCode>
                <c:ptCount val="45516"/>
                <c:pt idx="0">
                  <c:v>4.6960203582326079</c:v>
                </c:pt>
                <c:pt idx="1">
                  <c:v>4.6459714325543597</c:v>
                </c:pt>
                <c:pt idx="2">
                  <c:v>4.645988200102094</c:v>
                </c:pt>
                <c:pt idx="3">
                  <c:v>4.6655549007812676</c:v>
                </c:pt>
                <c:pt idx="4">
                  <c:v>4.6720539990601191</c:v>
                </c:pt>
                <c:pt idx="5">
                  <c:v>4.6806673395341436</c:v>
                </c:pt>
                <c:pt idx="6">
                  <c:v>4.6717299512612573</c:v>
                </c:pt>
                <c:pt idx="7">
                  <c:v>4.6496913178906816</c:v>
                </c:pt>
                <c:pt idx="8">
                  <c:v>4.6635236674665634</c:v>
                </c:pt>
                <c:pt idx="9">
                  <c:v>4.6483913136769974</c:v>
                </c:pt>
                <c:pt idx="10">
                  <c:v>4.6535104654562183</c:v>
                </c:pt>
                <c:pt idx="11">
                  <c:v>4.6360113959140552</c:v>
                </c:pt>
                <c:pt idx="12">
                  <c:v>4.9428609708404636</c:v>
                </c:pt>
                <c:pt idx="13">
                  <c:v>4.9277961051770651</c:v>
                </c:pt>
                <c:pt idx="14">
                  <c:v>4.9089038937854177</c:v>
                </c:pt>
                <c:pt idx="15">
                  <c:v>4.8905741649219969</c:v>
                </c:pt>
                <c:pt idx="16">
                  <c:v>4.4323274794565517</c:v>
                </c:pt>
                <c:pt idx="17">
                  <c:v>4.4321521808043585</c:v>
                </c:pt>
                <c:pt idx="18">
                  <c:v>4.4321771601016238</c:v>
                </c:pt>
                <c:pt idx="19">
                  <c:v>4.4243325266460509</c:v>
                </c:pt>
                <c:pt idx="20">
                  <c:v>4.4121402035601092</c:v>
                </c:pt>
                <c:pt idx="21">
                  <c:v>4.4269323657092334</c:v>
                </c:pt>
                <c:pt idx="22">
                  <c:v>2.8079199603267178</c:v>
                </c:pt>
                <c:pt idx="23">
                  <c:v>3.2488868172581715</c:v>
                </c:pt>
                <c:pt idx="24">
                  <c:v>3.2560166587196666</c:v>
                </c:pt>
                <c:pt idx="25">
                  <c:v>3.2559262114433629</c:v>
                </c:pt>
                <c:pt idx="26">
                  <c:v>3.265244765529133</c:v>
                </c:pt>
                <c:pt idx="27">
                  <c:v>3.2408494055713031</c:v>
                </c:pt>
                <c:pt idx="28">
                  <c:v>3.2652468249157693</c:v>
                </c:pt>
                <c:pt idx="29">
                  <c:v>3.2886467927759897</c:v>
                </c:pt>
                <c:pt idx="30">
                  <c:v>3.2888582653813394</c:v>
                </c:pt>
                <c:pt idx="31">
                  <c:v>3.2888690354622154</c:v>
                </c:pt>
                <c:pt idx="32">
                  <c:v>3.2700923700781006</c:v>
                </c:pt>
                <c:pt idx="33">
                  <c:v>3.2738915245582567</c:v>
                </c:pt>
                <c:pt idx="34">
                  <c:v>3.2553772099923073</c:v>
                </c:pt>
                <c:pt idx="35">
                  <c:v>3.2545873770252181</c:v>
                </c:pt>
                <c:pt idx="36">
                  <c:v>3.5155434418718428</c:v>
                </c:pt>
                <c:pt idx="37">
                  <c:v>3.5266481323092744</c:v>
                </c:pt>
                <c:pt idx="38">
                  <c:v>3.5434123083951232</c:v>
                </c:pt>
                <c:pt idx="39">
                  <c:v>3.5006815612296647</c:v>
                </c:pt>
                <c:pt idx="40">
                  <c:v>3.5300019031156658</c:v>
                </c:pt>
                <c:pt idx="41">
                  <c:v>3.5106012177459633</c:v>
                </c:pt>
                <c:pt idx="42">
                  <c:v>3.5217452057264897</c:v>
                </c:pt>
                <c:pt idx="43">
                  <c:v>2.9485152071484624</c:v>
                </c:pt>
                <c:pt idx="44">
                  <c:v>2.9459541604035744</c:v>
                </c:pt>
                <c:pt idx="45">
                  <c:v>2.9489304735417528</c:v>
                </c:pt>
                <c:pt idx="46">
                  <c:v>2.9541953285250595</c:v>
                </c:pt>
                <c:pt idx="47">
                  <c:v>2.958569988476595</c:v>
                </c:pt>
                <c:pt idx="48">
                  <c:v>2.9589430671013033</c:v>
                </c:pt>
                <c:pt idx="49">
                  <c:v>3.1125530932411771</c:v>
                </c:pt>
                <c:pt idx="50">
                  <c:v>3.1224956383427966</c:v>
                </c:pt>
                <c:pt idx="51">
                  <c:v>3.1227208560011865</c:v>
                </c:pt>
                <c:pt idx="52">
                  <c:v>3.1035495020107455</c:v>
                </c:pt>
                <c:pt idx="53">
                  <c:v>3.0835327506787853</c:v>
                </c:pt>
                <c:pt idx="54">
                  <c:v>2.566402639431117</c:v>
                </c:pt>
                <c:pt idx="55">
                  <c:v>2.560143428568586</c:v>
                </c:pt>
                <c:pt idx="56">
                  <c:v>2.5601881520127243</c:v>
                </c:pt>
                <c:pt idx="57">
                  <c:v>2.5353433437919071</c:v>
                </c:pt>
                <c:pt idx="58">
                  <c:v>2.5352573537273755</c:v>
                </c:pt>
                <c:pt idx="59">
                  <c:v>2.4941698678232864</c:v>
                </c:pt>
                <c:pt idx="60">
                  <c:v>2.4321273899558022</c:v>
                </c:pt>
                <c:pt idx="61">
                  <c:v>2.3918523691984994</c:v>
                </c:pt>
                <c:pt idx="62">
                  <c:v>2.3916248717767852</c:v>
                </c:pt>
                <c:pt idx="63">
                  <c:v>2.3915521775122448</c:v>
                </c:pt>
                <c:pt idx="64">
                  <c:v>2.4073416956864948</c:v>
                </c:pt>
                <c:pt idx="65">
                  <c:v>3.666509656600172</c:v>
                </c:pt>
                <c:pt idx="66">
                  <c:v>3.6617583249220957</c:v>
                </c:pt>
                <c:pt idx="67">
                  <c:v>3.3670470760863758</c:v>
                </c:pt>
                <c:pt idx="68">
                  <c:v>3.3516069880370329</c:v>
                </c:pt>
                <c:pt idx="69">
                  <c:v>3.451990342200784</c:v>
                </c:pt>
                <c:pt idx="70">
                  <c:v>3.4600349351237552</c:v>
                </c:pt>
                <c:pt idx="71">
                  <c:v>5.5517602275006084</c:v>
                </c:pt>
                <c:pt idx="72">
                  <c:v>5.5551200956431632</c:v>
                </c:pt>
                <c:pt idx="73">
                  <c:v>5.5606222672789363</c:v>
                </c:pt>
                <c:pt idx="74">
                  <c:v>5.5634966435412663</c:v>
                </c:pt>
                <c:pt idx="75">
                  <c:v>5.4840445523098129</c:v>
                </c:pt>
                <c:pt idx="76">
                  <c:v>5.8765102826832338</c:v>
                </c:pt>
                <c:pt idx="77">
                  <c:v>5.8876393220040875</c:v>
                </c:pt>
                <c:pt idx="78">
                  <c:v>5.9000009888550435</c:v>
                </c:pt>
                <c:pt idx="79">
                  <c:v>5.9200840139033577</c:v>
                </c:pt>
                <c:pt idx="80">
                  <c:v>5.8867199494290139</c:v>
                </c:pt>
                <c:pt idx="81">
                  <c:v>5.8994256362943691</c:v>
                </c:pt>
                <c:pt idx="82">
                  <c:v>5.9093430232727053</c:v>
                </c:pt>
                <c:pt idx="83">
                  <c:v>5.9483442992098556</c:v>
                </c:pt>
                <c:pt idx="84">
                  <c:v>6.4243892481554887</c:v>
                </c:pt>
                <c:pt idx="85">
                  <c:v>6.4354581431124176</c:v>
                </c:pt>
                <c:pt idx="86">
                  <c:v>6.4567733520000044</c:v>
                </c:pt>
                <c:pt idx="87">
                  <c:v>6.4689157679025788</c:v>
                </c:pt>
                <c:pt idx="88">
                  <c:v>6.4806700275884683</c:v>
                </c:pt>
                <c:pt idx="89">
                  <c:v>6.5005021384237374</c:v>
                </c:pt>
                <c:pt idx="90">
                  <c:v>6.5089339800656063</c:v>
                </c:pt>
                <c:pt idx="91">
                  <c:v>6.423731914727612</c:v>
                </c:pt>
                <c:pt idx="92">
                  <c:v>6.4413948980105271</c:v>
                </c:pt>
                <c:pt idx="93">
                  <c:v>6.4416598442244677</c:v>
                </c:pt>
                <c:pt idx="94">
                  <c:v>6.4619442978975368</c:v>
                </c:pt>
                <c:pt idx="95">
                  <c:v>6.3400229723777395</c:v>
                </c:pt>
                <c:pt idx="96">
                  <c:v>5.8815336710708035</c:v>
                </c:pt>
                <c:pt idx="97">
                  <c:v>5.8826275744291046</c:v>
                </c:pt>
                <c:pt idx="98">
                  <c:v>5.8836727259347716</c:v>
                </c:pt>
                <c:pt idx="99">
                  <c:v>5.8903462109482003</c:v>
                </c:pt>
                <c:pt idx="100">
                  <c:v>5.8554751933034366</c:v>
                </c:pt>
                <c:pt idx="101">
                  <c:v>6.2022428942900714</c:v>
                </c:pt>
                <c:pt idx="102">
                  <c:v>4.0367646037363123</c:v>
                </c:pt>
                <c:pt idx="103">
                  <c:v>4.0368859066008564</c:v>
                </c:pt>
                <c:pt idx="104">
                  <c:v>4.0372552622810449</c:v>
                </c:pt>
                <c:pt idx="105">
                  <c:v>4.0368357514976978</c:v>
                </c:pt>
                <c:pt idx="106">
                  <c:v>4.0530674296240674</c:v>
                </c:pt>
                <c:pt idx="107">
                  <c:v>2.206927001129932</c:v>
                </c:pt>
                <c:pt idx="108">
                  <c:v>4.377077456920996</c:v>
                </c:pt>
                <c:pt idx="109">
                  <c:v>4.3652692263996862</c:v>
                </c:pt>
                <c:pt idx="110">
                  <c:v>4.0718882473607989</c:v>
                </c:pt>
                <c:pt idx="111">
                  <c:v>4.0665824470757155</c:v>
                </c:pt>
                <c:pt idx="112">
                  <c:v>4.0660167567033927</c:v>
                </c:pt>
                <c:pt idx="113">
                  <c:v>4.06630919791706</c:v>
                </c:pt>
                <c:pt idx="114">
                  <c:v>4.0633913292906101</c:v>
                </c:pt>
                <c:pt idx="115">
                  <c:v>3.7841808823763783</c:v>
                </c:pt>
                <c:pt idx="116">
                  <c:v>5.5665157981958266</c:v>
                </c:pt>
                <c:pt idx="117">
                  <c:v>5.563696300837683</c:v>
                </c:pt>
                <c:pt idx="118">
                  <c:v>5.5613174161305512</c:v>
                </c:pt>
                <c:pt idx="119">
                  <c:v>5.5591457831238591</c:v>
                </c:pt>
                <c:pt idx="120">
                  <c:v>5.5505291245043544</c:v>
                </c:pt>
                <c:pt idx="121">
                  <c:v>5.5487836938034025</c:v>
                </c:pt>
                <c:pt idx="122">
                  <c:v>5.5653097198078667</c:v>
                </c:pt>
                <c:pt idx="123">
                  <c:v>5.5593558931826443</c:v>
                </c:pt>
                <c:pt idx="124">
                  <c:v>5.5704891410487347</c:v>
                </c:pt>
                <c:pt idx="125">
                  <c:v>5.5665454815474043</c:v>
                </c:pt>
                <c:pt idx="126">
                  <c:v>5.6208926823164393</c:v>
                </c:pt>
                <c:pt idx="127">
                  <c:v>5.3772425324969069</c:v>
                </c:pt>
                <c:pt idx="128">
                  <c:v>5.3732957187496817</c:v>
                </c:pt>
                <c:pt idx="129">
                  <c:v>5.368827199664393</c:v>
                </c:pt>
                <c:pt idx="130">
                  <c:v>5.3692187294177458</c:v>
                </c:pt>
                <c:pt idx="131">
                  <c:v>5.3717134173432237</c:v>
                </c:pt>
                <c:pt idx="132">
                  <c:v>4.6418569267338095</c:v>
                </c:pt>
                <c:pt idx="133">
                  <c:v>4.6442173738426007</c:v>
                </c:pt>
                <c:pt idx="134">
                  <c:v>4.6450921933226947</c:v>
                </c:pt>
                <c:pt idx="135">
                  <c:v>5.1061409484137998</c:v>
                </c:pt>
                <c:pt idx="136">
                  <c:v>5.1078311499586055</c:v>
                </c:pt>
                <c:pt idx="137">
                  <c:v>5.376435929441822</c:v>
                </c:pt>
                <c:pt idx="138">
                  <c:v>5.3732799106650173</c:v>
                </c:pt>
                <c:pt idx="139">
                  <c:v>4.8191606130767681</c:v>
                </c:pt>
                <c:pt idx="140">
                  <c:v>4.8128710701132515</c:v>
                </c:pt>
                <c:pt idx="141">
                  <c:v>5.0039123805567565</c:v>
                </c:pt>
                <c:pt idx="142">
                  <c:v>4.9853618989654063</c:v>
                </c:pt>
                <c:pt idx="143">
                  <c:v>4.984200768993472</c:v>
                </c:pt>
                <c:pt idx="144">
                  <c:v>4.9807067478931302</c:v>
                </c:pt>
                <c:pt idx="145">
                  <c:v>4.9781087349582815</c:v>
                </c:pt>
                <c:pt idx="146">
                  <c:v>4.9755362134585805</c:v>
                </c:pt>
                <c:pt idx="147">
                  <c:v>3.3855870997979571</c:v>
                </c:pt>
                <c:pt idx="148">
                  <c:v>3.3846379649896541</c:v>
                </c:pt>
                <c:pt idx="149">
                  <c:v>4.1061537932499892</c:v>
                </c:pt>
                <c:pt idx="150">
                  <c:v>4.1055659987116293</c:v>
                </c:pt>
                <c:pt idx="151">
                  <c:v>4.1122116252523933</c:v>
                </c:pt>
                <c:pt idx="152">
                  <c:v>4.1210214660363302</c:v>
                </c:pt>
                <c:pt idx="153">
                  <c:v>4.1273172289282432</c:v>
                </c:pt>
                <c:pt idx="154">
                  <c:v>4.1344505485244802</c:v>
                </c:pt>
                <c:pt idx="155">
                  <c:v>4.1338945829120988</c:v>
                </c:pt>
                <c:pt idx="156">
                  <c:v>4.1367556190433294</c:v>
                </c:pt>
                <c:pt idx="157">
                  <c:v>4.0877746880095787</c:v>
                </c:pt>
                <c:pt idx="158">
                  <c:v>4.5614620680321343</c:v>
                </c:pt>
                <c:pt idx="159">
                  <c:v>4.564975098486979</c:v>
                </c:pt>
                <c:pt idx="160">
                  <c:v>4.5697728362839545</c:v>
                </c:pt>
                <c:pt idx="161">
                  <c:v>5.143478446021799</c:v>
                </c:pt>
                <c:pt idx="162">
                  <c:v>5.1313576289596909</c:v>
                </c:pt>
                <c:pt idx="163">
                  <c:v>5.1100846974904792</c:v>
                </c:pt>
                <c:pt idx="164">
                  <c:v>5.1004477130996291</c:v>
                </c:pt>
                <c:pt idx="165">
                  <c:v>5.0993448632271585</c:v>
                </c:pt>
                <c:pt idx="166">
                  <c:v>4.5560141567964934</c:v>
                </c:pt>
                <c:pt idx="167">
                  <c:v>4.5641007000760059</c:v>
                </c:pt>
                <c:pt idx="168">
                  <c:v>4.0992463197017202</c:v>
                </c:pt>
                <c:pt idx="169">
                  <c:v>4.0962795840794808</c:v>
                </c:pt>
                <c:pt idx="170">
                  <c:v>4.2371703469329685</c:v>
                </c:pt>
                <c:pt idx="171">
                  <c:v>4.2428979604203256</c:v>
                </c:pt>
                <c:pt idx="172">
                  <c:v>4.2487399820889546</c:v>
                </c:pt>
                <c:pt idx="173">
                  <c:v>4.3739820682502959</c:v>
                </c:pt>
                <c:pt idx="174">
                  <c:v>4.3751584492503657</c:v>
                </c:pt>
                <c:pt idx="175">
                  <c:v>4.3757746945189862</c:v>
                </c:pt>
                <c:pt idx="176">
                  <c:v>4.376110515599442</c:v>
                </c:pt>
                <c:pt idx="177">
                  <c:v>4.3762512480293907</c:v>
                </c:pt>
                <c:pt idx="178">
                  <c:v>4.3773612560966262</c:v>
                </c:pt>
                <c:pt idx="179">
                  <c:v>4.380231283773707</c:v>
                </c:pt>
                <c:pt idx="180">
                  <c:v>3.472947647238001</c:v>
                </c:pt>
                <c:pt idx="181">
                  <c:v>3.4740408435082824</c:v>
                </c:pt>
                <c:pt idx="182">
                  <c:v>3.4763139658991871</c:v>
                </c:pt>
                <c:pt idx="183">
                  <c:v>3.525665842226017</c:v>
                </c:pt>
                <c:pt idx="184">
                  <c:v>3.5253599537000486</c:v>
                </c:pt>
                <c:pt idx="185">
                  <c:v>3.7331021314461497</c:v>
                </c:pt>
                <c:pt idx="186">
                  <c:v>3.7278335850249973</c:v>
                </c:pt>
                <c:pt idx="187">
                  <c:v>3.7223888708721011</c:v>
                </c:pt>
                <c:pt idx="188">
                  <c:v>4.1204001029687678</c:v>
                </c:pt>
                <c:pt idx="189">
                  <c:v>4.1172558729720761</c:v>
                </c:pt>
                <c:pt idx="190">
                  <c:v>4.1150352618845911</c:v>
                </c:pt>
                <c:pt idx="191">
                  <c:v>4.3595786996487291</c:v>
                </c:pt>
                <c:pt idx="192">
                  <c:v>3.3470519084426833</c:v>
                </c:pt>
                <c:pt idx="193">
                  <c:v>3.3427188201691278</c:v>
                </c:pt>
                <c:pt idx="194">
                  <c:v>3.3869343762173374</c:v>
                </c:pt>
                <c:pt idx="195">
                  <c:v>3.3869599660837486</c:v>
                </c:pt>
                <c:pt idx="196">
                  <c:v>4.2591989680492368</c:v>
                </c:pt>
                <c:pt idx="197">
                  <c:v>4.2580297526017112</c:v>
                </c:pt>
                <c:pt idx="198">
                  <c:v>4.2588673663295733</c:v>
                </c:pt>
                <c:pt idx="199">
                  <c:v>4.0796061799742951</c:v>
                </c:pt>
                <c:pt idx="200">
                  <c:v>4.0869404174782895</c:v>
                </c:pt>
                <c:pt idx="201">
                  <c:v>4.0636420198384622</c:v>
                </c:pt>
                <c:pt idx="202">
                  <c:v>4.0570293507875945</c:v>
                </c:pt>
                <c:pt idx="203">
                  <c:v>4.0517287068884071</c:v>
                </c:pt>
                <c:pt idx="204">
                  <c:v>3.9987556192009404</c:v>
                </c:pt>
                <c:pt idx="205">
                  <c:v>4.4485241955031665</c:v>
                </c:pt>
                <c:pt idx="206">
                  <c:v>4.4493849270735932</c:v>
                </c:pt>
                <c:pt idx="207">
                  <c:v>4.8472072745739974</c:v>
                </c:pt>
                <c:pt idx="208">
                  <c:v>5.1755453229057338</c:v>
                </c:pt>
                <c:pt idx="209">
                  <c:v>5.1787138887400967</c:v>
                </c:pt>
                <c:pt idx="210">
                  <c:v>5.1760269610342151</c:v>
                </c:pt>
                <c:pt idx="211">
                  <c:v>5.0724488974928894</c:v>
                </c:pt>
                <c:pt idx="212">
                  <c:v>5.0685804528866285</c:v>
                </c:pt>
                <c:pt idx="213">
                  <c:v>5.336507644908699</c:v>
                </c:pt>
                <c:pt idx="214">
                  <c:v>5.558722730795246</c:v>
                </c:pt>
                <c:pt idx="215">
                  <c:v>5.5559104599348359</c:v>
                </c:pt>
                <c:pt idx="216">
                  <c:v>5.3637315492242843</c:v>
                </c:pt>
                <c:pt idx="217">
                  <c:v>5.359782661359028</c:v>
                </c:pt>
                <c:pt idx="218">
                  <c:v>5.3506751914750605</c:v>
                </c:pt>
                <c:pt idx="219">
                  <c:v>5.2170495168087658</c:v>
                </c:pt>
                <c:pt idx="220">
                  <c:v>5.2236460123366477</c:v>
                </c:pt>
                <c:pt idx="221">
                  <c:v>5.2288389955147814</c:v>
                </c:pt>
                <c:pt idx="222">
                  <c:v>5.3802242135466978</c:v>
                </c:pt>
                <c:pt idx="223">
                  <c:v>5.5823368639947315</c:v>
                </c:pt>
                <c:pt idx="224">
                  <c:v>6.2116282439078523</c:v>
                </c:pt>
                <c:pt idx="225">
                  <c:v>6.3257930412259187</c:v>
                </c:pt>
                <c:pt idx="226">
                  <c:v>6.3261969143704855</c:v>
                </c:pt>
                <c:pt idx="227">
                  <c:v>6.0955655807113773</c:v>
                </c:pt>
                <c:pt idx="228">
                  <c:v>6.2217764975865544</c:v>
                </c:pt>
                <c:pt idx="229">
                  <c:v>6.2254801281338334</c:v>
                </c:pt>
                <c:pt idx="230">
                  <c:v>6.2873967852395909</c:v>
                </c:pt>
                <c:pt idx="231">
                  <c:v>6.387658782465846</c:v>
                </c:pt>
                <c:pt idx="232">
                  <c:v>6.4772052189984857</c:v>
                </c:pt>
                <c:pt idx="233">
                  <c:v>6.4997529946941217</c:v>
                </c:pt>
                <c:pt idx="234">
                  <c:v>6.7400637349797048</c:v>
                </c:pt>
                <c:pt idx="235">
                  <c:v>6.7372974105906902</c:v>
                </c:pt>
                <c:pt idx="236">
                  <c:v>6.6809751727226949</c:v>
                </c:pt>
                <c:pt idx="237">
                  <c:v>6.7362227420491303</c:v>
                </c:pt>
                <c:pt idx="238">
                  <c:v>6.7362921926131003</c:v>
                </c:pt>
                <c:pt idx="239">
                  <c:v>6.6626657739181976</c:v>
                </c:pt>
                <c:pt idx="240">
                  <c:v>6.6488504436649523</c:v>
                </c:pt>
                <c:pt idx="241">
                  <c:v>6.6421177715223996</c:v>
                </c:pt>
                <c:pt idx="242">
                  <c:v>6.8324114108070031</c:v>
                </c:pt>
                <c:pt idx="243">
                  <c:v>6.8336080502549601</c:v>
                </c:pt>
                <c:pt idx="244">
                  <c:v>6.74011553515499</c:v>
                </c:pt>
                <c:pt idx="245">
                  <c:v>6.6348859925708386</c:v>
                </c:pt>
                <c:pt idx="246">
                  <c:v>6.6172221876345771</c:v>
                </c:pt>
                <c:pt idx="247">
                  <c:v>6.6230738440966777</c:v>
                </c:pt>
                <c:pt idx="248">
                  <c:v>6.6180845585052719</c:v>
                </c:pt>
                <c:pt idx="249">
                  <c:v>6.6048991772504317</c:v>
                </c:pt>
                <c:pt idx="250">
                  <c:v>6.5928064122985361</c:v>
                </c:pt>
                <c:pt idx="251">
                  <c:v>6.5800747629971132</c:v>
                </c:pt>
                <c:pt idx="252">
                  <c:v>6.5740629300365807</c:v>
                </c:pt>
                <c:pt idx="253">
                  <c:v>6.4426963416459078</c:v>
                </c:pt>
                <c:pt idx="254">
                  <c:v>6.2689433639501715</c:v>
                </c:pt>
                <c:pt idx="255">
                  <c:v>5.5020007142175995</c:v>
                </c:pt>
                <c:pt idx="256">
                  <c:v>5.2176676290207835</c:v>
                </c:pt>
                <c:pt idx="257">
                  <c:v>5.2015363030687052</c:v>
                </c:pt>
                <c:pt idx="258">
                  <c:v>5.198010296341228</c:v>
                </c:pt>
                <c:pt idx="259">
                  <c:v>4.8444163304124528</c:v>
                </c:pt>
                <c:pt idx="260">
                  <c:v>4.9380765098728894</c:v>
                </c:pt>
                <c:pt idx="261">
                  <c:v>4.9456802305946166</c:v>
                </c:pt>
                <c:pt idx="262">
                  <c:v>4.5622225605777302</c:v>
                </c:pt>
                <c:pt idx="263">
                  <c:v>4.0969456211823374</c:v>
                </c:pt>
                <c:pt idx="264">
                  <c:v>4.0882692067210691</c:v>
                </c:pt>
                <c:pt idx="265">
                  <c:v>3.7057747380644055</c:v>
                </c:pt>
                <c:pt idx="266">
                  <c:v>3.704457747182917</c:v>
                </c:pt>
                <c:pt idx="267">
                  <c:v>3.7082378926937984</c:v>
                </c:pt>
                <c:pt idx="268">
                  <c:v>3.1170659721378522</c:v>
                </c:pt>
                <c:pt idx="269">
                  <c:v>2.6562211231832094</c:v>
                </c:pt>
                <c:pt idx="270">
                  <c:v>2.656880720473298</c:v>
                </c:pt>
                <c:pt idx="271">
                  <c:v>2.657095489918555</c:v>
                </c:pt>
                <c:pt idx="272">
                  <c:v>2.6578781394293296</c:v>
                </c:pt>
                <c:pt idx="273">
                  <c:v>2.6579146176397228</c:v>
                </c:pt>
                <c:pt idx="274">
                  <c:v>2.6565321821134757</c:v>
                </c:pt>
                <c:pt idx="275">
                  <c:v>2.6544049217174823</c:v>
                </c:pt>
                <c:pt idx="276">
                  <c:v>2.6517945053660172</c:v>
                </c:pt>
                <c:pt idx="277">
                  <c:v>2.6578807349162221</c:v>
                </c:pt>
                <c:pt idx="278">
                  <c:v>2.6521791308798477</c:v>
                </c:pt>
                <c:pt idx="279">
                  <c:v>2.6511889844027463</c:v>
                </c:pt>
                <c:pt idx="280">
                  <c:v>2.6506525076691663</c:v>
                </c:pt>
                <c:pt idx="281">
                  <c:v>3.053164725523756</c:v>
                </c:pt>
                <c:pt idx="282">
                  <c:v>3.0678651085918869</c:v>
                </c:pt>
                <c:pt idx="283">
                  <c:v>3.0709306611760301</c:v>
                </c:pt>
                <c:pt idx="284">
                  <c:v>3.3052248700927653</c:v>
                </c:pt>
                <c:pt idx="285">
                  <c:v>3.3059763958648087</c:v>
                </c:pt>
                <c:pt idx="286">
                  <c:v>3.2925050342342139</c:v>
                </c:pt>
                <c:pt idx="287">
                  <c:v>3.2931569009203496</c:v>
                </c:pt>
                <c:pt idx="288">
                  <c:v>3.3016106888760834</c:v>
                </c:pt>
                <c:pt idx="289">
                  <c:v>3.3121816154672521</c:v>
                </c:pt>
                <c:pt idx="290">
                  <c:v>3.3328712348441898</c:v>
                </c:pt>
                <c:pt idx="291">
                  <c:v>3.0433329746157067</c:v>
                </c:pt>
                <c:pt idx="292">
                  <c:v>3.0403769938885903</c:v>
                </c:pt>
                <c:pt idx="293">
                  <c:v>3.0403942469331118</c:v>
                </c:pt>
                <c:pt idx="294">
                  <c:v>3.0364306160687011</c:v>
                </c:pt>
                <c:pt idx="295">
                  <c:v>3.0317400923499092</c:v>
                </c:pt>
                <c:pt idx="296">
                  <c:v>3.0311828043993714</c:v>
                </c:pt>
                <c:pt idx="297">
                  <c:v>3.0309937767234905</c:v>
                </c:pt>
                <c:pt idx="298">
                  <c:v>3.0423702667299724</c:v>
                </c:pt>
                <c:pt idx="299">
                  <c:v>3.0423060489717759</c:v>
                </c:pt>
                <c:pt idx="300">
                  <c:v>2.5255141618790864</c:v>
                </c:pt>
                <c:pt idx="301">
                  <c:v>2.5313617065918068</c:v>
                </c:pt>
                <c:pt idx="302">
                  <c:v>2.5321649288509245</c:v>
                </c:pt>
                <c:pt idx="303">
                  <c:v>2.5337107708792521</c:v>
                </c:pt>
                <c:pt idx="304">
                  <c:v>2.5519107551681346</c:v>
                </c:pt>
                <c:pt idx="305">
                  <c:v>2.5613505267596395</c:v>
                </c:pt>
                <c:pt idx="306">
                  <c:v>2.5606319533288922</c:v>
                </c:pt>
                <c:pt idx="307">
                  <c:v>3.0094029326811631</c:v>
                </c:pt>
                <c:pt idx="308">
                  <c:v>3.0074628150470137</c:v>
                </c:pt>
                <c:pt idx="309">
                  <c:v>3.0074552518415119</c:v>
                </c:pt>
                <c:pt idx="310">
                  <c:v>3.0069051741510799</c:v>
                </c:pt>
                <c:pt idx="311">
                  <c:v>3.002824894550999</c:v>
                </c:pt>
                <c:pt idx="312">
                  <c:v>2.7166865009688523</c:v>
                </c:pt>
                <c:pt idx="313">
                  <c:v>2.69352619567981</c:v>
                </c:pt>
                <c:pt idx="314">
                  <c:v>2.6946132603304096</c:v>
                </c:pt>
                <c:pt idx="315">
                  <c:v>2.349560002509266</c:v>
                </c:pt>
                <c:pt idx="316">
                  <c:v>2.348818110883697</c:v>
                </c:pt>
                <c:pt idx="317">
                  <c:v>2.3471398731150472</c:v>
                </c:pt>
                <c:pt idx="318">
                  <c:v>2.3538158687385313</c:v>
                </c:pt>
                <c:pt idx="319">
                  <c:v>3.0584649614549058</c:v>
                </c:pt>
                <c:pt idx="320">
                  <c:v>3.0584560642435288</c:v>
                </c:pt>
                <c:pt idx="321">
                  <c:v>3.0597455223469523</c:v>
                </c:pt>
                <c:pt idx="322">
                  <c:v>3.0475064792602753</c:v>
                </c:pt>
                <c:pt idx="323">
                  <c:v>3.0423219185636228</c:v>
                </c:pt>
                <c:pt idx="324">
                  <c:v>3.0397450514738757</c:v>
                </c:pt>
                <c:pt idx="325">
                  <c:v>3.0415966124670653</c:v>
                </c:pt>
                <c:pt idx="326">
                  <c:v>3.8118109438723962</c:v>
                </c:pt>
                <c:pt idx="327">
                  <c:v>3.8153706589960281</c:v>
                </c:pt>
                <c:pt idx="328">
                  <c:v>3.8168656681648616</c:v>
                </c:pt>
                <c:pt idx="329">
                  <c:v>3.7688253068583082</c:v>
                </c:pt>
                <c:pt idx="330">
                  <c:v>3.7224896705810662</c:v>
                </c:pt>
                <c:pt idx="331">
                  <c:v>3.7089975240127195</c:v>
                </c:pt>
                <c:pt idx="332">
                  <c:v>3.6940928592876396</c:v>
                </c:pt>
                <c:pt idx="333">
                  <c:v>3.6849923552812958</c:v>
                </c:pt>
                <c:pt idx="334">
                  <c:v>4.0733160644579991</c:v>
                </c:pt>
                <c:pt idx="335">
                  <c:v>5.6527158672473012</c:v>
                </c:pt>
                <c:pt idx="336">
                  <c:v>5.6291594068202722</c:v>
                </c:pt>
                <c:pt idx="337">
                  <c:v>5.6169326475353651</c:v>
                </c:pt>
                <c:pt idx="338">
                  <c:v>5.5777559293005377</c:v>
                </c:pt>
                <c:pt idx="339">
                  <c:v>5.996969035001392</c:v>
                </c:pt>
                <c:pt idx="340">
                  <c:v>5.9841398007377951</c:v>
                </c:pt>
                <c:pt idx="341">
                  <c:v>6.0259802360050809</c:v>
                </c:pt>
                <c:pt idx="342">
                  <c:v>6.027243736267283</c:v>
                </c:pt>
                <c:pt idx="343">
                  <c:v>6.0221839188380644</c:v>
                </c:pt>
                <c:pt idx="344">
                  <c:v>6.0331932726288775</c:v>
                </c:pt>
                <c:pt idx="345">
                  <c:v>6.0298991968437088</c:v>
                </c:pt>
                <c:pt idx="346">
                  <c:v>6.0263271521088528</c:v>
                </c:pt>
                <c:pt idx="347">
                  <c:v>6.0133460298865149</c:v>
                </c:pt>
                <c:pt idx="348">
                  <c:v>6.019415353481385</c:v>
                </c:pt>
                <c:pt idx="349">
                  <c:v>6.033383393523879</c:v>
                </c:pt>
                <c:pt idx="350">
                  <c:v>5.8473393685738699</c:v>
                </c:pt>
                <c:pt idx="351">
                  <c:v>5.8551830659079762</c:v>
                </c:pt>
                <c:pt idx="352">
                  <c:v>5.855163248384029</c:v>
                </c:pt>
                <c:pt idx="353">
                  <c:v>5.8466209573383656</c:v>
                </c:pt>
                <c:pt idx="354">
                  <c:v>6.0342760418726549</c:v>
                </c:pt>
                <c:pt idx="355">
                  <c:v>6.0198834483934176</c:v>
                </c:pt>
                <c:pt idx="356">
                  <c:v>6.0254132406600815</c:v>
                </c:pt>
                <c:pt idx="357">
                  <c:v>5.6394532087555156</c:v>
                </c:pt>
                <c:pt idx="358">
                  <c:v>5.6284599482328073</c:v>
                </c:pt>
                <c:pt idx="359">
                  <c:v>5.6354551643820514</c:v>
                </c:pt>
                <c:pt idx="360">
                  <c:v>5.3624067832377484</c:v>
                </c:pt>
                <c:pt idx="361">
                  <c:v>5.3763644950829361</c:v>
                </c:pt>
                <c:pt idx="362">
                  <c:v>5.3882205063238384</c:v>
                </c:pt>
                <c:pt idx="363">
                  <c:v>5.4083908416330093</c:v>
                </c:pt>
                <c:pt idx="364">
                  <c:v>5.4236201771005135</c:v>
                </c:pt>
                <c:pt idx="365">
                  <c:v>4.9670846442615435</c:v>
                </c:pt>
                <c:pt idx="366">
                  <c:v>2.9224973454169172</c:v>
                </c:pt>
                <c:pt idx="367">
                  <c:v>2.9299600629328788</c:v>
                </c:pt>
                <c:pt idx="368">
                  <c:v>2.9382199239632305</c:v>
                </c:pt>
                <c:pt idx="369">
                  <c:v>2.9425611711915884</c:v>
                </c:pt>
                <c:pt idx="370">
                  <c:v>2.293524366502341</c:v>
                </c:pt>
                <c:pt idx="371">
                  <c:v>2.2974695614998284</c:v>
                </c:pt>
                <c:pt idx="372">
                  <c:v>2.1307552102169636</c:v>
                </c:pt>
                <c:pt idx="373">
                  <c:v>2.1302877691737576</c:v>
                </c:pt>
                <c:pt idx="374">
                  <c:v>2.135115777375487</c:v>
                </c:pt>
                <c:pt idx="375">
                  <c:v>2.1303573993286453</c:v>
                </c:pt>
                <c:pt idx="376">
                  <c:v>2.1256793839544654</c:v>
                </c:pt>
                <c:pt idx="377">
                  <c:v>2.1305361663059963</c:v>
                </c:pt>
                <c:pt idx="378">
                  <c:v>2.1283716444205254</c:v>
                </c:pt>
                <c:pt idx="379">
                  <c:v>2.1254437838043185</c:v>
                </c:pt>
                <c:pt idx="380">
                  <c:v>2.1257362368774917</c:v>
                </c:pt>
                <c:pt idx="381">
                  <c:v>2.1288987829947343</c:v>
                </c:pt>
                <c:pt idx="382">
                  <c:v>2.1531441759712528</c:v>
                </c:pt>
                <c:pt idx="383">
                  <c:v>2.1508072858241434</c:v>
                </c:pt>
                <c:pt idx="384">
                  <c:v>2.1853695473900618</c:v>
                </c:pt>
                <c:pt idx="385">
                  <c:v>1.3765589345195273</c:v>
                </c:pt>
                <c:pt idx="386">
                  <c:v>2.5577031928119034</c:v>
                </c:pt>
                <c:pt idx="387">
                  <c:v>3.2933360050513008</c:v>
                </c:pt>
                <c:pt idx="388">
                  <c:v>3.6273481537324068</c:v>
                </c:pt>
                <c:pt idx="389">
                  <c:v>3.6337944661607429</c:v>
                </c:pt>
                <c:pt idx="390">
                  <c:v>3.6253295001091628</c:v>
                </c:pt>
                <c:pt idx="391">
                  <c:v>3.684650554068261</c:v>
                </c:pt>
                <c:pt idx="392">
                  <c:v>3.6751031078571152</c:v>
                </c:pt>
                <c:pt idx="393">
                  <c:v>4.0277603636243837</c:v>
                </c:pt>
                <c:pt idx="394">
                  <c:v>4.0125609520148586</c:v>
                </c:pt>
                <c:pt idx="395">
                  <c:v>4.3646731557323513</c:v>
                </c:pt>
                <c:pt idx="396">
                  <c:v>4.8892376179966917</c:v>
                </c:pt>
                <c:pt idx="397">
                  <c:v>4.9123408528447374</c:v>
                </c:pt>
                <c:pt idx="398">
                  <c:v>4.8380950412749621</c:v>
                </c:pt>
                <c:pt idx="399">
                  <c:v>4.8300177766460841</c:v>
                </c:pt>
                <c:pt idx="400">
                  <c:v>4.8185489105757799</c:v>
                </c:pt>
                <c:pt idx="401">
                  <c:v>4.8138306387149701</c:v>
                </c:pt>
                <c:pt idx="402">
                  <c:v>5.1653530766135773</c:v>
                </c:pt>
                <c:pt idx="403">
                  <c:v>5.1318868948411822</c:v>
                </c:pt>
                <c:pt idx="404">
                  <c:v>5.1337813409083433</c:v>
                </c:pt>
                <c:pt idx="405">
                  <c:v>5.1289186839645993</c:v>
                </c:pt>
                <c:pt idx="406">
                  <c:v>5.1218550924417867</c:v>
                </c:pt>
                <c:pt idx="407">
                  <c:v>5.127612009534654</c:v>
                </c:pt>
                <c:pt idx="408">
                  <c:v>5.1195474363405786</c:v>
                </c:pt>
                <c:pt idx="409">
                  <c:v>5.1183751022430766</c:v>
                </c:pt>
                <c:pt idx="410">
                  <c:v>5.1159977852699203</c:v>
                </c:pt>
                <c:pt idx="411">
                  <c:v>5.1119356312109749</c:v>
                </c:pt>
                <c:pt idx="412">
                  <c:v>5.1150801411161781</c:v>
                </c:pt>
                <c:pt idx="413">
                  <c:v>5.1113925879227979</c:v>
                </c:pt>
                <c:pt idx="414">
                  <c:v>5.0128470305964798</c:v>
                </c:pt>
                <c:pt idx="415">
                  <c:v>5.0319251879641529</c:v>
                </c:pt>
                <c:pt idx="416">
                  <c:v>5.0437430246825325</c:v>
                </c:pt>
                <c:pt idx="417">
                  <c:v>4.7270818001581869</c:v>
                </c:pt>
                <c:pt idx="418">
                  <c:v>4.2859236471554727</c:v>
                </c:pt>
                <c:pt idx="419">
                  <c:v>3.8981933081446623</c:v>
                </c:pt>
                <c:pt idx="420">
                  <c:v>3.8924057644048617</c:v>
                </c:pt>
                <c:pt idx="421">
                  <c:v>3.8879772118230771</c:v>
                </c:pt>
                <c:pt idx="422">
                  <c:v>3.8866687863234302</c:v>
                </c:pt>
                <c:pt idx="423">
                  <c:v>3.9469314970374123</c:v>
                </c:pt>
                <c:pt idx="424">
                  <c:v>3.7581444393959451</c:v>
                </c:pt>
                <c:pt idx="425">
                  <c:v>3.7566190445403858</c:v>
                </c:pt>
                <c:pt idx="426">
                  <c:v>3.0582049034739707</c:v>
                </c:pt>
                <c:pt idx="427">
                  <c:v>3.0630863600249567</c:v>
                </c:pt>
                <c:pt idx="428">
                  <c:v>3.058492921271593</c:v>
                </c:pt>
                <c:pt idx="429">
                  <c:v>3.0837522904241346</c:v>
                </c:pt>
                <c:pt idx="430">
                  <c:v>3.0835485271611569</c:v>
                </c:pt>
                <c:pt idx="431">
                  <c:v>3.0858106219360084</c:v>
                </c:pt>
                <c:pt idx="432">
                  <c:v>3.0859496608742845</c:v>
                </c:pt>
                <c:pt idx="433">
                  <c:v>2.9580551110405464</c:v>
                </c:pt>
                <c:pt idx="434">
                  <c:v>2.957161166475414</c:v>
                </c:pt>
                <c:pt idx="435">
                  <c:v>2.9561490144135028</c:v>
                </c:pt>
                <c:pt idx="436">
                  <c:v>2.9582237544942722</c:v>
                </c:pt>
                <c:pt idx="437">
                  <c:v>2.9572911501994952</c:v>
                </c:pt>
                <c:pt idx="438">
                  <c:v>2.9573202824010907</c:v>
                </c:pt>
                <c:pt idx="439">
                  <c:v>2.9566244340543029</c:v>
                </c:pt>
                <c:pt idx="440">
                  <c:v>2.9568987913213354</c:v>
                </c:pt>
                <c:pt idx="441">
                  <c:v>2.9562512040904121</c:v>
                </c:pt>
                <c:pt idx="442">
                  <c:v>2.9550484532700021</c:v>
                </c:pt>
                <c:pt idx="443">
                  <c:v>2.949081459480448</c:v>
                </c:pt>
                <c:pt idx="444">
                  <c:v>3.8397797841236967</c:v>
                </c:pt>
                <c:pt idx="445">
                  <c:v>4.5935262856172354</c:v>
                </c:pt>
                <c:pt idx="446">
                  <c:v>4.59415712177967</c:v>
                </c:pt>
                <c:pt idx="447">
                  <c:v>4.6104563975081678</c:v>
                </c:pt>
                <c:pt idx="448">
                  <c:v>4.6212114127950485</c:v>
                </c:pt>
                <c:pt idx="449">
                  <c:v>4.6095321051760489</c:v>
                </c:pt>
                <c:pt idx="450">
                  <c:v>4.463176616873743</c:v>
                </c:pt>
                <c:pt idx="451">
                  <c:v>4.4773450992235393</c:v>
                </c:pt>
                <c:pt idx="452">
                  <c:v>4.4811409885817941</c:v>
                </c:pt>
                <c:pt idx="453">
                  <c:v>4.4787888037803025</c:v>
                </c:pt>
                <c:pt idx="454">
                  <c:v>4.4560098220948534</c:v>
                </c:pt>
                <c:pt idx="455">
                  <c:v>4.1479208905880611</c:v>
                </c:pt>
                <c:pt idx="456">
                  <c:v>4.1621202396006325</c:v>
                </c:pt>
                <c:pt idx="457">
                  <c:v>4.1651395773428872</c:v>
                </c:pt>
                <c:pt idx="458">
                  <c:v>4.1576291606583151</c:v>
                </c:pt>
                <c:pt idx="459">
                  <c:v>4.1537008214779654</c:v>
                </c:pt>
                <c:pt idx="460">
                  <c:v>4.1585295579057604</c:v>
                </c:pt>
                <c:pt idx="461">
                  <c:v>4.1599804986574735</c:v>
                </c:pt>
                <c:pt idx="462">
                  <c:v>4.1628106832277734</c:v>
                </c:pt>
                <c:pt idx="463">
                  <c:v>4.1637471249551758</c:v>
                </c:pt>
                <c:pt idx="464">
                  <c:v>3.6866109306938251</c:v>
                </c:pt>
                <c:pt idx="465">
                  <c:v>3.6865441531389074</c:v>
                </c:pt>
                <c:pt idx="466">
                  <c:v>3.6905984026500107</c:v>
                </c:pt>
                <c:pt idx="467">
                  <c:v>3.6955355630534266</c:v>
                </c:pt>
                <c:pt idx="468">
                  <c:v>3.7016257597062339</c:v>
                </c:pt>
                <c:pt idx="469">
                  <c:v>3.7057565242154653</c:v>
                </c:pt>
                <c:pt idx="470">
                  <c:v>3.9319009736081134</c:v>
                </c:pt>
                <c:pt idx="471">
                  <c:v>3.9265755006260812</c:v>
                </c:pt>
                <c:pt idx="472">
                  <c:v>3.930209380353519</c:v>
                </c:pt>
                <c:pt idx="473">
                  <c:v>3.9282249981792883</c:v>
                </c:pt>
                <c:pt idx="474">
                  <c:v>3.9286566614645086</c:v>
                </c:pt>
                <c:pt idx="475">
                  <c:v>3.1865130816775791</c:v>
                </c:pt>
                <c:pt idx="476">
                  <c:v>2.0792836250616649</c:v>
                </c:pt>
                <c:pt idx="477">
                  <c:v>2.0814656735008441</c:v>
                </c:pt>
                <c:pt idx="478">
                  <c:v>2.0814566392689917</c:v>
                </c:pt>
                <c:pt idx="479">
                  <c:v>2.0569713564117689</c:v>
                </c:pt>
                <c:pt idx="480">
                  <c:v>2.0545746137013792</c:v>
                </c:pt>
                <c:pt idx="481">
                  <c:v>2.276560660122656</c:v>
                </c:pt>
                <c:pt idx="482">
                  <c:v>2.2506098334331286</c:v>
                </c:pt>
                <c:pt idx="483">
                  <c:v>2.2563736240354735</c:v>
                </c:pt>
                <c:pt idx="484">
                  <c:v>2.2564746007996321</c:v>
                </c:pt>
                <c:pt idx="485">
                  <c:v>3.2082474368447125</c:v>
                </c:pt>
                <c:pt idx="486">
                  <c:v>3.9323111593382292</c:v>
                </c:pt>
                <c:pt idx="487">
                  <c:v>3.9353441002823812</c:v>
                </c:pt>
                <c:pt idx="488">
                  <c:v>4.0554194474519676</c:v>
                </c:pt>
                <c:pt idx="489">
                  <c:v>4.0531215384968284</c:v>
                </c:pt>
                <c:pt idx="490">
                  <c:v>4.0617740486588652</c:v>
                </c:pt>
                <c:pt idx="491">
                  <c:v>4.0606674966364071</c:v>
                </c:pt>
                <c:pt idx="492">
                  <c:v>4.0585163684478847</c:v>
                </c:pt>
                <c:pt idx="493">
                  <c:v>4.878555245533291</c:v>
                </c:pt>
                <c:pt idx="494">
                  <c:v>4.8762310479801583</c:v>
                </c:pt>
                <c:pt idx="495">
                  <c:v>4.8719963448860266</c:v>
                </c:pt>
                <c:pt idx="496">
                  <c:v>4.8776302588079794</c:v>
                </c:pt>
                <c:pt idx="497">
                  <c:v>4.8710357894160579</c:v>
                </c:pt>
                <c:pt idx="498">
                  <c:v>4.8680050996704436</c:v>
                </c:pt>
                <c:pt idx="499">
                  <c:v>4.8588399096061172</c:v>
                </c:pt>
                <c:pt idx="500">
                  <c:v>4.8515954128815126</c:v>
                </c:pt>
                <c:pt idx="501">
                  <c:v>4.5455869654700498</c:v>
                </c:pt>
                <c:pt idx="502">
                  <c:v>4.549376325515837</c:v>
                </c:pt>
                <c:pt idx="503">
                  <c:v>4.5445561446155978</c:v>
                </c:pt>
                <c:pt idx="504">
                  <c:v>4.5489098534807244</c:v>
                </c:pt>
                <c:pt idx="505">
                  <c:v>4.5582660157887398</c:v>
                </c:pt>
                <c:pt idx="506">
                  <c:v>4.5608301128710957</c:v>
                </c:pt>
                <c:pt idx="507">
                  <c:v>4.5600650769642943</c:v>
                </c:pt>
                <c:pt idx="508">
                  <c:v>4.5598435434435611</c:v>
                </c:pt>
                <c:pt idx="509">
                  <c:v>4.5645910960274891</c:v>
                </c:pt>
                <c:pt idx="510">
                  <c:v>4.5568845442044932</c:v>
                </c:pt>
                <c:pt idx="511">
                  <c:v>4.1386589592166345</c:v>
                </c:pt>
                <c:pt idx="512">
                  <c:v>3.731358262778063</c:v>
                </c:pt>
                <c:pt idx="513">
                  <c:v>3.644285489003714</c:v>
                </c:pt>
                <c:pt idx="514">
                  <c:v>3.9594429529659623</c:v>
                </c:pt>
                <c:pt idx="515">
                  <c:v>4.6721986391156003</c:v>
                </c:pt>
                <c:pt idx="516">
                  <c:v>4.4527420407882019</c:v>
                </c:pt>
                <c:pt idx="517">
                  <c:v>3.7315177699852384</c:v>
                </c:pt>
                <c:pt idx="518">
                  <c:v>3.7222111081035578</c:v>
                </c:pt>
                <c:pt idx="519">
                  <c:v>3.3659280365312112</c:v>
                </c:pt>
                <c:pt idx="520">
                  <c:v>3.3696644561291125</c:v>
                </c:pt>
                <c:pt idx="521">
                  <c:v>3.3674287581950031</c:v>
                </c:pt>
                <c:pt idx="522">
                  <c:v>3.3687817115978818</c:v>
                </c:pt>
                <c:pt idx="523">
                  <c:v>3.372133406685649</c:v>
                </c:pt>
                <c:pt idx="524">
                  <c:v>2.8233546543403691</c:v>
                </c:pt>
                <c:pt idx="525">
                  <c:v>2.8312571107867868</c:v>
                </c:pt>
                <c:pt idx="526">
                  <c:v>2.8378805162559129</c:v>
                </c:pt>
                <c:pt idx="527">
                  <c:v>2.7897465245938959</c:v>
                </c:pt>
                <c:pt idx="528">
                  <c:v>2.7989588934090937</c:v>
                </c:pt>
                <c:pt idx="529">
                  <c:v>2.7993395160719308</c:v>
                </c:pt>
                <c:pt idx="530">
                  <c:v>2.8007368339206211</c:v>
                </c:pt>
                <c:pt idx="531">
                  <c:v>2.8019250504971094</c:v>
                </c:pt>
                <c:pt idx="532">
                  <c:v>2.4148697542297217</c:v>
                </c:pt>
                <c:pt idx="533">
                  <c:v>2.4137362677779937</c:v>
                </c:pt>
                <c:pt idx="534">
                  <c:v>2.4147894806653358</c:v>
                </c:pt>
                <c:pt idx="535">
                  <c:v>2.4167006541499227</c:v>
                </c:pt>
                <c:pt idx="536">
                  <c:v>2.4207473542756111</c:v>
                </c:pt>
                <c:pt idx="537">
                  <c:v>2.4205054638177943</c:v>
                </c:pt>
                <c:pt idx="538">
                  <c:v>2.4179682840007675</c:v>
                </c:pt>
                <c:pt idx="539">
                  <c:v>2.4178406613577588</c:v>
                </c:pt>
                <c:pt idx="540">
                  <c:v>2.4139849458102169</c:v>
                </c:pt>
                <c:pt idx="541">
                  <c:v>2.4223616330359383</c:v>
                </c:pt>
                <c:pt idx="542">
                  <c:v>2.5037744717407984</c:v>
                </c:pt>
                <c:pt idx="543">
                  <c:v>2.8177802512945425</c:v>
                </c:pt>
                <c:pt idx="544">
                  <c:v>2.9838563106102538</c:v>
                </c:pt>
                <c:pt idx="545">
                  <c:v>2.7309718225564712</c:v>
                </c:pt>
                <c:pt idx="546">
                  <c:v>1.1901917105902273</c:v>
                </c:pt>
                <c:pt idx="547">
                  <c:v>1.214632960303474</c:v>
                </c:pt>
                <c:pt idx="548">
                  <c:v>1.2331122884216197</c:v>
                </c:pt>
                <c:pt idx="549">
                  <c:v>1.2330817277229973</c:v>
                </c:pt>
                <c:pt idx="550">
                  <c:v>1.2363009439208952</c:v>
                </c:pt>
                <c:pt idx="551">
                  <c:v>1.2325343103161299</c:v>
                </c:pt>
                <c:pt idx="552">
                  <c:v>1.2756928822372029</c:v>
                </c:pt>
                <c:pt idx="553">
                  <c:v>1.2945873545015196</c:v>
                </c:pt>
                <c:pt idx="554">
                  <c:v>1.310195380372156</c:v>
                </c:pt>
                <c:pt idx="555">
                  <c:v>1.3070865598206405</c:v>
                </c:pt>
                <c:pt idx="556">
                  <c:v>1.2878294684532317</c:v>
                </c:pt>
                <c:pt idx="557">
                  <c:v>1.2767552309545436</c:v>
                </c:pt>
                <c:pt idx="558">
                  <c:v>1.5554165401122972</c:v>
                </c:pt>
                <c:pt idx="559">
                  <c:v>1.5208082030088681</c:v>
                </c:pt>
                <c:pt idx="560">
                  <c:v>1.5257598276057593</c:v>
                </c:pt>
                <c:pt idx="561">
                  <c:v>1.5267133624008213</c:v>
                </c:pt>
                <c:pt idx="562">
                  <c:v>1.5313119758802212</c:v>
                </c:pt>
                <c:pt idx="563">
                  <c:v>1.5292481383464911</c:v>
                </c:pt>
                <c:pt idx="564">
                  <c:v>1.5332398170735657</c:v>
                </c:pt>
                <c:pt idx="565">
                  <c:v>1.5436604321411291</c:v>
                </c:pt>
                <c:pt idx="566">
                  <c:v>1.543464374976715</c:v>
                </c:pt>
                <c:pt idx="567">
                  <c:v>1.5343179255709987</c:v>
                </c:pt>
                <c:pt idx="568">
                  <c:v>1.5339022971903793</c:v>
                </c:pt>
                <c:pt idx="569">
                  <c:v>1.5394089032777372</c:v>
                </c:pt>
                <c:pt idx="570">
                  <c:v>1.5337141064153745</c:v>
                </c:pt>
                <c:pt idx="571">
                  <c:v>1.5378218455410084</c:v>
                </c:pt>
                <c:pt idx="572">
                  <c:v>1.4947307286560207</c:v>
                </c:pt>
                <c:pt idx="573">
                  <c:v>1.5075921842100828</c:v>
                </c:pt>
                <c:pt idx="574">
                  <c:v>1.508892581212699</c:v>
                </c:pt>
                <c:pt idx="575">
                  <c:v>1.5126049368865817</c:v>
                </c:pt>
                <c:pt idx="576">
                  <c:v>1.540951325743614</c:v>
                </c:pt>
                <c:pt idx="577">
                  <c:v>1.5534911933680284</c:v>
                </c:pt>
                <c:pt idx="578">
                  <c:v>1.534003861474682</c:v>
                </c:pt>
                <c:pt idx="579">
                  <c:v>1.576067242834807</c:v>
                </c:pt>
                <c:pt idx="580">
                  <c:v>1.6113484799315738</c:v>
                </c:pt>
                <c:pt idx="581">
                  <c:v>1.6295822397262583</c:v>
                </c:pt>
                <c:pt idx="582">
                  <c:v>1.6371465588976954</c:v>
                </c:pt>
                <c:pt idx="583">
                  <c:v>2.2386698246374146</c:v>
                </c:pt>
                <c:pt idx="584">
                  <c:v>2.24712870337008</c:v>
                </c:pt>
                <c:pt idx="585">
                  <c:v>2.2547097995880616</c:v>
                </c:pt>
                <c:pt idx="586">
                  <c:v>2.2612627468408246</c:v>
                </c:pt>
                <c:pt idx="587">
                  <c:v>2.6790279134691035</c:v>
                </c:pt>
                <c:pt idx="588">
                  <c:v>2.682983638528782</c:v>
                </c:pt>
                <c:pt idx="589">
                  <c:v>2.683474193824031</c:v>
                </c:pt>
                <c:pt idx="590">
                  <c:v>2.6856599018886502</c:v>
                </c:pt>
                <c:pt idx="591">
                  <c:v>3.2159647967005176</c:v>
                </c:pt>
                <c:pt idx="592">
                  <c:v>3.2195335014874269</c:v>
                </c:pt>
                <c:pt idx="593">
                  <c:v>3.2201710151893352</c:v>
                </c:pt>
                <c:pt idx="594">
                  <c:v>3.2259685812524976</c:v>
                </c:pt>
                <c:pt idx="595">
                  <c:v>3.5516402305323496</c:v>
                </c:pt>
                <c:pt idx="596">
                  <c:v>3.5586252239294764</c:v>
                </c:pt>
                <c:pt idx="597">
                  <c:v>3.5653117611562291</c:v>
                </c:pt>
                <c:pt idx="598">
                  <c:v>3.5947494295922269</c:v>
                </c:pt>
                <c:pt idx="599">
                  <c:v>3.5984277986337565</c:v>
                </c:pt>
                <c:pt idx="600">
                  <c:v>3.6106307374030533</c:v>
                </c:pt>
                <c:pt idx="601">
                  <c:v>3.6248977558168041</c:v>
                </c:pt>
                <c:pt idx="602">
                  <c:v>3.6375177261795888</c:v>
                </c:pt>
                <c:pt idx="603">
                  <c:v>3.6405944936312062</c:v>
                </c:pt>
                <c:pt idx="604">
                  <c:v>3.6538272269962508</c:v>
                </c:pt>
                <c:pt idx="605">
                  <c:v>3.6653951659746875</c:v>
                </c:pt>
                <c:pt idx="606">
                  <c:v>3.6714175501806414</c:v>
                </c:pt>
                <c:pt idx="607">
                  <c:v>3.6533849490974957</c:v>
                </c:pt>
                <c:pt idx="608">
                  <c:v>3.6584216908215597</c:v>
                </c:pt>
                <c:pt idx="609">
                  <c:v>3.7005698355262813</c:v>
                </c:pt>
                <c:pt idx="610">
                  <c:v>3.6874307518151825</c:v>
                </c:pt>
                <c:pt idx="611">
                  <c:v>3.6713910747877461</c:v>
                </c:pt>
                <c:pt idx="612">
                  <c:v>3.678579053289472</c:v>
                </c:pt>
                <c:pt idx="613">
                  <c:v>3.6752956311798837</c:v>
                </c:pt>
                <c:pt idx="614">
                  <c:v>3.3162524773233097</c:v>
                </c:pt>
                <c:pt idx="615">
                  <c:v>3.3142122487701853</c:v>
                </c:pt>
                <c:pt idx="616">
                  <c:v>3.3116560154203625</c:v>
                </c:pt>
                <c:pt idx="617">
                  <c:v>3.917509681417306</c:v>
                </c:pt>
                <c:pt idx="618">
                  <c:v>3.6355058604936881</c:v>
                </c:pt>
                <c:pt idx="619">
                  <c:v>3.6336215840945667</c:v>
                </c:pt>
                <c:pt idx="620">
                  <c:v>3.6309921669961431</c:v>
                </c:pt>
                <c:pt idx="621">
                  <c:v>3.6335531872438396</c:v>
                </c:pt>
                <c:pt idx="622">
                  <c:v>3.116229243142782</c:v>
                </c:pt>
                <c:pt idx="623">
                  <c:v>3.1222403005208963</c:v>
                </c:pt>
                <c:pt idx="624">
                  <c:v>3.8329969738867211</c:v>
                </c:pt>
                <c:pt idx="625">
                  <c:v>3.845555914688338</c:v>
                </c:pt>
                <c:pt idx="626">
                  <c:v>3.6264166570568248</c:v>
                </c:pt>
                <c:pt idx="627">
                  <c:v>3.6170769254553194</c:v>
                </c:pt>
                <c:pt idx="628">
                  <c:v>3.6167441340788322</c:v>
                </c:pt>
                <c:pt idx="629">
                  <c:v>3.6235920638804839</c:v>
                </c:pt>
                <c:pt idx="630">
                  <c:v>3.607072640738374</c:v>
                </c:pt>
                <c:pt idx="631">
                  <c:v>3.5965111054174668</c:v>
                </c:pt>
                <c:pt idx="632">
                  <c:v>3.5833623973008439</c:v>
                </c:pt>
                <c:pt idx="633">
                  <c:v>3.5838630997716727</c:v>
                </c:pt>
                <c:pt idx="634">
                  <c:v>3.5868019015351615</c:v>
                </c:pt>
                <c:pt idx="635">
                  <c:v>3.5286278433312317</c:v>
                </c:pt>
                <c:pt idx="636">
                  <c:v>3.5121708795098159</c:v>
                </c:pt>
                <c:pt idx="637">
                  <c:v>3.5026823851095963</c:v>
                </c:pt>
                <c:pt idx="638">
                  <c:v>3.5440193494393393</c:v>
                </c:pt>
                <c:pt idx="639">
                  <c:v>4.0560316245699868</c:v>
                </c:pt>
                <c:pt idx="640">
                  <c:v>4.0886291050809103</c:v>
                </c:pt>
                <c:pt idx="641">
                  <c:v>4.09678370955496</c:v>
                </c:pt>
                <c:pt idx="642">
                  <c:v>4.1063256066889799</c:v>
                </c:pt>
                <c:pt idx="643">
                  <c:v>4.1116244380287075</c:v>
                </c:pt>
                <c:pt idx="644">
                  <c:v>4.1071988019001218</c:v>
                </c:pt>
                <c:pt idx="645">
                  <c:v>4.1018166910177971</c:v>
                </c:pt>
                <c:pt idx="646">
                  <c:v>4.0997136657057727</c:v>
                </c:pt>
                <c:pt idx="647">
                  <c:v>4.1038141937874677</c:v>
                </c:pt>
                <c:pt idx="648">
                  <c:v>3.7679754084804369</c:v>
                </c:pt>
                <c:pt idx="649">
                  <c:v>3.7661717132135282</c:v>
                </c:pt>
                <c:pt idx="650">
                  <c:v>3.7681688789014038</c:v>
                </c:pt>
                <c:pt idx="651">
                  <c:v>3.7730058309563588</c:v>
                </c:pt>
                <c:pt idx="652">
                  <c:v>3.7777837375164687</c:v>
                </c:pt>
                <c:pt idx="653">
                  <c:v>3.7778357166928722</c:v>
                </c:pt>
                <c:pt idx="654">
                  <c:v>3.7760298662628999</c:v>
                </c:pt>
                <c:pt idx="655">
                  <c:v>3.0007416276445489</c:v>
                </c:pt>
                <c:pt idx="656">
                  <c:v>2.9639967969952767</c:v>
                </c:pt>
                <c:pt idx="657">
                  <c:v>2.9660579359644013</c:v>
                </c:pt>
                <c:pt idx="658">
                  <c:v>2.966338203173525</c:v>
                </c:pt>
                <c:pt idx="659">
                  <c:v>2.9609443771950343</c:v>
                </c:pt>
                <c:pt idx="660">
                  <c:v>2.9575585484109297</c:v>
                </c:pt>
                <c:pt idx="661">
                  <c:v>2.9943853838254544</c:v>
                </c:pt>
                <c:pt idx="662">
                  <c:v>2.9899639952389072</c:v>
                </c:pt>
                <c:pt idx="663">
                  <c:v>2.9824802359907094</c:v>
                </c:pt>
                <c:pt idx="664">
                  <c:v>2.9474145517505419</c:v>
                </c:pt>
                <c:pt idx="665">
                  <c:v>2.9236123527785662</c:v>
                </c:pt>
                <c:pt idx="666">
                  <c:v>2.9030640075050393</c:v>
                </c:pt>
                <c:pt idx="667">
                  <c:v>2.9029887228134408</c:v>
                </c:pt>
                <c:pt idx="668">
                  <c:v>2.9025433045564175</c:v>
                </c:pt>
                <c:pt idx="669">
                  <c:v>2.8796967305275083</c:v>
                </c:pt>
                <c:pt idx="670">
                  <c:v>1.2544182394903549</c:v>
                </c:pt>
                <c:pt idx="671">
                  <c:v>1.178088451495571</c:v>
                </c:pt>
                <c:pt idx="672">
                  <c:v>1.1761433858644688</c:v>
                </c:pt>
                <c:pt idx="673">
                  <c:v>1.2220935844431542</c:v>
                </c:pt>
                <c:pt idx="674">
                  <c:v>1.2627213490929783</c:v>
                </c:pt>
                <c:pt idx="675">
                  <c:v>1.3378753437574098</c:v>
                </c:pt>
                <c:pt idx="676">
                  <c:v>1.3363200179582515</c:v>
                </c:pt>
                <c:pt idx="677">
                  <c:v>1.3344239713034038</c:v>
                </c:pt>
                <c:pt idx="678">
                  <c:v>2.4545464821407594</c:v>
                </c:pt>
                <c:pt idx="679">
                  <c:v>2.4522304687772238</c:v>
                </c:pt>
                <c:pt idx="680">
                  <c:v>2.4480027304312801</c:v>
                </c:pt>
                <c:pt idx="681">
                  <c:v>2.4436820360370453</c:v>
                </c:pt>
                <c:pt idx="682">
                  <c:v>2.4390833700185728</c:v>
                </c:pt>
                <c:pt idx="683">
                  <c:v>2.434650938339824</c:v>
                </c:pt>
                <c:pt idx="684">
                  <c:v>2.4350035050093028</c:v>
                </c:pt>
                <c:pt idx="685">
                  <c:v>2.435058770222378</c:v>
                </c:pt>
                <c:pt idx="686">
                  <c:v>2.4344797080334848</c:v>
                </c:pt>
                <c:pt idx="687">
                  <c:v>2.4336363469193127</c:v>
                </c:pt>
                <c:pt idx="688">
                  <c:v>2.4271842434941417</c:v>
                </c:pt>
                <c:pt idx="689">
                  <c:v>2.4263504305215369</c:v>
                </c:pt>
                <c:pt idx="690">
                  <c:v>2.4232918221783084</c:v>
                </c:pt>
                <c:pt idx="691">
                  <c:v>2.4187711455797132</c:v>
                </c:pt>
                <c:pt idx="692">
                  <c:v>2.410267448129674</c:v>
                </c:pt>
                <c:pt idx="693">
                  <c:v>2.4032051981086808</c:v>
                </c:pt>
                <c:pt idx="694">
                  <c:v>2.4075342237065693</c:v>
                </c:pt>
                <c:pt idx="695">
                  <c:v>2.4308437742315272</c:v>
                </c:pt>
                <c:pt idx="696">
                  <c:v>2.4474671650157394</c:v>
                </c:pt>
                <c:pt idx="697">
                  <c:v>2.5059692033829308</c:v>
                </c:pt>
                <c:pt idx="698">
                  <c:v>2.5028647632661452</c:v>
                </c:pt>
                <c:pt idx="699">
                  <c:v>2.4999004106301554</c:v>
                </c:pt>
                <c:pt idx="700">
                  <c:v>2.4931145791298248</c:v>
                </c:pt>
                <c:pt idx="701">
                  <c:v>2.4562987728552255</c:v>
                </c:pt>
                <c:pt idx="702">
                  <c:v>2.4434520466594085</c:v>
                </c:pt>
                <c:pt idx="703">
                  <c:v>2.4407828400371021</c:v>
                </c:pt>
                <c:pt idx="704">
                  <c:v>2.4485274241849231</c:v>
                </c:pt>
                <c:pt idx="705">
                  <c:v>3.6066652658724916</c:v>
                </c:pt>
                <c:pt idx="706">
                  <c:v>3.5715182500259579</c:v>
                </c:pt>
                <c:pt idx="707">
                  <c:v>3.5710167917901225</c:v>
                </c:pt>
                <c:pt idx="708">
                  <c:v>3.5701485843139271</c:v>
                </c:pt>
                <c:pt idx="709">
                  <c:v>3.1750604098319397</c:v>
                </c:pt>
                <c:pt idx="710">
                  <c:v>3.1760512840967476</c:v>
                </c:pt>
                <c:pt idx="711">
                  <c:v>3.176574892677674</c:v>
                </c:pt>
                <c:pt idx="712">
                  <c:v>3.1771013260519418</c:v>
                </c:pt>
                <c:pt idx="713">
                  <c:v>3.1744116346384379</c:v>
                </c:pt>
                <c:pt idx="714">
                  <c:v>3.1846557731427243</c:v>
                </c:pt>
                <c:pt idx="715">
                  <c:v>3.1810150271237214</c:v>
                </c:pt>
                <c:pt idx="716">
                  <c:v>3.1802049024660421</c:v>
                </c:pt>
                <c:pt idx="717">
                  <c:v>3.1876905041634376</c:v>
                </c:pt>
                <c:pt idx="718">
                  <c:v>3.1877571127201421</c:v>
                </c:pt>
                <c:pt idx="719">
                  <c:v>3.1903229685929664</c:v>
                </c:pt>
                <c:pt idx="720">
                  <c:v>3.1985888201250896</c:v>
                </c:pt>
                <c:pt idx="721">
                  <c:v>3.2126740982262798</c:v>
                </c:pt>
                <c:pt idx="722">
                  <c:v>3.2250529314779022</c:v>
                </c:pt>
                <c:pt idx="723">
                  <c:v>3.2276161010576296</c:v>
                </c:pt>
                <c:pt idx="724">
                  <c:v>3.225563727998797</c:v>
                </c:pt>
                <c:pt idx="725">
                  <c:v>3.222196207965939</c:v>
                </c:pt>
                <c:pt idx="726">
                  <c:v>3.2191327185185066</c:v>
                </c:pt>
                <c:pt idx="727">
                  <c:v>3.2156329717740246</c:v>
                </c:pt>
                <c:pt idx="728">
                  <c:v>3.2004108034542722</c:v>
                </c:pt>
                <c:pt idx="729">
                  <c:v>3.2002470859568319</c:v>
                </c:pt>
                <c:pt idx="730">
                  <c:v>3.2062339095084393</c:v>
                </c:pt>
                <c:pt idx="731">
                  <c:v>3.2077679204834655</c:v>
                </c:pt>
                <c:pt idx="732">
                  <c:v>3.8676478162787058</c:v>
                </c:pt>
                <c:pt idx="733">
                  <c:v>3.8920166581160669</c:v>
                </c:pt>
                <c:pt idx="734">
                  <c:v>3.8916215505433085</c:v>
                </c:pt>
                <c:pt idx="735">
                  <c:v>3.8850049204145982</c:v>
                </c:pt>
                <c:pt idx="736">
                  <c:v>2.8904544574862658</c:v>
                </c:pt>
                <c:pt idx="737">
                  <c:v>2.9007979439313578</c:v>
                </c:pt>
                <c:pt idx="738">
                  <c:v>2.9258596869033284</c:v>
                </c:pt>
                <c:pt idx="739">
                  <c:v>2.9341579232758663</c:v>
                </c:pt>
                <c:pt idx="740">
                  <c:v>2.9421872135258185</c:v>
                </c:pt>
                <c:pt idx="741">
                  <c:v>2.9502978682319001</c:v>
                </c:pt>
                <c:pt idx="742">
                  <c:v>2.9578074751859673</c:v>
                </c:pt>
                <c:pt idx="743">
                  <c:v>2.9619836352767037</c:v>
                </c:pt>
                <c:pt idx="744">
                  <c:v>2.9696454456521333</c:v>
                </c:pt>
                <c:pt idx="745">
                  <c:v>2.969739766416732</c:v>
                </c:pt>
                <c:pt idx="746">
                  <c:v>2.9718864640315252</c:v>
                </c:pt>
                <c:pt idx="747">
                  <c:v>2.9693861389496492</c:v>
                </c:pt>
                <c:pt idx="748">
                  <c:v>2.9678207152517899</c:v>
                </c:pt>
                <c:pt idx="749">
                  <c:v>2.9609809137166105</c:v>
                </c:pt>
                <c:pt idx="750">
                  <c:v>2.9605902863265889</c:v>
                </c:pt>
                <c:pt idx="751">
                  <c:v>2.9537187445649553</c:v>
                </c:pt>
                <c:pt idx="752">
                  <c:v>2.9472766425960488</c:v>
                </c:pt>
                <c:pt idx="753">
                  <c:v>2.9409489876117316</c:v>
                </c:pt>
                <c:pt idx="754">
                  <c:v>2.9460431643598635</c:v>
                </c:pt>
                <c:pt idx="755">
                  <c:v>2.9454637476634047</c:v>
                </c:pt>
                <c:pt idx="756">
                  <c:v>2.9451250368193298</c:v>
                </c:pt>
                <c:pt idx="757">
                  <c:v>2.9447059182782658</c:v>
                </c:pt>
                <c:pt idx="758">
                  <c:v>2.97068227517738</c:v>
                </c:pt>
                <c:pt idx="759">
                  <c:v>2.9791154613226354</c:v>
                </c:pt>
                <c:pt idx="760">
                  <c:v>2.9976039693136367</c:v>
                </c:pt>
                <c:pt idx="761">
                  <c:v>3.0001016143037491</c:v>
                </c:pt>
                <c:pt idx="762">
                  <c:v>2.9968243187981285</c:v>
                </c:pt>
                <c:pt idx="763">
                  <c:v>1.4407347960701564</c:v>
                </c:pt>
                <c:pt idx="764">
                  <c:v>1.4257457225357015</c:v>
                </c:pt>
                <c:pt idx="765">
                  <c:v>1.4157932040068471</c:v>
                </c:pt>
                <c:pt idx="766">
                  <c:v>1.4028845124249634</c:v>
                </c:pt>
                <c:pt idx="767">
                  <c:v>1.3985820809508112</c:v>
                </c:pt>
                <c:pt idx="768">
                  <c:v>1.4104013131717545</c:v>
                </c:pt>
                <c:pt idx="769">
                  <c:v>1.6592239144332968</c:v>
                </c:pt>
                <c:pt idx="770">
                  <c:v>1.77248708507234</c:v>
                </c:pt>
                <c:pt idx="771">
                  <c:v>1.7770106348693153</c:v>
                </c:pt>
                <c:pt idx="772">
                  <c:v>1.7929786807878916</c:v>
                </c:pt>
                <c:pt idx="773">
                  <c:v>1.7904598045158593</c:v>
                </c:pt>
                <c:pt idx="774">
                  <c:v>1.7906794362846716</c:v>
                </c:pt>
                <c:pt idx="775">
                  <c:v>1.7766106272224704</c:v>
                </c:pt>
                <c:pt idx="776">
                  <c:v>1.7611224043545137</c:v>
                </c:pt>
                <c:pt idx="777">
                  <c:v>1.7508882090433417</c:v>
                </c:pt>
                <c:pt idx="778">
                  <c:v>1.755057871200739</c:v>
                </c:pt>
                <c:pt idx="779">
                  <c:v>1.7584625653026487</c:v>
                </c:pt>
                <c:pt idx="780">
                  <c:v>1.7580948296026884</c:v>
                </c:pt>
                <c:pt idx="781">
                  <c:v>1.7922775280182042</c:v>
                </c:pt>
                <c:pt idx="782">
                  <c:v>1.8211558213495433</c:v>
                </c:pt>
                <c:pt idx="783">
                  <c:v>1.8426167074248201</c:v>
                </c:pt>
                <c:pt idx="784">
                  <c:v>1.83109222360805</c:v>
                </c:pt>
                <c:pt idx="785">
                  <c:v>1.8427199250301693</c:v>
                </c:pt>
                <c:pt idx="786">
                  <c:v>1.8484814838514159</c:v>
                </c:pt>
                <c:pt idx="787">
                  <c:v>1.8500923116615129</c:v>
                </c:pt>
                <c:pt idx="788">
                  <c:v>1.8521922591407352</c:v>
                </c:pt>
                <c:pt idx="789">
                  <c:v>1.8522113021012272</c:v>
                </c:pt>
                <c:pt idx="790">
                  <c:v>1.8592451680343081</c:v>
                </c:pt>
                <c:pt idx="791">
                  <c:v>1.8711102575822629</c:v>
                </c:pt>
                <c:pt idx="792">
                  <c:v>1.8517986065195511</c:v>
                </c:pt>
                <c:pt idx="793">
                  <c:v>1.8251184246578824</c:v>
                </c:pt>
                <c:pt idx="794">
                  <c:v>3.7463442724761618</c:v>
                </c:pt>
                <c:pt idx="795">
                  <c:v>3.5418692879748672</c:v>
                </c:pt>
                <c:pt idx="796">
                  <c:v>3.5164443469918454</c:v>
                </c:pt>
                <c:pt idx="797">
                  <c:v>3.5181403285487671</c:v>
                </c:pt>
                <c:pt idx="798">
                  <c:v>3.5032433561993823</c:v>
                </c:pt>
                <c:pt idx="799">
                  <c:v>3.5151623527410125</c:v>
                </c:pt>
                <c:pt idx="800">
                  <c:v>3.4100489527985829</c:v>
                </c:pt>
                <c:pt idx="801">
                  <c:v>3.2604254260957037</c:v>
                </c:pt>
                <c:pt idx="802">
                  <c:v>3.2801952673125414</c:v>
                </c:pt>
                <c:pt idx="803">
                  <c:v>3.2183908798914862</c:v>
                </c:pt>
                <c:pt idx="804">
                  <c:v>3.2292190703640098</c:v>
                </c:pt>
                <c:pt idx="805">
                  <c:v>3.2287597177730238</c:v>
                </c:pt>
                <c:pt idx="806">
                  <c:v>3.2349108807980516</c:v>
                </c:pt>
                <c:pt idx="807">
                  <c:v>3.2399268410835567</c:v>
                </c:pt>
                <c:pt idx="808">
                  <c:v>3.2456682180017995</c:v>
                </c:pt>
                <c:pt idx="809">
                  <c:v>3.2504098854661665</c:v>
                </c:pt>
                <c:pt idx="810">
                  <c:v>3.2355229533252232</c:v>
                </c:pt>
                <c:pt idx="811">
                  <c:v>3.2321287191643342</c:v>
                </c:pt>
                <c:pt idx="812">
                  <c:v>3.2486864982441821</c:v>
                </c:pt>
                <c:pt idx="813">
                  <c:v>3.2621179447011541</c:v>
                </c:pt>
                <c:pt idx="814">
                  <c:v>3.2636350604964663</c:v>
                </c:pt>
                <c:pt idx="815">
                  <c:v>3.2762834581616684</c:v>
                </c:pt>
                <c:pt idx="816">
                  <c:v>3.2842766373049117</c:v>
                </c:pt>
                <c:pt idx="817">
                  <c:v>3.291614899460515</c:v>
                </c:pt>
                <c:pt idx="818">
                  <c:v>3.2901107478809264</c:v>
                </c:pt>
                <c:pt idx="819">
                  <c:v>3.2874415539405</c:v>
                </c:pt>
                <c:pt idx="820">
                  <c:v>3.2831740340157047</c:v>
                </c:pt>
                <c:pt idx="821">
                  <c:v>3.2826707561808184</c:v>
                </c:pt>
                <c:pt idx="822">
                  <c:v>3.2840338619113418</c:v>
                </c:pt>
                <c:pt idx="823">
                  <c:v>3.2841837082855077</c:v>
                </c:pt>
                <c:pt idx="824">
                  <c:v>3.4016565206295257</c:v>
                </c:pt>
                <c:pt idx="825">
                  <c:v>1.3426390286169743</c:v>
                </c:pt>
                <c:pt idx="826">
                  <c:v>1.4717797193633011</c:v>
                </c:pt>
                <c:pt idx="827">
                  <c:v>1.5543605829511482</c:v>
                </c:pt>
                <c:pt idx="828">
                  <c:v>1.5787860544572541</c:v>
                </c:pt>
                <c:pt idx="829">
                  <c:v>1.6386909062372068</c:v>
                </c:pt>
                <c:pt idx="830">
                  <c:v>1.6577500041394693</c:v>
                </c:pt>
                <c:pt idx="831">
                  <c:v>1.6584369089624185</c:v>
                </c:pt>
                <c:pt idx="832">
                  <c:v>1.6438790852208696</c:v>
                </c:pt>
                <c:pt idx="833">
                  <c:v>1.62770421030876</c:v>
                </c:pt>
                <c:pt idx="834">
                  <c:v>1.6094942505909597</c:v>
                </c:pt>
                <c:pt idx="835">
                  <c:v>1.6028891503836959</c:v>
                </c:pt>
                <c:pt idx="836">
                  <c:v>1.5799148710014412</c:v>
                </c:pt>
                <c:pt idx="837">
                  <c:v>1.5812411430114812</c:v>
                </c:pt>
                <c:pt idx="838">
                  <c:v>1.5850301973094618</c:v>
                </c:pt>
                <c:pt idx="839">
                  <c:v>1.6192134902816935</c:v>
                </c:pt>
                <c:pt idx="840">
                  <c:v>1.6241004798602598</c:v>
                </c:pt>
                <c:pt idx="841">
                  <c:v>1.642698634067127</c:v>
                </c:pt>
                <c:pt idx="842">
                  <c:v>1.6463803167208435</c:v>
                </c:pt>
                <c:pt idx="843">
                  <c:v>1.6326027905533369</c:v>
                </c:pt>
                <c:pt idx="844">
                  <c:v>1.713594315407339</c:v>
                </c:pt>
                <c:pt idx="845">
                  <c:v>1.6971971640240255</c:v>
                </c:pt>
                <c:pt idx="846">
                  <c:v>1.6783625277731138</c:v>
                </c:pt>
                <c:pt idx="847">
                  <c:v>1.6557336678315182</c:v>
                </c:pt>
                <c:pt idx="848">
                  <c:v>1.6279399755022237</c:v>
                </c:pt>
                <c:pt idx="849">
                  <c:v>1.6269646381387273</c:v>
                </c:pt>
                <c:pt idx="850">
                  <c:v>3.0246944028564795</c:v>
                </c:pt>
                <c:pt idx="851">
                  <c:v>3.0264271250582748</c:v>
                </c:pt>
                <c:pt idx="852">
                  <c:v>3.024682806237772</c:v>
                </c:pt>
                <c:pt idx="853">
                  <c:v>3.024824445851249</c:v>
                </c:pt>
                <c:pt idx="854">
                  <c:v>3.0192758009151142</c:v>
                </c:pt>
                <c:pt idx="855">
                  <c:v>2.9844821775460471</c:v>
                </c:pt>
                <c:pt idx="856">
                  <c:v>2.9872405906773865</c:v>
                </c:pt>
                <c:pt idx="857">
                  <c:v>2.9910243862059138</c:v>
                </c:pt>
                <c:pt idx="858">
                  <c:v>2.9947627528542409</c:v>
                </c:pt>
                <c:pt idx="859">
                  <c:v>2.9955607824680031</c:v>
                </c:pt>
                <c:pt idx="860">
                  <c:v>2.9995164239081058</c:v>
                </c:pt>
                <c:pt idx="861">
                  <c:v>3.0008923962599572</c:v>
                </c:pt>
                <c:pt idx="862">
                  <c:v>2.9950508830816318</c:v>
                </c:pt>
                <c:pt idx="863">
                  <c:v>2.9955061936038723</c:v>
                </c:pt>
                <c:pt idx="864">
                  <c:v>2.9814906671512733</c:v>
                </c:pt>
                <c:pt idx="865">
                  <c:v>2.9838203204622271</c:v>
                </c:pt>
                <c:pt idx="866">
                  <c:v>2.9846581104130041</c:v>
                </c:pt>
                <c:pt idx="867">
                  <c:v>3.6916767824719816</c:v>
                </c:pt>
                <c:pt idx="868">
                  <c:v>3.6948787577037261</c:v>
                </c:pt>
                <c:pt idx="869">
                  <c:v>3.697854400766027</c:v>
                </c:pt>
                <c:pt idx="870">
                  <c:v>3.6522325238834923</c:v>
                </c:pt>
                <c:pt idx="871">
                  <c:v>3.6549188256506699</c:v>
                </c:pt>
                <c:pt idx="872">
                  <c:v>3.8721869289489272</c:v>
                </c:pt>
                <c:pt idx="873">
                  <c:v>3.8749372773364943</c:v>
                </c:pt>
                <c:pt idx="874">
                  <c:v>3.8753107438051653</c:v>
                </c:pt>
                <c:pt idx="875">
                  <c:v>3.7206361416163927</c:v>
                </c:pt>
                <c:pt idx="876">
                  <c:v>3.7381434156527065</c:v>
                </c:pt>
                <c:pt idx="877">
                  <c:v>3.7452080936433956</c:v>
                </c:pt>
                <c:pt idx="878">
                  <c:v>3.992752666935393</c:v>
                </c:pt>
                <c:pt idx="879">
                  <c:v>4.1556951803306763</c:v>
                </c:pt>
                <c:pt idx="880">
                  <c:v>4.1597738675424907</c:v>
                </c:pt>
                <c:pt idx="881">
                  <c:v>3.6887313025461417</c:v>
                </c:pt>
                <c:pt idx="882">
                  <c:v>3.6926540461403254</c:v>
                </c:pt>
                <c:pt idx="883">
                  <c:v>3.7011497848619084</c:v>
                </c:pt>
                <c:pt idx="884">
                  <c:v>3.7005359202795551</c:v>
                </c:pt>
                <c:pt idx="885">
                  <c:v>3.7068818210766539</c:v>
                </c:pt>
                <c:pt idx="886">
                  <c:v>3.7093445183169438</c:v>
                </c:pt>
                <c:pt idx="887">
                  <c:v>3.7058354651050203</c:v>
                </c:pt>
                <c:pt idx="888">
                  <c:v>3.7007673225512394</c:v>
                </c:pt>
                <c:pt idx="889">
                  <c:v>3.7035500254195206</c:v>
                </c:pt>
                <c:pt idx="890">
                  <c:v>3.7039044911447876</c:v>
                </c:pt>
                <c:pt idx="891">
                  <c:v>3.6995629067257854</c:v>
                </c:pt>
                <c:pt idx="892">
                  <c:v>3.6926442766672638</c:v>
                </c:pt>
                <c:pt idx="893">
                  <c:v>3.6882629177954733</c:v>
                </c:pt>
                <c:pt idx="894">
                  <c:v>3.6863526745656454</c:v>
                </c:pt>
                <c:pt idx="895">
                  <c:v>3.6905049557383234</c:v>
                </c:pt>
                <c:pt idx="896">
                  <c:v>3.6884444693198906</c:v>
                </c:pt>
                <c:pt idx="897">
                  <c:v>3.6911189531132953</c:v>
                </c:pt>
                <c:pt idx="898">
                  <c:v>3.0391657896798252</c:v>
                </c:pt>
                <c:pt idx="899">
                  <c:v>3.0400725169816609</c:v>
                </c:pt>
                <c:pt idx="900">
                  <c:v>3.0378043065515721</c:v>
                </c:pt>
                <c:pt idx="901">
                  <c:v>3.2004712219287978</c:v>
                </c:pt>
                <c:pt idx="902">
                  <c:v>3.1795865917103385</c:v>
                </c:pt>
                <c:pt idx="903">
                  <c:v>2.8156385883963724</c:v>
                </c:pt>
                <c:pt idx="904">
                  <c:v>2.742814981573062</c:v>
                </c:pt>
                <c:pt idx="905">
                  <c:v>2.7378114042032755</c:v>
                </c:pt>
                <c:pt idx="906">
                  <c:v>2.7353583921840179</c:v>
                </c:pt>
                <c:pt idx="907">
                  <c:v>2.7292785232891426</c:v>
                </c:pt>
                <c:pt idx="908">
                  <c:v>3.2904301791775694</c:v>
                </c:pt>
                <c:pt idx="909">
                  <c:v>3.4402815137494267</c:v>
                </c:pt>
                <c:pt idx="910">
                  <c:v>3.1794256138052113</c:v>
                </c:pt>
                <c:pt idx="911">
                  <c:v>3.1731353677319531</c:v>
                </c:pt>
                <c:pt idx="912">
                  <c:v>3.16822505429124</c:v>
                </c:pt>
                <c:pt idx="913">
                  <c:v>3.1674898793994233</c:v>
                </c:pt>
                <c:pt idx="914">
                  <c:v>3.1626098899805184</c:v>
                </c:pt>
                <c:pt idx="915">
                  <c:v>3.4595207253138485</c:v>
                </c:pt>
                <c:pt idx="916">
                  <c:v>3.4530005296906001</c:v>
                </c:pt>
                <c:pt idx="917">
                  <c:v>3.4488007442266611</c:v>
                </c:pt>
                <c:pt idx="918">
                  <c:v>3.4438858996761614</c:v>
                </c:pt>
                <c:pt idx="919">
                  <c:v>3.4498239400266417</c:v>
                </c:pt>
                <c:pt idx="920">
                  <c:v>3.4693229150732501</c:v>
                </c:pt>
                <c:pt idx="921">
                  <c:v>3.4774480111336028</c:v>
                </c:pt>
                <c:pt idx="922">
                  <c:v>3.4818194749783213</c:v>
                </c:pt>
                <c:pt idx="923">
                  <c:v>3.4868659941043143</c:v>
                </c:pt>
                <c:pt idx="924">
                  <c:v>3.4934814572809882</c:v>
                </c:pt>
                <c:pt idx="925">
                  <c:v>3.5024585621898656</c:v>
                </c:pt>
                <c:pt idx="926">
                  <c:v>3.5099226389175433</c:v>
                </c:pt>
                <c:pt idx="927">
                  <c:v>3.4716078756920332</c:v>
                </c:pt>
                <c:pt idx="928">
                  <c:v>3.480707971606547</c:v>
                </c:pt>
                <c:pt idx="929">
                  <c:v>3.4800560712497077</c:v>
                </c:pt>
                <c:pt idx="930">
                  <c:v>3.4717104967952603</c:v>
                </c:pt>
                <c:pt idx="931">
                  <c:v>3.4660991234699701</c:v>
                </c:pt>
                <c:pt idx="932">
                  <c:v>3.3670764964323996</c:v>
                </c:pt>
                <c:pt idx="933">
                  <c:v>3.3719126223652958</c:v>
                </c:pt>
                <c:pt idx="934">
                  <c:v>3.3748375950388594</c:v>
                </c:pt>
                <c:pt idx="935">
                  <c:v>3.4037812351215542</c:v>
                </c:pt>
                <c:pt idx="936">
                  <c:v>3.4085537527083396</c:v>
                </c:pt>
                <c:pt idx="937">
                  <c:v>3.4067480079987909</c:v>
                </c:pt>
                <c:pt idx="938">
                  <c:v>3.4096976376006327</c:v>
                </c:pt>
                <c:pt idx="939">
                  <c:v>2.9383458578197401</c:v>
                </c:pt>
                <c:pt idx="940">
                  <c:v>2.3038626785098453</c:v>
                </c:pt>
                <c:pt idx="941">
                  <c:v>2.3017102238609786</c:v>
                </c:pt>
                <c:pt idx="942">
                  <c:v>2.2988850198290578</c:v>
                </c:pt>
                <c:pt idx="943">
                  <c:v>2.2891626455602152</c:v>
                </c:pt>
                <c:pt idx="944">
                  <c:v>2.2902856689317757</c:v>
                </c:pt>
                <c:pt idx="945">
                  <c:v>2.2919174495524546</c:v>
                </c:pt>
                <c:pt idx="946">
                  <c:v>1.3186993027139371</c:v>
                </c:pt>
                <c:pt idx="947">
                  <c:v>1.3204474838123941</c:v>
                </c:pt>
                <c:pt idx="948">
                  <c:v>1.3228484772081548</c:v>
                </c:pt>
                <c:pt idx="949">
                  <c:v>1.2825576540290791</c:v>
                </c:pt>
                <c:pt idx="950">
                  <c:v>1.2837004318480649</c:v>
                </c:pt>
                <c:pt idx="951">
                  <c:v>1.2608033939666823</c:v>
                </c:pt>
                <c:pt idx="952">
                  <c:v>1.2612879152783061</c:v>
                </c:pt>
                <c:pt idx="953">
                  <c:v>1.2538145243169709</c:v>
                </c:pt>
                <c:pt idx="954">
                  <c:v>1.2556583168754931</c:v>
                </c:pt>
                <c:pt idx="955">
                  <c:v>1.2569088388029566</c:v>
                </c:pt>
                <c:pt idx="956">
                  <c:v>1.2491060733205488</c:v>
                </c:pt>
                <c:pt idx="957">
                  <c:v>1.2472297047773653</c:v>
                </c:pt>
                <c:pt idx="958">
                  <c:v>1.2430819162847049</c:v>
                </c:pt>
                <c:pt idx="959">
                  <c:v>1.2384372388883582</c:v>
                </c:pt>
                <c:pt idx="960">
                  <c:v>1.173742162685931</c:v>
                </c:pt>
                <c:pt idx="961">
                  <c:v>1.0413432871124741</c:v>
                </c:pt>
                <c:pt idx="962">
                  <c:v>1.0337474105479665</c:v>
                </c:pt>
                <c:pt idx="963">
                  <c:v>1.0322148697937747</c:v>
                </c:pt>
                <c:pt idx="964">
                  <c:v>1.0216203974604574</c:v>
                </c:pt>
                <c:pt idx="965">
                  <c:v>0.98530208980745837</c:v>
                </c:pt>
                <c:pt idx="966">
                  <c:v>1.0556874092601987</c:v>
                </c:pt>
                <c:pt idx="967">
                  <c:v>1.1504461145259279</c:v>
                </c:pt>
                <c:pt idx="968">
                  <c:v>1.0973431975016092</c:v>
                </c:pt>
                <c:pt idx="969">
                  <c:v>1.0928453202544945</c:v>
                </c:pt>
                <c:pt idx="970">
                  <c:v>1.1337569425405878</c:v>
                </c:pt>
                <c:pt idx="971">
                  <c:v>1.3578377042293435</c:v>
                </c:pt>
                <c:pt idx="972">
                  <c:v>1.3606596157776754</c:v>
                </c:pt>
                <c:pt idx="973">
                  <c:v>1.3911112176132323</c:v>
                </c:pt>
                <c:pt idx="974">
                  <c:v>1.3929562648611924</c:v>
                </c:pt>
                <c:pt idx="975">
                  <c:v>1.4184625772311901</c:v>
                </c:pt>
                <c:pt idx="976">
                  <c:v>1.4183107948080573</c:v>
                </c:pt>
                <c:pt idx="977">
                  <c:v>1.420701274659903</c:v>
                </c:pt>
                <c:pt idx="978">
                  <c:v>1.4426463770169622</c:v>
                </c:pt>
                <c:pt idx="979">
                  <c:v>1.4432734178844222</c:v>
                </c:pt>
                <c:pt idx="980">
                  <c:v>1.4600596947132916</c:v>
                </c:pt>
                <c:pt idx="981">
                  <c:v>1.4584416885769478</c:v>
                </c:pt>
                <c:pt idx="982">
                  <c:v>1.4764989849550807</c:v>
                </c:pt>
                <c:pt idx="983">
                  <c:v>1.4745982557496831</c:v>
                </c:pt>
                <c:pt idx="984">
                  <c:v>1.5179115945622219</c:v>
                </c:pt>
                <c:pt idx="985">
                  <c:v>1.5274601353085542</c:v>
                </c:pt>
                <c:pt idx="986">
                  <c:v>1.5347997288164337</c:v>
                </c:pt>
                <c:pt idx="987">
                  <c:v>1.5315891630664613</c:v>
                </c:pt>
                <c:pt idx="988">
                  <c:v>1.5271581021219978</c:v>
                </c:pt>
                <c:pt idx="989">
                  <c:v>1.5217282338884819</c:v>
                </c:pt>
                <c:pt idx="990">
                  <c:v>1.5500958085613927</c:v>
                </c:pt>
                <c:pt idx="991">
                  <c:v>1.5730831537465073</c:v>
                </c:pt>
                <c:pt idx="992">
                  <c:v>1.526334483572616</c:v>
                </c:pt>
                <c:pt idx="993">
                  <c:v>2.6869755185693425</c:v>
                </c:pt>
                <c:pt idx="994">
                  <c:v>2.6844211234657385</c:v>
                </c:pt>
                <c:pt idx="995">
                  <c:v>2.6805765674854003</c:v>
                </c:pt>
                <c:pt idx="996">
                  <c:v>3.5617837931623537</c:v>
                </c:pt>
                <c:pt idx="997">
                  <c:v>3.5315398035554417</c:v>
                </c:pt>
                <c:pt idx="998">
                  <c:v>3.4251621356428159</c:v>
                </c:pt>
                <c:pt idx="999">
                  <c:v>3.4173161641705043</c:v>
                </c:pt>
                <c:pt idx="1000">
                  <c:v>3.408637417104659</c:v>
                </c:pt>
                <c:pt idx="1001">
                  <c:v>3.2745286948030117</c:v>
                </c:pt>
                <c:pt idx="1002">
                  <c:v>3.2832234485696801</c:v>
                </c:pt>
                <c:pt idx="1003">
                  <c:v>3.2818533459754708</c:v>
                </c:pt>
                <c:pt idx="1004">
                  <c:v>3.2841389471176292</c:v>
                </c:pt>
                <c:pt idx="1005">
                  <c:v>3.2816837281939786</c:v>
                </c:pt>
                <c:pt idx="1006">
                  <c:v>3.8792099075198605</c:v>
                </c:pt>
                <c:pt idx="1007">
                  <c:v>3.8768680471785109</c:v>
                </c:pt>
                <c:pt idx="1008">
                  <c:v>3.877790966327793</c:v>
                </c:pt>
                <c:pt idx="1009">
                  <c:v>3.8834935678109539</c:v>
                </c:pt>
                <c:pt idx="1010">
                  <c:v>3.8821031335757867</c:v>
                </c:pt>
                <c:pt idx="1011">
                  <c:v>3.8879106397849448</c:v>
                </c:pt>
                <c:pt idx="1012">
                  <c:v>3.8885563122250137</c:v>
                </c:pt>
                <c:pt idx="1013">
                  <c:v>3.8866241747447949</c:v>
                </c:pt>
                <c:pt idx="1014">
                  <c:v>3.8872274144972896</c:v>
                </c:pt>
                <c:pt idx="1015">
                  <c:v>3.8923810194006538</c:v>
                </c:pt>
                <c:pt idx="1016">
                  <c:v>3.8893619358337466</c:v>
                </c:pt>
                <c:pt idx="1017">
                  <c:v>3.8978334396757019</c:v>
                </c:pt>
                <c:pt idx="1018">
                  <c:v>3.8950309484538188</c:v>
                </c:pt>
                <c:pt idx="1019">
                  <c:v>3.8942170385232924</c:v>
                </c:pt>
                <c:pt idx="1020">
                  <c:v>3.8914617984847872</c:v>
                </c:pt>
                <c:pt idx="1021">
                  <c:v>3.8918126791847283</c:v>
                </c:pt>
                <c:pt idx="1022">
                  <c:v>3.894992622609295</c:v>
                </c:pt>
                <c:pt idx="1023">
                  <c:v>3.9440436758740693</c:v>
                </c:pt>
                <c:pt idx="1024">
                  <c:v>3.6475914372933897</c:v>
                </c:pt>
                <c:pt idx="1025">
                  <c:v>3.648646827029332</c:v>
                </c:pt>
                <c:pt idx="1026">
                  <c:v>3.6437084829671242</c:v>
                </c:pt>
                <c:pt idx="1027">
                  <c:v>2.9312505874016792</c:v>
                </c:pt>
                <c:pt idx="1028">
                  <c:v>2.9300046513938889</c:v>
                </c:pt>
                <c:pt idx="1029">
                  <c:v>2.9328312692436511</c:v>
                </c:pt>
                <c:pt idx="1030">
                  <c:v>2.9277187079280642</c:v>
                </c:pt>
                <c:pt idx="1031">
                  <c:v>2.9236240708339154</c:v>
                </c:pt>
                <c:pt idx="1032">
                  <c:v>3.0471711097193102</c:v>
                </c:pt>
                <c:pt idx="1033">
                  <c:v>3.0487949541178447</c:v>
                </c:pt>
                <c:pt idx="1034">
                  <c:v>3.0505310311656584</c:v>
                </c:pt>
                <c:pt idx="1035">
                  <c:v>3.0528476982393489</c:v>
                </c:pt>
                <c:pt idx="1036">
                  <c:v>3.05132969915869</c:v>
                </c:pt>
                <c:pt idx="1037">
                  <c:v>1.3498058145465492</c:v>
                </c:pt>
                <c:pt idx="1038">
                  <c:v>1.365577296216947</c:v>
                </c:pt>
                <c:pt idx="1039">
                  <c:v>1.3811698456625687</c:v>
                </c:pt>
                <c:pt idx="1040">
                  <c:v>1.382286443945399</c:v>
                </c:pt>
                <c:pt idx="1041">
                  <c:v>1.405127208223987</c:v>
                </c:pt>
                <c:pt idx="1042">
                  <c:v>1.4075670225230936</c:v>
                </c:pt>
                <c:pt idx="1043">
                  <c:v>1.4088590152644596</c:v>
                </c:pt>
                <c:pt idx="1044">
                  <c:v>1.3633176749966931</c:v>
                </c:pt>
                <c:pt idx="1045">
                  <c:v>1.3638610966089542</c:v>
                </c:pt>
                <c:pt idx="1046">
                  <c:v>1.3634136803088215</c:v>
                </c:pt>
                <c:pt idx="1047">
                  <c:v>1.3841056207796618</c:v>
                </c:pt>
                <c:pt idx="1048">
                  <c:v>1.38425628841613</c:v>
                </c:pt>
                <c:pt idx="1049">
                  <c:v>1.3855699223604478</c:v>
                </c:pt>
                <c:pt idx="1050">
                  <c:v>1.3677670659625785</c:v>
                </c:pt>
                <c:pt idx="1051">
                  <c:v>1.5128384823958909</c:v>
                </c:pt>
                <c:pt idx="1052">
                  <c:v>1.8056251790491531</c:v>
                </c:pt>
                <c:pt idx="1053">
                  <c:v>1.8070538909863525</c:v>
                </c:pt>
                <c:pt idx="1054">
                  <c:v>1.808361454035019</c:v>
                </c:pt>
                <c:pt idx="1055">
                  <c:v>2.4225678064716583</c:v>
                </c:pt>
                <c:pt idx="1056">
                  <c:v>2.4263795962089727</c:v>
                </c:pt>
                <c:pt idx="1057">
                  <c:v>2.4328004355126924</c:v>
                </c:pt>
                <c:pt idx="1058">
                  <c:v>2.3700347391824872</c:v>
                </c:pt>
                <c:pt idx="1059">
                  <c:v>2.3730806002758467</c:v>
                </c:pt>
                <c:pt idx="1060">
                  <c:v>2.3749033843337872</c:v>
                </c:pt>
                <c:pt idx="1061">
                  <c:v>2.3816505511355888</c:v>
                </c:pt>
                <c:pt idx="1062">
                  <c:v>2.3809769678772823</c:v>
                </c:pt>
                <c:pt idx="1063">
                  <c:v>2.3332923479901404</c:v>
                </c:pt>
                <c:pt idx="1064">
                  <c:v>2.3479840081358327</c:v>
                </c:pt>
                <c:pt idx="1065">
                  <c:v>2.3495973730597486</c:v>
                </c:pt>
                <c:pt idx="1066">
                  <c:v>3.2719364662858874</c:v>
                </c:pt>
                <c:pt idx="1067">
                  <c:v>3.2738969570042453</c:v>
                </c:pt>
                <c:pt idx="1068">
                  <c:v>3.2755692416887787</c:v>
                </c:pt>
                <c:pt idx="1069">
                  <c:v>3.2742794466596297</c:v>
                </c:pt>
                <c:pt idx="1070">
                  <c:v>3.2622760409329143</c:v>
                </c:pt>
                <c:pt idx="1071">
                  <c:v>3.265468470321681</c:v>
                </c:pt>
                <c:pt idx="1072">
                  <c:v>3.2536945886631967</c:v>
                </c:pt>
                <c:pt idx="1073">
                  <c:v>3.2584305676709735</c:v>
                </c:pt>
                <c:pt idx="1074">
                  <c:v>3.2609222698819726</c:v>
                </c:pt>
                <c:pt idx="1075">
                  <c:v>3.2572380800446838</c:v>
                </c:pt>
                <c:pt idx="1076">
                  <c:v>3.2564833046026158</c:v>
                </c:pt>
                <c:pt idx="1077">
                  <c:v>3.256379038098316</c:v>
                </c:pt>
                <c:pt idx="1078">
                  <c:v>3.2043089511274765</c:v>
                </c:pt>
                <c:pt idx="1079">
                  <c:v>3.1987744194562855</c:v>
                </c:pt>
                <c:pt idx="1080">
                  <c:v>3.1883633826838844</c:v>
                </c:pt>
                <c:pt idx="1081">
                  <c:v>3.1872748167663794</c:v>
                </c:pt>
                <c:pt idx="1082">
                  <c:v>3.1811742943755554</c:v>
                </c:pt>
                <c:pt idx="1083">
                  <c:v>3.0497938231591823</c:v>
                </c:pt>
                <c:pt idx="1084">
                  <c:v>3.3127033699974335</c:v>
                </c:pt>
                <c:pt idx="1085">
                  <c:v>3.3116909710766844</c:v>
                </c:pt>
                <c:pt idx="1086">
                  <c:v>3.0868425103325987</c:v>
                </c:pt>
                <c:pt idx="1087">
                  <c:v>3.1191191772080411</c:v>
                </c:pt>
                <c:pt idx="1088">
                  <c:v>3.111872207361229</c:v>
                </c:pt>
                <c:pt idx="1089">
                  <c:v>3.1401173235355651</c:v>
                </c:pt>
                <c:pt idx="1090">
                  <c:v>3.1334157699342087</c:v>
                </c:pt>
                <c:pt idx="1091">
                  <c:v>3.1329791775611846</c:v>
                </c:pt>
                <c:pt idx="1092">
                  <c:v>3.1374590367585284</c:v>
                </c:pt>
                <c:pt idx="1093">
                  <c:v>3.1410448479743005</c:v>
                </c:pt>
                <c:pt idx="1094">
                  <c:v>3.1390180142757025</c:v>
                </c:pt>
                <c:pt idx="1095">
                  <c:v>3.4299183164734766</c:v>
                </c:pt>
                <c:pt idx="1096">
                  <c:v>3.4529153377107851</c:v>
                </c:pt>
                <c:pt idx="1097">
                  <c:v>2.7191472810556911</c:v>
                </c:pt>
                <c:pt idx="1098">
                  <c:v>2.7234708679006219</c:v>
                </c:pt>
                <c:pt idx="1099">
                  <c:v>2.7279552973913326</c:v>
                </c:pt>
                <c:pt idx="1100">
                  <c:v>2.7144504785595434</c:v>
                </c:pt>
                <c:pt idx="1101">
                  <c:v>2.7182523895486153</c:v>
                </c:pt>
                <c:pt idx="1102">
                  <c:v>2.717173576040341</c:v>
                </c:pt>
                <c:pt idx="1103">
                  <c:v>2.7200439523865345</c:v>
                </c:pt>
                <c:pt idx="1104">
                  <c:v>3.4576134312891793</c:v>
                </c:pt>
                <c:pt idx="1105">
                  <c:v>3.4560598043662831</c:v>
                </c:pt>
                <c:pt idx="1106">
                  <c:v>3.4558696953447448</c:v>
                </c:pt>
                <c:pt idx="1107">
                  <c:v>3.4516167879302477</c:v>
                </c:pt>
                <c:pt idx="1108">
                  <c:v>3.4511913315747913</c:v>
                </c:pt>
                <c:pt idx="1109">
                  <c:v>3.5326604803236616</c:v>
                </c:pt>
                <c:pt idx="1110">
                  <c:v>3.5400318832039526</c:v>
                </c:pt>
                <c:pt idx="1111">
                  <c:v>3.5465952198376947</c:v>
                </c:pt>
                <c:pt idx="1112">
                  <c:v>3.5694711027538522</c:v>
                </c:pt>
                <c:pt idx="1113">
                  <c:v>3.538367711500757</c:v>
                </c:pt>
                <c:pt idx="1114">
                  <c:v>3.5311204796660576</c:v>
                </c:pt>
                <c:pt idx="1115">
                  <c:v>3.2712414874264386</c:v>
                </c:pt>
                <c:pt idx="1116">
                  <c:v>3.2682712522058166</c:v>
                </c:pt>
                <c:pt idx="1117">
                  <c:v>3.2678215734683098</c:v>
                </c:pt>
                <c:pt idx="1118">
                  <c:v>3.2266463446654612</c:v>
                </c:pt>
                <c:pt idx="1119">
                  <c:v>3.2367705981595796</c:v>
                </c:pt>
                <c:pt idx="1120">
                  <c:v>3.2525315808741753</c:v>
                </c:pt>
                <c:pt idx="1121">
                  <c:v>3.2618385461859387</c:v>
                </c:pt>
                <c:pt idx="1122">
                  <c:v>3.2387380384819235</c:v>
                </c:pt>
                <c:pt idx="1123">
                  <c:v>3.2342944553288375</c:v>
                </c:pt>
                <c:pt idx="1124">
                  <c:v>3.2917851496456301</c:v>
                </c:pt>
                <c:pt idx="1125">
                  <c:v>3.2893671295546447</c:v>
                </c:pt>
                <c:pt idx="1126">
                  <c:v>2.8924155739894957</c:v>
                </c:pt>
                <c:pt idx="1127">
                  <c:v>2.8954299228153748</c:v>
                </c:pt>
                <c:pt idx="1128">
                  <c:v>2.8920364351807608</c:v>
                </c:pt>
                <c:pt idx="1129">
                  <c:v>2.8890568291884131</c:v>
                </c:pt>
                <c:pt idx="1130">
                  <c:v>2.885328584487286</c:v>
                </c:pt>
                <c:pt idx="1131">
                  <c:v>2.8869778599723031</c:v>
                </c:pt>
                <c:pt idx="1132">
                  <c:v>2.888011334041126</c:v>
                </c:pt>
                <c:pt idx="1133">
                  <c:v>2.8866862571512764</c:v>
                </c:pt>
                <c:pt idx="1134">
                  <c:v>2.8941824119633681</c:v>
                </c:pt>
                <c:pt idx="1135">
                  <c:v>1.2866751500478797</c:v>
                </c:pt>
                <c:pt idx="1136">
                  <c:v>1.2973089906084678</c:v>
                </c:pt>
                <c:pt idx="1137">
                  <c:v>1.2996093110592004</c:v>
                </c:pt>
                <c:pt idx="1138">
                  <c:v>1.3685439724235935</c:v>
                </c:pt>
                <c:pt idx="1139">
                  <c:v>2.9900478586790782</c:v>
                </c:pt>
                <c:pt idx="1140">
                  <c:v>2.9916446090281572</c:v>
                </c:pt>
                <c:pt idx="1141">
                  <c:v>2.9908694759648373</c:v>
                </c:pt>
                <c:pt idx="1142">
                  <c:v>2.9893587771849934</c:v>
                </c:pt>
                <c:pt idx="1143">
                  <c:v>2.9762052540762403</c:v>
                </c:pt>
                <c:pt idx="1144">
                  <c:v>3.0015441813470094</c:v>
                </c:pt>
                <c:pt idx="1145">
                  <c:v>3.0037119253506854</c:v>
                </c:pt>
                <c:pt idx="1146">
                  <c:v>2.9974424355704992</c:v>
                </c:pt>
                <c:pt idx="1147">
                  <c:v>3.0005247719619437</c:v>
                </c:pt>
                <c:pt idx="1148">
                  <c:v>3.0040131483422434</c:v>
                </c:pt>
                <c:pt idx="1149">
                  <c:v>3.006752000924152</c:v>
                </c:pt>
                <c:pt idx="1150">
                  <c:v>2.9719381158828178</c:v>
                </c:pt>
                <c:pt idx="1151">
                  <c:v>2.9664107146932697</c:v>
                </c:pt>
                <c:pt idx="1152">
                  <c:v>2.9680912117068083</c:v>
                </c:pt>
                <c:pt idx="1153">
                  <c:v>2.9722874480585975</c:v>
                </c:pt>
                <c:pt idx="1154">
                  <c:v>3.4288819917117008</c:v>
                </c:pt>
                <c:pt idx="1155">
                  <c:v>3.3837911235773874</c:v>
                </c:pt>
                <c:pt idx="1156">
                  <c:v>3.3851321114448982</c:v>
                </c:pt>
                <c:pt idx="1157">
                  <c:v>3.3854329475245954</c:v>
                </c:pt>
                <c:pt idx="1158">
                  <c:v>3.3621446438385778</c:v>
                </c:pt>
                <c:pt idx="1159">
                  <c:v>3.3714448371036054</c:v>
                </c:pt>
                <c:pt idx="1160">
                  <c:v>3.37088458364344</c:v>
                </c:pt>
                <c:pt idx="1161">
                  <c:v>3.3712497144133438</c:v>
                </c:pt>
                <c:pt idx="1162">
                  <c:v>3.3690917987609388</c:v>
                </c:pt>
                <c:pt idx="1163">
                  <c:v>3.3667399797161535</c:v>
                </c:pt>
                <c:pt idx="1164">
                  <c:v>3.3692751528850988</c:v>
                </c:pt>
                <c:pt idx="1165">
                  <c:v>3.3247710991546056</c:v>
                </c:pt>
                <c:pt idx="1166">
                  <c:v>3.3215118430683299</c:v>
                </c:pt>
                <c:pt idx="1167">
                  <c:v>3.3138828748408846</c:v>
                </c:pt>
                <c:pt idx="1168">
                  <c:v>3.3067513263895307</c:v>
                </c:pt>
                <c:pt idx="1169">
                  <c:v>3.316621514291747</c:v>
                </c:pt>
                <c:pt idx="1170">
                  <c:v>2.3007187697106213</c:v>
                </c:pt>
                <c:pt idx="1171">
                  <c:v>2.2965707480007223</c:v>
                </c:pt>
                <c:pt idx="1172">
                  <c:v>2.306640175416903</c:v>
                </c:pt>
                <c:pt idx="1173">
                  <c:v>2.503617855490468</c:v>
                </c:pt>
                <c:pt idx="1174">
                  <c:v>2.5034055413377874</c:v>
                </c:pt>
                <c:pt idx="1175">
                  <c:v>2.8422290964664381</c:v>
                </c:pt>
                <c:pt idx="1176">
                  <c:v>2.8405793864168758</c:v>
                </c:pt>
                <c:pt idx="1177">
                  <c:v>2.8392520144636544</c:v>
                </c:pt>
                <c:pt idx="1178">
                  <c:v>2.8577480236766979</c:v>
                </c:pt>
                <c:pt idx="1179">
                  <c:v>2.8544451821172014</c:v>
                </c:pt>
                <c:pt idx="1180">
                  <c:v>2.8509142780398822</c:v>
                </c:pt>
                <c:pt idx="1181">
                  <c:v>2.8713977312594823</c:v>
                </c:pt>
                <c:pt idx="1182">
                  <c:v>2.8679854423544073</c:v>
                </c:pt>
                <c:pt idx="1183">
                  <c:v>2.8680945536752915</c:v>
                </c:pt>
                <c:pt idx="1184">
                  <c:v>2.8788510070377957</c:v>
                </c:pt>
                <c:pt idx="1185">
                  <c:v>1.6108040924641616</c:v>
                </c:pt>
                <c:pt idx="1186">
                  <c:v>1.6100575955683882</c:v>
                </c:pt>
                <c:pt idx="1187">
                  <c:v>1.6089192816762929</c:v>
                </c:pt>
                <c:pt idx="1188">
                  <c:v>1.6154175405968612</c:v>
                </c:pt>
                <c:pt idx="1189">
                  <c:v>1.6178535130813916</c:v>
                </c:pt>
                <c:pt idx="1190">
                  <c:v>1.5778719274133617</c:v>
                </c:pt>
                <c:pt idx="1191">
                  <c:v>1.5803809329312779</c:v>
                </c:pt>
                <c:pt idx="1192">
                  <c:v>3.4631318143743846</c:v>
                </c:pt>
                <c:pt idx="1193">
                  <c:v>3.4616519322998465</c:v>
                </c:pt>
                <c:pt idx="1194">
                  <c:v>3.4626625559222792</c:v>
                </c:pt>
                <c:pt idx="1195">
                  <c:v>3.4604533701586573</c:v>
                </c:pt>
                <c:pt idx="1196">
                  <c:v>3.5332331494343165</c:v>
                </c:pt>
                <c:pt idx="1197">
                  <c:v>3.5353761900730896</c:v>
                </c:pt>
                <c:pt idx="1198">
                  <c:v>3.4700275711093522</c:v>
                </c:pt>
                <c:pt idx="1199">
                  <c:v>3.4248033172992414</c:v>
                </c:pt>
                <c:pt idx="1200">
                  <c:v>3.4239597117144638</c:v>
                </c:pt>
                <c:pt idx="1201">
                  <c:v>3.2685598258535116</c:v>
                </c:pt>
                <c:pt idx="1202">
                  <c:v>3.2686675720836655</c:v>
                </c:pt>
                <c:pt idx="1203">
                  <c:v>3.7050487793024529</c:v>
                </c:pt>
                <c:pt idx="1204">
                  <c:v>3.9962522077966374</c:v>
                </c:pt>
                <c:pt idx="1205">
                  <c:v>3.9975180807030255</c:v>
                </c:pt>
                <c:pt idx="1206">
                  <c:v>3.6379477947717689</c:v>
                </c:pt>
                <c:pt idx="1207">
                  <c:v>3.6389392074439431</c:v>
                </c:pt>
                <c:pt idx="1208">
                  <c:v>3.6423825875174121</c:v>
                </c:pt>
                <c:pt idx="1209">
                  <c:v>3.8315513986250562</c:v>
                </c:pt>
                <c:pt idx="1210">
                  <c:v>3.8308650081189342</c:v>
                </c:pt>
                <c:pt idx="1211">
                  <c:v>3.8282877325928841</c:v>
                </c:pt>
                <c:pt idx="1212">
                  <c:v>3.8357276388095265</c:v>
                </c:pt>
                <c:pt idx="1213">
                  <c:v>3.9709845290639403</c:v>
                </c:pt>
                <c:pt idx="1214">
                  <c:v>3.9590199432372049</c:v>
                </c:pt>
                <c:pt idx="1215">
                  <c:v>3.9595155532028263</c:v>
                </c:pt>
                <c:pt idx="1216">
                  <c:v>3.9594443788524023</c:v>
                </c:pt>
                <c:pt idx="1217">
                  <c:v>3.9595015602449006</c:v>
                </c:pt>
                <c:pt idx="1218">
                  <c:v>3.961435870662783</c:v>
                </c:pt>
                <c:pt idx="1219">
                  <c:v>3.9335157326962364</c:v>
                </c:pt>
                <c:pt idx="1220">
                  <c:v>3.9343910667764108</c:v>
                </c:pt>
                <c:pt idx="1221">
                  <c:v>3.9285186874527636</c:v>
                </c:pt>
                <c:pt idx="1222">
                  <c:v>3.9227693233636041</c:v>
                </c:pt>
                <c:pt idx="1223">
                  <c:v>3.273443301515647</c:v>
                </c:pt>
                <c:pt idx="1224">
                  <c:v>3.2720780983076931</c:v>
                </c:pt>
                <c:pt idx="1225">
                  <c:v>3.2688601943606508</c:v>
                </c:pt>
                <c:pt idx="1226">
                  <c:v>3.2651314773565545</c:v>
                </c:pt>
                <c:pt idx="1227">
                  <c:v>3.9733392436695718</c:v>
                </c:pt>
                <c:pt idx="1228">
                  <c:v>3.9750365692668468</c:v>
                </c:pt>
                <c:pt idx="1229">
                  <c:v>3.9927915551798749</c:v>
                </c:pt>
                <c:pt idx="1230">
                  <c:v>4.0667888030816206</c:v>
                </c:pt>
                <c:pt idx="1231">
                  <c:v>4.0731644564905265</c:v>
                </c:pt>
                <c:pt idx="1232">
                  <c:v>4.2460239902149715</c:v>
                </c:pt>
                <c:pt idx="1233">
                  <c:v>4.2485644919385575</c:v>
                </c:pt>
                <c:pt idx="1234">
                  <c:v>3.97605985431959</c:v>
                </c:pt>
                <c:pt idx="1235">
                  <c:v>3.6688675492765874</c:v>
                </c:pt>
                <c:pt idx="1236">
                  <c:v>3.668994494003095</c:v>
                </c:pt>
                <c:pt idx="1237">
                  <c:v>4.8690799081175395</c:v>
                </c:pt>
                <c:pt idx="1238">
                  <c:v>4.8722397837396167</c:v>
                </c:pt>
                <c:pt idx="1239">
                  <c:v>5.0575397798008055</c:v>
                </c:pt>
                <c:pt idx="1240">
                  <c:v>4.7144177875067932</c:v>
                </c:pt>
                <c:pt idx="1241">
                  <c:v>4.7170900649551841</c:v>
                </c:pt>
                <c:pt idx="1242">
                  <c:v>5.3166748307486174</c:v>
                </c:pt>
                <c:pt idx="1243">
                  <c:v>5.3136813715715689</c:v>
                </c:pt>
                <c:pt idx="1244">
                  <c:v>5.3135040166791505</c:v>
                </c:pt>
                <c:pt idx="1245">
                  <c:v>5.3759516986174933</c:v>
                </c:pt>
                <c:pt idx="1246">
                  <c:v>5.3762475828105067</c:v>
                </c:pt>
                <c:pt idx="1247">
                  <c:v>5.3785597230864308</c:v>
                </c:pt>
                <c:pt idx="1248">
                  <c:v>5.3815163708608615</c:v>
                </c:pt>
                <c:pt idx="1249">
                  <c:v>5.3823363477361941</c:v>
                </c:pt>
                <c:pt idx="1250">
                  <c:v>5.3784800023689385</c:v>
                </c:pt>
                <c:pt idx="1251">
                  <c:v>5.3783542683413312</c:v>
                </c:pt>
                <c:pt idx="1252">
                  <c:v>5.378449927785768</c:v>
                </c:pt>
                <c:pt idx="1253">
                  <c:v>5.376696993749114</c:v>
                </c:pt>
                <c:pt idx="1254">
                  <c:v>5.3709561564219381</c:v>
                </c:pt>
                <c:pt idx="1255">
                  <c:v>5.6650727128216385</c:v>
                </c:pt>
                <c:pt idx="1256">
                  <c:v>5.6197256631920656</c:v>
                </c:pt>
                <c:pt idx="1257">
                  <c:v>5.6266212532772197</c:v>
                </c:pt>
                <c:pt idx="1258">
                  <c:v>5.1340314953952166</c:v>
                </c:pt>
                <c:pt idx="1259">
                  <c:v>5.1335720930565882</c:v>
                </c:pt>
                <c:pt idx="1260">
                  <c:v>5.1451049662559036</c:v>
                </c:pt>
                <c:pt idx="1261">
                  <c:v>5.1300181945968806</c:v>
                </c:pt>
                <c:pt idx="1262">
                  <c:v>5.1237685385225475</c:v>
                </c:pt>
                <c:pt idx="1263">
                  <c:v>4.040902627649853</c:v>
                </c:pt>
                <c:pt idx="1264">
                  <c:v>4.0448288282189093</c:v>
                </c:pt>
                <c:pt idx="1265">
                  <c:v>4.0405865944957915</c:v>
                </c:pt>
                <c:pt idx="1266">
                  <c:v>4.0429705122595934</c:v>
                </c:pt>
                <c:pt idx="1267">
                  <c:v>4.0432770446493258</c:v>
                </c:pt>
                <c:pt idx="1268">
                  <c:v>2.8391415938704081</c:v>
                </c:pt>
                <c:pt idx="1269">
                  <c:v>2.8487664305136331</c:v>
                </c:pt>
                <c:pt idx="1270">
                  <c:v>2.57493049346686</c:v>
                </c:pt>
                <c:pt idx="1271">
                  <c:v>2.5764576383017177</c:v>
                </c:pt>
                <c:pt idx="1272">
                  <c:v>2.5781722121825119</c:v>
                </c:pt>
                <c:pt idx="1273">
                  <c:v>1.0773654845946676</c:v>
                </c:pt>
                <c:pt idx="1274">
                  <c:v>1.0792741877609031</c:v>
                </c:pt>
                <c:pt idx="1275">
                  <c:v>1.0907964730882125</c:v>
                </c:pt>
                <c:pt idx="1276">
                  <c:v>1.0901516108715379</c:v>
                </c:pt>
                <c:pt idx="1277">
                  <c:v>1.0986074986858461</c:v>
                </c:pt>
                <c:pt idx="1278">
                  <c:v>1.1017479807642818</c:v>
                </c:pt>
                <c:pt idx="1279">
                  <c:v>1.1067487642209097</c:v>
                </c:pt>
                <c:pt idx="1280">
                  <c:v>1.107489291897801</c:v>
                </c:pt>
                <c:pt idx="1281">
                  <c:v>1.0965160948237502</c:v>
                </c:pt>
                <c:pt idx="1282">
                  <c:v>1.0984888105451247</c:v>
                </c:pt>
                <c:pt idx="1283">
                  <c:v>1.0977119694866004</c:v>
                </c:pt>
                <c:pt idx="1284">
                  <c:v>1.0964185231970083</c:v>
                </c:pt>
                <c:pt idx="1285">
                  <c:v>1.0969797873729927</c:v>
                </c:pt>
                <c:pt idx="1286">
                  <c:v>0.6062853943390164</c:v>
                </c:pt>
                <c:pt idx="1287">
                  <c:v>0.60726686161521837</c:v>
                </c:pt>
                <c:pt idx="1288">
                  <c:v>0.60924307758169194</c:v>
                </c:pt>
                <c:pt idx="1289">
                  <c:v>-0.39408562271209613</c:v>
                </c:pt>
                <c:pt idx="1290">
                  <c:v>-0.39603185567729282</c:v>
                </c:pt>
                <c:pt idx="1291">
                  <c:v>-0.40144590803148739</c:v>
                </c:pt>
                <c:pt idx="1292">
                  <c:v>-0.40337892337101033</c:v>
                </c:pt>
                <c:pt idx="1293">
                  <c:v>-0.40158599373577264</c:v>
                </c:pt>
                <c:pt idx="1294">
                  <c:v>9.8084779314163484E-2</c:v>
                </c:pt>
                <c:pt idx="1295">
                  <c:v>9.9132507401712089E-2</c:v>
                </c:pt>
                <c:pt idx="1296">
                  <c:v>1.4536018052486486</c:v>
                </c:pt>
                <c:pt idx="1297">
                  <c:v>1.4544738376501918</c:v>
                </c:pt>
                <c:pt idx="1298">
                  <c:v>1.4568015592661272</c:v>
                </c:pt>
                <c:pt idx="1299">
                  <c:v>2.7853817033711277</c:v>
                </c:pt>
                <c:pt idx="1300">
                  <c:v>2.7792074083400538</c:v>
                </c:pt>
                <c:pt idx="1301">
                  <c:v>2.7784608771237478</c:v>
                </c:pt>
                <c:pt idx="1302">
                  <c:v>2.7720632895761108</c:v>
                </c:pt>
                <c:pt idx="1303">
                  <c:v>2.7684434308250614</c:v>
                </c:pt>
                <c:pt idx="1304">
                  <c:v>2.779788167460957</c:v>
                </c:pt>
                <c:pt idx="1305">
                  <c:v>2.7781389615699323</c:v>
                </c:pt>
                <c:pt idx="1306">
                  <c:v>2.7688758069973387</c:v>
                </c:pt>
                <c:pt idx="1307">
                  <c:v>2.7754732200648453</c:v>
                </c:pt>
                <c:pt idx="1308">
                  <c:v>2.7725352949471556</c:v>
                </c:pt>
                <c:pt idx="1309">
                  <c:v>2.7725273521168097</c:v>
                </c:pt>
                <c:pt idx="1310">
                  <c:v>2.7692399383595601</c:v>
                </c:pt>
                <c:pt idx="1311">
                  <c:v>2.7721867819525881</c:v>
                </c:pt>
                <c:pt idx="1312">
                  <c:v>2.7753545097385786</c:v>
                </c:pt>
                <c:pt idx="1313">
                  <c:v>2.8163692322644422</c:v>
                </c:pt>
                <c:pt idx="1314">
                  <c:v>2.9531544617100707</c:v>
                </c:pt>
                <c:pt idx="1315">
                  <c:v>2.9555558756261493</c:v>
                </c:pt>
                <c:pt idx="1316">
                  <c:v>2.907565750935782</c:v>
                </c:pt>
                <c:pt idx="1317">
                  <c:v>2.9054796741671907</c:v>
                </c:pt>
                <c:pt idx="1318">
                  <c:v>2.9021839051837328</c:v>
                </c:pt>
                <c:pt idx="1319">
                  <c:v>2.8992696935977049</c:v>
                </c:pt>
                <c:pt idx="1320">
                  <c:v>2.9017956540871506</c:v>
                </c:pt>
                <c:pt idx="1321">
                  <c:v>2.9031870912664193</c:v>
                </c:pt>
                <c:pt idx="1322">
                  <c:v>2.909140483040181</c:v>
                </c:pt>
                <c:pt idx="1323">
                  <c:v>2.9088015656638055</c:v>
                </c:pt>
                <c:pt idx="1324">
                  <c:v>2.9103337131724611</c:v>
                </c:pt>
                <c:pt idx="1325">
                  <c:v>2.9092474143367348</c:v>
                </c:pt>
                <c:pt idx="1326">
                  <c:v>2.9075158516283643</c:v>
                </c:pt>
                <c:pt idx="1327">
                  <c:v>1.5149084121941467</c:v>
                </c:pt>
                <c:pt idx="1328">
                  <c:v>1.514368254125537</c:v>
                </c:pt>
                <c:pt idx="1329">
                  <c:v>1.4896425163175984</c:v>
                </c:pt>
                <c:pt idx="1330">
                  <c:v>1.4574119389528559</c:v>
                </c:pt>
                <c:pt idx="1331">
                  <c:v>1.4264136919024957</c:v>
                </c:pt>
                <c:pt idx="1332">
                  <c:v>3.4530332762452622</c:v>
                </c:pt>
                <c:pt idx="1333">
                  <c:v>3.4506013002815057</c:v>
                </c:pt>
                <c:pt idx="1334">
                  <c:v>3.45017433885495</c:v>
                </c:pt>
                <c:pt idx="1335">
                  <c:v>3.4465882022770957</c:v>
                </c:pt>
                <c:pt idx="1336">
                  <c:v>3.4465989214196542</c:v>
                </c:pt>
                <c:pt idx="1337">
                  <c:v>3.4488624650304862</c:v>
                </c:pt>
                <c:pt idx="1338">
                  <c:v>3.4508690414252703</c:v>
                </c:pt>
                <c:pt idx="1339">
                  <c:v>3.4238013554785574</c:v>
                </c:pt>
                <c:pt idx="1340">
                  <c:v>3.7725548245443798</c:v>
                </c:pt>
                <c:pt idx="1341">
                  <c:v>3.7672979191169755</c:v>
                </c:pt>
                <c:pt idx="1342">
                  <c:v>3.760410032273465</c:v>
                </c:pt>
                <c:pt idx="1343">
                  <c:v>3.7594629022483002</c:v>
                </c:pt>
                <c:pt idx="1344">
                  <c:v>3.7408052220987131</c:v>
                </c:pt>
                <c:pt idx="1345">
                  <c:v>3.5717625314118604</c:v>
                </c:pt>
                <c:pt idx="1346">
                  <c:v>3.9207178357095596</c:v>
                </c:pt>
                <c:pt idx="1347">
                  <c:v>3.9293170346691459</c:v>
                </c:pt>
                <c:pt idx="1348">
                  <c:v>3.92209276927422</c:v>
                </c:pt>
                <c:pt idx="1349">
                  <c:v>3.9157261719326</c:v>
                </c:pt>
                <c:pt idx="1350">
                  <c:v>3.9133040813043647</c:v>
                </c:pt>
                <c:pt idx="1351">
                  <c:v>3.8800605032431643</c:v>
                </c:pt>
                <c:pt idx="1352">
                  <c:v>3.8745742513468442</c:v>
                </c:pt>
                <c:pt idx="1353">
                  <c:v>3.8693291087762738</c:v>
                </c:pt>
                <c:pt idx="1354">
                  <c:v>3.8695328804230278</c:v>
                </c:pt>
                <c:pt idx="1355">
                  <c:v>3.867102112986204</c:v>
                </c:pt>
                <c:pt idx="1356">
                  <c:v>3.8603799723299455</c:v>
                </c:pt>
                <c:pt idx="1357">
                  <c:v>3.8571407446680004</c:v>
                </c:pt>
                <c:pt idx="1358">
                  <c:v>3.8608874700976235</c:v>
                </c:pt>
                <c:pt idx="1359">
                  <c:v>3.8620823451571664</c:v>
                </c:pt>
                <c:pt idx="1360">
                  <c:v>3.8510566094883485</c:v>
                </c:pt>
                <c:pt idx="1361">
                  <c:v>3.8491569211403371</c:v>
                </c:pt>
                <c:pt idx="1362">
                  <c:v>3.8457177041920199</c:v>
                </c:pt>
                <c:pt idx="1363">
                  <c:v>2.8735724165712773</c:v>
                </c:pt>
                <c:pt idx="1364">
                  <c:v>2.8737840293453791</c:v>
                </c:pt>
                <c:pt idx="1365">
                  <c:v>3.492482198806957</c:v>
                </c:pt>
                <c:pt idx="1366">
                  <c:v>3.4870216904122144</c:v>
                </c:pt>
                <c:pt idx="1367">
                  <c:v>3.4825296557351146</c:v>
                </c:pt>
                <c:pt idx="1368">
                  <c:v>3.4753264092140213</c:v>
                </c:pt>
                <c:pt idx="1369">
                  <c:v>3.4665148686872529</c:v>
                </c:pt>
                <c:pt idx="1370">
                  <c:v>3.5015277518649395</c:v>
                </c:pt>
                <c:pt idx="1371">
                  <c:v>3.1941186214516439</c:v>
                </c:pt>
                <c:pt idx="1372">
                  <c:v>3.1673321695605328</c:v>
                </c:pt>
                <c:pt idx="1373">
                  <c:v>3.1719429421422838</c:v>
                </c:pt>
                <c:pt idx="1374">
                  <c:v>3.1747768355032</c:v>
                </c:pt>
                <c:pt idx="1375">
                  <c:v>3.1760833788232135</c:v>
                </c:pt>
                <c:pt idx="1376">
                  <c:v>3.1770700268509553</c:v>
                </c:pt>
                <c:pt idx="1377">
                  <c:v>2.6705566829370495</c:v>
                </c:pt>
                <c:pt idx="1378">
                  <c:v>2.6735282570885062</c:v>
                </c:pt>
                <c:pt idx="1379">
                  <c:v>2.6776166380961843</c:v>
                </c:pt>
                <c:pt idx="1380">
                  <c:v>2.6916816367614462</c:v>
                </c:pt>
                <c:pt idx="1381">
                  <c:v>2.6939560072858715</c:v>
                </c:pt>
                <c:pt idx="1382">
                  <c:v>2.6946900320860649</c:v>
                </c:pt>
                <c:pt idx="1383">
                  <c:v>2.6907819841592091</c:v>
                </c:pt>
                <c:pt idx="1384">
                  <c:v>2.6837094274925333</c:v>
                </c:pt>
                <c:pt idx="1385">
                  <c:v>2.6806516159505618</c:v>
                </c:pt>
                <c:pt idx="1386">
                  <c:v>2.6850295872457899</c:v>
                </c:pt>
                <c:pt idx="1387">
                  <c:v>2.6854900813607028</c:v>
                </c:pt>
                <c:pt idx="1388">
                  <c:v>3.3692216468650882</c:v>
                </c:pt>
                <c:pt idx="1389">
                  <c:v>3.3678058260922641</c:v>
                </c:pt>
                <c:pt idx="1390">
                  <c:v>3.3823007910896061</c:v>
                </c:pt>
                <c:pt idx="1391">
                  <c:v>3.4111130132279257</c:v>
                </c:pt>
                <c:pt idx="1392">
                  <c:v>3.4161759161743537</c:v>
                </c:pt>
                <c:pt idx="1393">
                  <c:v>3.9650151927278552</c:v>
                </c:pt>
                <c:pt idx="1394">
                  <c:v>3.9607612106674126</c:v>
                </c:pt>
                <c:pt idx="1395">
                  <c:v>3.962047861108545</c:v>
                </c:pt>
                <c:pt idx="1396">
                  <c:v>3.4701574774960209</c:v>
                </c:pt>
                <c:pt idx="1397">
                  <c:v>3.4725498101003267</c:v>
                </c:pt>
                <c:pt idx="1398">
                  <c:v>3.4763797084989747</c:v>
                </c:pt>
                <c:pt idx="1399">
                  <c:v>3.4779228019958968</c:v>
                </c:pt>
                <c:pt idx="1400">
                  <c:v>3.48090031105875</c:v>
                </c:pt>
                <c:pt idx="1401">
                  <c:v>3.48997191079334</c:v>
                </c:pt>
                <c:pt idx="1402">
                  <c:v>3.4991081042831054</c:v>
                </c:pt>
                <c:pt idx="1403">
                  <c:v>3.6085497362649699</c:v>
                </c:pt>
                <c:pt idx="1404">
                  <c:v>3.6103999918684506</c:v>
                </c:pt>
                <c:pt idx="1405">
                  <c:v>3.611498654400437</c:v>
                </c:pt>
                <c:pt idx="1406">
                  <c:v>3.6122111642176922</c:v>
                </c:pt>
                <c:pt idx="1407">
                  <c:v>3.6131474678485018</c:v>
                </c:pt>
                <c:pt idx="1408">
                  <c:v>3.6148976634966998</c:v>
                </c:pt>
                <c:pt idx="1409">
                  <c:v>3.6167131823406713</c:v>
                </c:pt>
                <c:pt idx="1410">
                  <c:v>3.6187151309234835</c:v>
                </c:pt>
                <c:pt idx="1411">
                  <c:v>3.6085241659051674</c:v>
                </c:pt>
                <c:pt idx="1412">
                  <c:v>3.6002826933746634</c:v>
                </c:pt>
                <c:pt idx="1413">
                  <c:v>3.5957696110957538</c:v>
                </c:pt>
                <c:pt idx="1414">
                  <c:v>3.5972776185521504</c:v>
                </c:pt>
                <c:pt idx="1415">
                  <c:v>3.5973587630220965</c:v>
                </c:pt>
                <c:pt idx="1416">
                  <c:v>3.5902824253069858</c:v>
                </c:pt>
                <c:pt idx="1417">
                  <c:v>3.5886245233665588</c:v>
                </c:pt>
                <c:pt idx="1418">
                  <c:v>3.596847684600307</c:v>
                </c:pt>
                <c:pt idx="1419">
                  <c:v>2.9714419959509053</c:v>
                </c:pt>
                <c:pt idx="1420">
                  <c:v>2.9715632170263486</c:v>
                </c:pt>
                <c:pt idx="1421">
                  <c:v>2.9612971442599312</c:v>
                </c:pt>
                <c:pt idx="1422">
                  <c:v>2.9291500718345116</c:v>
                </c:pt>
                <c:pt idx="1423">
                  <c:v>2.9208431094902769</c:v>
                </c:pt>
                <c:pt idx="1424">
                  <c:v>1.7279447114187814</c:v>
                </c:pt>
                <c:pt idx="1425">
                  <c:v>1.7301774187729739</c:v>
                </c:pt>
                <c:pt idx="1426">
                  <c:v>1.7579685454017153</c:v>
                </c:pt>
                <c:pt idx="1427">
                  <c:v>1.7584447602590099</c:v>
                </c:pt>
                <c:pt idx="1428">
                  <c:v>1.758399073579751</c:v>
                </c:pt>
                <c:pt idx="1429">
                  <c:v>1.7590975847743797</c:v>
                </c:pt>
                <c:pt idx="1430">
                  <c:v>1.7588374257990156</c:v>
                </c:pt>
                <c:pt idx="1431">
                  <c:v>1.7582986239172549</c:v>
                </c:pt>
                <c:pt idx="1432">
                  <c:v>1.7534279401408681</c:v>
                </c:pt>
                <c:pt idx="1433">
                  <c:v>1.7479154236548993</c:v>
                </c:pt>
                <c:pt idx="1434">
                  <c:v>1.2052792838365525</c:v>
                </c:pt>
                <c:pt idx="1435">
                  <c:v>1.2048998435051965</c:v>
                </c:pt>
                <c:pt idx="1436">
                  <c:v>1.204677778631243</c:v>
                </c:pt>
                <c:pt idx="1437">
                  <c:v>1.2043724690428177</c:v>
                </c:pt>
                <c:pt idx="1438">
                  <c:v>1.204573784729807</c:v>
                </c:pt>
                <c:pt idx="1439">
                  <c:v>1.2045022474090779</c:v>
                </c:pt>
                <c:pt idx="1440">
                  <c:v>1.2042020482556934</c:v>
                </c:pt>
                <c:pt idx="1441">
                  <c:v>1.2037820311579996</c:v>
                </c:pt>
                <c:pt idx="1442">
                  <c:v>1.2054797097913568</c:v>
                </c:pt>
                <c:pt idx="1443">
                  <c:v>1.2033855153846291</c:v>
                </c:pt>
                <c:pt idx="1444">
                  <c:v>1.1411594517720971</c:v>
                </c:pt>
                <c:pt idx="1445">
                  <c:v>1.1527900877695627</c:v>
                </c:pt>
                <c:pt idx="1446">
                  <c:v>1.1279623295530194</c:v>
                </c:pt>
                <c:pt idx="1447">
                  <c:v>1.1291135070610183</c:v>
                </c:pt>
                <c:pt idx="1448">
                  <c:v>1.1387468467130337</c:v>
                </c:pt>
                <c:pt idx="1449">
                  <c:v>1.1407840497888644</c:v>
                </c:pt>
                <c:pt idx="1450">
                  <c:v>1.1367277479067841</c:v>
                </c:pt>
                <c:pt idx="1451">
                  <c:v>1.144885347380588</c:v>
                </c:pt>
                <c:pt idx="1452">
                  <c:v>1.1431812159777925</c:v>
                </c:pt>
                <c:pt idx="1453">
                  <c:v>1.1626202557781551</c:v>
                </c:pt>
                <c:pt idx="1454">
                  <c:v>1.1789579061691358</c:v>
                </c:pt>
                <c:pt idx="1455">
                  <c:v>2.1637835148003215</c:v>
                </c:pt>
                <c:pt idx="1456">
                  <c:v>2.16344890244154</c:v>
                </c:pt>
                <c:pt idx="1457">
                  <c:v>2.1439093209295548</c:v>
                </c:pt>
                <c:pt idx="1458">
                  <c:v>2.1513979984088083</c:v>
                </c:pt>
                <c:pt idx="1459">
                  <c:v>2.2230730939031513</c:v>
                </c:pt>
                <c:pt idx="1460">
                  <c:v>2.2278171784822867</c:v>
                </c:pt>
                <c:pt idx="1461">
                  <c:v>2.2276428407170008</c:v>
                </c:pt>
                <c:pt idx="1462">
                  <c:v>2.3053086559277305</c:v>
                </c:pt>
                <c:pt idx="1463">
                  <c:v>2.8782592392614115</c:v>
                </c:pt>
                <c:pt idx="1464">
                  <c:v>2.8774456724851349</c:v>
                </c:pt>
                <c:pt idx="1465">
                  <c:v>2.8762710299398453</c:v>
                </c:pt>
                <c:pt idx="1466">
                  <c:v>2.8760012502636103</c:v>
                </c:pt>
                <c:pt idx="1467">
                  <c:v>2.8767778335537688</c:v>
                </c:pt>
                <c:pt idx="1468">
                  <c:v>2.8760208751119953</c:v>
                </c:pt>
                <c:pt idx="1469">
                  <c:v>2.8752023528032051</c:v>
                </c:pt>
                <c:pt idx="1470">
                  <c:v>2.874799034811871</c:v>
                </c:pt>
                <c:pt idx="1471">
                  <c:v>2.873947799147837</c:v>
                </c:pt>
                <c:pt idx="1472">
                  <c:v>2.8728586517411627</c:v>
                </c:pt>
                <c:pt idx="1473">
                  <c:v>2.8723895311460423</c:v>
                </c:pt>
                <c:pt idx="1474">
                  <c:v>2.8706557605609548</c:v>
                </c:pt>
                <c:pt idx="1475">
                  <c:v>2.8714787247584752</c:v>
                </c:pt>
                <c:pt idx="1476">
                  <c:v>2.8715619989233714</c:v>
                </c:pt>
                <c:pt idx="1477">
                  <c:v>2.8713589312214709</c:v>
                </c:pt>
                <c:pt idx="1478">
                  <c:v>2.8710853096927593</c:v>
                </c:pt>
                <c:pt idx="1479">
                  <c:v>2.8709746025605338</c:v>
                </c:pt>
                <c:pt idx="1480">
                  <c:v>2.8722752124495425</c:v>
                </c:pt>
                <c:pt idx="1481">
                  <c:v>2.8714493445164884</c:v>
                </c:pt>
                <c:pt idx="1482">
                  <c:v>2.8761355864614542</c:v>
                </c:pt>
                <c:pt idx="1483">
                  <c:v>2.8825254744912447</c:v>
                </c:pt>
                <c:pt idx="1484">
                  <c:v>2.8667628340801992</c:v>
                </c:pt>
                <c:pt idx="1485">
                  <c:v>3.50955976123445</c:v>
                </c:pt>
                <c:pt idx="1486">
                  <c:v>3.1261264811465983</c:v>
                </c:pt>
                <c:pt idx="1487">
                  <c:v>3.1301338500556048</c:v>
                </c:pt>
                <c:pt idx="1488">
                  <c:v>3.0797284553854438</c:v>
                </c:pt>
                <c:pt idx="1489">
                  <c:v>2.6253652875687523</c:v>
                </c:pt>
                <c:pt idx="1490">
                  <c:v>3.1855284370790278</c:v>
                </c:pt>
                <c:pt idx="1491">
                  <c:v>3.1871304461462526</c:v>
                </c:pt>
                <c:pt idx="1492">
                  <c:v>3.1943982597009306</c:v>
                </c:pt>
                <c:pt idx="1493">
                  <c:v>3.177383432425585</c:v>
                </c:pt>
                <c:pt idx="1494">
                  <c:v>2.5723369252922463</c:v>
                </c:pt>
                <c:pt idx="1495">
                  <c:v>2.5601415568658132</c:v>
                </c:pt>
                <c:pt idx="1496">
                  <c:v>2.5575933456807918</c:v>
                </c:pt>
                <c:pt idx="1497">
                  <c:v>2.552477651754673</c:v>
                </c:pt>
                <c:pt idx="1498">
                  <c:v>2.5497218275017568</c:v>
                </c:pt>
                <c:pt idx="1499">
                  <c:v>2.5524801035755402</c:v>
                </c:pt>
                <c:pt idx="1500">
                  <c:v>2.5553762968291354</c:v>
                </c:pt>
                <c:pt idx="1501">
                  <c:v>2.55759861307933</c:v>
                </c:pt>
                <c:pt idx="1502">
                  <c:v>2.5565844665933133</c:v>
                </c:pt>
                <c:pt idx="1503">
                  <c:v>2.5544576304443836</c:v>
                </c:pt>
                <c:pt idx="1504">
                  <c:v>2.7593649397223392</c:v>
                </c:pt>
                <c:pt idx="1505">
                  <c:v>2.7636252391943414</c:v>
                </c:pt>
                <c:pt idx="1506">
                  <c:v>2.7657938193910168</c:v>
                </c:pt>
                <c:pt idx="1507">
                  <c:v>2.7677683558513713</c:v>
                </c:pt>
                <c:pt idx="1508">
                  <c:v>2.7761765721620701</c:v>
                </c:pt>
                <c:pt idx="1509">
                  <c:v>2.7833482424299985</c:v>
                </c:pt>
                <c:pt idx="1510">
                  <c:v>2.7860506179934132</c:v>
                </c:pt>
                <c:pt idx="1511">
                  <c:v>2.7816286126946204</c:v>
                </c:pt>
                <c:pt idx="1512">
                  <c:v>2.7833527723630915</c:v>
                </c:pt>
                <c:pt idx="1513">
                  <c:v>3.5748412217561158</c:v>
                </c:pt>
                <c:pt idx="1514">
                  <c:v>3.5591745202403846</c:v>
                </c:pt>
                <c:pt idx="1515">
                  <c:v>3.5614328993454665</c:v>
                </c:pt>
                <c:pt idx="1516">
                  <c:v>3.226852438278109</c:v>
                </c:pt>
                <c:pt idx="1517">
                  <c:v>3.2267187912422388</c:v>
                </c:pt>
                <c:pt idx="1518">
                  <c:v>3.2160623267059041</c:v>
                </c:pt>
                <c:pt idx="1519">
                  <c:v>3.2131731224401991</c:v>
                </c:pt>
                <c:pt idx="1520">
                  <c:v>3.6528270746953906</c:v>
                </c:pt>
                <c:pt idx="1521">
                  <c:v>3.2345415495350189</c:v>
                </c:pt>
                <c:pt idx="1522">
                  <c:v>3.2341492069854585</c:v>
                </c:pt>
                <c:pt idx="1523">
                  <c:v>4.0427042250141216</c:v>
                </c:pt>
                <c:pt idx="1524">
                  <c:v>4.0499121909793745</c:v>
                </c:pt>
                <c:pt idx="1525">
                  <c:v>4.0431598993431503</c:v>
                </c:pt>
                <c:pt idx="1526">
                  <c:v>4.0462026347689202</c:v>
                </c:pt>
                <c:pt idx="1527">
                  <c:v>4.0509678516981218</c:v>
                </c:pt>
                <c:pt idx="1528">
                  <c:v>4.0583240491653161</c:v>
                </c:pt>
                <c:pt idx="1529">
                  <c:v>4.0697287398354263</c:v>
                </c:pt>
                <c:pt idx="1530">
                  <c:v>3.9298206823135815</c:v>
                </c:pt>
                <c:pt idx="1531">
                  <c:v>3.935975751972272</c:v>
                </c:pt>
                <c:pt idx="1532">
                  <c:v>3.9626976708650314</c:v>
                </c:pt>
                <c:pt idx="1533">
                  <c:v>3.965606046800652</c:v>
                </c:pt>
                <c:pt idx="1534">
                  <c:v>3.9693254181905706</c:v>
                </c:pt>
                <c:pt idx="1535">
                  <c:v>3.7942574274747067</c:v>
                </c:pt>
                <c:pt idx="1536">
                  <c:v>3.7985089405217001</c:v>
                </c:pt>
                <c:pt idx="1537">
                  <c:v>3.8007158119172737</c:v>
                </c:pt>
                <c:pt idx="1538">
                  <c:v>3.7988112235173084</c:v>
                </c:pt>
                <c:pt idx="1539">
                  <c:v>3.7948346132873176</c:v>
                </c:pt>
                <c:pt idx="1540">
                  <c:v>3.7947876806785006</c:v>
                </c:pt>
                <c:pt idx="1541">
                  <c:v>3.8097767924262711</c:v>
                </c:pt>
                <c:pt idx="1542">
                  <c:v>3.8082153805593832</c:v>
                </c:pt>
                <c:pt idx="1543">
                  <c:v>3.8064923254044372</c:v>
                </c:pt>
                <c:pt idx="1544">
                  <c:v>2.98062678921774</c:v>
                </c:pt>
                <c:pt idx="1545">
                  <c:v>2.9788314766584079</c:v>
                </c:pt>
                <c:pt idx="1546">
                  <c:v>2.9791217647256523</c:v>
                </c:pt>
                <c:pt idx="1547">
                  <c:v>2.9920541943722236</c:v>
                </c:pt>
                <c:pt idx="1548">
                  <c:v>2.9960667179260905</c:v>
                </c:pt>
                <c:pt idx="1549">
                  <c:v>2.9993893818386579</c:v>
                </c:pt>
                <c:pt idx="1550">
                  <c:v>3.0023659584950608</c:v>
                </c:pt>
                <c:pt idx="1551">
                  <c:v>3.0227267976998848</c:v>
                </c:pt>
                <c:pt idx="1552">
                  <c:v>3.029575522151863</c:v>
                </c:pt>
                <c:pt idx="1553">
                  <c:v>3.0340833195474839</c:v>
                </c:pt>
                <c:pt idx="1554">
                  <c:v>1.1849112962225445</c:v>
                </c:pt>
                <c:pt idx="1555">
                  <c:v>1.185238746700771</c:v>
                </c:pt>
                <c:pt idx="1556">
                  <c:v>1.194304438639449</c:v>
                </c:pt>
                <c:pt idx="1557">
                  <c:v>1.198632016296185</c:v>
                </c:pt>
                <c:pt idx="1558">
                  <c:v>1.1806278838109769</c:v>
                </c:pt>
                <c:pt idx="1559">
                  <c:v>1.1818854589785812</c:v>
                </c:pt>
                <c:pt idx="1560">
                  <c:v>1.1668650876061057</c:v>
                </c:pt>
                <c:pt idx="1561">
                  <c:v>1.2986386535528367</c:v>
                </c:pt>
                <c:pt idx="1562">
                  <c:v>1.2914761181825081</c:v>
                </c:pt>
                <c:pt idx="1563">
                  <c:v>1.2310182998579871</c:v>
                </c:pt>
                <c:pt idx="1564">
                  <c:v>1.2241888509319259</c:v>
                </c:pt>
                <c:pt idx="1565">
                  <c:v>1.2192928675800891</c:v>
                </c:pt>
                <c:pt idx="1566">
                  <c:v>1.2201096176862105</c:v>
                </c:pt>
                <c:pt idx="1567">
                  <c:v>1.2062690980033031</c:v>
                </c:pt>
                <c:pt idx="1568">
                  <c:v>1.2174864898832483</c:v>
                </c:pt>
                <c:pt idx="1569">
                  <c:v>1.2183950772541463</c:v>
                </c:pt>
                <c:pt idx="1570">
                  <c:v>1.2320233638884095</c:v>
                </c:pt>
                <c:pt idx="1571">
                  <c:v>1.2623671612105287</c:v>
                </c:pt>
                <c:pt idx="1572">
                  <c:v>1.2298191497720505</c:v>
                </c:pt>
                <c:pt idx="1573">
                  <c:v>1.2251252627916596</c:v>
                </c:pt>
                <c:pt idx="1574">
                  <c:v>1.2344854088529607</c:v>
                </c:pt>
                <c:pt idx="1575">
                  <c:v>1.2266755786389796</c:v>
                </c:pt>
                <c:pt idx="1576">
                  <c:v>1.2117977056064049</c:v>
                </c:pt>
                <c:pt idx="1577">
                  <c:v>1.1723426828164838</c:v>
                </c:pt>
                <c:pt idx="1578">
                  <c:v>1.1366142091519449</c:v>
                </c:pt>
                <c:pt idx="1579">
                  <c:v>1.1372790842804799</c:v>
                </c:pt>
                <c:pt idx="1580">
                  <c:v>1.138733788848999</c:v>
                </c:pt>
                <c:pt idx="1581">
                  <c:v>1.1626226820522227</c:v>
                </c:pt>
                <c:pt idx="1582">
                  <c:v>1.1774372101897792</c:v>
                </c:pt>
                <c:pt idx="1583">
                  <c:v>1.1622019071244436</c:v>
                </c:pt>
                <c:pt idx="1584">
                  <c:v>1.1552972939570032</c:v>
                </c:pt>
                <c:pt idx="1585">
                  <c:v>1.1599778942116392</c:v>
                </c:pt>
                <c:pt idx="1586">
                  <c:v>1.1635866759876325</c:v>
                </c:pt>
                <c:pt idx="1587">
                  <c:v>2.0139386931212888</c:v>
                </c:pt>
                <c:pt idx="1588">
                  <c:v>2.0076716523979723</c:v>
                </c:pt>
                <c:pt idx="1589">
                  <c:v>2.0557105974782153</c:v>
                </c:pt>
                <c:pt idx="1590">
                  <c:v>2.0522308502406768</c:v>
                </c:pt>
                <c:pt idx="1591">
                  <c:v>2.0520412879587679</c:v>
                </c:pt>
                <c:pt idx="1592">
                  <c:v>2.0547586295264071</c:v>
                </c:pt>
                <c:pt idx="1593">
                  <c:v>2.0542175775396703</c:v>
                </c:pt>
                <c:pt idx="1594">
                  <c:v>2.0467246496983176</c:v>
                </c:pt>
                <c:pt idx="1595">
                  <c:v>2.0480804459139255</c:v>
                </c:pt>
                <c:pt idx="1596">
                  <c:v>2.0498609108909376</c:v>
                </c:pt>
                <c:pt idx="1597">
                  <c:v>2.9442189073016864</c:v>
                </c:pt>
                <c:pt idx="1598">
                  <c:v>2.966508661931972</c:v>
                </c:pt>
                <c:pt idx="1599">
                  <c:v>2.9495359282595701</c:v>
                </c:pt>
                <c:pt idx="1600">
                  <c:v>2.956157201428752</c:v>
                </c:pt>
                <c:pt idx="1601">
                  <c:v>2.944314303003337</c:v>
                </c:pt>
                <c:pt idx="1602">
                  <c:v>2.9447187755043278</c:v>
                </c:pt>
                <c:pt idx="1603">
                  <c:v>2.9465788650728015</c:v>
                </c:pt>
                <c:pt idx="1604">
                  <c:v>2.9720325632190803</c:v>
                </c:pt>
                <c:pt idx="1605">
                  <c:v>2.9615041602499383</c:v>
                </c:pt>
                <c:pt idx="1606">
                  <c:v>2.949841088581731</c:v>
                </c:pt>
                <c:pt idx="1607">
                  <c:v>2.9529818803408223</c:v>
                </c:pt>
                <c:pt idx="1608">
                  <c:v>2.9523146503449649</c:v>
                </c:pt>
                <c:pt idx="1609">
                  <c:v>3.3576496772655342</c:v>
                </c:pt>
                <c:pt idx="1610">
                  <c:v>3.3597213198610518</c:v>
                </c:pt>
                <c:pt idx="1611">
                  <c:v>3.3670145744080759</c:v>
                </c:pt>
                <c:pt idx="1612">
                  <c:v>3.3768057801249332</c:v>
                </c:pt>
                <c:pt idx="1613">
                  <c:v>3.3871659425805376</c:v>
                </c:pt>
                <c:pt idx="1614">
                  <c:v>3.3976012929208688</c:v>
                </c:pt>
                <c:pt idx="1615">
                  <c:v>3.3977715953261236</c:v>
                </c:pt>
                <c:pt idx="1616">
                  <c:v>3.3977599437676971</c:v>
                </c:pt>
                <c:pt idx="1617">
                  <c:v>3.3974374749673597</c:v>
                </c:pt>
                <c:pt idx="1618">
                  <c:v>3.179825226842862</c:v>
                </c:pt>
                <c:pt idx="1619">
                  <c:v>3.1923674268831652</c:v>
                </c:pt>
                <c:pt idx="1620">
                  <c:v>3.1913055912977253</c:v>
                </c:pt>
                <c:pt idx="1621">
                  <c:v>3.1896012821361821</c:v>
                </c:pt>
                <c:pt idx="1622">
                  <c:v>3.1886046257458429</c:v>
                </c:pt>
                <c:pt idx="1623">
                  <c:v>3.2202502055557867</c:v>
                </c:pt>
                <c:pt idx="1624">
                  <c:v>3.2206617094952112</c:v>
                </c:pt>
                <c:pt idx="1625">
                  <c:v>3.2361600264045411</c:v>
                </c:pt>
                <c:pt idx="1626">
                  <c:v>3.2322410119521536</c:v>
                </c:pt>
                <c:pt idx="1627">
                  <c:v>3.2275981357061894</c:v>
                </c:pt>
                <c:pt idx="1628">
                  <c:v>2.5417883638655603</c:v>
                </c:pt>
                <c:pt idx="1629">
                  <c:v>2.5463179924466175</c:v>
                </c:pt>
                <c:pt idx="1630">
                  <c:v>2.5398462396302968</c:v>
                </c:pt>
                <c:pt idx="1631">
                  <c:v>3.9172839270183446</c:v>
                </c:pt>
                <c:pt idx="1632">
                  <c:v>3.9236660588817074</c:v>
                </c:pt>
                <c:pt idx="1633">
                  <c:v>3.9207335297865913</c:v>
                </c:pt>
                <c:pt idx="1634">
                  <c:v>3.9175705962915472</c:v>
                </c:pt>
                <c:pt idx="1635">
                  <c:v>3.9119004099060906</c:v>
                </c:pt>
                <c:pt idx="1636">
                  <c:v>3.9091164910536906</c:v>
                </c:pt>
                <c:pt idx="1637">
                  <c:v>3.9091467106406128</c:v>
                </c:pt>
                <c:pt idx="1638">
                  <c:v>3.9135130082311891</c:v>
                </c:pt>
                <c:pt idx="1639">
                  <c:v>3.9174086330178763</c:v>
                </c:pt>
                <c:pt idx="1640">
                  <c:v>3.5782733640825675</c:v>
                </c:pt>
                <c:pt idx="1641">
                  <c:v>3.5755550362491242</c:v>
                </c:pt>
                <c:pt idx="1642">
                  <c:v>3.5684510972023573</c:v>
                </c:pt>
                <c:pt idx="1643">
                  <c:v>3.5647447108793933</c:v>
                </c:pt>
                <c:pt idx="1644">
                  <c:v>3.5635325600240555</c:v>
                </c:pt>
                <c:pt idx="1645">
                  <c:v>3.5568908167864093</c:v>
                </c:pt>
                <c:pt idx="1646">
                  <c:v>3.5570888331161652</c:v>
                </c:pt>
                <c:pt idx="1647">
                  <c:v>3.5536296499212594</c:v>
                </c:pt>
                <c:pt idx="1648">
                  <c:v>3.553841339557418</c:v>
                </c:pt>
                <c:pt idx="1649">
                  <c:v>3.549657749276228</c:v>
                </c:pt>
                <c:pt idx="1650">
                  <c:v>3.5423419371280924</c:v>
                </c:pt>
                <c:pt idx="1651">
                  <c:v>3.5497476254800993</c:v>
                </c:pt>
                <c:pt idx="1652">
                  <c:v>3.5568307986354073</c:v>
                </c:pt>
                <c:pt idx="1653">
                  <c:v>3.5618771603532218</c:v>
                </c:pt>
                <c:pt idx="1654">
                  <c:v>3.5395582694896026</c:v>
                </c:pt>
                <c:pt idx="1655">
                  <c:v>3.5415787874034637</c:v>
                </c:pt>
                <c:pt idx="1656">
                  <c:v>3.8950668332230451</c:v>
                </c:pt>
                <c:pt idx="1657">
                  <c:v>3.9002250799705194</c:v>
                </c:pt>
                <c:pt idx="1658">
                  <c:v>3.9057042700252373</c:v>
                </c:pt>
                <c:pt idx="1659">
                  <c:v>4.298151999823971</c:v>
                </c:pt>
                <c:pt idx="1660">
                  <c:v>4.7986954606696495</c:v>
                </c:pt>
                <c:pt idx="1661">
                  <c:v>4.7982774731156033</c:v>
                </c:pt>
                <c:pt idx="1662">
                  <c:v>3.9594901201187662</c:v>
                </c:pt>
                <c:pt idx="1663">
                  <c:v>3.9560658186090807</c:v>
                </c:pt>
                <c:pt idx="1664">
                  <c:v>4.6412222023895318</c:v>
                </c:pt>
                <c:pt idx="1665">
                  <c:v>4.6475494094926955</c:v>
                </c:pt>
                <c:pt idx="1666">
                  <c:v>4.6564710808183492</c:v>
                </c:pt>
                <c:pt idx="1667">
                  <c:v>4.6639209099345633</c:v>
                </c:pt>
                <c:pt idx="1668">
                  <c:v>4.6671370332884194</c:v>
                </c:pt>
                <c:pt idx="1669">
                  <c:v>4.6674189386779013</c:v>
                </c:pt>
                <c:pt idx="1670">
                  <c:v>4.6692317813386168</c:v>
                </c:pt>
                <c:pt idx="1671">
                  <c:v>4.6774421563293505</c:v>
                </c:pt>
                <c:pt idx="1672">
                  <c:v>4.6807863762888289</c:v>
                </c:pt>
                <c:pt idx="1673">
                  <c:v>4.6827868111067312</c:v>
                </c:pt>
                <c:pt idx="1674">
                  <c:v>4.6834598096558917</c:v>
                </c:pt>
                <c:pt idx="1675">
                  <c:v>4.6639036973696015</c:v>
                </c:pt>
                <c:pt idx="1676">
                  <c:v>5.1237869079051936</c:v>
                </c:pt>
                <c:pt idx="1677">
                  <c:v>5.1201151290498501</c:v>
                </c:pt>
                <c:pt idx="1678">
                  <c:v>5.1180721182733606</c:v>
                </c:pt>
                <c:pt idx="1679">
                  <c:v>5.1166631863169965</c:v>
                </c:pt>
                <c:pt idx="1680">
                  <c:v>5.122712694519981</c:v>
                </c:pt>
                <c:pt idx="1681">
                  <c:v>5.1381905025857053</c:v>
                </c:pt>
                <c:pt idx="1682">
                  <c:v>5.2295661643235452</c:v>
                </c:pt>
                <c:pt idx="1683">
                  <c:v>5.2321827484337691</c:v>
                </c:pt>
                <c:pt idx="1684">
                  <c:v>5.2299692220420209</c:v>
                </c:pt>
                <c:pt idx="1685">
                  <c:v>5.2261332902799378</c:v>
                </c:pt>
                <c:pt idx="1686">
                  <c:v>5.2280375031087729</c:v>
                </c:pt>
                <c:pt idx="1687">
                  <c:v>4.9881324975944139</c:v>
                </c:pt>
                <c:pt idx="1688">
                  <c:v>4.9455370451872733</c:v>
                </c:pt>
                <c:pt idx="1689">
                  <c:v>4.9454615415524978</c:v>
                </c:pt>
                <c:pt idx="1690">
                  <c:v>4.6798093629310191</c:v>
                </c:pt>
                <c:pt idx="1691">
                  <c:v>4.1843826906246617</c:v>
                </c:pt>
                <c:pt idx="1692">
                  <c:v>4.1997886112440375</c:v>
                </c:pt>
                <c:pt idx="1693">
                  <c:v>4.1500005799896371</c:v>
                </c:pt>
                <c:pt idx="1694">
                  <c:v>4.1517803578463699</c:v>
                </c:pt>
                <c:pt idx="1695">
                  <c:v>3.3399379142922698</c:v>
                </c:pt>
                <c:pt idx="1696">
                  <c:v>3.339420826761073</c:v>
                </c:pt>
                <c:pt idx="1697">
                  <c:v>3.3386305316271967</c:v>
                </c:pt>
                <c:pt idx="1698">
                  <c:v>3.3386612822773358</c:v>
                </c:pt>
                <c:pt idx="1699">
                  <c:v>3.3452854805123717</c:v>
                </c:pt>
                <c:pt idx="1700">
                  <c:v>3.3509721819147607</c:v>
                </c:pt>
                <c:pt idx="1701">
                  <c:v>3.3472464531722457</c:v>
                </c:pt>
                <c:pt idx="1702">
                  <c:v>3.3442524312459265</c:v>
                </c:pt>
                <c:pt idx="1703">
                  <c:v>3.3415777399196993</c:v>
                </c:pt>
                <c:pt idx="1704">
                  <c:v>3.3443101231105992</c:v>
                </c:pt>
                <c:pt idx="1705">
                  <c:v>3.3406675653954609</c:v>
                </c:pt>
                <c:pt idx="1706">
                  <c:v>3.3484218563229518</c:v>
                </c:pt>
                <c:pt idx="1707">
                  <c:v>2.2449057513069102</c:v>
                </c:pt>
                <c:pt idx="1708">
                  <c:v>2.2478534517671012</c:v>
                </c:pt>
                <c:pt idx="1709">
                  <c:v>2.2515995331590859</c:v>
                </c:pt>
                <c:pt idx="1710">
                  <c:v>2.2487191622867315</c:v>
                </c:pt>
                <c:pt idx="1711">
                  <c:v>2.2452892314656459</c:v>
                </c:pt>
                <c:pt idx="1712">
                  <c:v>3.1028905404351939</c:v>
                </c:pt>
                <c:pt idx="1713">
                  <c:v>2.7383312378442373</c:v>
                </c:pt>
                <c:pt idx="1714">
                  <c:v>5.4176592163978112</c:v>
                </c:pt>
                <c:pt idx="1715">
                  <c:v>5.4170224263256284</c:v>
                </c:pt>
                <c:pt idx="1716">
                  <c:v>5.4282844343840617</c:v>
                </c:pt>
                <c:pt idx="1717">
                  <c:v>5.4256944803681382</c:v>
                </c:pt>
                <c:pt idx="1718">
                  <c:v>5.4285282641985848</c:v>
                </c:pt>
                <c:pt idx="1719">
                  <c:v>5.4781825563783073</c:v>
                </c:pt>
                <c:pt idx="1720">
                  <c:v>5.553510019098848</c:v>
                </c:pt>
                <c:pt idx="1721">
                  <c:v>5.5468279457535772</c:v>
                </c:pt>
                <c:pt idx="1722">
                  <c:v>5.5509331675245992</c:v>
                </c:pt>
                <c:pt idx="1723">
                  <c:v>5.5362933804085044</c:v>
                </c:pt>
                <c:pt idx="1724">
                  <c:v>5.5383372118297487</c:v>
                </c:pt>
                <c:pt idx="1725">
                  <c:v>5.5401015960756341</c:v>
                </c:pt>
                <c:pt idx="1726">
                  <c:v>5.5345234365860803</c:v>
                </c:pt>
                <c:pt idx="1727">
                  <c:v>5.6837420234912681</c:v>
                </c:pt>
                <c:pt idx="1728">
                  <c:v>5.694541016894167</c:v>
                </c:pt>
                <c:pt idx="1729">
                  <c:v>5.7019635886383924</c:v>
                </c:pt>
                <c:pt idx="1730">
                  <c:v>5.6928940875880709</c:v>
                </c:pt>
                <c:pt idx="1731">
                  <c:v>5.6855430803699321</c:v>
                </c:pt>
                <c:pt idx="1732">
                  <c:v>5.6930928778056575</c:v>
                </c:pt>
                <c:pt idx="1733">
                  <c:v>5.7020066413999393</c:v>
                </c:pt>
                <c:pt idx="1734">
                  <c:v>5.7098977846602876</c:v>
                </c:pt>
                <c:pt idx="1735">
                  <c:v>5.7141736634827414</c:v>
                </c:pt>
                <c:pt idx="1736">
                  <c:v>5.7108035282909766</c:v>
                </c:pt>
                <c:pt idx="1737">
                  <c:v>5.7070297153991172</c:v>
                </c:pt>
                <c:pt idx="1738">
                  <c:v>5.6783026373381631</c:v>
                </c:pt>
                <c:pt idx="1739">
                  <c:v>6.1861448942312878</c:v>
                </c:pt>
                <c:pt idx="1740">
                  <c:v>6.6083062433768784</c:v>
                </c:pt>
                <c:pt idx="1741">
                  <c:v>6.6198314972030046</c:v>
                </c:pt>
                <c:pt idx="1742">
                  <c:v>6.6257689818759555</c:v>
                </c:pt>
                <c:pt idx="1743">
                  <c:v>6.4555451326218671</c:v>
                </c:pt>
                <c:pt idx="1744">
                  <c:v>6.4464434308639511</c:v>
                </c:pt>
                <c:pt idx="1745">
                  <c:v>4.8229103046114643</c:v>
                </c:pt>
                <c:pt idx="1746">
                  <c:v>4.8207751937547609</c:v>
                </c:pt>
                <c:pt idx="1747">
                  <c:v>5.1251337329532802</c:v>
                </c:pt>
                <c:pt idx="1748">
                  <c:v>5.1267629120977176</c:v>
                </c:pt>
                <c:pt idx="1749">
                  <c:v>5.127280813690871</c:v>
                </c:pt>
                <c:pt idx="1750">
                  <c:v>5.1211757535750042</c:v>
                </c:pt>
                <c:pt idx="1751">
                  <c:v>5.0730798843114115</c:v>
                </c:pt>
                <c:pt idx="1752">
                  <c:v>5.0824309783316926</c:v>
                </c:pt>
                <c:pt idx="1753">
                  <c:v>5.0848409392162601</c:v>
                </c:pt>
                <c:pt idx="1754">
                  <c:v>5.081860886299177</c:v>
                </c:pt>
                <c:pt idx="1755">
                  <c:v>5.0788534463494077</c:v>
                </c:pt>
                <c:pt idx="1756">
                  <c:v>5.0754611374346243</c:v>
                </c:pt>
                <c:pt idx="1757">
                  <c:v>5.0850078646138677</c:v>
                </c:pt>
                <c:pt idx="1758">
                  <c:v>4.9149222112787347</c:v>
                </c:pt>
                <c:pt idx="1759">
                  <c:v>4.9057834294446989</c:v>
                </c:pt>
                <c:pt idx="1760">
                  <c:v>4.9053778216261916</c:v>
                </c:pt>
                <c:pt idx="1761">
                  <c:v>4.8930355017118305</c:v>
                </c:pt>
                <c:pt idx="1762">
                  <c:v>4.8982809925022881</c:v>
                </c:pt>
                <c:pt idx="1763">
                  <c:v>4.8980454658192585</c:v>
                </c:pt>
                <c:pt idx="1764">
                  <c:v>4.9085843544448142</c:v>
                </c:pt>
                <c:pt idx="1765">
                  <c:v>4.9121556480753048</c:v>
                </c:pt>
                <c:pt idx="1766">
                  <c:v>4.9029370635320122</c:v>
                </c:pt>
                <c:pt idx="1767">
                  <c:v>4.9099027693189123</c:v>
                </c:pt>
                <c:pt idx="1768">
                  <c:v>4.9159249876423106</c:v>
                </c:pt>
                <c:pt idx="1769">
                  <c:v>4.9415712199194255</c:v>
                </c:pt>
                <c:pt idx="1770">
                  <c:v>4.1029232077684341</c:v>
                </c:pt>
                <c:pt idx="1771">
                  <c:v>2.8284652818888363</c:v>
                </c:pt>
                <c:pt idx="1772">
                  <c:v>2.9183498199422488</c:v>
                </c:pt>
                <c:pt idx="1773">
                  <c:v>2.9233356415923568</c:v>
                </c:pt>
                <c:pt idx="1774">
                  <c:v>2.929017043487121</c:v>
                </c:pt>
                <c:pt idx="1775">
                  <c:v>2.9505208048269105</c:v>
                </c:pt>
                <c:pt idx="1776">
                  <c:v>2.9562244594909663</c:v>
                </c:pt>
                <c:pt idx="1777">
                  <c:v>2.9538138675216237</c:v>
                </c:pt>
                <c:pt idx="1778">
                  <c:v>1.4621780870831338</c:v>
                </c:pt>
                <c:pt idx="1779">
                  <c:v>1.8811290417888447</c:v>
                </c:pt>
                <c:pt idx="1780">
                  <c:v>1.8821441764386293</c:v>
                </c:pt>
                <c:pt idx="1781">
                  <c:v>1.8837553729313758</c:v>
                </c:pt>
                <c:pt idx="1782">
                  <c:v>1.8848263562273795</c:v>
                </c:pt>
                <c:pt idx="1783">
                  <c:v>1.965044952544339</c:v>
                </c:pt>
                <c:pt idx="1784">
                  <c:v>1.9729983610160695</c:v>
                </c:pt>
                <c:pt idx="1785">
                  <c:v>1.9912899852078754</c:v>
                </c:pt>
                <c:pt idx="1786">
                  <c:v>1.9921268031061314</c:v>
                </c:pt>
                <c:pt idx="1787">
                  <c:v>2.0235584215586133</c:v>
                </c:pt>
                <c:pt idx="1788">
                  <c:v>2.0541116822900722</c:v>
                </c:pt>
                <c:pt idx="1789">
                  <c:v>2.059494626455435</c:v>
                </c:pt>
                <c:pt idx="1790">
                  <c:v>2.0610915393199738</c:v>
                </c:pt>
                <c:pt idx="1791">
                  <c:v>2.0667223958324312</c:v>
                </c:pt>
                <c:pt idx="1792">
                  <c:v>2.0898635348557555</c:v>
                </c:pt>
                <c:pt idx="1793">
                  <c:v>2.0846058524493265</c:v>
                </c:pt>
                <c:pt idx="1794">
                  <c:v>2.0848634685449499</c:v>
                </c:pt>
                <c:pt idx="1795">
                  <c:v>2.0819220592487229</c:v>
                </c:pt>
                <c:pt idx="1796">
                  <c:v>2.084531686801089</c:v>
                </c:pt>
                <c:pt idx="1797">
                  <c:v>2.0907209227056596</c:v>
                </c:pt>
                <c:pt idx="1798">
                  <c:v>2.0743187391944482</c:v>
                </c:pt>
                <c:pt idx="1799">
                  <c:v>2.0802521905861346</c:v>
                </c:pt>
                <c:pt idx="1800">
                  <c:v>2.0886162623871067</c:v>
                </c:pt>
                <c:pt idx="1801">
                  <c:v>2.0882958841561301</c:v>
                </c:pt>
                <c:pt idx="1802">
                  <c:v>3.2536098517419427</c:v>
                </c:pt>
                <c:pt idx="1803">
                  <c:v>3.2415081179481633</c:v>
                </c:pt>
                <c:pt idx="1804">
                  <c:v>3.2387196677574601</c:v>
                </c:pt>
                <c:pt idx="1805">
                  <c:v>2.9173720568132553</c:v>
                </c:pt>
                <c:pt idx="1806">
                  <c:v>2.912425470622348</c:v>
                </c:pt>
                <c:pt idx="1807">
                  <c:v>2.9075312806891107</c:v>
                </c:pt>
                <c:pt idx="1808">
                  <c:v>2.9063753093030193</c:v>
                </c:pt>
                <c:pt idx="1809">
                  <c:v>2.9104744618927931</c:v>
                </c:pt>
                <c:pt idx="1810">
                  <c:v>2.5554497498002098</c:v>
                </c:pt>
                <c:pt idx="1811">
                  <c:v>2.542153557755106</c:v>
                </c:pt>
                <c:pt idx="1812">
                  <c:v>2.5447119935082876</c:v>
                </c:pt>
                <c:pt idx="1813">
                  <c:v>2.5564898390380577</c:v>
                </c:pt>
                <c:pt idx="1814">
                  <c:v>2.53592806717216</c:v>
                </c:pt>
                <c:pt idx="1815">
                  <c:v>2.5313883742444072</c:v>
                </c:pt>
                <c:pt idx="1816">
                  <c:v>2.4823226963686604</c:v>
                </c:pt>
                <c:pt idx="1817">
                  <c:v>2.4858084947487851</c:v>
                </c:pt>
                <c:pt idx="1818">
                  <c:v>2.764449618985279</c:v>
                </c:pt>
                <c:pt idx="1819">
                  <c:v>2.7654024538240227</c:v>
                </c:pt>
                <c:pt idx="1820">
                  <c:v>2.7683176958742779</c:v>
                </c:pt>
                <c:pt idx="1821">
                  <c:v>2.7693295866950809</c:v>
                </c:pt>
                <c:pt idx="1822">
                  <c:v>2.7690994877895228</c:v>
                </c:pt>
                <c:pt idx="1823">
                  <c:v>3.4634213831206693</c:v>
                </c:pt>
                <c:pt idx="1824">
                  <c:v>3.4656803430887915</c:v>
                </c:pt>
                <c:pt idx="1825">
                  <c:v>3.9844644014760515</c:v>
                </c:pt>
                <c:pt idx="1826">
                  <c:v>4.3955052092658455</c:v>
                </c:pt>
                <c:pt idx="1827">
                  <c:v>4.3907853165033117</c:v>
                </c:pt>
                <c:pt idx="1828">
                  <c:v>4.6926080916626614</c:v>
                </c:pt>
                <c:pt idx="1829">
                  <c:v>4.9766319145190092</c:v>
                </c:pt>
                <c:pt idx="1830">
                  <c:v>4.983654667584978</c:v>
                </c:pt>
                <c:pt idx="1831">
                  <c:v>5.0770171923095209</c:v>
                </c:pt>
                <c:pt idx="1832">
                  <c:v>5.0685854813934954</c:v>
                </c:pt>
                <c:pt idx="1833">
                  <c:v>4.8349090723269024</c:v>
                </c:pt>
                <c:pt idx="1834">
                  <c:v>4.8285197889169833</c:v>
                </c:pt>
                <c:pt idx="1835">
                  <c:v>4.8202673706341965</c:v>
                </c:pt>
                <c:pt idx="1836">
                  <c:v>5.0913822900352397</c:v>
                </c:pt>
                <c:pt idx="1837">
                  <c:v>5.092884442765035</c:v>
                </c:pt>
                <c:pt idx="1838">
                  <c:v>5.0951513664688379</c:v>
                </c:pt>
                <c:pt idx="1839">
                  <c:v>5.0926199041090845</c:v>
                </c:pt>
                <c:pt idx="1840">
                  <c:v>5.0836036022994939</c:v>
                </c:pt>
                <c:pt idx="1841">
                  <c:v>5.0802755017985861</c:v>
                </c:pt>
                <c:pt idx="1842">
                  <c:v>5.1308326730365179</c:v>
                </c:pt>
                <c:pt idx="1843">
                  <c:v>5.1178756384420279</c:v>
                </c:pt>
                <c:pt idx="1844">
                  <c:v>5.1111167152452532</c:v>
                </c:pt>
                <c:pt idx="1845">
                  <c:v>5.1220122051840971</c:v>
                </c:pt>
                <c:pt idx="1846">
                  <c:v>5.1326318418367496</c:v>
                </c:pt>
                <c:pt idx="1847">
                  <c:v>5.1446406528655766</c:v>
                </c:pt>
                <c:pt idx="1848">
                  <c:v>5.1419596701548249</c:v>
                </c:pt>
                <c:pt idx="1849">
                  <c:v>5.0814345145028543</c:v>
                </c:pt>
                <c:pt idx="1850">
                  <c:v>5.052485084009958</c:v>
                </c:pt>
                <c:pt idx="1851">
                  <c:v>5.0403429454371693</c:v>
                </c:pt>
                <c:pt idx="1852">
                  <c:v>5.0297978469262894</c:v>
                </c:pt>
                <c:pt idx="1853">
                  <c:v>5.0194639911620094</c:v>
                </c:pt>
                <c:pt idx="1854">
                  <c:v>4.6773614166950557</c:v>
                </c:pt>
                <c:pt idx="1855">
                  <c:v>4.6729668816606598</c:v>
                </c:pt>
                <c:pt idx="1856">
                  <c:v>4.2454334969727139</c:v>
                </c:pt>
                <c:pt idx="1857">
                  <c:v>4.0671882690390353</c:v>
                </c:pt>
                <c:pt idx="1858">
                  <c:v>4.0669049824523924</c:v>
                </c:pt>
                <c:pt idx="1859">
                  <c:v>3.487955488859583</c:v>
                </c:pt>
                <c:pt idx="1860">
                  <c:v>2.6673360748276775</c:v>
                </c:pt>
                <c:pt idx="1861">
                  <c:v>2.6639303312837823</c:v>
                </c:pt>
                <c:pt idx="1862">
                  <c:v>3.3256444095464435</c:v>
                </c:pt>
                <c:pt idx="1863">
                  <c:v>3.3258656080379887</c:v>
                </c:pt>
                <c:pt idx="1864">
                  <c:v>3.3240113990305367</c:v>
                </c:pt>
                <c:pt idx="1865">
                  <c:v>3.3247708544742181</c:v>
                </c:pt>
                <c:pt idx="1866">
                  <c:v>3.3310689890808458</c:v>
                </c:pt>
                <c:pt idx="1867">
                  <c:v>3.2636148616343417</c:v>
                </c:pt>
                <c:pt idx="1868">
                  <c:v>3.2664401961958913</c:v>
                </c:pt>
                <c:pt idx="1869">
                  <c:v>3.2650408977874905</c:v>
                </c:pt>
                <c:pt idx="1870">
                  <c:v>3.2693511156961845</c:v>
                </c:pt>
                <c:pt idx="1871">
                  <c:v>3.2701936473081061</c:v>
                </c:pt>
                <c:pt idx="1872">
                  <c:v>3.2823785774639505</c:v>
                </c:pt>
                <c:pt idx="1873">
                  <c:v>3.2838783244857201</c:v>
                </c:pt>
                <c:pt idx="1874">
                  <c:v>3.9294337203026117</c:v>
                </c:pt>
                <c:pt idx="1875">
                  <c:v>3.9297209989627144</c:v>
                </c:pt>
                <c:pt idx="1876">
                  <c:v>3.9279115860683458</c:v>
                </c:pt>
                <c:pt idx="1877">
                  <c:v>3.9239823072954381</c:v>
                </c:pt>
                <c:pt idx="1878">
                  <c:v>3.9189698396381276</c:v>
                </c:pt>
                <c:pt idx="1879">
                  <c:v>3.937816424403136</c:v>
                </c:pt>
                <c:pt idx="1880">
                  <c:v>4.0852371393270976</c:v>
                </c:pt>
                <c:pt idx="1881">
                  <c:v>4.0984623559553324</c:v>
                </c:pt>
                <c:pt idx="1882">
                  <c:v>4.1045624692340619</c:v>
                </c:pt>
                <c:pt idx="1883">
                  <c:v>4.1193300833637636</c:v>
                </c:pt>
                <c:pt idx="1884">
                  <c:v>4.123695897965602</c:v>
                </c:pt>
                <c:pt idx="1885">
                  <c:v>4.1312786674983704</c:v>
                </c:pt>
                <c:pt idx="1886">
                  <c:v>4.1244741360711537</c:v>
                </c:pt>
                <c:pt idx="1887">
                  <c:v>4.1177975252291512</c:v>
                </c:pt>
                <c:pt idx="1888">
                  <c:v>3.7889455350997001</c:v>
                </c:pt>
                <c:pt idx="1889">
                  <c:v>3.7856575585319043</c:v>
                </c:pt>
                <c:pt idx="1890">
                  <c:v>3.7879287644300734</c:v>
                </c:pt>
                <c:pt idx="1891">
                  <c:v>3.776710526535648</c:v>
                </c:pt>
                <c:pt idx="1892">
                  <c:v>3.7795940856207575</c:v>
                </c:pt>
                <c:pt idx="1893">
                  <c:v>3.0796251869410955</c:v>
                </c:pt>
                <c:pt idx="1894">
                  <c:v>3.0831157932270843</c:v>
                </c:pt>
                <c:pt idx="1895">
                  <c:v>3.0954188065019688</c:v>
                </c:pt>
                <c:pt idx="1896">
                  <c:v>3.1136282333048664</c:v>
                </c:pt>
                <c:pt idx="1897">
                  <c:v>3.1040347324097968</c:v>
                </c:pt>
                <c:pt idx="1898">
                  <c:v>3.0934969427768468</c:v>
                </c:pt>
                <c:pt idx="1899">
                  <c:v>3.0920926499409864</c:v>
                </c:pt>
                <c:pt idx="1900">
                  <c:v>3.0225157832322607</c:v>
                </c:pt>
                <c:pt idx="1901">
                  <c:v>3.0221024517268984</c:v>
                </c:pt>
                <c:pt idx="1902">
                  <c:v>3.0186347870722621</c:v>
                </c:pt>
                <c:pt idx="1903">
                  <c:v>3.0284524314112375</c:v>
                </c:pt>
                <c:pt idx="1904">
                  <c:v>3.0390369378636808</c:v>
                </c:pt>
                <c:pt idx="1905">
                  <c:v>1.8660213745207606</c:v>
                </c:pt>
                <c:pt idx="1906">
                  <c:v>1.7275338601280659</c:v>
                </c:pt>
                <c:pt idx="1907">
                  <c:v>1.8973208890387201</c:v>
                </c:pt>
                <c:pt idx="1908">
                  <c:v>3.5270183982182237</c:v>
                </c:pt>
                <c:pt idx="1909">
                  <c:v>3.5363452016481345</c:v>
                </c:pt>
                <c:pt idx="1910">
                  <c:v>3.5417602480425483</c:v>
                </c:pt>
                <c:pt idx="1911">
                  <c:v>3.5373319830915726</c:v>
                </c:pt>
                <c:pt idx="1912">
                  <c:v>3.5360658497296922</c:v>
                </c:pt>
                <c:pt idx="1913">
                  <c:v>3.5385303733254103</c:v>
                </c:pt>
                <c:pt idx="1914">
                  <c:v>3.542176605669523</c:v>
                </c:pt>
                <c:pt idx="1915">
                  <c:v>3.5501854168351104</c:v>
                </c:pt>
                <c:pt idx="1916">
                  <c:v>3.5402628544619934</c:v>
                </c:pt>
                <c:pt idx="1917">
                  <c:v>3.5313905186308006</c:v>
                </c:pt>
                <c:pt idx="1918">
                  <c:v>3.5305189014498901</c:v>
                </c:pt>
                <c:pt idx="1919">
                  <c:v>3.5240936239734668</c:v>
                </c:pt>
                <c:pt idx="1920">
                  <c:v>3.51007825293342</c:v>
                </c:pt>
                <c:pt idx="1921">
                  <c:v>3.4892029752549627</c:v>
                </c:pt>
                <c:pt idx="1922">
                  <c:v>3.4607233844163723</c:v>
                </c:pt>
                <c:pt idx="1923">
                  <c:v>3.4504166637574936</c:v>
                </c:pt>
                <c:pt idx="1924">
                  <c:v>3.4766919477754428</c:v>
                </c:pt>
                <c:pt idx="1925">
                  <c:v>3.4742935064849987</c:v>
                </c:pt>
                <c:pt idx="1926">
                  <c:v>3.4276577082699768</c:v>
                </c:pt>
                <c:pt idx="1927">
                  <c:v>3.3623522242826867</c:v>
                </c:pt>
                <c:pt idx="1928">
                  <c:v>3.3621297814011584</c:v>
                </c:pt>
                <c:pt idx="1929">
                  <c:v>3.3527990720213845</c:v>
                </c:pt>
                <c:pt idx="1930">
                  <c:v>3.3486781671849131</c:v>
                </c:pt>
                <c:pt idx="1931">
                  <c:v>3.3666487509299055</c:v>
                </c:pt>
                <c:pt idx="1932">
                  <c:v>3.369884139280539</c:v>
                </c:pt>
                <c:pt idx="1933">
                  <c:v>3.3725640874329454</c:v>
                </c:pt>
                <c:pt idx="1934">
                  <c:v>1.9013301768451432</c:v>
                </c:pt>
                <c:pt idx="1935">
                  <c:v>1.9079235768872271</c:v>
                </c:pt>
                <c:pt idx="1936">
                  <c:v>1.9064137970113975</c:v>
                </c:pt>
                <c:pt idx="1937">
                  <c:v>1.9208842218637252</c:v>
                </c:pt>
                <c:pt idx="1938">
                  <c:v>1.627044754626795</c:v>
                </c:pt>
                <c:pt idx="1939">
                  <c:v>-0.13936943052186801</c:v>
                </c:pt>
                <c:pt idx="1940">
                  <c:v>-0.13122837290107325</c:v>
                </c:pt>
                <c:pt idx="1941">
                  <c:v>-0.12530479481891188</c:v>
                </c:pt>
                <c:pt idx="1942">
                  <c:v>-0.12692306273962695</c:v>
                </c:pt>
                <c:pt idx="1943">
                  <c:v>-0.13368163869398852</c:v>
                </c:pt>
                <c:pt idx="1944">
                  <c:v>-0.13977808945273851</c:v>
                </c:pt>
                <c:pt idx="1945">
                  <c:v>-0.1438236772061503</c:v>
                </c:pt>
                <c:pt idx="1946">
                  <c:v>-0.1719485414257691</c:v>
                </c:pt>
                <c:pt idx="1947">
                  <c:v>-0.19479554174728575</c:v>
                </c:pt>
                <c:pt idx="1948">
                  <c:v>-0.19985299911197529</c:v>
                </c:pt>
                <c:pt idx="1949">
                  <c:v>-0.20579208696354079</c:v>
                </c:pt>
                <c:pt idx="1950">
                  <c:v>-0.21077944278773852</c:v>
                </c:pt>
                <c:pt idx="1951">
                  <c:v>-0.23131484908977762</c:v>
                </c:pt>
                <c:pt idx="1952">
                  <c:v>0.93879351551253842</c:v>
                </c:pt>
                <c:pt idx="1953">
                  <c:v>0.93362947143991515</c:v>
                </c:pt>
                <c:pt idx="1954">
                  <c:v>0.92788945383372678</c:v>
                </c:pt>
                <c:pt idx="1955">
                  <c:v>0.92071415170521154</c:v>
                </c:pt>
                <c:pt idx="1956">
                  <c:v>0.91578863491844276</c:v>
                </c:pt>
                <c:pt idx="1957">
                  <c:v>0.91130094802180084</c:v>
                </c:pt>
                <c:pt idx="1958">
                  <c:v>0.9133977262752293</c:v>
                </c:pt>
                <c:pt idx="1959">
                  <c:v>0.91285162571497691</c:v>
                </c:pt>
                <c:pt idx="1960">
                  <c:v>0.918193519266707</c:v>
                </c:pt>
                <c:pt idx="1961">
                  <c:v>0.91787236182157073</c:v>
                </c:pt>
                <c:pt idx="1962">
                  <c:v>0.9183945363090531</c:v>
                </c:pt>
                <c:pt idx="1963">
                  <c:v>0.91941524420005971</c:v>
                </c:pt>
                <c:pt idx="1964">
                  <c:v>0.92493082625628564</c:v>
                </c:pt>
                <c:pt idx="1965">
                  <c:v>2.4450600800187319</c:v>
                </c:pt>
                <c:pt idx="1966">
                  <c:v>2.4341713962594316</c:v>
                </c:pt>
                <c:pt idx="1967">
                  <c:v>2.4286725264315732</c:v>
                </c:pt>
                <c:pt idx="1968">
                  <c:v>2.4327682820909091</c:v>
                </c:pt>
                <c:pt idx="1969">
                  <c:v>2.4047048222307863</c:v>
                </c:pt>
                <c:pt idx="1970">
                  <c:v>2.3338845332323332</c:v>
                </c:pt>
                <c:pt idx="1971">
                  <c:v>2.3341687948399419</c:v>
                </c:pt>
                <c:pt idx="1972">
                  <c:v>2.343232671107442</c:v>
                </c:pt>
                <c:pt idx="1973">
                  <c:v>2.3633993639313333</c:v>
                </c:pt>
                <c:pt idx="1974">
                  <c:v>2.4101884912847744</c:v>
                </c:pt>
                <c:pt idx="1975">
                  <c:v>3.381530701425469</c:v>
                </c:pt>
                <c:pt idx="1976">
                  <c:v>3.3799359089167478</c:v>
                </c:pt>
                <c:pt idx="1977">
                  <c:v>3.3903843805348162</c:v>
                </c:pt>
                <c:pt idx="1978">
                  <c:v>3.464466850535548</c:v>
                </c:pt>
                <c:pt idx="1979">
                  <c:v>3.4644523375737166</c:v>
                </c:pt>
                <c:pt idx="1980">
                  <c:v>3.4636556021366003</c:v>
                </c:pt>
                <c:pt idx="1981">
                  <c:v>3.4635488951148727</c:v>
                </c:pt>
                <c:pt idx="1982">
                  <c:v>4.2408568460077873</c:v>
                </c:pt>
                <c:pt idx="1983">
                  <c:v>3.9521657250943543</c:v>
                </c:pt>
                <c:pt idx="1984">
                  <c:v>4.0261314843811373</c:v>
                </c:pt>
                <c:pt idx="1985">
                  <c:v>4.0280105824291557</c:v>
                </c:pt>
                <c:pt idx="1986">
                  <c:v>4.0326980162354689</c:v>
                </c:pt>
                <c:pt idx="1987">
                  <c:v>4.0375698841279277</c:v>
                </c:pt>
                <c:pt idx="1988">
                  <c:v>5.2746383884415327</c:v>
                </c:pt>
                <c:pt idx="1989">
                  <c:v>6.1855877556525307</c:v>
                </c:pt>
                <c:pt idx="1990">
                  <c:v>6.1853877353554036</c:v>
                </c:pt>
                <c:pt idx="1991">
                  <c:v>6.1955106161777378</c:v>
                </c:pt>
                <c:pt idx="1992">
                  <c:v>6.1971719663244649</c:v>
                </c:pt>
                <c:pt idx="1993">
                  <c:v>6.1986904219568162</c:v>
                </c:pt>
                <c:pt idx="1994">
                  <c:v>6.3658101498028588</c:v>
                </c:pt>
                <c:pt idx="1995">
                  <c:v>6.4189869870513432</c:v>
                </c:pt>
                <c:pt idx="1996">
                  <c:v>6.4945260139488772</c:v>
                </c:pt>
                <c:pt idx="1997">
                  <c:v>6.4931404901308971</c:v>
                </c:pt>
                <c:pt idx="1998">
                  <c:v>6.4986077381823799</c:v>
                </c:pt>
                <c:pt idx="1999">
                  <c:v>6.4936568494058493</c:v>
                </c:pt>
                <c:pt idx="2000">
                  <c:v>6.4100716190125047</c:v>
                </c:pt>
                <c:pt idx="2001">
                  <c:v>6.4259431978634183</c:v>
                </c:pt>
                <c:pt idx="2002">
                  <c:v>6.4288285619612617</c:v>
                </c:pt>
                <c:pt idx="2003">
                  <c:v>6.4348192367752368</c:v>
                </c:pt>
                <c:pt idx="2004">
                  <c:v>6.4203276885835132</c:v>
                </c:pt>
                <c:pt idx="2005">
                  <c:v>6.4113665453231841</c:v>
                </c:pt>
                <c:pt idx="2006">
                  <c:v>6.1629804632198582</c:v>
                </c:pt>
                <c:pt idx="2007">
                  <c:v>6.1569785659964262</c:v>
                </c:pt>
                <c:pt idx="2008">
                  <c:v>6.1529619730513341</c:v>
                </c:pt>
                <c:pt idx="2009">
                  <c:v>6.1571449231364292</c:v>
                </c:pt>
                <c:pt idx="2010">
                  <c:v>6.1124400941866393</c:v>
                </c:pt>
                <c:pt idx="2011">
                  <c:v>6.1189458255900311</c:v>
                </c:pt>
                <c:pt idx="2012">
                  <c:v>6.1209880699238175</c:v>
                </c:pt>
                <c:pt idx="2013">
                  <c:v>5.7352251931780227</c:v>
                </c:pt>
                <c:pt idx="2014">
                  <c:v>5.7426077202860863</c:v>
                </c:pt>
                <c:pt idx="2015">
                  <c:v>5.7260557055523629</c:v>
                </c:pt>
                <c:pt idx="2016">
                  <c:v>5.7303668063895357</c:v>
                </c:pt>
                <c:pt idx="2017">
                  <c:v>5.7184683250164108</c:v>
                </c:pt>
                <c:pt idx="2018">
                  <c:v>5.7162520252899753</c:v>
                </c:pt>
                <c:pt idx="2019">
                  <c:v>4.672264836749962</c:v>
                </c:pt>
                <c:pt idx="2020">
                  <c:v>3.0173704750314068</c:v>
                </c:pt>
                <c:pt idx="2021">
                  <c:v>3.0152417895003389</c:v>
                </c:pt>
                <c:pt idx="2022">
                  <c:v>3.014839489178772</c:v>
                </c:pt>
                <c:pt idx="2023">
                  <c:v>3.0119894945003569</c:v>
                </c:pt>
                <c:pt idx="2024">
                  <c:v>3.0125522476060826</c:v>
                </c:pt>
                <c:pt idx="2025">
                  <c:v>2.1637252979531394</c:v>
                </c:pt>
                <c:pt idx="2026">
                  <c:v>1.563191445717754</c:v>
                </c:pt>
                <c:pt idx="2027">
                  <c:v>1.5602052103016701</c:v>
                </c:pt>
                <c:pt idx="2028">
                  <c:v>1.5626508030172022</c:v>
                </c:pt>
                <c:pt idx="2029">
                  <c:v>1.5669121074241765</c:v>
                </c:pt>
                <c:pt idx="2030">
                  <c:v>1.5708524292868353</c:v>
                </c:pt>
                <c:pt idx="2031">
                  <c:v>1.4906431513229705</c:v>
                </c:pt>
                <c:pt idx="2032">
                  <c:v>1.4875446817393803</c:v>
                </c:pt>
                <c:pt idx="2033">
                  <c:v>1.4865481211658478</c:v>
                </c:pt>
                <c:pt idx="2034">
                  <c:v>1.4823768962926538</c:v>
                </c:pt>
                <c:pt idx="2035">
                  <c:v>1.4851549507437105</c:v>
                </c:pt>
                <c:pt idx="2036">
                  <c:v>1.4763452314215288</c:v>
                </c:pt>
                <c:pt idx="2037">
                  <c:v>1.4617183313239968</c:v>
                </c:pt>
                <c:pt idx="2038">
                  <c:v>1.442145353678574</c:v>
                </c:pt>
                <c:pt idx="2039">
                  <c:v>1.4408976788247294</c:v>
                </c:pt>
                <c:pt idx="2040">
                  <c:v>1.4432148817509693</c:v>
                </c:pt>
                <c:pt idx="2041">
                  <c:v>1.4027287274879254</c:v>
                </c:pt>
                <c:pt idx="2042">
                  <c:v>1.4028022220496807</c:v>
                </c:pt>
                <c:pt idx="2043">
                  <c:v>1.405634906098761</c:v>
                </c:pt>
                <c:pt idx="2044">
                  <c:v>1.3994985147144396</c:v>
                </c:pt>
                <c:pt idx="2045">
                  <c:v>1.3929780269056544</c:v>
                </c:pt>
                <c:pt idx="2046">
                  <c:v>1.343027821536166</c:v>
                </c:pt>
                <c:pt idx="2047">
                  <c:v>1.3502920017919129</c:v>
                </c:pt>
                <c:pt idx="2048">
                  <c:v>1.159201673855714</c:v>
                </c:pt>
                <c:pt idx="2049">
                  <c:v>2.6886507007079929</c:v>
                </c:pt>
                <c:pt idx="2050">
                  <c:v>2.689539135339746</c:v>
                </c:pt>
                <c:pt idx="2051">
                  <c:v>2.6912392602063067</c:v>
                </c:pt>
                <c:pt idx="2052">
                  <c:v>2.7454184981553205</c:v>
                </c:pt>
                <c:pt idx="2053">
                  <c:v>2.7482545328369281</c:v>
                </c:pt>
                <c:pt idx="2054">
                  <c:v>2.7492254323573837</c:v>
                </c:pt>
                <c:pt idx="2055">
                  <c:v>3.6292402455290631</c:v>
                </c:pt>
                <c:pt idx="2056">
                  <c:v>3.6241898530213197</c:v>
                </c:pt>
                <c:pt idx="2057">
                  <c:v>3.6231038577833816</c:v>
                </c:pt>
                <c:pt idx="2058">
                  <c:v>3.6221469387892382</c:v>
                </c:pt>
                <c:pt idx="2059">
                  <c:v>3.6209587614255616</c:v>
                </c:pt>
                <c:pt idx="2060">
                  <c:v>3.62356238288739</c:v>
                </c:pt>
                <c:pt idx="2061">
                  <c:v>3.6176715683943179</c:v>
                </c:pt>
                <c:pt idx="2062">
                  <c:v>3.6126779532182041</c:v>
                </c:pt>
                <c:pt idx="2063">
                  <c:v>3.6072364629647273</c:v>
                </c:pt>
                <c:pt idx="2064">
                  <c:v>3.6044377462736201</c:v>
                </c:pt>
                <c:pt idx="2065">
                  <c:v>3.608228263139476</c:v>
                </c:pt>
                <c:pt idx="2066">
                  <c:v>3.6099080696203467</c:v>
                </c:pt>
                <c:pt idx="2067">
                  <c:v>3.6167282436340487</c:v>
                </c:pt>
                <c:pt idx="2068">
                  <c:v>3.6131458871886353</c:v>
                </c:pt>
                <c:pt idx="2069">
                  <c:v>3.6102802415786091</c:v>
                </c:pt>
                <c:pt idx="2070">
                  <c:v>3.6155927694197727</c:v>
                </c:pt>
                <c:pt idx="2071">
                  <c:v>3.619841202516878</c:v>
                </c:pt>
                <c:pt idx="2072">
                  <c:v>3.702244623968693</c:v>
                </c:pt>
                <c:pt idx="2073">
                  <c:v>3.7001436173854141</c:v>
                </c:pt>
                <c:pt idx="2074">
                  <c:v>3.6936525799466895</c:v>
                </c:pt>
                <c:pt idx="2075">
                  <c:v>3.6937364229608249</c:v>
                </c:pt>
                <c:pt idx="2076">
                  <c:v>3.6908242756608036</c:v>
                </c:pt>
                <c:pt idx="2077">
                  <c:v>3.6847526120572782</c:v>
                </c:pt>
                <c:pt idx="2078">
                  <c:v>3.6090588615096744</c:v>
                </c:pt>
                <c:pt idx="2079">
                  <c:v>3.4840036214355807</c:v>
                </c:pt>
                <c:pt idx="2080">
                  <c:v>2.9500796744780362</c:v>
                </c:pt>
                <c:pt idx="2081">
                  <c:v>2.9470728368643568</c:v>
                </c:pt>
                <c:pt idx="2082">
                  <c:v>2.9465479538514838</c:v>
                </c:pt>
                <c:pt idx="2083">
                  <c:v>2.8327999773240444</c:v>
                </c:pt>
                <c:pt idx="2084">
                  <c:v>2.8200904439886054</c:v>
                </c:pt>
                <c:pt idx="2085">
                  <c:v>2.8455109672300689</c:v>
                </c:pt>
                <c:pt idx="2086">
                  <c:v>1.41788298331472</c:v>
                </c:pt>
                <c:pt idx="2087">
                  <c:v>1.4192342948464183</c:v>
                </c:pt>
                <c:pt idx="2088">
                  <c:v>1.433927527187824</c:v>
                </c:pt>
                <c:pt idx="2089">
                  <c:v>1.4372768765255792</c:v>
                </c:pt>
                <c:pt idx="2090">
                  <c:v>1.4295325347980405</c:v>
                </c:pt>
                <c:pt idx="2091">
                  <c:v>1.3669617053516778</c:v>
                </c:pt>
                <c:pt idx="2092">
                  <c:v>1.5578951607984659</c:v>
                </c:pt>
                <c:pt idx="2093">
                  <c:v>1.5552978957708954</c:v>
                </c:pt>
                <c:pt idx="2094">
                  <c:v>3.1567991418724852</c:v>
                </c:pt>
                <c:pt idx="2095">
                  <c:v>3.1577817220331887</c:v>
                </c:pt>
                <c:pt idx="2096">
                  <c:v>3.154132225034743</c:v>
                </c:pt>
                <c:pt idx="2097">
                  <c:v>3.1474260024954162</c:v>
                </c:pt>
                <c:pt idx="2098">
                  <c:v>3.9459222499894144</c:v>
                </c:pt>
                <c:pt idx="2099">
                  <c:v>3.941753067799572</c:v>
                </c:pt>
                <c:pt idx="2100">
                  <c:v>3.9361825966041679</c:v>
                </c:pt>
                <c:pt idx="2101">
                  <c:v>3.9377378210667069</c:v>
                </c:pt>
                <c:pt idx="2102">
                  <c:v>3.9256518035776198</c:v>
                </c:pt>
                <c:pt idx="2103">
                  <c:v>3.9227433883760536</c:v>
                </c:pt>
                <c:pt idx="2104">
                  <c:v>3.9262594242154139</c:v>
                </c:pt>
                <c:pt idx="2105">
                  <c:v>3.9336534955934122</c:v>
                </c:pt>
                <c:pt idx="2106">
                  <c:v>3.9227725825854942</c:v>
                </c:pt>
                <c:pt idx="2107">
                  <c:v>3.9150043181537684</c:v>
                </c:pt>
                <c:pt idx="2108">
                  <c:v>3.9155804584997091</c:v>
                </c:pt>
                <c:pt idx="2109">
                  <c:v>3.9962884390674143</c:v>
                </c:pt>
                <c:pt idx="2110">
                  <c:v>4.009954162722499</c:v>
                </c:pt>
                <c:pt idx="2111">
                  <c:v>3.9950553318880155</c:v>
                </c:pt>
                <c:pt idx="2112">
                  <c:v>3.9914921217972319</c:v>
                </c:pt>
                <c:pt idx="2113">
                  <c:v>3.9919018590851998</c:v>
                </c:pt>
                <c:pt idx="2114">
                  <c:v>4.0006592136349521</c:v>
                </c:pt>
                <c:pt idx="2115">
                  <c:v>4.0060856583343805</c:v>
                </c:pt>
                <c:pt idx="2116">
                  <c:v>4.0045895982465778</c:v>
                </c:pt>
                <c:pt idx="2117">
                  <c:v>4.0101957789436007</c:v>
                </c:pt>
                <c:pt idx="2118">
                  <c:v>4.1351606229060112</c:v>
                </c:pt>
                <c:pt idx="2119">
                  <c:v>4.1295933010942445</c:v>
                </c:pt>
                <c:pt idx="2120">
                  <c:v>4.1290318429967563</c:v>
                </c:pt>
                <c:pt idx="2121">
                  <c:v>4.1308485500571823</c:v>
                </c:pt>
                <c:pt idx="2122">
                  <c:v>4.1331245750101537</c:v>
                </c:pt>
                <c:pt idx="2123">
                  <c:v>3.9344171672852837</c:v>
                </c:pt>
                <c:pt idx="2124">
                  <c:v>3.9336232731114307</c:v>
                </c:pt>
                <c:pt idx="2125">
                  <c:v>3.270795838505725</c:v>
                </c:pt>
                <c:pt idx="2126">
                  <c:v>3.281195382500083</c:v>
                </c:pt>
                <c:pt idx="2127">
                  <c:v>3.286110548609491</c:v>
                </c:pt>
                <c:pt idx="2128">
                  <c:v>3.2858944355030557</c:v>
                </c:pt>
                <c:pt idx="2129">
                  <c:v>2.1187578664491151</c:v>
                </c:pt>
                <c:pt idx="2130">
                  <c:v>2.1191524882600095</c:v>
                </c:pt>
                <c:pt idx="2131">
                  <c:v>2.1138992472281255</c:v>
                </c:pt>
                <c:pt idx="2132">
                  <c:v>2.1132513281943899</c:v>
                </c:pt>
                <c:pt idx="2133">
                  <c:v>2.1045037091632013</c:v>
                </c:pt>
                <c:pt idx="2134">
                  <c:v>2.11375736753758</c:v>
                </c:pt>
                <c:pt idx="2135">
                  <c:v>2.1121798631233837</c:v>
                </c:pt>
                <c:pt idx="2136">
                  <c:v>2.1202454689961514</c:v>
                </c:pt>
                <c:pt idx="2137">
                  <c:v>2.2539776483423619</c:v>
                </c:pt>
                <c:pt idx="2138">
                  <c:v>2.2437705384728295</c:v>
                </c:pt>
                <c:pt idx="2139">
                  <c:v>2.2318445866856615</c:v>
                </c:pt>
                <c:pt idx="2140">
                  <c:v>2.2299189810528479</c:v>
                </c:pt>
                <c:pt idx="2141">
                  <c:v>2.2314660182516892</c:v>
                </c:pt>
                <c:pt idx="2142">
                  <c:v>2.2590633646780351</c:v>
                </c:pt>
                <c:pt idx="2143">
                  <c:v>2.2589890832485882</c:v>
                </c:pt>
                <c:pt idx="2144">
                  <c:v>2.2598556368168929</c:v>
                </c:pt>
                <c:pt idx="2145">
                  <c:v>2.2578540471554769</c:v>
                </c:pt>
                <c:pt idx="2146">
                  <c:v>2.2561677377070826</c:v>
                </c:pt>
                <c:pt idx="2147">
                  <c:v>2.2534897661107376</c:v>
                </c:pt>
                <c:pt idx="2148">
                  <c:v>2.251209067965751</c:v>
                </c:pt>
                <c:pt idx="2149">
                  <c:v>2.4392038706608252</c:v>
                </c:pt>
                <c:pt idx="2150">
                  <c:v>2.4415311990666995</c:v>
                </c:pt>
                <c:pt idx="2151">
                  <c:v>2.4211851885354125</c:v>
                </c:pt>
                <c:pt idx="2152">
                  <c:v>2.4198911325724093</c:v>
                </c:pt>
                <c:pt idx="2153">
                  <c:v>2.4178633897544852</c:v>
                </c:pt>
                <c:pt idx="2154">
                  <c:v>2.4103837116183544</c:v>
                </c:pt>
                <c:pt idx="2155">
                  <c:v>2.4112166193794469</c:v>
                </c:pt>
                <c:pt idx="2156">
                  <c:v>2.4067504377977942</c:v>
                </c:pt>
                <c:pt idx="2157">
                  <c:v>2.4022989020797296</c:v>
                </c:pt>
                <c:pt idx="2158">
                  <c:v>2.4083753567241075</c:v>
                </c:pt>
                <c:pt idx="2159">
                  <c:v>2.4186144737571946</c:v>
                </c:pt>
                <c:pt idx="2160">
                  <c:v>2.4163482163316239</c:v>
                </c:pt>
                <c:pt idx="2161">
                  <c:v>2.4123699772932286</c:v>
                </c:pt>
                <c:pt idx="2162">
                  <c:v>2.409276639821897</c:v>
                </c:pt>
                <c:pt idx="2163">
                  <c:v>2.3551186117549214</c:v>
                </c:pt>
                <c:pt idx="2164">
                  <c:v>2.4592181911878925</c:v>
                </c:pt>
                <c:pt idx="2165">
                  <c:v>2.5450816487307968</c:v>
                </c:pt>
                <c:pt idx="2166">
                  <c:v>2.623445230788203</c:v>
                </c:pt>
                <c:pt idx="2167">
                  <c:v>2.6850259149615132</c:v>
                </c:pt>
                <c:pt idx="2168">
                  <c:v>2.4885915635161506</c:v>
                </c:pt>
                <c:pt idx="2169">
                  <c:v>2.4808249773060806</c:v>
                </c:pt>
                <c:pt idx="2170">
                  <c:v>2.4717255577312565</c:v>
                </c:pt>
                <c:pt idx="2171">
                  <c:v>2.4681535687810174</c:v>
                </c:pt>
                <c:pt idx="2172">
                  <c:v>2.4673662702392503</c:v>
                </c:pt>
                <c:pt idx="2173">
                  <c:v>2.4681808218823482</c:v>
                </c:pt>
                <c:pt idx="2174">
                  <c:v>2.4598006437291637</c:v>
                </c:pt>
                <c:pt idx="2175">
                  <c:v>2.4512296326840746</c:v>
                </c:pt>
                <c:pt idx="2176">
                  <c:v>2.4524571554738821</c:v>
                </c:pt>
                <c:pt idx="2177">
                  <c:v>2.4479756500798628</c:v>
                </c:pt>
                <c:pt idx="2178">
                  <c:v>2.4419252941039993</c:v>
                </c:pt>
                <c:pt idx="2179">
                  <c:v>2.4350168169967805</c:v>
                </c:pt>
                <c:pt idx="2180">
                  <c:v>1.9154140571009746</c:v>
                </c:pt>
                <c:pt idx="2181">
                  <c:v>1.9042787900690443</c:v>
                </c:pt>
                <c:pt idx="2182">
                  <c:v>1.9129690407547664</c:v>
                </c:pt>
                <c:pt idx="2183">
                  <c:v>1.9397662081715807</c:v>
                </c:pt>
                <c:pt idx="2184">
                  <c:v>1.9569004549420259</c:v>
                </c:pt>
                <c:pt idx="2185">
                  <c:v>1.9583360843243127</c:v>
                </c:pt>
                <c:pt idx="2186">
                  <c:v>1.956025165337431</c:v>
                </c:pt>
                <c:pt idx="2187">
                  <c:v>1.952194123098832</c:v>
                </c:pt>
                <c:pt idx="2188">
                  <c:v>2.0353568236759583</c:v>
                </c:pt>
                <c:pt idx="2189">
                  <c:v>2.032502183063758</c:v>
                </c:pt>
                <c:pt idx="2190">
                  <c:v>2.8180046711928233</c:v>
                </c:pt>
                <c:pt idx="2191">
                  <c:v>2.8165696678704757</c:v>
                </c:pt>
                <c:pt idx="2192">
                  <c:v>2.8133048563056029</c:v>
                </c:pt>
                <c:pt idx="2193">
                  <c:v>2.8230621998299843</c:v>
                </c:pt>
                <c:pt idx="2194">
                  <c:v>2.8967046388877842</c:v>
                </c:pt>
                <c:pt idx="2195">
                  <c:v>2.8541641869704857</c:v>
                </c:pt>
                <c:pt idx="2196">
                  <c:v>2.8077135607385122</c:v>
                </c:pt>
                <c:pt idx="2197">
                  <c:v>2.7413485407886276</c:v>
                </c:pt>
                <c:pt idx="2198">
                  <c:v>2.6648758728737629</c:v>
                </c:pt>
                <c:pt idx="2199">
                  <c:v>2.6654539310822303</c:v>
                </c:pt>
                <c:pt idx="2200">
                  <c:v>2.6601206170524252</c:v>
                </c:pt>
                <c:pt idx="2201">
                  <c:v>2.6629935073256599</c:v>
                </c:pt>
                <c:pt idx="2202">
                  <c:v>2.6661213262728687</c:v>
                </c:pt>
                <c:pt idx="2203">
                  <c:v>2.6750426861264929</c:v>
                </c:pt>
                <c:pt idx="2204">
                  <c:v>2.6818968266129506</c:v>
                </c:pt>
                <c:pt idx="2205">
                  <c:v>2.6851934047362933</c:v>
                </c:pt>
                <c:pt idx="2206">
                  <c:v>2.8476351370893429</c:v>
                </c:pt>
                <c:pt idx="2207">
                  <c:v>2.8470931239818356</c:v>
                </c:pt>
                <c:pt idx="2208">
                  <c:v>2.8486799749097793</c:v>
                </c:pt>
                <c:pt idx="2209">
                  <c:v>2.8510221169239589</c:v>
                </c:pt>
                <c:pt idx="2210">
                  <c:v>2.8496986980009513</c:v>
                </c:pt>
                <c:pt idx="2211">
                  <c:v>2.8582229859333355</c:v>
                </c:pt>
                <c:pt idx="2212">
                  <c:v>2.8598047271451099</c:v>
                </c:pt>
                <c:pt idx="2213">
                  <c:v>2.8614763372711032</c:v>
                </c:pt>
                <c:pt idx="2214">
                  <c:v>2.8133215969292942</c:v>
                </c:pt>
                <c:pt idx="2215">
                  <c:v>2.8088795280746117</c:v>
                </c:pt>
                <c:pt idx="2216">
                  <c:v>2.7985968012059113</c:v>
                </c:pt>
                <c:pt idx="2217">
                  <c:v>2.7971294061833669</c:v>
                </c:pt>
                <c:pt idx="2218">
                  <c:v>3.388809751249116</c:v>
                </c:pt>
                <c:pt idx="2219">
                  <c:v>3.3665094939574303</c:v>
                </c:pt>
                <c:pt idx="2220">
                  <c:v>3.3670096138396164</c:v>
                </c:pt>
                <c:pt idx="2221">
                  <c:v>2.6913068498941266</c:v>
                </c:pt>
                <c:pt idx="2222">
                  <c:v>2.6912464400593787</c:v>
                </c:pt>
                <c:pt idx="2223">
                  <c:v>2.6945671353319169</c:v>
                </c:pt>
                <c:pt idx="2224">
                  <c:v>2.6948601575612474</c:v>
                </c:pt>
                <c:pt idx="2225">
                  <c:v>2.6953216143550387</c:v>
                </c:pt>
                <c:pt idx="2226">
                  <c:v>2.7137436369369934</c:v>
                </c:pt>
                <c:pt idx="2227">
                  <c:v>2.7080698199678306</c:v>
                </c:pt>
                <c:pt idx="2228">
                  <c:v>2.7103232975749152</c:v>
                </c:pt>
                <c:pt idx="2229">
                  <c:v>2.6696909129826896</c:v>
                </c:pt>
                <c:pt idx="2230">
                  <c:v>2.6762447308077415</c:v>
                </c:pt>
                <c:pt idx="2231">
                  <c:v>2.6838183416634607</c:v>
                </c:pt>
                <c:pt idx="2232">
                  <c:v>2.6453744896750289</c:v>
                </c:pt>
                <c:pt idx="2233">
                  <c:v>2.9504204320094223</c:v>
                </c:pt>
                <c:pt idx="2234">
                  <c:v>2.948256868811002</c:v>
                </c:pt>
                <c:pt idx="2235">
                  <c:v>2.9535557397572618</c:v>
                </c:pt>
                <c:pt idx="2236">
                  <c:v>2.9578585106711204</c:v>
                </c:pt>
                <c:pt idx="2237">
                  <c:v>2.7940212891126412</c:v>
                </c:pt>
                <c:pt idx="2238">
                  <c:v>2.7962455811257878</c:v>
                </c:pt>
                <c:pt idx="2239">
                  <c:v>2.794448102610918</c:v>
                </c:pt>
                <c:pt idx="2240">
                  <c:v>2.7922335097915916</c:v>
                </c:pt>
                <c:pt idx="2241">
                  <c:v>2.7900218976041895</c:v>
                </c:pt>
                <c:pt idx="2242">
                  <c:v>2.7856860821309994</c:v>
                </c:pt>
                <c:pt idx="2243">
                  <c:v>2.787104019417411</c:v>
                </c:pt>
                <c:pt idx="2244">
                  <c:v>2.7932283754939111</c:v>
                </c:pt>
                <c:pt idx="2245">
                  <c:v>2.8062339825337062</c:v>
                </c:pt>
                <c:pt idx="2246">
                  <c:v>2.810939585356341</c:v>
                </c:pt>
                <c:pt idx="2247">
                  <c:v>2.8133586149091059</c:v>
                </c:pt>
                <c:pt idx="2248">
                  <c:v>2.812701934594664</c:v>
                </c:pt>
                <c:pt idx="2249">
                  <c:v>2.0352415771056114</c:v>
                </c:pt>
                <c:pt idx="2250">
                  <c:v>2.0362982669344447</c:v>
                </c:pt>
                <c:pt idx="2251">
                  <c:v>2.0356537038219042</c:v>
                </c:pt>
                <c:pt idx="2252">
                  <c:v>2.0306369188505</c:v>
                </c:pt>
                <c:pt idx="2253">
                  <c:v>2.0312360474379902</c:v>
                </c:pt>
                <c:pt idx="2254">
                  <c:v>2.0322094940639315</c:v>
                </c:pt>
                <c:pt idx="2255">
                  <c:v>2.0321923477410611</c:v>
                </c:pt>
                <c:pt idx="2256">
                  <c:v>2.544593099954306</c:v>
                </c:pt>
                <c:pt idx="2257">
                  <c:v>2.4938643540777985</c:v>
                </c:pt>
                <c:pt idx="2258">
                  <c:v>2.4949781852441126</c:v>
                </c:pt>
                <c:pt idx="2259">
                  <c:v>2.491251879155902</c:v>
                </c:pt>
                <c:pt idx="2260">
                  <c:v>2.5195701190075601</c:v>
                </c:pt>
                <c:pt idx="2261">
                  <c:v>2.5016803008892552</c:v>
                </c:pt>
                <c:pt idx="2262">
                  <c:v>2.4971252516007985</c:v>
                </c:pt>
                <c:pt idx="2263">
                  <c:v>2.5794765036726472</c:v>
                </c:pt>
                <c:pt idx="2264">
                  <c:v>2.1832114069178079</c:v>
                </c:pt>
                <c:pt idx="2265">
                  <c:v>2.1849807105816978</c:v>
                </c:pt>
                <c:pt idx="2266">
                  <c:v>2.1550135089845552</c:v>
                </c:pt>
                <c:pt idx="2267">
                  <c:v>2.1539217646961721</c:v>
                </c:pt>
                <c:pt idx="2268">
                  <c:v>2.1772394330517395</c:v>
                </c:pt>
                <c:pt idx="2269">
                  <c:v>2.1922944952666024</c:v>
                </c:pt>
                <c:pt idx="2270">
                  <c:v>2.2069638203551123</c:v>
                </c:pt>
                <c:pt idx="2271">
                  <c:v>2.2475070340236449</c:v>
                </c:pt>
                <c:pt idx="2272">
                  <c:v>2.251648866504623</c:v>
                </c:pt>
                <c:pt idx="2273">
                  <c:v>2.2544586654100875</c:v>
                </c:pt>
                <c:pt idx="2274">
                  <c:v>2.2560686723927779</c:v>
                </c:pt>
                <c:pt idx="2275">
                  <c:v>2.267879960082654</c:v>
                </c:pt>
                <c:pt idx="2276">
                  <c:v>2.2802606200310302</c:v>
                </c:pt>
                <c:pt idx="2277">
                  <c:v>2.2843715679976864</c:v>
                </c:pt>
                <c:pt idx="2278">
                  <c:v>2.2869300070524363</c:v>
                </c:pt>
                <c:pt idx="2279">
                  <c:v>2.2889163269465524</c:v>
                </c:pt>
                <c:pt idx="2280">
                  <c:v>2.286542598460704</c:v>
                </c:pt>
                <c:pt idx="2281">
                  <c:v>2.288405095652025</c:v>
                </c:pt>
                <c:pt idx="2282">
                  <c:v>2.291148637148781</c:v>
                </c:pt>
                <c:pt idx="2283">
                  <c:v>2.315769027614734</c:v>
                </c:pt>
                <c:pt idx="2284">
                  <c:v>2.3157542406722422</c:v>
                </c:pt>
                <c:pt idx="2285">
                  <c:v>2.3125343324565351</c:v>
                </c:pt>
                <c:pt idx="2286">
                  <c:v>2.310861037679814</c:v>
                </c:pt>
                <c:pt idx="2287">
                  <c:v>1.5248517211461738</c:v>
                </c:pt>
                <c:pt idx="2288">
                  <c:v>1.5240935473448842</c:v>
                </c:pt>
                <c:pt idx="2289">
                  <c:v>1.7133500328049376</c:v>
                </c:pt>
                <c:pt idx="2290">
                  <c:v>1.7202609503459918</c:v>
                </c:pt>
                <c:pt idx="2291">
                  <c:v>1.7225460397619363</c:v>
                </c:pt>
                <c:pt idx="2292">
                  <c:v>1.7415646488084056</c:v>
                </c:pt>
                <c:pt idx="2293">
                  <c:v>1.7509458746915274</c:v>
                </c:pt>
                <c:pt idx="2294">
                  <c:v>1.7487726408147628</c:v>
                </c:pt>
                <c:pt idx="2295">
                  <c:v>1.7589564599782039</c:v>
                </c:pt>
                <c:pt idx="2296">
                  <c:v>1.7585734185327451</c:v>
                </c:pt>
                <c:pt idx="2297">
                  <c:v>1.7422842646707071</c:v>
                </c:pt>
                <c:pt idx="2298">
                  <c:v>2.6673487118726866</c:v>
                </c:pt>
                <c:pt idx="2299">
                  <c:v>2.6533105409481674</c:v>
                </c:pt>
                <c:pt idx="2300">
                  <c:v>3.0560341902252932</c:v>
                </c:pt>
                <c:pt idx="2301">
                  <c:v>3.036553569987396</c:v>
                </c:pt>
                <c:pt idx="2302">
                  <c:v>3.0112150239967423</c:v>
                </c:pt>
                <c:pt idx="2303">
                  <c:v>3.0241086549341909</c:v>
                </c:pt>
                <c:pt idx="2304">
                  <c:v>3.0242729305155778</c:v>
                </c:pt>
                <c:pt idx="2305">
                  <c:v>3.4258639237262702</c:v>
                </c:pt>
                <c:pt idx="2306">
                  <c:v>3.4271168924274513</c:v>
                </c:pt>
                <c:pt idx="2307">
                  <c:v>4.4952540103092176</c:v>
                </c:pt>
                <c:pt idx="2308">
                  <c:v>4.4973609901203755</c:v>
                </c:pt>
                <c:pt idx="2309">
                  <c:v>4.4943106615428956</c:v>
                </c:pt>
                <c:pt idx="2310">
                  <c:v>4.4917447891953834</c:v>
                </c:pt>
                <c:pt idx="2311">
                  <c:v>4.494202925714764</c:v>
                </c:pt>
                <c:pt idx="2312">
                  <c:v>4.4923716646470062</c:v>
                </c:pt>
                <c:pt idx="2313">
                  <c:v>4.4875530757227926</c:v>
                </c:pt>
                <c:pt idx="2314">
                  <c:v>5.4688910872670169</c:v>
                </c:pt>
                <c:pt idx="2315">
                  <c:v>5.261687083149492</c:v>
                </c:pt>
                <c:pt idx="2316">
                  <c:v>5.2634304513871379</c:v>
                </c:pt>
                <c:pt idx="2317">
                  <c:v>5.2625157611829518</c:v>
                </c:pt>
                <c:pt idx="2318">
                  <c:v>5.2613491218406265</c:v>
                </c:pt>
                <c:pt idx="2319">
                  <c:v>5.2594834611288981</c:v>
                </c:pt>
                <c:pt idx="2320">
                  <c:v>5.1992574010909314</c:v>
                </c:pt>
                <c:pt idx="2321">
                  <c:v>5.1911147327093348</c:v>
                </c:pt>
                <c:pt idx="2322">
                  <c:v>5.1850674027329084</c:v>
                </c:pt>
                <c:pt idx="2323">
                  <c:v>5.1736554001381334</c:v>
                </c:pt>
                <c:pt idx="2324">
                  <c:v>5.1582651872087837</c:v>
                </c:pt>
                <c:pt idx="2325">
                  <c:v>5.1685676577729396</c:v>
                </c:pt>
                <c:pt idx="2326">
                  <c:v>5.175258383642678</c:v>
                </c:pt>
                <c:pt idx="2327">
                  <c:v>5.181611562640013</c:v>
                </c:pt>
                <c:pt idx="2328">
                  <c:v>5.1795745998591523</c:v>
                </c:pt>
                <c:pt idx="2329">
                  <c:v>5.2065123972602834</c:v>
                </c:pt>
                <c:pt idx="2330">
                  <c:v>5.2059288840369611</c:v>
                </c:pt>
                <c:pt idx="2331">
                  <c:v>4.8399362802222639</c:v>
                </c:pt>
                <c:pt idx="2332">
                  <c:v>4.8433208039142928</c:v>
                </c:pt>
                <c:pt idx="2333">
                  <c:v>4.8304430146546231</c:v>
                </c:pt>
                <c:pt idx="2334">
                  <c:v>4.8146221471232007</c:v>
                </c:pt>
                <c:pt idx="2335">
                  <c:v>4.8063936331323553</c:v>
                </c:pt>
                <c:pt idx="2336">
                  <c:v>4.2537355811572706</c:v>
                </c:pt>
                <c:pt idx="2337">
                  <c:v>4.4017605628218988</c:v>
                </c:pt>
                <c:pt idx="2338">
                  <c:v>3.7216269650032929</c:v>
                </c:pt>
                <c:pt idx="2339">
                  <c:v>3.7095465801095453</c:v>
                </c:pt>
                <c:pt idx="2340">
                  <c:v>3.7629175333713429</c:v>
                </c:pt>
                <c:pt idx="2341">
                  <c:v>3.7670530807486409</c:v>
                </c:pt>
                <c:pt idx="2342">
                  <c:v>3.7732732360347061</c:v>
                </c:pt>
                <c:pt idx="2343">
                  <c:v>3.7709457937808297</c:v>
                </c:pt>
                <c:pt idx="2344">
                  <c:v>3.7705136335956468</c:v>
                </c:pt>
                <c:pt idx="2345">
                  <c:v>2.1788803029003363</c:v>
                </c:pt>
                <c:pt idx="2346">
                  <c:v>2.2579428154724432</c:v>
                </c:pt>
                <c:pt idx="2347">
                  <c:v>2.2634666978433646</c:v>
                </c:pt>
                <c:pt idx="2348">
                  <c:v>2.268105816567016</c:v>
                </c:pt>
                <c:pt idx="2349">
                  <c:v>2.2722065896602759</c:v>
                </c:pt>
                <c:pt idx="2350">
                  <c:v>2.2743056580316034</c:v>
                </c:pt>
                <c:pt idx="2351">
                  <c:v>2.2752043783083509</c:v>
                </c:pt>
                <c:pt idx="2352">
                  <c:v>2.2780073508145606</c:v>
                </c:pt>
                <c:pt idx="2353">
                  <c:v>2.2799464015322233</c:v>
                </c:pt>
                <c:pt idx="2354">
                  <c:v>2.2823508968958821</c:v>
                </c:pt>
                <c:pt idx="2355">
                  <c:v>2.283367942775671</c:v>
                </c:pt>
                <c:pt idx="2356">
                  <c:v>2.2829618891659296</c:v>
                </c:pt>
                <c:pt idx="2357">
                  <c:v>2.2815046690747005</c:v>
                </c:pt>
                <c:pt idx="2358">
                  <c:v>2.2832113047380949</c:v>
                </c:pt>
                <c:pt idx="2359">
                  <c:v>2.2791846873224242</c:v>
                </c:pt>
                <c:pt idx="2360">
                  <c:v>1.1339311043784384</c:v>
                </c:pt>
                <c:pt idx="2361">
                  <c:v>1.1381767709924149</c:v>
                </c:pt>
                <c:pt idx="2362">
                  <c:v>1.5132003723439467</c:v>
                </c:pt>
                <c:pt idx="2363">
                  <c:v>1.4057223142621298</c:v>
                </c:pt>
                <c:pt idx="2364">
                  <c:v>1.3305879455342902</c:v>
                </c:pt>
                <c:pt idx="2365">
                  <c:v>1.2751750500800965</c:v>
                </c:pt>
                <c:pt idx="2366">
                  <c:v>1.2500699965491677</c:v>
                </c:pt>
                <c:pt idx="2367">
                  <c:v>1.235967298371581</c:v>
                </c:pt>
                <c:pt idx="2368">
                  <c:v>1.1213248558670479</c:v>
                </c:pt>
                <c:pt idx="2369">
                  <c:v>1.1090265591656152</c:v>
                </c:pt>
                <c:pt idx="2370">
                  <c:v>1.1039783946547206</c:v>
                </c:pt>
                <c:pt idx="2371">
                  <c:v>0.99158012643759619</c:v>
                </c:pt>
                <c:pt idx="2372">
                  <c:v>1.966053488347254</c:v>
                </c:pt>
                <c:pt idx="2373">
                  <c:v>1.9609043679088081</c:v>
                </c:pt>
                <c:pt idx="2374">
                  <c:v>1.9674796325047506</c:v>
                </c:pt>
                <c:pt idx="2375">
                  <c:v>2.1771522084456212</c:v>
                </c:pt>
                <c:pt idx="2376">
                  <c:v>2.1811869068015222</c:v>
                </c:pt>
                <c:pt idx="2377">
                  <c:v>2.1672555446833397</c:v>
                </c:pt>
                <c:pt idx="2378">
                  <c:v>2.1662199092045933</c:v>
                </c:pt>
                <c:pt idx="2379">
                  <c:v>2.1651551446305595</c:v>
                </c:pt>
                <c:pt idx="2380">
                  <c:v>2.180642494289474</c:v>
                </c:pt>
                <c:pt idx="2381">
                  <c:v>2.181537108126983</c:v>
                </c:pt>
                <c:pt idx="2382">
                  <c:v>2.1841182519075337</c:v>
                </c:pt>
                <c:pt idx="2383">
                  <c:v>2.1816472803922151</c:v>
                </c:pt>
                <c:pt idx="2384">
                  <c:v>2.1799551840637608</c:v>
                </c:pt>
                <c:pt idx="2385">
                  <c:v>2.1839281807916051</c:v>
                </c:pt>
                <c:pt idx="2386">
                  <c:v>2.1676728221788064</c:v>
                </c:pt>
                <c:pt idx="2387">
                  <c:v>2.1636507579605073</c:v>
                </c:pt>
                <c:pt idx="2388">
                  <c:v>2.1646994933768466</c:v>
                </c:pt>
                <c:pt idx="2389">
                  <c:v>2.1680455594715964</c:v>
                </c:pt>
                <c:pt idx="2390">
                  <c:v>2.1729424195211537</c:v>
                </c:pt>
                <c:pt idx="2391">
                  <c:v>2.1756061882012716</c:v>
                </c:pt>
                <c:pt idx="2392">
                  <c:v>2.1765624074730914</c:v>
                </c:pt>
                <c:pt idx="2393">
                  <c:v>2.1719424131818523</c:v>
                </c:pt>
                <c:pt idx="2394">
                  <c:v>2.281693823922609</c:v>
                </c:pt>
                <c:pt idx="2395">
                  <c:v>2.2908143739841589</c:v>
                </c:pt>
                <c:pt idx="2396">
                  <c:v>2.282646515617262</c:v>
                </c:pt>
                <c:pt idx="2397">
                  <c:v>2.3320512936000384</c:v>
                </c:pt>
                <c:pt idx="2398">
                  <c:v>2.3527808756599273</c:v>
                </c:pt>
                <c:pt idx="2399">
                  <c:v>2.3653298909378617</c:v>
                </c:pt>
                <c:pt idx="2400">
                  <c:v>2.3668157292328771</c:v>
                </c:pt>
                <c:pt idx="2401">
                  <c:v>2.3662326575059467</c:v>
                </c:pt>
                <c:pt idx="2402">
                  <c:v>2.3672124459402371</c:v>
                </c:pt>
                <c:pt idx="2403">
                  <c:v>1.7543260437998089</c:v>
                </c:pt>
                <c:pt idx="2404">
                  <c:v>1.7523009308772131</c:v>
                </c:pt>
                <c:pt idx="2405">
                  <c:v>1.7469100415492043</c:v>
                </c:pt>
                <c:pt idx="2406">
                  <c:v>1.1866187254772891</c:v>
                </c:pt>
                <c:pt idx="2407">
                  <c:v>1.1852919506900024</c:v>
                </c:pt>
                <c:pt idx="2408">
                  <c:v>1.1885944515976972</c:v>
                </c:pt>
                <c:pt idx="2409">
                  <c:v>1.1865207811658189</c:v>
                </c:pt>
                <c:pt idx="2410">
                  <c:v>1.1829920252253341</c:v>
                </c:pt>
                <c:pt idx="2411">
                  <c:v>1.1484951669451247</c:v>
                </c:pt>
                <c:pt idx="2412">
                  <c:v>1.1690982192502495</c:v>
                </c:pt>
                <c:pt idx="2413">
                  <c:v>1.1676542972091482</c:v>
                </c:pt>
                <c:pt idx="2414">
                  <c:v>1.1668778787082199</c:v>
                </c:pt>
                <c:pt idx="2415">
                  <c:v>1.1634366339616882</c:v>
                </c:pt>
                <c:pt idx="2416">
                  <c:v>1.1741771159014953</c:v>
                </c:pt>
                <c:pt idx="2417">
                  <c:v>1.2017251244957503</c:v>
                </c:pt>
                <c:pt idx="2418">
                  <c:v>1.2022304196588149</c:v>
                </c:pt>
                <c:pt idx="2419">
                  <c:v>1.5315792815340028</c:v>
                </c:pt>
                <c:pt idx="2420">
                  <c:v>1.5354261522625183</c:v>
                </c:pt>
                <c:pt idx="2421">
                  <c:v>1.5451629472940998</c:v>
                </c:pt>
                <c:pt idx="2422">
                  <c:v>1.5456948996495521</c:v>
                </c:pt>
                <c:pt idx="2423">
                  <c:v>1.546133630318931</c:v>
                </c:pt>
                <c:pt idx="2424">
                  <c:v>1.5420772746927804</c:v>
                </c:pt>
                <c:pt idx="2425">
                  <c:v>1.7680668479370591</c:v>
                </c:pt>
                <c:pt idx="2426">
                  <c:v>1.7618652251694957</c:v>
                </c:pt>
                <c:pt idx="2427">
                  <c:v>1.7706022022489987</c:v>
                </c:pt>
                <c:pt idx="2428">
                  <c:v>1.7552753663114944</c:v>
                </c:pt>
                <c:pt idx="2429">
                  <c:v>1.7358273766837531</c:v>
                </c:pt>
                <c:pt idx="2430">
                  <c:v>2.9079705722346598</c:v>
                </c:pt>
                <c:pt idx="2431">
                  <c:v>2.9199738305123586</c:v>
                </c:pt>
                <c:pt idx="2432">
                  <c:v>2.9311699484063665</c:v>
                </c:pt>
                <c:pt idx="2433">
                  <c:v>2.9310792403263459</c:v>
                </c:pt>
                <c:pt idx="2434">
                  <c:v>2.9294563916536083</c:v>
                </c:pt>
                <c:pt idx="2435">
                  <c:v>2.9262969315356102</c:v>
                </c:pt>
                <c:pt idx="2436">
                  <c:v>2.9302578678475926</c:v>
                </c:pt>
                <c:pt idx="2437">
                  <c:v>2.9400708057637424</c:v>
                </c:pt>
                <c:pt idx="2438">
                  <c:v>2.9346060194508246</c:v>
                </c:pt>
                <c:pt idx="2439">
                  <c:v>2.9296722347196242</c:v>
                </c:pt>
                <c:pt idx="2440">
                  <c:v>2.923181050048318</c:v>
                </c:pt>
                <c:pt idx="2441">
                  <c:v>2.9200749507410215</c:v>
                </c:pt>
                <c:pt idx="2442">
                  <c:v>2.917765720511809</c:v>
                </c:pt>
                <c:pt idx="2443">
                  <c:v>2.9226826467175813</c:v>
                </c:pt>
                <c:pt idx="2444">
                  <c:v>2.9229340354596962</c:v>
                </c:pt>
                <c:pt idx="2445">
                  <c:v>2.708823698894788</c:v>
                </c:pt>
                <c:pt idx="2446">
                  <c:v>2.7163031665410724</c:v>
                </c:pt>
                <c:pt idx="2447">
                  <c:v>2.7145519921761796</c:v>
                </c:pt>
                <c:pt idx="2448">
                  <c:v>2.7222138358114596</c:v>
                </c:pt>
                <c:pt idx="2449">
                  <c:v>2.7213332531076748</c:v>
                </c:pt>
                <c:pt idx="2450">
                  <c:v>2.6100526603627476</c:v>
                </c:pt>
                <c:pt idx="2451">
                  <c:v>2.4431687217196099</c:v>
                </c:pt>
                <c:pt idx="2452">
                  <c:v>4.0054004351303982</c:v>
                </c:pt>
                <c:pt idx="2453">
                  <c:v>4.0257287154096657</c:v>
                </c:pt>
                <c:pt idx="2454">
                  <c:v>4.0347153681482206</c:v>
                </c:pt>
                <c:pt idx="2455">
                  <c:v>4.0372282168232028</c:v>
                </c:pt>
                <c:pt idx="2456">
                  <c:v>3.7387329939772904</c:v>
                </c:pt>
                <c:pt idx="2457">
                  <c:v>3.7386885607221254</c:v>
                </c:pt>
                <c:pt idx="2458">
                  <c:v>3.7385867355565434</c:v>
                </c:pt>
                <c:pt idx="2459">
                  <c:v>3.7439842825028378</c:v>
                </c:pt>
                <c:pt idx="2460">
                  <c:v>3.7467602006953853</c:v>
                </c:pt>
                <c:pt idx="2461">
                  <c:v>3.4417316748366122</c:v>
                </c:pt>
                <c:pt idx="2462">
                  <c:v>3.4343213613286236</c:v>
                </c:pt>
                <c:pt idx="2463">
                  <c:v>3.4304079935010554</c:v>
                </c:pt>
                <c:pt idx="2464">
                  <c:v>3.4318606144443695</c:v>
                </c:pt>
                <c:pt idx="2465">
                  <c:v>3.4310673419496713</c:v>
                </c:pt>
                <c:pt idx="2466">
                  <c:v>3.4342129871083942</c:v>
                </c:pt>
                <c:pt idx="2467">
                  <c:v>3.4158782473944509</c:v>
                </c:pt>
                <c:pt idx="2468">
                  <c:v>3.4139693949934022</c:v>
                </c:pt>
                <c:pt idx="2469">
                  <c:v>3.4162299660069535</c:v>
                </c:pt>
                <c:pt idx="2470">
                  <c:v>3.459117719833082</c:v>
                </c:pt>
                <c:pt idx="2471">
                  <c:v>3.4625663894931344</c:v>
                </c:pt>
                <c:pt idx="2472">
                  <c:v>3.4638295947817341</c:v>
                </c:pt>
                <c:pt idx="2473">
                  <c:v>3.4650764975836776</c:v>
                </c:pt>
                <c:pt idx="2474">
                  <c:v>3.4614178272514069</c:v>
                </c:pt>
                <c:pt idx="2475">
                  <c:v>3.4609751395359205</c:v>
                </c:pt>
                <c:pt idx="2476">
                  <c:v>3.526495895236752</c:v>
                </c:pt>
                <c:pt idx="2477">
                  <c:v>3.5210442966041784</c:v>
                </c:pt>
                <c:pt idx="2478">
                  <c:v>3.5205307225460061</c:v>
                </c:pt>
                <c:pt idx="2479">
                  <c:v>3.5023862210668191</c:v>
                </c:pt>
                <c:pt idx="2480">
                  <c:v>3.5027963278338357</c:v>
                </c:pt>
                <c:pt idx="2481">
                  <c:v>3.5033327109829293</c:v>
                </c:pt>
                <c:pt idx="2482">
                  <c:v>3.7193383938433286</c:v>
                </c:pt>
                <c:pt idx="2483">
                  <c:v>1.3041626662791304</c:v>
                </c:pt>
                <c:pt idx="2484">
                  <c:v>2.7004711605085103</c:v>
                </c:pt>
                <c:pt idx="2485">
                  <c:v>2.6689267163903727</c:v>
                </c:pt>
                <c:pt idx="2486">
                  <c:v>2.6696166101678425</c:v>
                </c:pt>
                <c:pt idx="2487">
                  <c:v>2.6701596642739358</c:v>
                </c:pt>
                <c:pt idx="2488">
                  <c:v>2.6691561124606178</c:v>
                </c:pt>
                <c:pt idx="2489">
                  <c:v>2.6716844419251196</c:v>
                </c:pt>
                <c:pt idx="2490">
                  <c:v>2.6621683127626423</c:v>
                </c:pt>
                <c:pt idx="2491">
                  <c:v>2.6590554749997635</c:v>
                </c:pt>
                <c:pt idx="2492">
                  <c:v>2.6559021185224401</c:v>
                </c:pt>
                <c:pt idx="2493">
                  <c:v>2.6746033676049699</c:v>
                </c:pt>
                <c:pt idx="2494">
                  <c:v>2.7045297845376526</c:v>
                </c:pt>
                <c:pt idx="2495">
                  <c:v>2.704545661453388</c:v>
                </c:pt>
                <c:pt idx="2496">
                  <c:v>2.6844965672157999</c:v>
                </c:pt>
                <c:pt idx="2497">
                  <c:v>2.6802750097477244</c:v>
                </c:pt>
                <c:pt idx="2498">
                  <c:v>2.6793925102562524</c:v>
                </c:pt>
                <c:pt idx="2499">
                  <c:v>2.6831260937099874</c:v>
                </c:pt>
                <c:pt idx="2500">
                  <c:v>2.6829832014353663</c:v>
                </c:pt>
                <c:pt idx="2501">
                  <c:v>2.6065035105430154</c:v>
                </c:pt>
                <c:pt idx="2502">
                  <c:v>2.6034408962127178</c:v>
                </c:pt>
                <c:pt idx="2503">
                  <c:v>2.6014586567586333</c:v>
                </c:pt>
                <c:pt idx="2504">
                  <c:v>2.5997075399579774</c:v>
                </c:pt>
                <c:pt idx="2505">
                  <c:v>2.9399343529810906</c:v>
                </c:pt>
                <c:pt idx="2506">
                  <c:v>4.6723101442119832</c:v>
                </c:pt>
                <c:pt idx="2507">
                  <c:v>4.6721599375785168</c:v>
                </c:pt>
                <c:pt idx="2508">
                  <c:v>4.6718591176829936</c:v>
                </c:pt>
                <c:pt idx="2509">
                  <c:v>4.667664455296566</c:v>
                </c:pt>
                <c:pt idx="2510">
                  <c:v>4.712818632282449</c:v>
                </c:pt>
                <c:pt idx="2511">
                  <c:v>4.7141670401182445</c:v>
                </c:pt>
                <c:pt idx="2512">
                  <c:v>4.7075619877479937</c:v>
                </c:pt>
                <c:pt idx="2513">
                  <c:v>4.7012657739711834</c:v>
                </c:pt>
                <c:pt idx="2514">
                  <c:v>4.6945730421803251</c:v>
                </c:pt>
                <c:pt idx="2515">
                  <c:v>4.3610701604184978</c:v>
                </c:pt>
                <c:pt idx="2516">
                  <c:v>4.3960416228648587</c:v>
                </c:pt>
                <c:pt idx="2517">
                  <c:v>4.7461669829466748</c:v>
                </c:pt>
                <c:pt idx="2518">
                  <c:v>4.7354652770583687</c:v>
                </c:pt>
                <c:pt idx="2519">
                  <c:v>4.7328645633211623</c:v>
                </c:pt>
                <c:pt idx="2520">
                  <c:v>4.7190109111713276</c:v>
                </c:pt>
                <c:pt idx="2521">
                  <c:v>4.7191170560762679</c:v>
                </c:pt>
                <c:pt idx="2522">
                  <c:v>4.7197410252207206</c:v>
                </c:pt>
                <c:pt idx="2523">
                  <c:v>4.7173418365751889</c:v>
                </c:pt>
                <c:pt idx="2524">
                  <c:v>4.7566574467711362</c:v>
                </c:pt>
                <c:pt idx="2525">
                  <c:v>4.7433900636636963</c:v>
                </c:pt>
                <c:pt idx="2526">
                  <c:v>4.7391144179861673</c:v>
                </c:pt>
                <c:pt idx="2527">
                  <c:v>4.7721675966221202</c:v>
                </c:pt>
                <c:pt idx="2528">
                  <c:v>4.7720811363474684</c:v>
                </c:pt>
                <c:pt idx="2529">
                  <c:v>4.7739567684668565</c:v>
                </c:pt>
                <c:pt idx="2530">
                  <c:v>4.7711069497416814</c:v>
                </c:pt>
                <c:pt idx="2531">
                  <c:v>4.7650105186112359</c:v>
                </c:pt>
                <c:pt idx="2532">
                  <c:v>4.7649170338747133</c:v>
                </c:pt>
                <c:pt idx="2533">
                  <c:v>4.764869906264753</c:v>
                </c:pt>
                <c:pt idx="2534">
                  <c:v>4.7649434422671959</c:v>
                </c:pt>
                <c:pt idx="2535">
                  <c:v>4.7665022153942935</c:v>
                </c:pt>
                <c:pt idx="2536">
                  <c:v>4.6312074561305963</c:v>
                </c:pt>
                <c:pt idx="2537">
                  <c:v>2.7110130161135637</c:v>
                </c:pt>
                <c:pt idx="2538">
                  <c:v>2.7126553154107524</c:v>
                </c:pt>
                <c:pt idx="2539">
                  <c:v>2.7267232494217826</c:v>
                </c:pt>
                <c:pt idx="2540">
                  <c:v>2.8394352866710513</c:v>
                </c:pt>
                <c:pt idx="2541">
                  <c:v>2.8406607502123133</c:v>
                </c:pt>
                <c:pt idx="2542">
                  <c:v>2.8300974472529905</c:v>
                </c:pt>
                <c:pt idx="2543">
                  <c:v>2.8314162425886766</c:v>
                </c:pt>
                <c:pt idx="2544">
                  <c:v>2.8332999447654363</c:v>
                </c:pt>
                <c:pt idx="2545">
                  <c:v>2.8378002417816948</c:v>
                </c:pt>
                <c:pt idx="2546">
                  <c:v>2.8415961695267868</c:v>
                </c:pt>
                <c:pt idx="2547">
                  <c:v>2.8300508678814436</c:v>
                </c:pt>
                <c:pt idx="2548">
                  <c:v>1.2957343831874764</c:v>
                </c:pt>
                <c:pt idx="2549">
                  <c:v>1.3331123779155161</c:v>
                </c:pt>
                <c:pt idx="2550">
                  <c:v>1.3013996028579029</c:v>
                </c:pt>
                <c:pt idx="2551">
                  <c:v>1.3121527463958214</c:v>
                </c:pt>
                <c:pt idx="2552">
                  <c:v>1.343794722568463</c:v>
                </c:pt>
                <c:pt idx="2553">
                  <c:v>1.3719098617319072</c:v>
                </c:pt>
                <c:pt idx="2554">
                  <c:v>1.400997383382335</c:v>
                </c:pt>
                <c:pt idx="2555">
                  <c:v>3.2075644675118102</c:v>
                </c:pt>
                <c:pt idx="2556">
                  <c:v>3.2059769702191754</c:v>
                </c:pt>
                <c:pt idx="2557">
                  <c:v>3.2068165549112941</c:v>
                </c:pt>
                <c:pt idx="2558">
                  <c:v>3.2068255833610659</c:v>
                </c:pt>
                <c:pt idx="2559">
                  <c:v>3.2071664692834343</c:v>
                </c:pt>
                <c:pt idx="2560">
                  <c:v>3.2037144019991137</c:v>
                </c:pt>
                <c:pt idx="2561">
                  <c:v>3.2007546374688003</c:v>
                </c:pt>
                <c:pt idx="2562">
                  <c:v>3.2022476049780368</c:v>
                </c:pt>
                <c:pt idx="2563">
                  <c:v>3.2046392737429428</c:v>
                </c:pt>
                <c:pt idx="2564">
                  <c:v>3.2060388512395357</c:v>
                </c:pt>
                <c:pt idx="2565">
                  <c:v>3.1953112867423381</c:v>
                </c:pt>
                <c:pt idx="2566">
                  <c:v>3.1354871763760723</c:v>
                </c:pt>
                <c:pt idx="2567">
                  <c:v>3.1372209385695342</c:v>
                </c:pt>
                <c:pt idx="2568">
                  <c:v>3.131402297065923</c:v>
                </c:pt>
                <c:pt idx="2569">
                  <c:v>3.1332724798933658</c:v>
                </c:pt>
                <c:pt idx="2570">
                  <c:v>3.1270095520496142</c:v>
                </c:pt>
                <c:pt idx="2571">
                  <c:v>3.1148158384176909</c:v>
                </c:pt>
                <c:pt idx="2572">
                  <c:v>3.1125026919747047</c:v>
                </c:pt>
                <c:pt idx="2573">
                  <c:v>3.1166092098385385</c:v>
                </c:pt>
                <c:pt idx="2574">
                  <c:v>3.1175237544666148</c:v>
                </c:pt>
                <c:pt idx="2575">
                  <c:v>3.1333899197319157</c:v>
                </c:pt>
                <c:pt idx="2576">
                  <c:v>3.5992235436118856</c:v>
                </c:pt>
                <c:pt idx="2577">
                  <c:v>3.5979450027196811</c:v>
                </c:pt>
                <c:pt idx="2578">
                  <c:v>3.5972762098629092</c:v>
                </c:pt>
                <c:pt idx="2579">
                  <c:v>3.5956743159039086</c:v>
                </c:pt>
                <c:pt idx="2580">
                  <c:v>3.567119052529351</c:v>
                </c:pt>
                <c:pt idx="2581">
                  <c:v>3.5841929794459131</c:v>
                </c:pt>
                <c:pt idx="2582">
                  <c:v>3.5897009737804551</c:v>
                </c:pt>
                <c:pt idx="2583">
                  <c:v>3.5949512176852068</c:v>
                </c:pt>
                <c:pt idx="2584">
                  <c:v>3.5967112278072078</c:v>
                </c:pt>
                <c:pt idx="2585">
                  <c:v>3.5987660181505636</c:v>
                </c:pt>
                <c:pt idx="2586">
                  <c:v>2.0989223878839143</c:v>
                </c:pt>
                <c:pt idx="2587">
                  <c:v>2.1048355249851607</c:v>
                </c:pt>
                <c:pt idx="2588">
                  <c:v>2.1034524770369707</c:v>
                </c:pt>
                <c:pt idx="2589">
                  <c:v>2.1045827124102874</c:v>
                </c:pt>
                <c:pt idx="2590">
                  <c:v>3.2890392649185185</c:v>
                </c:pt>
                <c:pt idx="2591">
                  <c:v>3.2859565877538151</c:v>
                </c:pt>
                <c:pt idx="2592">
                  <c:v>3.282744393328072</c:v>
                </c:pt>
                <c:pt idx="2593">
                  <c:v>3.2933676540570747</c:v>
                </c:pt>
                <c:pt idx="2594">
                  <c:v>3.287500363872716</c:v>
                </c:pt>
                <c:pt idx="2595">
                  <c:v>3.2814789040788757</c:v>
                </c:pt>
                <c:pt idx="2596">
                  <c:v>3.2922393275550528</c:v>
                </c:pt>
                <c:pt idx="2597">
                  <c:v>3.3119602832729829</c:v>
                </c:pt>
                <c:pt idx="2598">
                  <c:v>3.3215857490467315</c:v>
                </c:pt>
                <c:pt idx="2599">
                  <c:v>3.3361106323109753</c:v>
                </c:pt>
                <c:pt idx="2600">
                  <c:v>3.3428335259090463</c:v>
                </c:pt>
                <c:pt idx="2601">
                  <c:v>3.3591191609271078</c:v>
                </c:pt>
                <c:pt idx="2602">
                  <c:v>3.0163801413334381</c:v>
                </c:pt>
                <c:pt idx="2603">
                  <c:v>3.1133580385882276</c:v>
                </c:pt>
                <c:pt idx="2604">
                  <c:v>3.1290925328854913</c:v>
                </c:pt>
                <c:pt idx="2605">
                  <c:v>3.1378494992564128</c:v>
                </c:pt>
                <c:pt idx="2606">
                  <c:v>3.1221501564729044</c:v>
                </c:pt>
                <c:pt idx="2607">
                  <c:v>2.6640757285982457</c:v>
                </c:pt>
                <c:pt idx="2608">
                  <c:v>2.6200969269749947</c:v>
                </c:pt>
                <c:pt idx="2609">
                  <c:v>2.7224899503391642</c:v>
                </c:pt>
                <c:pt idx="2610">
                  <c:v>2.7285072699299606</c:v>
                </c:pt>
                <c:pt idx="2611">
                  <c:v>2.7337025611702792</c:v>
                </c:pt>
                <c:pt idx="2612">
                  <c:v>2.7272432249979297</c:v>
                </c:pt>
                <c:pt idx="2613">
                  <c:v>2.6783755140675103</c:v>
                </c:pt>
                <c:pt idx="2614">
                  <c:v>2.6651477153439176</c:v>
                </c:pt>
                <c:pt idx="2615">
                  <c:v>2.6665903334019081</c:v>
                </c:pt>
                <c:pt idx="2616">
                  <c:v>2.6671297108580538</c:v>
                </c:pt>
                <c:pt idx="2617">
                  <c:v>2.669301255926714</c:v>
                </c:pt>
                <c:pt idx="2618">
                  <c:v>2.6678959655895955</c:v>
                </c:pt>
                <c:pt idx="2619">
                  <c:v>2.6727712530261223</c:v>
                </c:pt>
                <c:pt idx="2620">
                  <c:v>2.6765669910528533</c:v>
                </c:pt>
                <c:pt idx="2621">
                  <c:v>1.6969820011648502</c:v>
                </c:pt>
                <c:pt idx="2622">
                  <c:v>1.6918342667846444</c:v>
                </c:pt>
                <c:pt idx="2623">
                  <c:v>1.6874688435516449</c:v>
                </c:pt>
                <c:pt idx="2624">
                  <c:v>1.6853470537882997</c:v>
                </c:pt>
                <c:pt idx="2625">
                  <c:v>1.6867931435728867</c:v>
                </c:pt>
                <c:pt idx="2626">
                  <c:v>1.6868507193044107</c:v>
                </c:pt>
                <c:pt idx="2627">
                  <c:v>1.6887156173771218</c:v>
                </c:pt>
                <c:pt idx="2628">
                  <c:v>1.7006799263091463</c:v>
                </c:pt>
                <c:pt idx="2629">
                  <c:v>1.6966746246533626</c:v>
                </c:pt>
                <c:pt idx="2630">
                  <c:v>1.6913627645732792</c:v>
                </c:pt>
                <c:pt idx="2631">
                  <c:v>1.6848422758276587</c:v>
                </c:pt>
                <c:pt idx="2632">
                  <c:v>1.679102284662042</c:v>
                </c:pt>
                <c:pt idx="2633">
                  <c:v>2.0314928356611728</c:v>
                </c:pt>
                <c:pt idx="2634">
                  <c:v>1.7517466903386107</c:v>
                </c:pt>
                <c:pt idx="2635">
                  <c:v>1.739956643742488</c:v>
                </c:pt>
                <c:pt idx="2636">
                  <c:v>1.7341029926424465</c:v>
                </c:pt>
                <c:pt idx="2637">
                  <c:v>1.7268015369505045</c:v>
                </c:pt>
                <c:pt idx="2638">
                  <c:v>1.6627016225395816</c:v>
                </c:pt>
                <c:pt idx="2639">
                  <c:v>1.7054346036658685</c:v>
                </c:pt>
                <c:pt idx="2640">
                  <c:v>2.7567041304901037</c:v>
                </c:pt>
                <c:pt idx="2641">
                  <c:v>2.8107354449320363</c:v>
                </c:pt>
                <c:pt idx="2642">
                  <c:v>2.8055563600694455</c:v>
                </c:pt>
                <c:pt idx="2643">
                  <c:v>2.8079142954254621</c:v>
                </c:pt>
                <c:pt idx="2644">
                  <c:v>2.8075460199208528</c:v>
                </c:pt>
                <c:pt idx="2645">
                  <c:v>2.7986358311453681</c:v>
                </c:pt>
                <c:pt idx="2646">
                  <c:v>2.7981030254952293</c:v>
                </c:pt>
                <c:pt idx="2647">
                  <c:v>2.7974397630267269</c:v>
                </c:pt>
                <c:pt idx="2648">
                  <c:v>2.8016324477879433</c:v>
                </c:pt>
                <c:pt idx="2649">
                  <c:v>2.8019373224812845</c:v>
                </c:pt>
                <c:pt idx="2650">
                  <c:v>2.799922095010289</c:v>
                </c:pt>
                <c:pt idx="2651">
                  <c:v>2.8094894183732064</c:v>
                </c:pt>
                <c:pt idx="2652">
                  <c:v>2.8110937215426359</c:v>
                </c:pt>
                <c:pt idx="2653">
                  <c:v>2.808579084395348</c:v>
                </c:pt>
                <c:pt idx="2654">
                  <c:v>2.808655875335317</c:v>
                </c:pt>
                <c:pt idx="2655">
                  <c:v>2.80670351692065</c:v>
                </c:pt>
                <c:pt idx="2656">
                  <c:v>2.8027347006401691</c:v>
                </c:pt>
                <c:pt idx="2657">
                  <c:v>2.8032081839248688</c:v>
                </c:pt>
                <c:pt idx="2658">
                  <c:v>2.79802826093279</c:v>
                </c:pt>
                <c:pt idx="2659">
                  <c:v>2.7950634065322086</c:v>
                </c:pt>
                <c:pt idx="2660">
                  <c:v>2.8059932841537396</c:v>
                </c:pt>
                <c:pt idx="2661">
                  <c:v>2.8019934748712716</c:v>
                </c:pt>
                <c:pt idx="2662">
                  <c:v>2.8070410760089795</c:v>
                </c:pt>
                <c:pt idx="2663">
                  <c:v>3.3495429162966612</c:v>
                </c:pt>
                <c:pt idx="2664">
                  <c:v>3.3717643930893817</c:v>
                </c:pt>
                <c:pt idx="2665">
                  <c:v>3.3674034758381559</c:v>
                </c:pt>
                <c:pt idx="2666">
                  <c:v>3.3718539769922184</c:v>
                </c:pt>
                <c:pt idx="2667">
                  <c:v>3.3286878085709781</c:v>
                </c:pt>
                <c:pt idx="2668">
                  <c:v>3.3334822489133025</c:v>
                </c:pt>
                <c:pt idx="2669">
                  <c:v>3.3345397767599905</c:v>
                </c:pt>
                <c:pt idx="2670">
                  <c:v>3.3386544154038789</c:v>
                </c:pt>
                <c:pt idx="2671">
                  <c:v>2.5645167001768732</c:v>
                </c:pt>
                <c:pt idx="2672">
                  <c:v>2.4839307591975537</c:v>
                </c:pt>
                <c:pt idx="2673">
                  <c:v>2.4886708195722016</c:v>
                </c:pt>
                <c:pt idx="2674">
                  <c:v>2.4848615287093918</c:v>
                </c:pt>
                <c:pt idx="2675">
                  <c:v>2.488025594806234</c:v>
                </c:pt>
                <c:pt idx="2676">
                  <c:v>2.4966725176004783</c:v>
                </c:pt>
                <c:pt idx="2677">
                  <c:v>2.8388356451314092</c:v>
                </c:pt>
                <c:pt idx="2678">
                  <c:v>2.8412554795950653</c:v>
                </c:pt>
                <c:pt idx="2679">
                  <c:v>2.829001296188534</c:v>
                </c:pt>
                <c:pt idx="2680">
                  <c:v>2.8291760935712054</c:v>
                </c:pt>
                <c:pt idx="2681">
                  <c:v>3.4608095033158537</c:v>
                </c:pt>
                <c:pt idx="2682">
                  <c:v>3.4608526335159313</c:v>
                </c:pt>
                <c:pt idx="2683">
                  <c:v>3.4564975152176043</c:v>
                </c:pt>
                <c:pt idx="2684">
                  <c:v>3.4562393737529584</c:v>
                </c:pt>
                <c:pt idx="2685">
                  <c:v>3.4590851001241609</c:v>
                </c:pt>
                <c:pt idx="2686">
                  <c:v>3.4695357283828261</c:v>
                </c:pt>
                <c:pt idx="2687">
                  <c:v>3.4863195363599422</c:v>
                </c:pt>
                <c:pt idx="2688">
                  <c:v>3.4840570137674449</c:v>
                </c:pt>
                <c:pt idx="2689">
                  <c:v>3.4767293551594265</c:v>
                </c:pt>
                <c:pt idx="2690">
                  <c:v>3.474348932488466</c:v>
                </c:pt>
                <c:pt idx="2691">
                  <c:v>3.5689226792722906</c:v>
                </c:pt>
                <c:pt idx="2692">
                  <c:v>3.5704823739238245</c:v>
                </c:pt>
                <c:pt idx="2693">
                  <c:v>3.9747787301338815</c:v>
                </c:pt>
                <c:pt idx="2694">
                  <c:v>3.6003901475921785</c:v>
                </c:pt>
                <c:pt idx="2695">
                  <c:v>3.5966615924076919</c:v>
                </c:pt>
                <c:pt idx="2696">
                  <c:v>3.5980375308092638</c:v>
                </c:pt>
                <c:pt idx="2697">
                  <c:v>3.5936436862015602</c:v>
                </c:pt>
                <c:pt idx="2698">
                  <c:v>3.6496526862318515</c:v>
                </c:pt>
                <c:pt idx="2699">
                  <c:v>3.6421372699776571</c:v>
                </c:pt>
                <c:pt idx="2700">
                  <c:v>3.6409854530011945</c:v>
                </c:pt>
                <c:pt idx="2701">
                  <c:v>3.6320718679085773</c:v>
                </c:pt>
                <c:pt idx="2702">
                  <c:v>3.626364223988781</c:v>
                </c:pt>
                <c:pt idx="2703">
                  <c:v>3.6260993794689123</c:v>
                </c:pt>
                <c:pt idx="2704">
                  <c:v>3.6190973774445783</c:v>
                </c:pt>
                <c:pt idx="2705">
                  <c:v>3.6256336213699019</c:v>
                </c:pt>
                <c:pt idx="2706">
                  <c:v>3.6214847839021798</c:v>
                </c:pt>
                <c:pt idx="2707">
                  <c:v>3.6171718444460605</c:v>
                </c:pt>
                <c:pt idx="2708">
                  <c:v>3.4064623577687119</c:v>
                </c:pt>
                <c:pt idx="2709">
                  <c:v>3.4030001483356807</c:v>
                </c:pt>
                <c:pt idx="2710">
                  <c:v>3.3995415389243795</c:v>
                </c:pt>
                <c:pt idx="2711">
                  <c:v>3.3960834616776903</c:v>
                </c:pt>
                <c:pt idx="2712">
                  <c:v>2.672665901358708</c:v>
                </c:pt>
                <c:pt idx="2713">
                  <c:v>2.6483488911419037</c:v>
                </c:pt>
                <c:pt idx="2714">
                  <c:v>2.6460053204829834</c:v>
                </c:pt>
                <c:pt idx="2715">
                  <c:v>2.6465015364646058</c:v>
                </c:pt>
                <c:pt idx="2716">
                  <c:v>2.6440828592398273</c:v>
                </c:pt>
                <c:pt idx="2717">
                  <c:v>2.5753215764232147</c:v>
                </c:pt>
                <c:pt idx="2718">
                  <c:v>2.5631892170314083</c:v>
                </c:pt>
                <c:pt idx="2719">
                  <c:v>2.5654643242154469</c:v>
                </c:pt>
                <c:pt idx="2720">
                  <c:v>2.5685337491984539</c:v>
                </c:pt>
                <c:pt idx="2721">
                  <c:v>2.571126575302273</c:v>
                </c:pt>
                <c:pt idx="2722">
                  <c:v>2.4574552360034927</c:v>
                </c:pt>
                <c:pt idx="2723">
                  <c:v>2.4677486653351783</c:v>
                </c:pt>
                <c:pt idx="2724">
                  <c:v>1.0702800917151725</c:v>
                </c:pt>
                <c:pt idx="2725">
                  <c:v>1.096945368765107</c:v>
                </c:pt>
                <c:pt idx="2726">
                  <c:v>1.4064533530550989</c:v>
                </c:pt>
                <c:pt idx="2727">
                  <c:v>1.4165437211706897</c:v>
                </c:pt>
                <c:pt idx="2728">
                  <c:v>1.4430259415160036</c:v>
                </c:pt>
                <c:pt idx="2729">
                  <c:v>1.467017860289908</c:v>
                </c:pt>
                <c:pt idx="2730">
                  <c:v>1.4839515820969864</c:v>
                </c:pt>
                <c:pt idx="2731">
                  <c:v>1.4894063873531107</c:v>
                </c:pt>
                <c:pt idx="2732">
                  <c:v>1.4848527414944022</c:v>
                </c:pt>
                <c:pt idx="2733">
                  <c:v>1.4797564922298072</c:v>
                </c:pt>
                <c:pt idx="2734">
                  <c:v>1.4795620128824203</c:v>
                </c:pt>
                <c:pt idx="2735">
                  <c:v>1.4792736418400216</c:v>
                </c:pt>
                <c:pt idx="2736">
                  <c:v>1.4783358524816976</c:v>
                </c:pt>
                <c:pt idx="2737">
                  <c:v>1.479354107673571</c:v>
                </c:pt>
                <c:pt idx="2738">
                  <c:v>1.4739120219062716</c:v>
                </c:pt>
                <c:pt idx="2739">
                  <c:v>1.5373614256958112</c:v>
                </c:pt>
                <c:pt idx="2740">
                  <c:v>1.5316806500916884</c:v>
                </c:pt>
                <c:pt idx="2741">
                  <c:v>2.9520404356807401</c:v>
                </c:pt>
                <c:pt idx="2742">
                  <c:v>2.95193456775604</c:v>
                </c:pt>
                <c:pt idx="2743">
                  <c:v>2.9681790897619567</c:v>
                </c:pt>
                <c:pt idx="2744">
                  <c:v>2.990248594184866</c:v>
                </c:pt>
                <c:pt idx="2745">
                  <c:v>2.9899614137725994</c:v>
                </c:pt>
                <c:pt idx="2746">
                  <c:v>2.989377028982886</c:v>
                </c:pt>
                <c:pt idx="2747">
                  <c:v>2.990280578802011</c:v>
                </c:pt>
                <c:pt idx="2748">
                  <c:v>3.0653016604026231</c:v>
                </c:pt>
                <c:pt idx="2749">
                  <c:v>3.0662041238551003</c:v>
                </c:pt>
                <c:pt idx="2750">
                  <c:v>3.0641121758865579</c:v>
                </c:pt>
                <c:pt idx="2751">
                  <c:v>3.0477411973665336</c:v>
                </c:pt>
                <c:pt idx="2752">
                  <c:v>2.8239858839755838</c:v>
                </c:pt>
                <c:pt idx="2753">
                  <c:v>2.8170949177634892</c:v>
                </c:pt>
                <c:pt idx="2754">
                  <c:v>2.8072031691818302</c:v>
                </c:pt>
                <c:pt idx="2755">
                  <c:v>2.8049233536981846</c:v>
                </c:pt>
                <c:pt idx="2756">
                  <c:v>2.8063978637663149</c:v>
                </c:pt>
                <c:pt idx="2757">
                  <c:v>2.566031209130931</c:v>
                </c:pt>
                <c:pt idx="2758">
                  <c:v>2.5303699227055003</c:v>
                </c:pt>
                <c:pt idx="2759">
                  <c:v>2.5210181138563739</c:v>
                </c:pt>
                <c:pt idx="2760">
                  <c:v>2.5331042368534344</c:v>
                </c:pt>
                <c:pt idx="2761">
                  <c:v>2.5355211993707023</c:v>
                </c:pt>
                <c:pt idx="2762">
                  <c:v>2.529443635035344</c:v>
                </c:pt>
                <c:pt idx="2763">
                  <c:v>2.5294838443949583</c:v>
                </c:pt>
                <c:pt idx="2764">
                  <c:v>2.5588748402945987</c:v>
                </c:pt>
                <c:pt idx="2765">
                  <c:v>2.5654025109812069</c:v>
                </c:pt>
                <c:pt idx="2766">
                  <c:v>2.5712385510483586</c:v>
                </c:pt>
                <c:pt idx="2767">
                  <c:v>2.5730355605819391</c:v>
                </c:pt>
                <c:pt idx="2768">
                  <c:v>2.5718356387672898</c:v>
                </c:pt>
                <c:pt idx="2769">
                  <c:v>2.5688889096181367</c:v>
                </c:pt>
                <c:pt idx="2770">
                  <c:v>2.5647164124948754</c:v>
                </c:pt>
                <c:pt idx="2771">
                  <c:v>2.5643706126865937</c:v>
                </c:pt>
                <c:pt idx="2772">
                  <c:v>1.2221276814902053</c:v>
                </c:pt>
                <c:pt idx="2773">
                  <c:v>1.2386464207558952</c:v>
                </c:pt>
                <c:pt idx="2774">
                  <c:v>1.169450486800405</c:v>
                </c:pt>
                <c:pt idx="2775">
                  <c:v>1.0726496361264217</c:v>
                </c:pt>
                <c:pt idx="2776">
                  <c:v>1.0865626341110071</c:v>
                </c:pt>
                <c:pt idx="2777">
                  <c:v>1.0869154526840945</c:v>
                </c:pt>
                <c:pt idx="2778">
                  <c:v>1.1007576235284071</c:v>
                </c:pt>
                <c:pt idx="2779">
                  <c:v>1.1109148299513274</c:v>
                </c:pt>
                <c:pt idx="2780">
                  <c:v>1.1243869654486722</c:v>
                </c:pt>
                <c:pt idx="2781">
                  <c:v>1.1355251520708327</c:v>
                </c:pt>
                <c:pt idx="2782">
                  <c:v>1.1441640456989808</c:v>
                </c:pt>
                <c:pt idx="2783">
                  <c:v>1.3156411682854245</c:v>
                </c:pt>
                <c:pt idx="2784">
                  <c:v>1.3391340153826961</c:v>
                </c:pt>
                <c:pt idx="2785">
                  <c:v>1.3410120614751957</c:v>
                </c:pt>
                <c:pt idx="2786">
                  <c:v>1.3238792102993846</c:v>
                </c:pt>
                <c:pt idx="2787">
                  <c:v>1.3183463101927984</c:v>
                </c:pt>
                <c:pt idx="2788">
                  <c:v>1.3232165928567841</c:v>
                </c:pt>
                <c:pt idx="2789">
                  <c:v>1.3260415640008356</c:v>
                </c:pt>
                <c:pt idx="2790">
                  <c:v>1.3020859852947206</c:v>
                </c:pt>
                <c:pt idx="2791">
                  <c:v>1.2981474569770572</c:v>
                </c:pt>
                <c:pt idx="2792">
                  <c:v>1.2968082982304225</c:v>
                </c:pt>
                <c:pt idx="2793">
                  <c:v>1.2908837917138509</c:v>
                </c:pt>
                <c:pt idx="2794">
                  <c:v>1.2895103189555663</c:v>
                </c:pt>
                <c:pt idx="2795">
                  <c:v>1.2674676909644282</c:v>
                </c:pt>
                <c:pt idx="2796">
                  <c:v>1.2689498107189139</c:v>
                </c:pt>
                <c:pt idx="2797">
                  <c:v>1.2704229633895618</c:v>
                </c:pt>
                <c:pt idx="2798">
                  <c:v>1.2461956829847205</c:v>
                </c:pt>
                <c:pt idx="2799">
                  <c:v>1.2449634497172848</c:v>
                </c:pt>
                <c:pt idx="2800">
                  <c:v>1.2380846833675783</c:v>
                </c:pt>
                <c:pt idx="2801">
                  <c:v>1.2299002197136255</c:v>
                </c:pt>
                <c:pt idx="2802">
                  <c:v>1.1504276646095766</c:v>
                </c:pt>
                <c:pt idx="2803">
                  <c:v>1.1395322590139041</c:v>
                </c:pt>
                <c:pt idx="2804">
                  <c:v>2.2508266884791821</c:v>
                </c:pt>
                <c:pt idx="2805">
                  <c:v>2.2520824913085815</c:v>
                </c:pt>
                <c:pt idx="2806">
                  <c:v>2.2294410676225094</c:v>
                </c:pt>
                <c:pt idx="2807">
                  <c:v>2.2367483415827163</c:v>
                </c:pt>
                <c:pt idx="2808">
                  <c:v>2.2378418527772466</c:v>
                </c:pt>
                <c:pt idx="2809">
                  <c:v>2.4407897923206785</c:v>
                </c:pt>
                <c:pt idx="2810">
                  <c:v>2.4433779477984898</c:v>
                </c:pt>
                <c:pt idx="2811">
                  <c:v>2.4405519893384318</c:v>
                </c:pt>
                <c:pt idx="2812">
                  <c:v>2.4420910873143682</c:v>
                </c:pt>
                <c:pt idx="2813">
                  <c:v>2.4410749139975798</c:v>
                </c:pt>
                <c:pt idx="2814">
                  <c:v>2.4357564450870486</c:v>
                </c:pt>
                <c:pt idx="2815">
                  <c:v>2.4367177804450275</c:v>
                </c:pt>
                <c:pt idx="2816">
                  <c:v>2.4375072844030017</c:v>
                </c:pt>
                <c:pt idx="2817">
                  <c:v>2.4447000565952473</c:v>
                </c:pt>
                <c:pt idx="2818">
                  <c:v>2.4470317076690558</c:v>
                </c:pt>
                <c:pt idx="2819">
                  <c:v>2.4446194073032683</c:v>
                </c:pt>
                <c:pt idx="2820">
                  <c:v>2.4454526514214088</c:v>
                </c:pt>
                <c:pt idx="2821">
                  <c:v>2.4642928591239803</c:v>
                </c:pt>
                <c:pt idx="2822">
                  <c:v>2.461592356781896</c:v>
                </c:pt>
                <c:pt idx="2823">
                  <c:v>2.45949126135804</c:v>
                </c:pt>
                <c:pt idx="2824">
                  <c:v>2.4637805737635534</c:v>
                </c:pt>
                <c:pt idx="2825">
                  <c:v>2.4627742959193375</c:v>
                </c:pt>
                <c:pt idx="2826">
                  <c:v>2.4723290816018837</c:v>
                </c:pt>
                <c:pt idx="2827">
                  <c:v>2.4701801507379688</c:v>
                </c:pt>
                <c:pt idx="2828">
                  <c:v>2.4698017226886426</c:v>
                </c:pt>
                <c:pt idx="2829">
                  <c:v>2.4696331078589746</c:v>
                </c:pt>
                <c:pt idx="2830">
                  <c:v>2.4703263740569392</c:v>
                </c:pt>
                <c:pt idx="2831">
                  <c:v>2.4705690820285975</c:v>
                </c:pt>
                <c:pt idx="2832">
                  <c:v>2.4746472529854833</c:v>
                </c:pt>
                <c:pt idx="2833">
                  <c:v>2.4733010950294689</c:v>
                </c:pt>
                <c:pt idx="2834">
                  <c:v>2.4733440688603947</c:v>
                </c:pt>
                <c:pt idx="2835">
                  <c:v>2.4112432801593298</c:v>
                </c:pt>
                <c:pt idx="2836">
                  <c:v>2.4083163919662134</c:v>
                </c:pt>
                <c:pt idx="2837">
                  <c:v>2.4294082459896051</c:v>
                </c:pt>
                <c:pt idx="2838">
                  <c:v>2.4294329439689251</c:v>
                </c:pt>
                <c:pt idx="2839">
                  <c:v>2.4329075200052737</c:v>
                </c:pt>
                <c:pt idx="2840">
                  <c:v>2.1849823881573882</c:v>
                </c:pt>
                <c:pt idx="2841">
                  <c:v>2.3550653110563093</c:v>
                </c:pt>
                <c:pt idx="2842">
                  <c:v>2.3517900075753979</c:v>
                </c:pt>
                <c:pt idx="2843">
                  <c:v>2.3482406567545571</c:v>
                </c:pt>
                <c:pt idx="2844">
                  <c:v>2.3443775344689728</c:v>
                </c:pt>
                <c:pt idx="2845">
                  <c:v>2.3630908455213344</c:v>
                </c:pt>
                <c:pt idx="2846">
                  <c:v>2.3587316827645011</c:v>
                </c:pt>
                <c:pt idx="2847">
                  <c:v>2.3552635608739756</c:v>
                </c:pt>
                <c:pt idx="2848">
                  <c:v>2.3544745699294642</c:v>
                </c:pt>
                <c:pt idx="2849">
                  <c:v>2.3641863569495403</c:v>
                </c:pt>
                <c:pt idx="2850">
                  <c:v>2.3563982602326163</c:v>
                </c:pt>
                <c:pt idx="2851">
                  <c:v>2.3462905426460434</c:v>
                </c:pt>
                <c:pt idx="2852">
                  <c:v>2.3561520903262503</c:v>
                </c:pt>
                <c:pt idx="2853">
                  <c:v>2.3659932321347794</c:v>
                </c:pt>
                <c:pt idx="2854">
                  <c:v>2.3524383200146204</c:v>
                </c:pt>
                <c:pt idx="2855">
                  <c:v>2.3499961521669208</c:v>
                </c:pt>
                <c:pt idx="2856">
                  <c:v>2.3699724178390076</c:v>
                </c:pt>
                <c:pt idx="2857">
                  <c:v>2.4107487101416902</c:v>
                </c:pt>
                <c:pt idx="2858">
                  <c:v>2.4120182869825126</c:v>
                </c:pt>
                <c:pt idx="2859">
                  <c:v>2.4133425819399714</c:v>
                </c:pt>
                <c:pt idx="2860">
                  <c:v>2.4150694726233497</c:v>
                </c:pt>
                <c:pt idx="2861">
                  <c:v>2.3988604117265844</c:v>
                </c:pt>
                <c:pt idx="2862">
                  <c:v>2.3901212161555643</c:v>
                </c:pt>
                <c:pt idx="2863">
                  <c:v>2.3839697915196081</c:v>
                </c:pt>
                <c:pt idx="2864">
                  <c:v>2.3948711934888784</c:v>
                </c:pt>
                <c:pt idx="2865">
                  <c:v>2.3909828149411601</c:v>
                </c:pt>
                <c:pt idx="2866">
                  <c:v>1.636948273096392</c:v>
                </c:pt>
                <c:pt idx="2867">
                  <c:v>1.515688335836773</c:v>
                </c:pt>
                <c:pt idx="2868">
                  <c:v>1.5130465992718356</c:v>
                </c:pt>
                <c:pt idx="2869">
                  <c:v>1.5336155845975021</c:v>
                </c:pt>
                <c:pt idx="2870">
                  <c:v>2.3462184219373916</c:v>
                </c:pt>
                <c:pt idx="2871">
                  <c:v>2.3430067404359125</c:v>
                </c:pt>
                <c:pt idx="2872">
                  <c:v>2.3243647916369161</c:v>
                </c:pt>
                <c:pt idx="2873">
                  <c:v>2.3235341804028105</c:v>
                </c:pt>
                <c:pt idx="2874">
                  <c:v>2.3399825450396294</c:v>
                </c:pt>
                <c:pt idx="2875">
                  <c:v>2.354594304564495</c:v>
                </c:pt>
                <c:pt idx="2876">
                  <c:v>2.3515737571325266</c:v>
                </c:pt>
                <c:pt idx="2877">
                  <c:v>3.0603795954200206</c:v>
                </c:pt>
                <c:pt idx="2878">
                  <c:v>3.0644288630891969</c:v>
                </c:pt>
                <c:pt idx="2879">
                  <c:v>3.0688881903198633</c:v>
                </c:pt>
                <c:pt idx="2880">
                  <c:v>3.0732987984403595</c:v>
                </c:pt>
                <c:pt idx="2881">
                  <c:v>3.0769402501347702</c:v>
                </c:pt>
                <c:pt idx="2882">
                  <c:v>3.0799057132982472</c:v>
                </c:pt>
                <c:pt idx="2883">
                  <c:v>3.0483667348868577</c:v>
                </c:pt>
                <c:pt idx="2884">
                  <c:v>3.5106600886660182</c:v>
                </c:pt>
                <c:pt idx="2885">
                  <c:v>3.5109922325722058</c:v>
                </c:pt>
                <c:pt idx="2886">
                  <c:v>3.5075580876673875</c:v>
                </c:pt>
                <c:pt idx="2887">
                  <c:v>3.4848095768704508</c:v>
                </c:pt>
                <c:pt idx="2888">
                  <c:v>3.4808684432970782</c:v>
                </c:pt>
                <c:pt idx="2889">
                  <c:v>3.4811323599182136</c:v>
                </c:pt>
                <c:pt idx="2890">
                  <c:v>3.4792635645747962</c:v>
                </c:pt>
                <c:pt idx="2891">
                  <c:v>3.4767564878311719</c:v>
                </c:pt>
                <c:pt idx="2892">
                  <c:v>3.4770246068868103</c:v>
                </c:pt>
                <c:pt idx="2893">
                  <c:v>3.4647341864498666</c:v>
                </c:pt>
                <c:pt idx="2894">
                  <c:v>3.4694883436358945</c:v>
                </c:pt>
                <c:pt idx="2895">
                  <c:v>3.4633120410479155</c:v>
                </c:pt>
                <c:pt idx="2896">
                  <c:v>2.9367365387835318</c:v>
                </c:pt>
                <c:pt idx="2897">
                  <c:v>2.936614295159131</c:v>
                </c:pt>
                <c:pt idx="2898">
                  <c:v>2.9532172852684644</c:v>
                </c:pt>
                <c:pt idx="2899">
                  <c:v>2.9534063804498185</c:v>
                </c:pt>
                <c:pt idx="2900">
                  <c:v>2.9440934806051411</c:v>
                </c:pt>
                <c:pt idx="2901">
                  <c:v>1.9738842079354795</c:v>
                </c:pt>
                <c:pt idx="2902">
                  <c:v>1.9666484158324744</c:v>
                </c:pt>
                <c:pt idx="2903">
                  <c:v>1.967366495101724</c:v>
                </c:pt>
                <c:pt idx="2904">
                  <c:v>1.9688052023838232</c:v>
                </c:pt>
                <c:pt idx="2905">
                  <c:v>1.9601686492385475</c:v>
                </c:pt>
                <c:pt idx="2906">
                  <c:v>1.9495736454385431</c:v>
                </c:pt>
                <c:pt idx="2907">
                  <c:v>1.9489637191763116</c:v>
                </c:pt>
                <c:pt idx="2908">
                  <c:v>1.5306182694681594</c:v>
                </c:pt>
                <c:pt idx="2909">
                  <c:v>2.9440872504939999</c:v>
                </c:pt>
                <c:pt idx="2910">
                  <c:v>2.941322405490554</c:v>
                </c:pt>
                <c:pt idx="2911">
                  <c:v>2.936447435892052</c:v>
                </c:pt>
                <c:pt idx="2912">
                  <c:v>2.9342928130520547</c:v>
                </c:pt>
                <c:pt idx="2913">
                  <c:v>2.9324886271127455</c:v>
                </c:pt>
                <c:pt idx="2914">
                  <c:v>2.9324019205186858</c:v>
                </c:pt>
                <c:pt idx="2915">
                  <c:v>2.7148703153773956</c:v>
                </c:pt>
                <c:pt idx="2916">
                  <c:v>2.6980758966715834</c:v>
                </c:pt>
                <c:pt idx="2917">
                  <c:v>2.7019151805356927</c:v>
                </c:pt>
                <c:pt idx="2918">
                  <c:v>2.706781796456756</c:v>
                </c:pt>
                <c:pt idx="2919">
                  <c:v>2.704171119791237</c:v>
                </c:pt>
                <c:pt idx="2920">
                  <c:v>3.2741369439322972</c:v>
                </c:pt>
                <c:pt idx="2921">
                  <c:v>3.2721209298211784</c:v>
                </c:pt>
                <c:pt idx="2922">
                  <c:v>3.2804987440496332</c:v>
                </c:pt>
                <c:pt idx="2923">
                  <c:v>3.2797817478492903</c:v>
                </c:pt>
                <c:pt idx="2924">
                  <c:v>3.2785310918962414</c:v>
                </c:pt>
                <c:pt idx="2925">
                  <c:v>3.2640757755149052</c:v>
                </c:pt>
                <c:pt idx="2926">
                  <c:v>3.2715792685474092</c:v>
                </c:pt>
                <c:pt idx="2927">
                  <c:v>3.9153849005999328</c:v>
                </c:pt>
                <c:pt idx="2928">
                  <c:v>3.8977579389900603</c:v>
                </c:pt>
                <c:pt idx="2929">
                  <c:v>3.8970898395445652</c:v>
                </c:pt>
                <c:pt idx="2930">
                  <c:v>3.8931929198119342</c:v>
                </c:pt>
                <c:pt idx="2931">
                  <c:v>4.468817800680716</c:v>
                </c:pt>
                <c:pt idx="2932">
                  <c:v>4.465312454081432</c:v>
                </c:pt>
                <c:pt idx="2933">
                  <c:v>4.4676353161461329</c:v>
                </c:pt>
                <c:pt idx="2934">
                  <c:v>4.4783228369093315</c:v>
                </c:pt>
                <c:pt idx="2935">
                  <c:v>4.4832406990668456</c:v>
                </c:pt>
                <c:pt idx="2936">
                  <c:v>4.4882022139137696</c:v>
                </c:pt>
                <c:pt idx="2937">
                  <c:v>4.4955553665713417</c:v>
                </c:pt>
                <c:pt idx="2938">
                  <c:v>4.4932133050693306</c:v>
                </c:pt>
                <c:pt idx="2939">
                  <c:v>4.4903309217318661</c:v>
                </c:pt>
                <c:pt idx="2940">
                  <c:v>3.7260959736337771</c:v>
                </c:pt>
                <c:pt idx="2941">
                  <c:v>3.7131351148978458</c:v>
                </c:pt>
                <c:pt idx="2942">
                  <c:v>3.7219443219928547</c:v>
                </c:pt>
                <c:pt idx="2943">
                  <c:v>3.7371200433582454</c:v>
                </c:pt>
                <c:pt idx="2944">
                  <c:v>3.7883990611745908</c:v>
                </c:pt>
                <c:pt idx="2945">
                  <c:v>3.7866956691567588</c:v>
                </c:pt>
                <c:pt idx="2946">
                  <c:v>3.7396956450765351</c:v>
                </c:pt>
                <c:pt idx="2947">
                  <c:v>3.7268470079419824</c:v>
                </c:pt>
                <c:pt idx="2948">
                  <c:v>3.7309798713927291</c:v>
                </c:pt>
                <c:pt idx="2949">
                  <c:v>3.7286248959293329</c:v>
                </c:pt>
                <c:pt idx="2950">
                  <c:v>3.7319678122072686</c:v>
                </c:pt>
                <c:pt idx="2951">
                  <c:v>3.1589328069372757</c:v>
                </c:pt>
                <c:pt idx="2952">
                  <c:v>3.1599530550196442</c:v>
                </c:pt>
                <c:pt idx="2953">
                  <c:v>3.1534019243695872</c:v>
                </c:pt>
                <c:pt idx="2954">
                  <c:v>3.2102089907346545</c:v>
                </c:pt>
                <c:pt idx="2955">
                  <c:v>7.100090385216645</c:v>
                </c:pt>
                <c:pt idx="2956">
                  <c:v>7.1024295884804935</c:v>
                </c:pt>
                <c:pt idx="2957">
                  <c:v>7.0931923988847432</c:v>
                </c:pt>
                <c:pt idx="2958">
                  <c:v>7.0972063056532724</c:v>
                </c:pt>
                <c:pt idx="2959">
                  <c:v>7.0960062364212764</c:v>
                </c:pt>
                <c:pt idx="2960">
                  <c:v>7.0955617103983695</c:v>
                </c:pt>
                <c:pt idx="2961">
                  <c:v>7.1002453598054398</c:v>
                </c:pt>
                <c:pt idx="2962">
                  <c:v>5.8062691414306151</c:v>
                </c:pt>
                <c:pt idx="2963">
                  <c:v>5.8044903546782312</c:v>
                </c:pt>
                <c:pt idx="2964">
                  <c:v>5.8028937658894195</c:v>
                </c:pt>
                <c:pt idx="2965">
                  <c:v>5.7912972975253778</c:v>
                </c:pt>
                <c:pt idx="2966">
                  <c:v>5.7852509694986844</c:v>
                </c:pt>
                <c:pt idx="2967">
                  <c:v>5.7828671686913404</c:v>
                </c:pt>
                <c:pt idx="2968">
                  <c:v>5.7804926569558122</c:v>
                </c:pt>
                <c:pt idx="2969">
                  <c:v>5.7490724507340536</c:v>
                </c:pt>
                <c:pt idx="2970">
                  <c:v>5.7301770655974549</c:v>
                </c:pt>
                <c:pt idx="2971">
                  <c:v>5.6199277173271485</c:v>
                </c:pt>
                <c:pt idx="2972">
                  <c:v>5.6493710649006328</c:v>
                </c:pt>
                <c:pt idx="2973">
                  <c:v>5.6517778714126088</c:v>
                </c:pt>
                <c:pt idx="2974">
                  <c:v>5.6395707363368723</c:v>
                </c:pt>
                <c:pt idx="2975">
                  <c:v>5.144728793331093</c:v>
                </c:pt>
                <c:pt idx="2976">
                  <c:v>5.1760411096706624</c:v>
                </c:pt>
                <c:pt idx="2977">
                  <c:v>5.1937297243746441</c:v>
                </c:pt>
                <c:pt idx="2978">
                  <c:v>5.1931685659856441</c:v>
                </c:pt>
                <c:pt idx="2979">
                  <c:v>5.1878470607702809</c:v>
                </c:pt>
                <c:pt idx="2980">
                  <c:v>6.5009969633857887</c:v>
                </c:pt>
                <c:pt idx="2981">
                  <c:v>2.8905788102162888</c:v>
                </c:pt>
                <c:pt idx="2982">
                  <c:v>2.8914169602891002</c:v>
                </c:pt>
                <c:pt idx="2983">
                  <c:v>2.8933906141752583</c:v>
                </c:pt>
                <c:pt idx="2984">
                  <c:v>2.894237766597378</c:v>
                </c:pt>
                <c:pt idx="2985">
                  <c:v>2.8962325122876278</c:v>
                </c:pt>
                <c:pt idx="2986">
                  <c:v>-0.20157017451583692</c:v>
                </c:pt>
                <c:pt idx="2987">
                  <c:v>-0.19838654875305783</c:v>
                </c:pt>
                <c:pt idx="2988">
                  <c:v>-0.23442061531978942</c:v>
                </c:pt>
                <c:pt idx="2989">
                  <c:v>-0.23622498864529629</c:v>
                </c:pt>
                <c:pt idx="2990">
                  <c:v>-0.23688681069503037</c:v>
                </c:pt>
                <c:pt idx="2991">
                  <c:v>-0.24021211945904852</c:v>
                </c:pt>
                <c:pt idx="2992">
                  <c:v>-0.24215861758481161</c:v>
                </c:pt>
                <c:pt idx="2993">
                  <c:v>-0.27301912186785215</c:v>
                </c:pt>
                <c:pt idx="2994">
                  <c:v>0.16173880587982992</c:v>
                </c:pt>
                <c:pt idx="2995">
                  <c:v>0.16882744577064701</c:v>
                </c:pt>
                <c:pt idx="2996">
                  <c:v>0.17141364006484394</c:v>
                </c:pt>
                <c:pt idx="2997">
                  <c:v>0.17201921687987742</c:v>
                </c:pt>
                <c:pt idx="2998">
                  <c:v>0.18399051642296627</c:v>
                </c:pt>
                <c:pt idx="2999">
                  <c:v>0.19465270532234713</c:v>
                </c:pt>
                <c:pt idx="3000">
                  <c:v>0.19532185913761979</c:v>
                </c:pt>
                <c:pt idx="3001">
                  <c:v>0.18856185642788492</c:v>
                </c:pt>
                <c:pt idx="3002">
                  <c:v>0.98984818505633854</c:v>
                </c:pt>
                <c:pt idx="3003">
                  <c:v>0.99064800592351143</c:v>
                </c:pt>
                <c:pt idx="3004">
                  <c:v>0.998186921548747</c:v>
                </c:pt>
                <c:pt idx="3005">
                  <c:v>0.99536336735896724</c:v>
                </c:pt>
                <c:pt idx="3006">
                  <c:v>1.0057752610683137</c:v>
                </c:pt>
                <c:pt idx="3007">
                  <c:v>1.0144357828034658</c:v>
                </c:pt>
                <c:pt idx="3008">
                  <c:v>1.0090260534867772</c:v>
                </c:pt>
                <c:pt idx="3009">
                  <c:v>1.0114703183415645</c:v>
                </c:pt>
                <c:pt idx="3010">
                  <c:v>1.0095404756120114</c:v>
                </c:pt>
                <c:pt idx="3011">
                  <c:v>0.57924840648449849</c:v>
                </c:pt>
                <c:pt idx="3012">
                  <c:v>3.7961311610128727</c:v>
                </c:pt>
                <c:pt idx="3013">
                  <c:v>3.791538430683274</c:v>
                </c:pt>
                <c:pt idx="3014">
                  <c:v>3.820098605948941</c:v>
                </c:pt>
                <c:pt idx="3015">
                  <c:v>3.8184251592483869</c:v>
                </c:pt>
                <c:pt idx="3016">
                  <c:v>3.8194735220669598</c:v>
                </c:pt>
                <c:pt idx="3017">
                  <c:v>3.4492559754136178</c:v>
                </c:pt>
                <c:pt idx="3018">
                  <c:v>3.4414039227546751</c:v>
                </c:pt>
                <c:pt idx="3019">
                  <c:v>3.4707356934067164</c:v>
                </c:pt>
                <c:pt idx="3020">
                  <c:v>3.470947194350511</c:v>
                </c:pt>
                <c:pt idx="3021">
                  <c:v>3.4713027779980594</c:v>
                </c:pt>
                <c:pt idx="3022">
                  <c:v>3.4822541745021445</c:v>
                </c:pt>
                <c:pt idx="3023">
                  <c:v>3.4849243675508079</c:v>
                </c:pt>
                <c:pt idx="3024">
                  <c:v>3.4812970425385994</c:v>
                </c:pt>
                <c:pt idx="3025">
                  <c:v>3.1304232355878208</c:v>
                </c:pt>
                <c:pt idx="3026">
                  <c:v>3.1267282684038684</c:v>
                </c:pt>
                <c:pt idx="3027">
                  <c:v>3.1235188378166527</c:v>
                </c:pt>
                <c:pt idx="3028">
                  <c:v>3.1219342366256617</c:v>
                </c:pt>
                <c:pt idx="3029">
                  <c:v>3.1083699250761474</c:v>
                </c:pt>
                <c:pt idx="3030">
                  <c:v>3.0901753756375445</c:v>
                </c:pt>
                <c:pt idx="3031">
                  <c:v>3.8213391678188988</c:v>
                </c:pt>
                <c:pt idx="3032">
                  <c:v>3.8159163456957783</c:v>
                </c:pt>
                <c:pt idx="3033">
                  <c:v>2.1524745541417838</c:v>
                </c:pt>
                <c:pt idx="3034">
                  <c:v>2.3001587443984315</c:v>
                </c:pt>
                <c:pt idx="3035">
                  <c:v>2.2905384308664698</c:v>
                </c:pt>
                <c:pt idx="3036">
                  <c:v>2.3903371456309497</c:v>
                </c:pt>
                <c:pt idx="3037">
                  <c:v>2.3873567554591233</c:v>
                </c:pt>
                <c:pt idx="3038">
                  <c:v>2.2332252661121377</c:v>
                </c:pt>
                <c:pt idx="3039">
                  <c:v>2.2363775492682754</c:v>
                </c:pt>
                <c:pt idx="3040">
                  <c:v>2.2404925614604192</c:v>
                </c:pt>
                <c:pt idx="3041">
                  <c:v>2.2393883797410696</c:v>
                </c:pt>
                <c:pt idx="3042">
                  <c:v>2.2604057322904785</c:v>
                </c:pt>
                <c:pt idx="3043">
                  <c:v>2.3936718603043987</c:v>
                </c:pt>
                <c:pt idx="3044">
                  <c:v>2.3905274454356231</c:v>
                </c:pt>
                <c:pt idx="3045">
                  <c:v>2.3842560555064409</c:v>
                </c:pt>
                <c:pt idx="3046">
                  <c:v>2.3817806650681117</c:v>
                </c:pt>
                <c:pt idx="3047">
                  <c:v>2.3799864930524475</c:v>
                </c:pt>
                <c:pt idx="3048">
                  <c:v>2.3776305023974551</c:v>
                </c:pt>
                <c:pt idx="3049">
                  <c:v>2.4597687720827417</c:v>
                </c:pt>
                <c:pt idx="3050">
                  <c:v>2.4563909849930865</c:v>
                </c:pt>
                <c:pt idx="3051">
                  <c:v>2.4564195948882492</c:v>
                </c:pt>
                <c:pt idx="3052">
                  <c:v>2.6831994329867035</c:v>
                </c:pt>
                <c:pt idx="3053">
                  <c:v>2.6970261009218559</c:v>
                </c:pt>
                <c:pt idx="3054">
                  <c:v>2.7228982704667271</c:v>
                </c:pt>
                <c:pt idx="3055">
                  <c:v>2.7507554332338415</c:v>
                </c:pt>
                <c:pt idx="3056">
                  <c:v>2.7561413465053377</c:v>
                </c:pt>
                <c:pt idx="3057">
                  <c:v>1.9962845481660978</c:v>
                </c:pt>
                <c:pt idx="3058">
                  <c:v>1.9981795251896768</c:v>
                </c:pt>
                <c:pt idx="3059">
                  <c:v>2.0127456490559323</c:v>
                </c:pt>
                <c:pt idx="3060">
                  <c:v>2.011690895321026</c:v>
                </c:pt>
                <c:pt idx="3061">
                  <c:v>2.0121571729840309</c:v>
                </c:pt>
                <c:pt idx="3062">
                  <c:v>1.5942906213481935</c:v>
                </c:pt>
                <c:pt idx="3063">
                  <c:v>1.6151919666196561</c:v>
                </c:pt>
                <c:pt idx="3064">
                  <c:v>1.5301155810177955</c:v>
                </c:pt>
                <c:pt idx="3065">
                  <c:v>1.417051062519584</c:v>
                </c:pt>
                <c:pt idx="3066">
                  <c:v>1.4337825532089759</c:v>
                </c:pt>
                <c:pt idx="3067">
                  <c:v>1.3427683936614003</c:v>
                </c:pt>
                <c:pt idx="3068">
                  <c:v>1.3538789527526689</c:v>
                </c:pt>
                <c:pt idx="3069">
                  <c:v>1.441434016786538</c:v>
                </c:pt>
                <c:pt idx="3070">
                  <c:v>1.4411763963795692</c:v>
                </c:pt>
                <c:pt idx="3071">
                  <c:v>1.4348292362398352</c:v>
                </c:pt>
                <c:pt idx="3072">
                  <c:v>1.4394777439637565</c:v>
                </c:pt>
                <c:pt idx="3073">
                  <c:v>1.3986249973283802</c:v>
                </c:pt>
                <c:pt idx="3074">
                  <c:v>1.4047537933572483</c:v>
                </c:pt>
                <c:pt idx="3075">
                  <c:v>1.3887920834191403</c:v>
                </c:pt>
                <c:pt idx="3076">
                  <c:v>1.392973728502878</c:v>
                </c:pt>
                <c:pt idx="3077">
                  <c:v>1.395754151398839</c:v>
                </c:pt>
                <c:pt idx="3078">
                  <c:v>1.3607394911709065</c:v>
                </c:pt>
                <c:pt idx="3079">
                  <c:v>1.3614958432925213</c:v>
                </c:pt>
                <c:pt idx="3080">
                  <c:v>1.2210393264101613</c:v>
                </c:pt>
                <c:pt idx="3081">
                  <c:v>1.2225101194092949</c:v>
                </c:pt>
                <c:pt idx="3082">
                  <c:v>1.2163115025928726</c:v>
                </c:pt>
                <c:pt idx="3083">
                  <c:v>0.65843838321349812</c:v>
                </c:pt>
                <c:pt idx="3084">
                  <c:v>0.52888424546887136</c:v>
                </c:pt>
                <c:pt idx="3085">
                  <c:v>0.35194312717768272</c:v>
                </c:pt>
                <c:pt idx="3086">
                  <c:v>6.845794942510619E-2</c:v>
                </c:pt>
                <c:pt idx="3087">
                  <c:v>2.1287523648441331E-2</c:v>
                </c:pt>
                <c:pt idx="3088">
                  <c:v>0.65268861977681858</c:v>
                </c:pt>
                <c:pt idx="3089">
                  <c:v>0.63628364494381817</c:v>
                </c:pt>
                <c:pt idx="3090">
                  <c:v>1.8946454209665797</c:v>
                </c:pt>
                <c:pt idx="3091">
                  <c:v>1.8995428453143672</c:v>
                </c:pt>
                <c:pt idx="3092">
                  <c:v>1.9336803813155043</c:v>
                </c:pt>
                <c:pt idx="3093">
                  <c:v>1.9604221102037678</c:v>
                </c:pt>
                <c:pt idx="3094">
                  <c:v>1.9568618405771963</c:v>
                </c:pt>
                <c:pt idx="3095">
                  <c:v>1.9549752299047689</c:v>
                </c:pt>
                <c:pt idx="3096">
                  <c:v>1.9530378336847762</c:v>
                </c:pt>
                <c:pt idx="3097">
                  <c:v>1.9582777679935419</c:v>
                </c:pt>
                <c:pt idx="3098">
                  <c:v>1.9551147960971693</c:v>
                </c:pt>
                <c:pt idx="3099">
                  <c:v>1.9493491054458512</c:v>
                </c:pt>
                <c:pt idx="3100">
                  <c:v>1.9433047349434507</c:v>
                </c:pt>
                <c:pt idx="3101">
                  <c:v>1.9366929868355705</c:v>
                </c:pt>
                <c:pt idx="3102">
                  <c:v>1.9303735589656628</c:v>
                </c:pt>
                <c:pt idx="3103">
                  <c:v>1.9228809816431081</c:v>
                </c:pt>
                <c:pt idx="3104">
                  <c:v>1.914068900887641</c:v>
                </c:pt>
                <c:pt idx="3105">
                  <c:v>1.9045861599141074</c:v>
                </c:pt>
                <c:pt idx="3106">
                  <c:v>1.9523628750511735</c:v>
                </c:pt>
                <c:pt idx="3107">
                  <c:v>2.8275330847726146</c:v>
                </c:pt>
                <c:pt idx="3108">
                  <c:v>2.8287735343779672</c:v>
                </c:pt>
                <c:pt idx="3109">
                  <c:v>2.9702532410829852</c:v>
                </c:pt>
                <c:pt idx="3110">
                  <c:v>2.9959360172038116</c:v>
                </c:pt>
                <c:pt idx="3111">
                  <c:v>3.1831283682450469</c:v>
                </c:pt>
                <c:pt idx="3112">
                  <c:v>3.2640449225217565</c:v>
                </c:pt>
                <c:pt idx="3113">
                  <c:v>3.2846350933102646</c:v>
                </c:pt>
                <c:pt idx="3114">
                  <c:v>3.282910852019262</c:v>
                </c:pt>
                <c:pt idx="3115">
                  <c:v>3.2800609349819925</c:v>
                </c:pt>
                <c:pt idx="3116">
                  <c:v>3.2749549781345291</c:v>
                </c:pt>
                <c:pt idx="3117">
                  <c:v>3.2735800767388143</c:v>
                </c:pt>
                <c:pt idx="3118">
                  <c:v>3.2694351538945998</c:v>
                </c:pt>
                <c:pt idx="3119">
                  <c:v>3.262504062816018</c:v>
                </c:pt>
                <c:pt idx="3120">
                  <c:v>3.259024202262506</c:v>
                </c:pt>
                <c:pt idx="3121">
                  <c:v>2.8434815575995271</c:v>
                </c:pt>
                <c:pt idx="3122">
                  <c:v>2.840259383900837</c:v>
                </c:pt>
                <c:pt idx="3123">
                  <c:v>2.8401013799397328</c:v>
                </c:pt>
                <c:pt idx="3124">
                  <c:v>2.8395919053235756</c:v>
                </c:pt>
                <c:pt idx="3125">
                  <c:v>2.8406147048825807</c:v>
                </c:pt>
                <c:pt idx="3126">
                  <c:v>2.8403567176653746</c:v>
                </c:pt>
                <c:pt idx="3127">
                  <c:v>2.8401107715732339</c:v>
                </c:pt>
                <c:pt idx="3128">
                  <c:v>2.8432128605802429</c:v>
                </c:pt>
                <c:pt idx="3129">
                  <c:v>2.8496019261408669</c:v>
                </c:pt>
                <c:pt idx="3130">
                  <c:v>2.8527698734474671</c:v>
                </c:pt>
                <c:pt idx="3131">
                  <c:v>2.8506931840855612</c:v>
                </c:pt>
                <c:pt idx="3132">
                  <c:v>2.8454526554932857</c:v>
                </c:pt>
                <c:pt idx="3133">
                  <c:v>2.8460571169714819</c:v>
                </c:pt>
                <c:pt idx="3134">
                  <c:v>2.8482113852097264</c:v>
                </c:pt>
                <c:pt idx="3135">
                  <c:v>2.8526555109607798</c:v>
                </c:pt>
                <c:pt idx="3136">
                  <c:v>2.8539676617877641</c:v>
                </c:pt>
                <c:pt idx="3137">
                  <c:v>2.8449750878816031</c:v>
                </c:pt>
                <c:pt idx="3138">
                  <c:v>1.5095330054867091</c:v>
                </c:pt>
                <c:pt idx="3139">
                  <c:v>2.7595435032380582</c:v>
                </c:pt>
                <c:pt idx="3140">
                  <c:v>2.7587546732024997</c:v>
                </c:pt>
                <c:pt idx="3141">
                  <c:v>2.7120358672419504</c:v>
                </c:pt>
                <c:pt idx="3142">
                  <c:v>2.7203900152435043</c:v>
                </c:pt>
                <c:pt idx="3143">
                  <c:v>3.5143138286620808</c:v>
                </c:pt>
                <c:pt idx="3144">
                  <c:v>3.4912464846309779</c:v>
                </c:pt>
                <c:pt idx="3145">
                  <c:v>3.4934842544242319</c:v>
                </c:pt>
                <c:pt idx="3146">
                  <c:v>3.4930004365331082</c:v>
                </c:pt>
                <c:pt idx="3147">
                  <c:v>3.4927981037288962</c:v>
                </c:pt>
                <c:pt idx="3148">
                  <c:v>3.4936443260157204</c:v>
                </c:pt>
                <c:pt idx="3149">
                  <c:v>3.4923809690503891</c:v>
                </c:pt>
                <c:pt idx="3150">
                  <c:v>3.4883831383985284</c:v>
                </c:pt>
                <c:pt idx="3151">
                  <c:v>3.4866082711888451</c:v>
                </c:pt>
                <c:pt idx="3152">
                  <c:v>3.4845566748346815</c:v>
                </c:pt>
                <c:pt idx="3153">
                  <c:v>3.4843882793410637</c:v>
                </c:pt>
                <c:pt idx="3154">
                  <c:v>3.8799594112072096</c:v>
                </c:pt>
                <c:pt idx="3155">
                  <c:v>3.8732813706873448</c:v>
                </c:pt>
                <c:pt idx="3156">
                  <c:v>3.8697355589282445</c:v>
                </c:pt>
                <c:pt idx="3157">
                  <c:v>3.8747963849503946</c:v>
                </c:pt>
                <c:pt idx="3158">
                  <c:v>3.8830321666920882</c:v>
                </c:pt>
                <c:pt idx="3159">
                  <c:v>3.8845044469462371</c:v>
                </c:pt>
                <c:pt idx="3160">
                  <c:v>3.8813926411752777</c:v>
                </c:pt>
                <c:pt idx="3161">
                  <c:v>3.8827946850182102</c:v>
                </c:pt>
                <c:pt idx="3162">
                  <c:v>3.8837692923794638</c:v>
                </c:pt>
                <c:pt idx="3163">
                  <c:v>3.8944510199847922</c:v>
                </c:pt>
                <c:pt idx="3164">
                  <c:v>3.8890353808407205</c:v>
                </c:pt>
                <c:pt idx="3165">
                  <c:v>3.8899687638562428</c:v>
                </c:pt>
                <c:pt idx="3166">
                  <c:v>3.895217091710149</c:v>
                </c:pt>
                <c:pt idx="3167">
                  <c:v>3.9016913657278454</c:v>
                </c:pt>
                <c:pt idx="3168">
                  <c:v>3.907431472195475</c:v>
                </c:pt>
                <c:pt idx="3169">
                  <c:v>3.9127643057882109</c:v>
                </c:pt>
                <c:pt idx="3170">
                  <c:v>3.414532526804924</c:v>
                </c:pt>
                <c:pt idx="3171">
                  <c:v>3.4160810012910838</c:v>
                </c:pt>
                <c:pt idx="3172">
                  <c:v>3.9464799179307057</c:v>
                </c:pt>
                <c:pt idx="3173">
                  <c:v>3.950239405822932</c:v>
                </c:pt>
                <c:pt idx="3174">
                  <c:v>3.3217536634031335</c:v>
                </c:pt>
                <c:pt idx="3175">
                  <c:v>3.3161338675330323</c:v>
                </c:pt>
                <c:pt idx="3176">
                  <c:v>3.307543059367656</c:v>
                </c:pt>
                <c:pt idx="3177">
                  <c:v>3.3260519688490784</c:v>
                </c:pt>
                <c:pt idx="3178">
                  <c:v>4.0329300762638569</c:v>
                </c:pt>
                <c:pt idx="3179">
                  <c:v>4.0327735245683503</c:v>
                </c:pt>
                <c:pt idx="3180">
                  <c:v>4.0346403115886167</c:v>
                </c:pt>
                <c:pt idx="3181">
                  <c:v>4.0327316634561239</c:v>
                </c:pt>
                <c:pt idx="3182">
                  <c:v>4.0314871686968203</c:v>
                </c:pt>
                <c:pt idx="3183">
                  <c:v>4.0275366442221507</c:v>
                </c:pt>
                <c:pt idx="3184">
                  <c:v>4.0285315925975862</c:v>
                </c:pt>
                <c:pt idx="3185">
                  <c:v>3.6511284493273353</c:v>
                </c:pt>
                <c:pt idx="3186">
                  <c:v>3.6619904736884239</c:v>
                </c:pt>
                <c:pt idx="3187">
                  <c:v>3.6581958553588723</c:v>
                </c:pt>
                <c:pt idx="3188">
                  <c:v>3.655074377539052</c:v>
                </c:pt>
                <c:pt idx="3189">
                  <c:v>3.6564744504968636</c:v>
                </c:pt>
                <c:pt idx="3190">
                  <c:v>3.6493447408036181</c:v>
                </c:pt>
                <c:pt idx="3191">
                  <c:v>3.6480350143392717</c:v>
                </c:pt>
                <c:pt idx="3192">
                  <c:v>3.8116173382936607</c:v>
                </c:pt>
                <c:pt idx="3193">
                  <c:v>3.817894924692248</c:v>
                </c:pt>
                <c:pt idx="3194">
                  <c:v>3.8121298389111113</c:v>
                </c:pt>
                <c:pt idx="3195">
                  <c:v>3.817015600624309</c:v>
                </c:pt>
                <c:pt idx="3196">
                  <c:v>3.8165562933999757</c:v>
                </c:pt>
                <c:pt idx="3197">
                  <c:v>3.8059481761673792</c:v>
                </c:pt>
                <c:pt idx="3198">
                  <c:v>3.8069220243506372</c:v>
                </c:pt>
                <c:pt idx="3199">
                  <c:v>3.8068412697653806</c:v>
                </c:pt>
                <c:pt idx="3200">
                  <c:v>3.8200366603997979</c:v>
                </c:pt>
                <c:pt idx="3201">
                  <c:v>3.8229321535357039</c:v>
                </c:pt>
                <c:pt idx="3202">
                  <c:v>3.8238866960351596</c:v>
                </c:pt>
                <c:pt idx="3203">
                  <c:v>3.3114622007901797</c:v>
                </c:pt>
                <c:pt idx="3204">
                  <c:v>3.3128801935180769</c:v>
                </c:pt>
                <c:pt idx="3205">
                  <c:v>3.3171860086137315</c:v>
                </c:pt>
                <c:pt idx="3206">
                  <c:v>3.3255417223532029</c:v>
                </c:pt>
                <c:pt idx="3207">
                  <c:v>3.3295763078378093</c:v>
                </c:pt>
                <c:pt idx="3208">
                  <c:v>3.322459088957797</c:v>
                </c:pt>
                <c:pt idx="3209">
                  <c:v>2.1418212782581181</c:v>
                </c:pt>
                <c:pt idx="3210">
                  <c:v>2.143310480561408</c:v>
                </c:pt>
                <c:pt idx="3211">
                  <c:v>2.1439931987356227</c:v>
                </c:pt>
                <c:pt idx="3212">
                  <c:v>2.1460214666695689</c:v>
                </c:pt>
                <c:pt idx="3213">
                  <c:v>2.1480827521703421</c:v>
                </c:pt>
                <c:pt idx="3214">
                  <c:v>2.1463700923087474</c:v>
                </c:pt>
                <c:pt idx="3215">
                  <c:v>2.1469464634215747</c:v>
                </c:pt>
                <c:pt idx="3216">
                  <c:v>2.147135125009286</c:v>
                </c:pt>
                <c:pt idx="3217">
                  <c:v>2.1617696249275213</c:v>
                </c:pt>
                <c:pt idx="3218">
                  <c:v>2.1623751178857749</c:v>
                </c:pt>
                <c:pt idx="3219">
                  <c:v>2.1559718031058268</c:v>
                </c:pt>
                <c:pt idx="3220">
                  <c:v>2.154604111296238</c:v>
                </c:pt>
                <c:pt idx="3221">
                  <c:v>2.1524727438193905</c:v>
                </c:pt>
                <c:pt idx="3222">
                  <c:v>2.1484732092751946</c:v>
                </c:pt>
                <c:pt idx="3223">
                  <c:v>1.3613003589261878</c:v>
                </c:pt>
                <c:pt idx="3224">
                  <c:v>1.3491043762824888</c:v>
                </c:pt>
                <c:pt idx="3225">
                  <c:v>1.348438884535218</c:v>
                </c:pt>
                <c:pt idx="3226">
                  <c:v>1.3480687853981888</c:v>
                </c:pt>
                <c:pt idx="3227">
                  <c:v>1.3474422247379905</c:v>
                </c:pt>
                <c:pt idx="3228">
                  <c:v>1.360871154124371</c:v>
                </c:pt>
                <c:pt idx="3229">
                  <c:v>1.3313150506579394</c:v>
                </c:pt>
                <c:pt idx="3230">
                  <c:v>1.3537618251291259</c:v>
                </c:pt>
                <c:pt idx="3231">
                  <c:v>1.3708404720117389</c:v>
                </c:pt>
                <c:pt idx="3232">
                  <c:v>2.5865622982733969</c:v>
                </c:pt>
                <c:pt idx="3233">
                  <c:v>2.5919484534081008</c:v>
                </c:pt>
                <c:pt idx="3234">
                  <c:v>2.5626411491184617</c:v>
                </c:pt>
                <c:pt idx="3235">
                  <c:v>2.5605954656371113</c:v>
                </c:pt>
                <c:pt idx="3236">
                  <c:v>2.5571477670760423</c:v>
                </c:pt>
                <c:pt idx="3237">
                  <c:v>2.5503384641558888</c:v>
                </c:pt>
                <c:pt idx="3238">
                  <c:v>2.5465545061937798</c:v>
                </c:pt>
                <c:pt idx="3239">
                  <c:v>2.7756275727871818</c:v>
                </c:pt>
                <c:pt idx="3240">
                  <c:v>2.7913012885497448</c:v>
                </c:pt>
                <c:pt idx="3241">
                  <c:v>2.7893223500582791</c:v>
                </c:pt>
                <c:pt idx="3242">
                  <c:v>2.7931287288245459</c:v>
                </c:pt>
                <c:pt idx="3243">
                  <c:v>3.6496646888114062</c:v>
                </c:pt>
                <c:pt idx="3244">
                  <c:v>3.637967169621716</c:v>
                </c:pt>
                <c:pt idx="3245">
                  <c:v>3.6436445556124335</c:v>
                </c:pt>
                <c:pt idx="3246">
                  <c:v>3.6445551304303931</c:v>
                </c:pt>
                <c:pt idx="3247">
                  <c:v>3.6614965179388275</c:v>
                </c:pt>
                <c:pt idx="3248">
                  <c:v>3.6814139903276826</c:v>
                </c:pt>
                <c:pt idx="3249">
                  <c:v>3.6912127105709756</c:v>
                </c:pt>
                <c:pt idx="3250">
                  <c:v>3.7007468122556557</c:v>
                </c:pt>
                <c:pt idx="3251">
                  <c:v>3.779278501230388</c:v>
                </c:pt>
                <c:pt idx="3252">
                  <c:v>3.7826624026145925</c:v>
                </c:pt>
                <c:pt idx="3253">
                  <c:v>3.785513508724546</c:v>
                </c:pt>
                <c:pt idx="3254">
                  <c:v>4.2034637638936658</c:v>
                </c:pt>
                <c:pt idx="3255">
                  <c:v>4.1934195479431891</c:v>
                </c:pt>
                <c:pt idx="3256">
                  <c:v>4.1926526652395282</c:v>
                </c:pt>
                <c:pt idx="3257">
                  <c:v>4.1912124430558695</c:v>
                </c:pt>
                <c:pt idx="3258">
                  <c:v>4.184600843422885</c:v>
                </c:pt>
                <c:pt idx="3259">
                  <c:v>4.1713529148693391</c:v>
                </c:pt>
                <c:pt idx="3260">
                  <c:v>4.1973386670715751</c:v>
                </c:pt>
                <c:pt idx="3261">
                  <c:v>4.1936645392496672</c:v>
                </c:pt>
                <c:pt idx="3262">
                  <c:v>4.1864558608199154</c:v>
                </c:pt>
                <c:pt idx="3263">
                  <c:v>3.859379619725237</c:v>
                </c:pt>
                <c:pt idx="3264">
                  <c:v>3.8488613235065232</c:v>
                </c:pt>
                <c:pt idx="3265">
                  <c:v>3.8524463243060052</c:v>
                </c:pt>
                <c:pt idx="3266">
                  <c:v>3.8449070219670887</c:v>
                </c:pt>
                <c:pt idx="3267">
                  <c:v>3.8461324336433194</c:v>
                </c:pt>
                <c:pt idx="3268">
                  <c:v>3.8517937866740088</c:v>
                </c:pt>
                <c:pt idx="3269">
                  <c:v>3.8594309301434229</c:v>
                </c:pt>
                <c:pt idx="3270">
                  <c:v>3.7483999190612733</c:v>
                </c:pt>
                <c:pt idx="3271">
                  <c:v>3.9847807845381085</c:v>
                </c:pt>
                <c:pt idx="3272">
                  <c:v>4.6620448740321816</c:v>
                </c:pt>
                <c:pt idx="3273">
                  <c:v>4.6638834331161476</c:v>
                </c:pt>
                <c:pt idx="3274">
                  <c:v>3.7467227757947121</c:v>
                </c:pt>
                <c:pt idx="3275">
                  <c:v>3.7435921806263606</c:v>
                </c:pt>
                <c:pt idx="3276">
                  <c:v>4.27435053999245</c:v>
                </c:pt>
                <c:pt idx="3277">
                  <c:v>4.1738465929529767</c:v>
                </c:pt>
                <c:pt idx="3278">
                  <c:v>4.1648809359476555</c:v>
                </c:pt>
                <c:pt idx="3279">
                  <c:v>4.1583318027951517</c:v>
                </c:pt>
                <c:pt idx="3280">
                  <c:v>4.1563554268502294</c:v>
                </c:pt>
                <c:pt idx="3281">
                  <c:v>4.1543402368100857</c:v>
                </c:pt>
                <c:pt idx="3282">
                  <c:v>4.1535829090698595</c:v>
                </c:pt>
                <c:pt idx="3283">
                  <c:v>4.1545051248162146</c:v>
                </c:pt>
                <c:pt idx="3284">
                  <c:v>4.1560618891328742</c:v>
                </c:pt>
                <c:pt idx="3285">
                  <c:v>3.4278153183259521</c:v>
                </c:pt>
                <c:pt idx="3286">
                  <c:v>3.4283475271371184</c:v>
                </c:pt>
                <c:pt idx="3287">
                  <c:v>3.4287945088768117</c:v>
                </c:pt>
                <c:pt idx="3288">
                  <c:v>3.429526979342457</c:v>
                </c:pt>
                <c:pt idx="3289">
                  <c:v>3.4065797477462989</c:v>
                </c:pt>
                <c:pt idx="3290">
                  <c:v>3.4039479261342587</c:v>
                </c:pt>
                <c:pt idx="3291">
                  <c:v>3.4072641247715971</c:v>
                </c:pt>
                <c:pt idx="3292">
                  <c:v>3.4048994626154099</c:v>
                </c:pt>
                <c:pt idx="3293">
                  <c:v>3.4028210271829566</c:v>
                </c:pt>
                <c:pt idx="3294">
                  <c:v>3.4039933186902038</c:v>
                </c:pt>
                <c:pt idx="3295">
                  <c:v>3.4081585587943977</c:v>
                </c:pt>
                <c:pt idx="3296">
                  <c:v>3.4046450130116352</c:v>
                </c:pt>
                <c:pt idx="3297">
                  <c:v>3.2898386768591408</c:v>
                </c:pt>
                <c:pt idx="3298">
                  <c:v>2.8497364030376939</c:v>
                </c:pt>
                <c:pt idx="3299">
                  <c:v>2.8511085573541806</c:v>
                </c:pt>
                <c:pt idx="3300">
                  <c:v>2.8517164315861274</c:v>
                </c:pt>
                <c:pt idx="3301">
                  <c:v>3.7000590506874906</c:v>
                </c:pt>
                <c:pt idx="3302">
                  <c:v>3.6426753965634511</c:v>
                </c:pt>
                <c:pt idx="3303">
                  <c:v>2.7830219032728332</c:v>
                </c:pt>
                <c:pt idx="3304">
                  <c:v>2.7812141094015379</c:v>
                </c:pt>
                <c:pt idx="3305">
                  <c:v>2.7799569479808639</c:v>
                </c:pt>
                <c:pt idx="3306">
                  <c:v>2.7289449929203116</c:v>
                </c:pt>
                <c:pt idx="3307">
                  <c:v>2.2049437860171981</c:v>
                </c:pt>
                <c:pt idx="3308">
                  <c:v>2.226202002754845</c:v>
                </c:pt>
                <c:pt idx="3309">
                  <c:v>2.226672815187146</c:v>
                </c:pt>
                <c:pt idx="3310">
                  <c:v>2.2261733160432371</c:v>
                </c:pt>
                <c:pt idx="3311">
                  <c:v>2.2256665879014448</c:v>
                </c:pt>
                <c:pt idx="3312">
                  <c:v>2.2251424279990339</c:v>
                </c:pt>
                <c:pt idx="3313">
                  <c:v>2.224566574689482</c:v>
                </c:pt>
                <c:pt idx="3314">
                  <c:v>2.2241769472042128</c:v>
                </c:pt>
                <c:pt idx="3315">
                  <c:v>2.2261960045538705</c:v>
                </c:pt>
                <c:pt idx="3316">
                  <c:v>2.2378644103243142</c:v>
                </c:pt>
                <c:pt idx="3317">
                  <c:v>2.2352249945581111</c:v>
                </c:pt>
                <c:pt idx="3318">
                  <c:v>2.2416409957576091</c:v>
                </c:pt>
                <c:pt idx="3319">
                  <c:v>2.2459109884349973</c:v>
                </c:pt>
                <c:pt idx="3320">
                  <c:v>2.4332199406960049</c:v>
                </c:pt>
                <c:pt idx="3321">
                  <c:v>2.4328636366324092</c:v>
                </c:pt>
                <c:pt idx="3322">
                  <c:v>2.4321513199037739</c:v>
                </c:pt>
                <c:pt idx="3323">
                  <c:v>2.4291749057111058</c:v>
                </c:pt>
                <c:pt idx="3324">
                  <c:v>2.4307090913793168</c:v>
                </c:pt>
                <c:pt idx="3325">
                  <c:v>2.4310463815543413</c:v>
                </c:pt>
                <c:pt idx="3326">
                  <c:v>2.4197915971920905</c:v>
                </c:pt>
                <c:pt idx="3327">
                  <c:v>2.4262369557247103</c:v>
                </c:pt>
                <c:pt idx="3328">
                  <c:v>2.4520610660605251</c:v>
                </c:pt>
                <c:pt idx="3329">
                  <c:v>3.014074151953261</c:v>
                </c:pt>
                <c:pt idx="3330">
                  <c:v>3.0074661036729196</c:v>
                </c:pt>
                <c:pt idx="3331">
                  <c:v>3.0081329758221083</c:v>
                </c:pt>
                <c:pt idx="3332">
                  <c:v>1.5864415297511074</c:v>
                </c:pt>
                <c:pt idx="3333">
                  <c:v>1.5873741468925509</c:v>
                </c:pt>
                <c:pt idx="3334">
                  <c:v>2.440437330320492</c:v>
                </c:pt>
                <c:pt idx="3335">
                  <c:v>2.4480683067618592</c:v>
                </c:pt>
                <c:pt idx="3336">
                  <c:v>2.4815598631563787</c:v>
                </c:pt>
                <c:pt idx="3337">
                  <c:v>2.4759110683169139</c:v>
                </c:pt>
                <c:pt idx="3338">
                  <c:v>2.5363450892116481</c:v>
                </c:pt>
                <c:pt idx="3339">
                  <c:v>2.538825088928848</c:v>
                </c:pt>
                <c:pt idx="3340">
                  <c:v>2.5449011085427244</c:v>
                </c:pt>
                <c:pt idx="3341">
                  <c:v>2.5480737413108985</c:v>
                </c:pt>
                <c:pt idx="3342">
                  <c:v>2.5496688316407363</c:v>
                </c:pt>
                <c:pt idx="3343">
                  <c:v>2.5514357446683653</c:v>
                </c:pt>
                <c:pt idx="3344">
                  <c:v>2.5535091526769893</c:v>
                </c:pt>
                <c:pt idx="3345">
                  <c:v>2.5588856378650187</c:v>
                </c:pt>
                <c:pt idx="3346">
                  <c:v>2.9447088880447532</c:v>
                </c:pt>
                <c:pt idx="3347">
                  <c:v>2.9478464918530483</c:v>
                </c:pt>
                <c:pt idx="3348">
                  <c:v>2.9498871144551746</c:v>
                </c:pt>
                <c:pt idx="3349">
                  <c:v>2.9440674758396037</c:v>
                </c:pt>
                <c:pt idx="3350">
                  <c:v>2.9403182801676393</c:v>
                </c:pt>
                <c:pt idx="3351">
                  <c:v>2.8485926801247849</c:v>
                </c:pt>
                <c:pt idx="3352">
                  <c:v>3.1888082397885595</c:v>
                </c:pt>
                <c:pt idx="3353">
                  <c:v>3.1766174155576499</c:v>
                </c:pt>
                <c:pt idx="3354">
                  <c:v>3.1771758166880888</c:v>
                </c:pt>
                <c:pt idx="3355">
                  <c:v>3.8365393781945998</c:v>
                </c:pt>
                <c:pt idx="3356">
                  <c:v>3.8474244574506162</c:v>
                </c:pt>
                <c:pt idx="3357">
                  <c:v>3.8532086664655099</c:v>
                </c:pt>
                <c:pt idx="3358">
                  <c:v>3.8478243422699707</c:v>
                </c:pt>
                <c:pt idx="3359">
                  <c:v>3.848311779036051</c:v>
                </c:pt>
                <c:pt idx="3360">
                  <c:v>3.8548144566347124</c:v>
                </c:pt>
                <c:pt idx="3361">
                  <c:v>3.8538249904556623</c:v>
                </c:pt>
                <c:pt idx="3362">
                  <c:v>3.8292531298605641</c:v>
                </c:pt>
                <c:pt idx="3363">
                  <c:v>3.828547021304753</c:v>
                </c:pt>
                <c:pt idx="3364">
                  <c:v>3.779843350896825</c:v>
                </c:pt>
                <c:pt idx="3365">
                  <c:v>3.5234747697865068</c:v>
                </c:pt>
                <c:pt idx="3366">
                  <c:v>4.0055400433073851</c:v>
                </c:pt>
                <c:pt idx="3367">
                  <c:v>3.9578417650227609</c:v>
                </c:pt>
                <c:pt idx="3368">
                  <c:v>3.9635582022297133</c:v>
                </c:pt>
                <c:pt idx="3369">
                  <c:v>3.7963299241624604</c:v>
                </c:pt>
                <c:pt idx="3370">
                  <c:v>3.7965740244402078</c:v>
                </c:pt>
                <c:pt idx="3371">
                  <c:v>3.7932976776961351</c:v>
                </c:pt>
                <c:pt idx="3372">
                  <c:v>3.790578211503048</c:v>
                </c:pt>
                <c:pt idx="3373">
                  <c:v>3.7875845548363922</c:v>
                </c:pt>
                <c:pt idx="3374">
                  <c:v>3.780623639739491</c:v>
                </c:pt>
                <c:pt idx="3375">
                  <c:v>3.7779630653191085</c:v>
                </c:pt>
                <c:pt idx="3376">
                  <c:v>3.7687511663550191</c:v>
                </c:pt>
                <c:pt idx="3377">
                  <c:v>3.6515669488797076</c:v>
                </c:pt>
                <c:pt idx="3378">
                  <c:v>3.6436816242187846</c:v>
                </c:pt>
                <c:pt idx="3379">
                  <c:v>3.644437344226608</c:v>
                </c:pt>
                <c:pt idx="3380">
                  <c:v>3.642397708958466</c:v>
                </c:pt>
                <c:pt idx="3381">
                  <c:v>3.6372138120130413</c:v>
                </c:pt>
                <c:pt idx="3382">
                  <c:v>3.634163868825441</c:v>
                </c:pt>
                <c:pt idx="3383">
                  <c:v>3.4174602810642467</c:v>
                </c:pt>
                <c:pt idx="3384">
                  <c:v>3.428879555702351</c:v>
                </c:pt>
                <c:pt idx="3385">
                  <c:v>3.4290012571592183</c:v>
                </c:pt>
                <c:pt idx="3386">
                  <c:v>2.6505530179039036</c:v>
                </c:pt>
                <c:pt idx="3387">
                  <c:v>2.650343409006704</c:v>
                </c:pt>
                <c:pt idx="3388">
                  <c:v>2.6518486059067694</c:v>
                </c:pt>
                <c:pt idx="3389">
                  <c:v>2.6539291693819189</c:v>
                </c:pt>
                <c:pt idx="3390">
                  <c:v>2.6558149535525399</c:v>
                </c:pt>
                <c:pt idx="3391">
                  <c:v>2.6528917871152897</c:v>
                </c:pt>
                <c:pt idx="3392">
                  <c:v>2.6557316513948201</c:v>
                </c:pt>
                <c:pt idx="3393">
                  <c:v>2.6742192480529487</c:v>
                </c:pt>
                <c:pt idx="3394">
                  <c:v>2.6725359567109237</c:v>
                </c:pt>
                <c:pt idx="3395">
                  <c:v>2.7557675248327156</c:v>
                </c:pt>
                <c:pt idx="3396">
                  <c:v>2.7594634895168388</c:v>
                </c:pt>
                <c:pt idx="3397">
                  <c:v>1.2482755371633338</c:v>
                </c:pt>
                <c:pt idx="3398">
                  <c:v>2.6223972839103791</c:v>
                </c:pt>
                <c:pt idx="3399">
                  <c:v>2.6123117996612901</c:v>
                </c:pt>
                <c:pt idx="3400">
                  <c:v>2.6146513431048675</c:v>
                </c:pt>
                <c:pt idx="3401">
                  <c:v>2.6085578926708992</c:v>
                </c:pt>
                <c:pt idx="3402">
                  <c:v>2.6065056301647997</c:v>
                </c:pt>
                <c:pt idx="3403">
                  <c:v>2.7523028677205419</c:v>
                </c:pt>
                <c:pt idx="3404">
                  <c:v>2.755197929737343</c:v>
                </c:pt>
                <c:pt idx="3405">
                  <c:v>2.7569007620392805</c:v>
                </c:pt>
                <c:pt idx="3406">
                  <c:v>2.757244229682942</c:v>
                </c:pt>
                <c:pt idx="3407">
                  <c:v>2.7595811375191701</c:v>
                </c:pt>
                <c:pt idx="3408">
                  <c:v>2.6873044225638982</c:v>
                </c:pt>
                <c:pt idx="3409">
                  <c:v>2.6886912477779861</c:v>
                </c:pt>
                <c:pt idx="3410">
                  <c:v>2.6850993550935729</c:v>
                </c:pt>
                <c:pt idx="3411">
                  <c:v>2.6844263274719076</c:v>
                </c:pt>
                <c:pt idx="3412">
                  <c:v>2.6859355561660201</c:v>
                </c:pt>
                <c:pt idx="3413">
                  <c:v>2.6862707800968284</c:v>
                </c:pt>
                <c:pt idx="3414">
                  <c:v>2.6890163167743402</c:v>
                </c:pt>
                <c:pt idx="3415">
                  <c:v>2.6854755726417494</c:v>
                </c:pt>
                <c:pt idx="3416">
                  <c:v>2.6857817519333356</c:v>
                </c:pt>
                <c:pt idx="3417">
                  <c:v>2.6961246711784002</c:v>
                </c:pt>
                <c:pt idx="3418">
                  <c:v>2.6960505007903577</c:v>
                </c:pt>
                <c:pt idx="3419">
                  <c:v>2.6919184295511602</c:v>
                </c:pt>
                <c:pt idx="3420">
                  <c:v>2.6875817973269882</c:v>
                </c:pt>
                <c:pt idx="3421">
                  <c:v>2.6816677571368652</c:v>
                </c:pt>
                <c:pt idx="3422">
                  <c:v>2.6754158683164384</c:v>
                </c:pt>
                <c:pt idx="3423">
                  <c:v>2.6723132345711642</c:v>
                </c:pt>
                <c:pt idx="3424">
                  <c:v>2.6755016444767259</c:v>
                </c:pt>
                <c:pt idx="3425">
                  <c:v>2.6814401497102738</c:v>
                </c:pt>
                <c:pt idx="3426">
                  <c:v>2.6842926108125695</c:v>
                </c:pt>
                <c:pt idx="3427">
                  <c:v>2.6825100198950897</c:v>
                </c:pt>
                <c:pt idx="3428">
                  <c:v>2.6809120998913878</c:v>
                </c:pt>
                <c:pt idx="3429">
                  <c:v>1.7686990353753473</c:v>
                </c:pt>
                <c:pt idx="3430">
                  <c:v>3.2874890136932273</c:v>
                </c:pt>
                <c:pt idx="3431">
                  <c:v>3.2867730511107061</c:v>
                </c:pt>
                <c:pt idx="3432">
                  <c:v>3.2975103926855445</c:v>
                </c:pt>
                <c:pt idx="3433">
                  <c:v>3.2991592722668295</c:v>
                </c:pt>
                <c:pt idx="3434">
                  <c:v>3.2192524935703495</c:v>
                </c:pt>
                <c:pt idx="3435">
                  <c:v>3.2206655303641973</c:v>
                </c:pt>
                <c:pt idx="3436">
                  <c:v>3.2113988715019781</c:v>
                </c:pt>
                <c:pt idx="3437">
                  <c:v>3.2406903036085173</c:v>
                </c:pt>
                <c:pt idx="3438">
                  <c:v>3.2403393501446724</c:v>
                </c:pt>
                <c:pt idx="3439">
                  <c:v>3.3561242457850726</c:v>
                </c:pt>
                <c:pt idx="3440">
                  <c:v>3.3804776243325332</c:v>
                </c:pt>
                <c:pt idx="3441">
                  <c:v>3.3824903232474508</c:v>
                </c:pt>
                <c:pt idx="3442">
                  <c:v>3.3832098376417279</c:v>
                </c:pt>
                <c:pt idx="3443">
                  <c:v>3.3834280296451094</c:v>
                </c:pt>
                <c:pt idx="3444">
                  <c:v>3.3833491582104211</c:v>
                </c:pt>
                <c:pt idx="3445">
                  <c:v>3.384895803407749</c:v>
                </c:pt>
                <c:pt idx="3446">
                  <c:v>3.3849582522011721</c:v>
                </c:pt>
                <c:pt idx="3447">
                  <c:v>3.3833408854822955</c:v>
                </c:pt>
                <c:pt idx="3448">
                  <c:v>3.3751155478246795</c:v>
                </c:pt>
                <c:pt idx="3449">
                  <c:v>3.3751060207493468</c:v>
                </c:pt>
                <c:pt idx="3450">
                  <c:v>3.3734691697728976</c:v>
                </c:pt>
                <c:pt idx="3451">
                  <c:v>3.3752624938950473</c:v>
                </c:pt>
                <c:pt idx="3452">
                  <c:v>3.3767859019399937</c:v>
                </c:pt>
                <c:pt idx="3453">
                  <c:v>3.3784843917478198</c:v>
                </c:pt>
                <c:pt idx="3454">
                  <c:v>3.3782660794552428</c:v>
                </c:pt>
                <c:pt idx="3455">
                  <c:v>3.3809094445877701</c:v>
                </c:pt>
                <c:pt idx="3456">
                  <c:v>3.3811583567923282</c:v>
                </c:pt>
                <c:pt idx="3457">
                  <c:v>3.3828056703563201</c:v>
                </c:pt>
                <c:pt idx="3458">
                  <c:v>3.3846603003849385</c:v>
                </c:pt>
                <c:pt idx="3459">
                  <c:v>3.3846988462877472</c:v>
                </c:pt>
                <c:pt idx="3460">
                  <c:v>3.3851081225350081</c:v>
                </c:pt>
                <c:pt idx="3461">
                  <c:v>1.1561571939831612</c:v>
                </c:pt>
                <c:pt idx="3462">
                  <c:v>1.159490418155847</c:v>
                </c:pt>
                <c:pt idx="3463">
                  <c:v>1.1449049473126058</c:v>
                </c:pt>
                <c:pt idx="3464">
                  <c:v>1.1738149205203015</c:v>
                </c:pt>
                <c:pt idx="3465">
                  <c:v>1.0885392353038379</c:v>
                </c:pt>
                <c:pt idx="3466">
                  <c:v>1.0796248261942385</c:v>
                </c:pt>
                <c:pt idx="3467">
                  <c:v>1.0880162759115093</c:v>
                </c:pt>
                <c:pt idx="3468">
                  <c:v>1.0925359691066632</c:v>
                </c:pt>
                <c:pt idx="3469">
                  <c:v>1.098232070166701</c:v>
                </c:pt>
                <c:pt idx="3470">
                  <c:v>1.0220105184155117</c:v>
                </c:pt>
                <c:pt idx="3471">
                  <c:v>0.96884484089643919</c:v>
                </c:pt>
                <c:pt idx="3472">
                  <c:v>0.97707555700971083</c:v>
                </c:pt>
                <c:pt idx="3473">
                  <c:v>0.99256316301136327</c:v>
                </c:pt>
                <c:pt idx="3474">
                  <c:v>1.0386871245595912</c:v>
                </c:pt>
                <c:pt idx="3475">
                  <c:v>1.1047869372194465</c:v>
                </c:pt>
                <c:pt idx="3476">
                  <c:v>1.1143406712194324</c:v>
                </c:pt>
                <c:pt idx="3477">
                  <c:v>1.117559514308871</c:v>
                </c:pt>
                <c:pt idx="3478">
                  <c:v>1.1195586859853761</c:v>
                </c:pt>
                <c:pt idx="3479">
                  <c:v>1.1201547047369824</c:v>
                </c:pt>
                <c:pt idx="3480">
                  <c:v>1.1202531380807108</c:v>
                </c:pt>
                <c:pt idx="3481">
                  <c:v>1.1208433275389913</c:v>
                </c:pt>
                <c:pt idx="3482">
                  <c:v>1.1454929856685565</c:v>
                </c:pt>
                <c:pt idx="3483">
                  <c:v>1.1652684087523004</c:v>
                </c:pt>
                <c:pt idx="3484">
                  <c:v>1.1795117884704371</c:v>
                </c:pt>
                <c:pt idx="3485">
                  <c:v>1.1916623824227037</c:v>
                </c:pt>
                <c:pt idx="3486">
                  <c:v>1.2022645343715812</c:v>
                </c:pt>
                <c:pt idx="3487">
                  <c:v>1.2073990196850684</c:v>
                </c:pt>
                <c:pt idx="3488">
                  <c:v>1.207475928742777</c:v>
                </c:pt>
                <c:pt idx="3489">
                  <c:v>1.1803853628120549</c:v>
                </c:pt>
                <c:pt idx="3490">
                  <c:v>1.1830553956657774</c:v>
                </c:pt>
                <c:pt idx="3491">
                  <c:v>1.1840038504742336</c:v>
                </c:pt>
                <c:pt idx="3492">
                  <c:v>2.5705401743061085</c:v>
                </c:pt>
                <c:pt idx="3493">
                  <c:v>2.5681586247565455</c:v>
                </c:pt>
                <c:pt idx="3494">
                  <c:v>2.5636954360608852</c:v>
                </c:pt>
                <c:pt idx="3495">
                  <c:v>2.5508814827531845</c:v>
                </c:pt>
                <c:pt idx="3496">
                  <c:v>2.6156261435995374</c:v>
                </c:pt>
                <c:pt idx="3497">
                  <c:v>2.6733049997898908</c:v>
                </c:pt>
                <c:pt idx="3498">
                  <c:v>2.6687210418560805</c:v>
                </c:pt>
                <c:pt idx="3499">
                  <c:v>2.6649627932940261</c:v>
                </c:pt>
                <c:pt idx="3500">
                  <c:v>2.6580595192247056</c:v>
                </c:pt>
                <c:pt idx="3501">
                  <c:v>2.6292301189826954</c:v>
                </c:pt>
                <c:pt idx="3502">
                  <c:v>2.6297842569184988</c:v>
                </c:pt>
                <c:pt idx="3503">
                  <c:v>2.6286935824963589</c:v>
                </c:pt>
                <c:pt idx="3504">
                  <c:v>2.6312282447435802</c:v>
                </c:pt>
                <c:pt idx="3505">
                  <c:v>2.6168147871192802</c:v>
                </c:pt>
                <c:pt idx="3506">
                  <c:v>2.5519110472670383</c:v>
                </c:pt>
                <c:pt idx="3507">
                  <c:v>2.5371143993449818</c:v>
                </c:pt>
                <c:pt idx="3508">
                  <c:v>2.5377468946152959</c:v>
                </c:pt>
                <c:pt idx="3509">
                  <c:v>2.539317535553284</c:v>
                </c:pt>
                <c:pt idx="3510">
                  <c:v>2.5468822422842186</c:v>
                </c:pt>
                <c:pt idx="3511">
                  <c:v>2.545786293091103</c:v>
                </c:pt>
                <c:pt idx="3512">
                  <c:v>2.5484011510613223</c:v>
                </c:pt>
                <c:pt idx="3513">
                  <c:v>3.3442612053465646</c:v>
                </c:pt>
                <c:pt idx="3514">
                  <c:v>3.3491456042456758</c:v>
                </c:pt>
                <c:pt idx="3515">
                  <c:v>3.7008203543750358</c:v>
                </c:pt>
                <c:pt idx="3516">
                  <c:v>3.7051561125845782</c:v>
                </c:pt>
                <c:pt idx="3517">
                  <c:v>3.7091630471425665</c:v>
                </c:pt>
                <c:pt idx="3518">
                  <c:v>3.7139065742780364</c:v>
                </c:pt>
                <c:pt idx="3519">
                  <c:v>3.7177596732273637</c:v>
                </c:pt>
                <c:pt idx="3520">
                  <c:v>3.7192825572796533</c:v>
                </c:pt>
                <c:pt idx="3521">
                  <c:v>3.7224857535659752</c:v>
                </c:pt>
                <c:pt idx="3522">
                  <c:v>3.7257163475194601</c:v>
                </c:pt>
                <c:pt idx="3523">
                  <c:v>3.1344633601487555</c:v>
                </c:pt>
                <c:pt idx="3524">
                  <c:v>3.171402581892699</c:v>
                </c:pt>
                <c:pt idx="3525">
                  <c:v>3.1714211644904724</c:v>
                </c:pt>
                <c:pt idx="3526">
                  <c:v>3.1716176947945858</c:v>
                </c:pt>
                <c:pt idx="3527">
                  <c:v>3.7243912497558425</c:v>
                </c:pt>
                <c:pt idx="3528">
                  <c:v>4.145577437532439</c:v>
                </c:pt>
                <c:pt idx="3529">
                  <c:v>4.1479827217595009</c:v>
                </c:pt>
                <c:pt idx="3530">
                  <c:v>4.1444056426269782</c:v>
                </c:pt>
                <c:pt idx="3531">
                  <c:v>4.1504502995082042</c:v>
                </c:pt>
                <c:pt idx="3532">
                  <c:v>4.215663198098742</c:v>
                </c:pt>
                <c:pt idx="3533">
                  <c:v>4.2169923583433402</c:v>
                </c:pt>
                <c:pt idx="3534">
                  <c:v>4.2190629763403118</c:v>
                </c:pt>
                <c:pt idx="3535">
                  <c:v>4.5591225020368853</c:v>
                </c:pt>
                <c:pt idx="3536">
                  <c:v>4.5553857987643962</c:v>
                </c:pt>
                <c:pt idx="3537">
                  <c:v>4.5567393946573169</c:v>
                </c:pt>
                <c:pt idx="3538">
                  <c:v>4.5550155191680339</c:v>
                </c:pt>
                <c:pt idx="3539">
                  <c:v>4.5453917297548205</c:v>
                </c:pt>
                <c:pt idx="3540">
                  <c:v>4.541816347788596</c:v>
                </c:pt>
                <c:pt idx="3541">
                  <c:v>4.74160030737072</c:v>
                </c:pt>
                <c:pt idx="3542">
                  <c:v>4.7435187330032944</c:v>
                </c:pt>
                <c:pt idx="3543">
                  <c:v>4.7411368855217191</c:v>
                </c:pt>
                <c:pt idx="3544">
                  <c:v>4.3169874258358867</c:v>
                </c:pt>
                <c:pt idx="3545">
                  <c:v>4.3223255682499522</c:v>
                </c:pt>
                <c:pt idx="3546">
                  <c:v>4.0730084379267879</c:v>
                </c:pt>
                <c:pt idx="3547">
                  <c:v>4.0725079639949548</c:v>
                </c:pt>
                <c:pt idx="3548">
                  <c:v>4.0715544118854066</c:v>
                </c:pt>
                <c:pt idx="3549">
                  <c:v>4.0701325822979486</c:v>
                </c:pt>
                <c:pt idx="3550">
                  <c:v>3.9863547224694664</c:v>
                </c:pt>
                <c:pt idx="3551">
                  <c:v>3.9963986651008336</c:v>
                </c:pt>
                <c:pt idx="3552">
                  <c:v>4.0039444851886392</c:v>
                </c:pt>
                <c:pt idx="3553">
                  <c:v>4.047930319339792</c:v>
                </c:pt>
                <c:pt idx="3554">
                  <c:v>4.0516513963213612</c:v>
                </c:pt>
                <c:pt idx="3555">
                  <c:v>3.9532145211551661</c:v>
                </c:pt>
                <c:pt idx="3556">
                  <c:v>3.9572859947074113</c:v>
                </c:pt>
                <c:pt idx="3557">
                  <c:v>4.0799842100488322</c:v>
                </c:pt>
                <c:pt idx="3558">
                  <c:v>3.7723838472695745</c:v>
                </c:pt>
                <c:pt idx="3559">
                  <c:v>3.3947679426973596</c:v>
                </c:pt>
                <c:pt idx="3560">
                  <c:v>3.3863687593388607</c:v>
                </c:pt>
                <c:pt idx="3561">
                  <c:v>3.3871373223777348</c:v>
                </c:pt>
                <c:pt idx="3562">
                  <c:v>3.3676738671193038</c:v>
                </c:pt>
                <c:pt idx="3563">
                  <c:v>3.3793818345180342</c:v>
                </c:pt>
                <c:pt idx="3564">
                  <c:v>3.3779091065459061</c:v>
                </c:pt>
                <c:pt idx="3565">
                  <c:v>3.3578369452372727</c:v>
                </c:pt>
                <c:pt idx="3566">
                  <c:v>2.867509217284923</c:v>
                </c:pt>
                <c:pt idx="3567">
                  <c:v>2.8634222490030683</c:v>
                </c:pt>
                <c:pt idx="3568">
                  <c:v>2.8634125266679016</c:v>
                </c:pt>
                <c:pt idx="3569">
                  <c:v>2.8653529191415625</c:v>
                </c:pt>
                <c:pt idx="3570">
                  <c:v>2.8672543065539857</c:v>
                </c:pt>
                <c:pt idx="3571">
                  <c:v>2.8687839211302664</c:v>
                </c:pt>
                <c:pt idx="3572">
                  <c:v>2.6830218608530747</c:v>
                </c:pt>
                <c:pt idx="3573">
                  <c:v>2.716207915683071</c:v>
                </c:pt>
                <c:pt idx="3574">
                  <c:v>2.7166692212013173</c:v>
                </c:pt>
                <c:pt idx="3575">
                  <c:v>2.7179309440746762</c:v>
                </c:pt>
                <c:pt idx="3576">
                  <c:v>2.7133193298663572</c:v>
                </c:pt>
                <c:pt idx="3577">
                  <c:v>2.6985779678819481</c:v>
                </c:pt>
                <c:pt idx="3578">
                  <c:v>2.6945816324918654</c:v>
                </c:pt>
                <c:pt idx="3579">
                  <c:v>2.6938749816979</c:v>
                </c:pt>
                <c:pt idx="3580">
                  <c:v>2.69163761079085</c:v>
                </c:pt>
                <c:pt idx="3581">
                  <c:v>2.7929490555737941</c:v>
                </c:pt>
                <c:pt idx="3582">
                  <c:v>2.7861963277668647</c:v>
                </c:pt>
                <c:pt idx="3583">
                  <c:v>2.8040121965166063</c:v>
                </c:pt>
                <c:pt idx="3584">
                  <c:v>2.6747804332503482</c:v>
                </c:pt>
                <c:pt idx="3585">
                  <c:v>2.6734498008508396</c:v>
                </c:pt>
                <c:pt idx="3586">
                  <c:v>2.6740706222478527</c:v>
                </c:pt>
                <c:pt idx="3587">
                  <c:v>2.6717299736669515</c:v>
                </c:pt>
                <c:pt idx="3588">
                  <c:v>2.2779410218462361</c:v>
                </c:pt>
                <c:pt idx="3589">
                  <c:v>2.2740522014769207</c:v>
                </c:pt>
                <c:pt idx="3590">
                  <c:v>2.7275279815908702</c:v>
                </c:pt>
                <c:pt idx="3591">
                  <c:v>2.7427412561535816</c:v>
                </c:pt>
                <c:pt idx="3592">
                  <c:v>2.7412444108121528</c:v>
                </c:pt>
                <c:pt idx="3593">
                  <c:v>2.7507701041070769</c:v>
                </c:pt>
                <c:pt idx="3594">
                  <c:v>2.7469975217106768</c:v>
                </c:pt>
                <c:pt idx="3595">
                  <c:v>2.7583302978905326</c:v>
                </c:pt>
                <c:pt idx="3596">
                  <c:v>2.7615341207033932</c:v>
                </c:pt>
                <c:pt idx="3597">
                  <c:v>2.8055778373422289</c:v>
                </c:pt>
                <c:pt idx="3598">
                  <c:v>2.8089707757381497</c:v>
                </c:pt>
                <c:pt idx="3599">
                  <c:v>2.7646475922781106</c:v>
                </c:pt>
                <c:pt idx="3600">
                  <c:v>2.7633989778618915</c:v>
                </c:pt>
                <c:pt idx="3601">
                  <c:v>2.7641573755195541</c:v>
                </c:pt>
                <c:pt idx="3602">
                  <c:v>2.7643331917547531</c:v>
                </c:pt>
                <c:pt idx="3603">
                  <c:v>2.2785512671475141</c:v>
                </c:pt>
                <c:pt idx="3604">
                  <c:v>2.2872418828293721</c:v>
                </c:pt>
                <c:pt idx="3605">
                  <c:v>2.2900484509255654</c:v>
                </c:pt>
                <c:pt idx="3606">
                  <c:v>2.2935227204974193</c:v>
                </c:pt>
                <c:pt idx="3607">
                  <c:v>2.283915210954294</c:v>
                </c:pt>
                <c:pt idx="3608">
                  <c:v>2.2727121373548558</c:v>
                </c:pt>
                <c:pt idx="3609">
                  <c:v>2.2587020486279066</c:v>
                </c:pt>
                <c:pt idx="3610">
                  <c:v>2.2589353854627161</c:v>
                </c:pt>
                <c:pt idx="3611">
                  <c:v>2.2592793124575667</c:v>
                </c:pt>
                <c:pt idx="3612">
                  <c:v>2.2584469629337987</c:v>
                </c:pt>
                <c:pt idx="3613">
                  <c:v>2.2575225652889372</c:v>
                </c:pt>
                <c:pt idx="3614">
                  <c:v>2.2477035240304644</c:v>
                </c:pt>
                <c:pt idx="3615">
                  <c:v>2.2490873273885952</c:v>
                </c:pt>
                <c:pt idx="3616">
                  <c:v>2.2491781358058782</c:v>
                </c:pt>
                <c:pt idx="3617">
                  <c:v>2.3099083658648984</c:v>
                </c:pt>
                <c:pt idx="3618">
                  <c:v>2.3693927642674892</c:v>
                </c:pt>
                <c:pt idx="3619">
                  <c:v>2.413792408659432</c:v>
                </c:pt>
                <c:pt idx="3620">
                  <c:v>2.4173172979638986</c:v>
                </c:pt>
                <c:pt idx="3621">
                  <c:v>1.7871195484092748</c:v>
                </c:pt>
                <c:pt idx="3622">
                  <c:v>1.7749652988387408</c:v>
                </c:pt>
                <c:pt idx="3623">
                  <c:v>1.7289292174473241</c:v>
                </c:pt>
                <c:pt idx="3624">
                  <c:v>1.7315273920693584</c:v>
                </c:pt>
                <c:pt idx="3625">
                  <c:v>1.7342805354933626</c:v>
                </c:pt>
                <c:pt idx="3626">
                  <c:v>1.7311587566190716</c:v>
                </c:pt>
                <c:pt idx="3627">
                  <c:v>1.7404859271591944</c:v>
                </c:pt>
                <c:pt idx="3628">
                  <c:v>1.7017166630836473</c:v>
                </c:pt>
                <c:pt idx="3629">
                  <c:v>1.6967052182469415</c:v>
                </c:pt>
                <c:pt idx="3630">
                  <c:v>1.6963936606992966</c:v>
                </c:pt>
                <c:pt idx="3631">
                  <c:v>1.6953122464230936</c:v>
                </c:pt>
                <c:pt idx="3632">
                  <c:v>1.6940817478057439</c:v>
                </c:pt>
                <c:pt idx="3633">
                  <c:v>1.6926323458955577</c:v>
                </c:pt>
                <c:pt idx="3634">
                  <c:v>1.6855884533958689</c:v>
                </c:pt>
                <c:pt idx="3635">
                  <c:v>1.6426725890357172</c:v>
                </c:pt>
                <c:pt idx="3636">
                  <c:v>1.6385377153667462</c:v>
                </c:pt>
                <c:pt idx="3637">
                  <c:v>1.6345022441608337</c:v>
                </c:pt>
                <c:pt idx="3638">
                  <c:v>1.6340681325900799</c:v>
                </c:pt>
                <c:pt idx="3639">
                  <c:v>1.6341002187022586</c:v>
                </c:pt>
                <c:pt idx="3640">
                  <c:v>1.6402845571782572</c:v>
                </c:pt>
                <c:pt idx="3641">
                  <c:v>1.6381984369595002</c:v>
                </c:pt>
                <c:pt idx="3642">
                  <c:v>1.6354593218097659</c:v>
                </c:pt>
                <c:pt idx="3643">
                  <c:v>1.6371280963115484</c:v>
                </c:pt>
                <c:pt idx="3644">
                  <c:v>2.9084602689795358</c:v>
                </c:pt>
                <c:pt idx="3645">
                  <c:v>2.901612246452475</c:v>
                </c:pt>
                <c:pt idx="3646">
                  <c:v>2.89672161990983</c:v>
                </c:pt>
                <c:pt idx="3647">
                  <c:v>2.8973708361625063</c:v>
                </c:pt>
                <c:pt idx="3648">
                  <c:v>2.880650648488706</c:v>
                </c:pt>
                <c:pt idx="3649">
                  <c:v>2.8564303676288216</c:v>
                </c:pt>
                <c:pt idx="3650">
                  <c:v>3.1807023640551195</c:v>
                </c:pt>
                <c:pt idx="3651">
                  <c:v>3.2509352821598312</c:v>
                </c:pt>
                <c:pt idx="3652">
                  <c:v>3.2411821863825829</c:v>
                </c:pt>
                <c:pt idx="3653">
                  <c:v>4.1847701720824357</c:v>
                </c:pt>
                <c:pt idx="3654">
                  <c:v>4.2174621089517874</c:v>
                </c:pt>
                <c:pt idx="3655">
                  <c:v>4.2044911521889237</c:v>
                </c:pt>
                <c:pt idx="3656">
                  <c:v>4.2006603365274984</c:v>
                </c:pt>
                <c:pt idx="3657">
                  <c:v>4.2099802940647333</c:v>
                </c:pt>
                <c:pt idx="3658">
                  <c:v>4.2079361817895311</c:v>
                </c:pt>
                <c:pt idx="3659">
                  <c:v>4.213266384521364</c:v>
                </c:pt>
                <c:pt idx="3660">
                  <c:v>4.2155732822697045</c:v>
                </c:pt>
                <c:pt idx="3661">
                  <c:v>4.2940984863644136</c:v>
                </c:pt>
                <c:pt idx="3662">
                  <c:v>4.2958149875759792</c:v>
                </c:pt>
                <c:pt idx="3663">
                  <c:v>4.2975795424234828</c:v>
                </c:pt>
                <c:pt idx="3664">
                  <c:v>4.3023758324534711</c:v>
                </c:pt>
                <c:pt idx="3665">
                  <c:v>4.3047710546346707</c:v>
                </c:pt>
                <c:pt idx="3666">
                  <c:v>4.3079976950941097</c:v>
                </c:pt>
                <c:pt idx="3667">
                  <c:v>4.3104711162741385</c:v>
                </c:pt>
                <c:pt idx="3668">
                  <c:v>4.3145685327520713</c:v>
                </c:pt>
                <c:pt idx="3669">
                  <c:v>4.3173853598279184</c:v>
                </c:pt>
                <c:pt idx="3670">
                  <c:v>4.3186539315234125</c:v>
                </c:pt>
                <c:pt idx="3671">
                  <c:v>4.328527424790737</c:v>
                </c:pt>
                <c:pt idx="3672">
                  <c:v>4.3313995645218553</c:v>
                </c:pt>
                <c:pt idx="3673">
                  <c:v>4.3344440020948305</c:v>
                </c:pt>
                <c:pt idx="3674">
                  <c:v>4.3409630596780975</c:v>
                </c:pt>
                <c:pt idx="3675">
                  <c:v>4.073162501384564</c:v>
                </c:pt>
                <c:pt idx="3676">
                  <c:v>4.0728971402507419</c:v>
                </c:pt>
                <c:pt idx="3677">
                  <c:v>4.0120606499349591</c:v>
                </c:pt>
                <c:pt idx="3678">
                  <c:v>4.0070014141169485</c:v>
                </c:pt>
                <c:pt idx="3679">
                  <c:v>4.0044459985185679</c:v>
                </c:pt>
                <c:pt idx="3680">
                  <c:v>3.9948703680674602</c:v>
                </c:pt>
                <c:pt idx="3681">
                  <c:v>3.7521125239912574</c:v>
                </c:pt>
                <c:pt idx="3682">
                  <c:v>3.6876483706752206</c:v>
                </c:pt>
                <c:pt idx="3683">
                  <c:v>3.6903086808397592</c:v>
                </c:pt>
                <c:pt idx="3684">
                  <c:v>2.3263813962563296</c:v>
                </c:pt>
                <c:pt idx="3685">
                  <c:v>2.3263345660661496</c:v>
                </c:pt>
                <c:pt idx="3686">
                  <c:v>2.3318083790081623</c:v>
                </c:pt>
                <c:pt idx="3687">
                  <c:v>2.2954248947090932</c:v>
                </c:pt>
                <c:pt idx="3688">
                  <c:v>2.3254005879665467</c:v>
                </c:pt>
                <c:pt idx="3689">
                  <c:v>2.3219773637743124</c:v>
                </c:pt>
                <c:pt idx="3690">
                  <c:v>2.321150382544519</c:v>
                </c:pt>
                <c:pt idx="3691">
                  <c:v>2.3217372702747427</c:v>
                </c:pt>
                <c:pt idx="3692">
                  <c:v>2.2641757771363951</c:v>
                </c:pt>
                <c:pt idx="3693">
                  <c:v>2.2640932470829083</c:v>
                </c:pt>
                <c:pt idx="3694">
                  <c:v>2.2633754969447466</c:v>
                </c:pt>
                <c:pt idx="3695">
                  <c:v>2.2633161946853608</c:v>
                </c:pt>
                <c:pt idx="3696">
                  <c:v>2.2631764162898453</c:v>
                </c:pt>
                <c:pt idx="3697">
                  <c:v>2.2635670121757503</c:v>
                </c:pt>
                <c:pt idx="3698">
                  <c:v>2.2638690919191036</c:v>
                </c:pt>
                <c:pt idx="3699">
                  <c:v>2.2641390852093553</c:v>
                </c:pt>
                <c:pt idx="3700">
                  <c:v>2.2643499665919413</c:v>
                </c:pt>
                <c:pt idx="3701">
                  <c:v>2.2653052163788856</c:v>
                </c:pt>
                <c:pt idx="3702">
                  <c:v>2.2556720097619696</c:v>
                </c:pt>
                <c:pt idx="3703">
                  <c:v>2.2539769045703233</c:v>
                </c:pt>
                <c:pt idx="3704">
                  <c:v>2.2550134965022925</c:v>
                </c:pt>
                <c:pt idx="3705">
                  <c:v>2.2521848012074344</c:v>
                </c:pt>
                <c:pt idx="3706">
                  <c:v>2.5723909857639624</c:v>
                </c:pt>
                <c:pt idx="3707">
                  <c:v>2.5708170717917658</c:v>
                </c:pt>
                <c:pt idx="3708">
                  <c:v>2.5666235747168513</c:v>
                </c:pt>
                <c:pt idx="3709">
                  <c:v>2.5663703759604117</c:v>
                </c:pt>
                <c:pt idx="3710">
                  <c:v>2.5654978869646961</c:v>
                </c:pt>
                <c:pt idx="3711">
                  <c:v>2.5652609069514289</c:v>
                </c:pt>
                <c:pt idx="3712">
                  <c:v>2.565399153524913</c:v>
                </c:pt>
                <c:pt idx="3713">
                  <c:v>2.5654210349962852</c:v>
                </c:pt>
                <c:pt idx="3714">
                  <c:v>2.5669282399878641</c:v>
                </c:pt>
                <c:pt idx="3715">
                  <c:v>2.5666330640954391</c:v>
                </c:pt>
                <c:pt idx="3716">
                  <c:v>2.5665994381208783</c:v>
                </c:pt>
                <c:pt idx="3717">
                  <c:v>2.5590711431982687</c:v>
                </c:pt>
                <c:pt idx="3718">
                  <c:v>2.6348334034973826</c:v>
                </c:pt>
                <c:pt idx="3719">
                  <c:v>2.615450996520237</c:v>
                </c:pt>
                <c:pt idx="3720">
                  <c:v>2.6137317399686921</c:v>
                </c:pt>
                <c:pt idx="3721">
                  <c:v>2.6111574531122197</c:v>
                </c:pt>
                <c:pt idx="3722">
                  <c:v>2.6103259800646139</c:v>
                </c:pt>
                <c:pt idx="3723">
                  <c:v>2.612464490049482</c:v>
                </c:pt>
                <c:pt idx="3724">
                  <c:v>2.610485428108305</c:v>
                </c:pt>
                <c:pt idx="3725">
                  <c:v>2.6215471803545718</c:v>
                </c:pt>
                <c:pt idx="3726">
                  <c:v>2.617034148044139</c:v>
                </c:pt>
                <c:pt idx="3727">
                  <c:v>2.6196186344816992</c:v>
                </c:pt>
                <c:pt idx="3728">
                  <c:v>2.6223886951084951</c:v>
                </c:pt>
                <c:pt idx="3729">
                  <c:v>2.624975098412401</c:v>
                </c:pt>
                <c:pt idx="3730">
                  <c:v>2.6346685318642669</c:v>
                </c:pt>
                <c:pt idx="3731">
                  <c:v>2.6344726036011208</c:v>
                </c:pt>
                <c:pt idx="3732">
                  <c:v>2.6508490058520735</c:v>
                </c:pt>
                <c:pt idx="3733">
                  <c:v>2.6541856613565953</c:v>
                </c:pt>
                <c:pt idx="3734">
                  <c:v>2.6726638373840319</c:v>
                </c:pt>
                <c:pt idx="3735">
                  <c:v>2.6731209248393535</c:v>
                </c:pt>
                <c:pt idx="3736">
                  <c:v>2.6714934142374656</c:v>
                </c:pt>
                <c:pt idx="3737">
                  <c:v>1.4468642242054297</c:v>
                </c:pt>
                <c:pt idx="3738">
                  <c:v>1.4508056727324279</c:v>
                </c:pt>
                <c:pt idx="3739">
                  <c:v>1.4413050058558583</c:v>
                </c:pt>
                <c:pt idx="3740">
                  <c:v>1.435649139252793</c:v>
                </c:pt>
                <c:pt idx="3741">
                  <c:v>1.4444101589654339</c:v>
                </c:pt>
                <c:pt idx="3742">
                  <c:v>1.4524894449604031</c:v>
                </c:pt>
                <c:pt idx="3743">
                  <c:v>1.4524672477024763</c:v>
                </c:pt>
                <c:pt idx="3744">
                  <c:v>1.4500479167279101</c:v>
                </c:pt>
                <c:pt idx="3745">
                  <c:v>1.4292214079096526</c:v>
                </c:pt>
                <c:pt idx="3746">
                  <c:v>1.4301364225397499</c:v>
                </c:pt>
                <c:pt idx="3747">
                  <c:v>1.4304851802687113</c:v>
                </c:pt>
                <c:pt idx="3748">
                  <c:v>1.4309476415247615</c:v>
                </c:pt>
                <c:pt idx="3749">
                  <c:v>2.2069194705721111</c:v>
                </c:pt>
                <c:pt idx="3750">
                  <c:v>2.203735754470566</c:v>
                </c:pt>
                <c:pt idx="3751">
                  <c:v>3.1165604559503568</c:v>
                </c:pt>
                <c:pt idx="3752">
                  <c:v>3.1185535518441414</c:v>
                </c:pt>
                <c:pt idx="3753">
                  <c:v>3.1193708696716125</c:v>
                </c:pt>
                <c:pt idx="3754">
                  <c:v>3.1200285854440897</c:v>
                </c:pt>
                <c:pt idx="3755">
                  <c:v>3.1219733621679828</c:v>
                </c:pt>
                <c:pt idx="3756">
                  <c:v>3.1236271407816396</c:v>
                </c:pt>
                <c:pt idx="3757">
                  <c:v>3.1270402321220931</c:v>
                </c:pt>
                <c:pt idx="3758">
                  <c:v>3.1239854458895202</c:v>
                </c:pt>
                <c:pt idx="3759">
                  <c:v>3.1209678679942039</c:v>
                </c:pt>
                <c:pt idx="3760">
                  <c:v>3.1182867569336881</c:v>
                </c:pt>
                <c:pt idx="3761">
                  <c:v>3.1080109365808344</c:v>
                </c:pt>
                <c:pt idx="3762">
                  <c:v>3.110399334005165</c:v>
                </c:pt>
                <c:pt idx="3763">
                  <c:v>3.1033594063275305</c:v>
                </c:pt>
                <c:pt idx="3764">
                  <c:v>3.1133621089771628</c:v>
                </c:pt>
                <c:pt idx="3765">
                  <c:v>3.1152561899266011</c:v>
                </c:pt>
                <c:pt idx="3766">
                  <c:v>3.1164278474813596</c:v>
                </c:pt>
                <c:pt idx="3767">
                  <c:v>3.118788771725483</c:v>
                </c:pt>
                <c:pt idx="3768">
                  <c:v>3.1193179168509797</c:v>
                </c:pt>
                <c:pt idx="3769">
                  <c:v>3.1167629814432405</c:v>
                </c:pt>
                <c:pt idx="3770">
                  <c:v>3.1163604658909199</c:v>
                </c:pt>
                <c:pt idx="3771">
                  <c:v>3.116112442055277</c:v>
                </c:pt>
                <c:pt idx="3772">
                  <c:v>3.1123297969794148</c:v>
                </c:pt>
                <c:pt idx="3773">
                  <c:v>3.1070313864011108</c:v>
                </c:pt>
                <c:pt idx="3774">
                  <c:v>3.1100271411806055</c:v>
                </c:pt>
                <c:pt idx="3775">
                  <c:v>3.1309344102948331</c:v>
                </c:pt>
                <c:pt idx="3776">
                  <c:v>3.3842960492357532</c:v>
                </c:pt>
                <c:pt idx="3777">
                  <c:v>3.3751466627212143</c:v>
                </c:pt>
                <c:pt idx="3778">
                  <c:v>3.3756476324073188</c:v>
                </c:pt>
                <c:pt idx="3779">
                  <c:v>3.3761354460143904</c:v>
                </c:pt>
                <c:pt idx="3780">
                  <c:v>3.0370939745470906</c:v>
                </c:pt>
                <c:pt idx="3781">
                  <c:v>3.0394059688158093</c:v>
                </c:pt>
                <c:pt idx="3782">
                  <c:v>1.264347456612525</c:v>
                </c:pt>
                <c:pt idx="3783">
                  <c:v>1.2706188690076083</c:v>
                </c:pt>
                <c:pt idx="3784">
                  <c:v>1.2704268059217771</c:v>
                </c:pt>
                <c:pt idx="3785">
                  <c:v>1.5235054652945452</c:v>
                </c:pt>
                <c:pt idx="3786">
                  <c:v>1.5278098285303494</c:v>
                </c:pt>
                <c:pt idx="3787">
                  <c:v>1.5366690147411188</c:v>
                </c:pt>
                <c:pt idx="3788">
                  <c:v>1.5499375500964414</c:v>
                </c:pt>
                <c:pt idx="3789">
                  <c:v>1.5497802831608154</c:v>
                </c:pt>
                <c:pt idx="3790">
                  <c:v>1.5756119699523294</c:v>
                </c:pt>
                <c:pt idx="3791">
                  <c:v>1.5811752398343066</c:v>
                </c:pt>
                <c:pt idx="3792">
                  <c:v>1.5866548747453635</c:v>
                </c:pt>
                <c:pt idx="3793">
                  <c:v>1.5868584092752824</c:v>
                </c:pt>
                <c:pt idx="3794">
                  <c:v>1.587348151894858</c:v>
                </c:pt>
                <c:pt idx="3795">
                  <c:v>1.5868591099880756</c:v>
                </c:pt>
                <c:pt idx="3796">
                  <c:v>1.5864527295560007</c:v>
                </c:pt>
                <c:pt idx="3797">
                  <c:v>1.5867410374333311</c:v>
                </c:pt>
                <c:pt idx="3798">
                  <c:v>1.5861596877110884</c:v>
                </c:pt>
                <c:pt idx="3799">
                  <c:v>1.5864514859720795</c:v>
                </c:pt>
                <c:pt idx="3800">
                  <c:v>1.5851467481533645</c:v>
                </c:pt>
                <c:pt idx="3801">
                  <c:v>1.5790653033215829</c:v>
                </c:pt>
                <c:pt idx="3802">
                  <c:v>1.4062908633628031</c:v>
                </c:pt>
                <c:pt idx="3803">
                  <c:v>1.4186490282936459</c:v>
                </c:pt>
                <c:pt idx="3804">
                  <c:v>1.4194351453512515</c:v>
                </c:pt>
                <c:pt idx="3805">
                  <c:v>1.4202514724887121</c:v>
                </c:pt>
                <c:pt idx="3806">
                  <c:v>1.4264470961138835</c:v>
                </c:pt>
                <c:pt idx="3807">
                  <c:v>1.2106620074802419</c:v>
                </c:pt>
                <c:pt idx="3808">
                  <c:v>1.2504663690103073</c:v>
                </c:pt>
                <c:pt idx="3809">
                  <c:v>2.4462675006032106</c:v>
                </c:pt>
                <c:pt idx="3810">
                  <c:v>2.4444343692956023</c:v>
                </c:pt>
                <c:pt idx="3811">
                  <c:v>2.4427147337904396</c:v>
                </c:pt>
                <c:pt idx="3812">
                  <c:v>2.4412385857507219</c:v>
                </c:pt>
                <c:pt idx="3813">
                  <c:v>2.4404472550614589</c:v>
                </c:pt>
                <c:pt idx="3814">
                  <c:v>2.3844662105263192</c:v>
                </c:pt>
                <c:pt idx="3815">
                  <c:v>2.3846148220058168</c:v>
                </c:pt>
                <c:pt idx="3816">
                  <c:v>2.3653826207906707</c:v>
                </c:pt>
                <c:pt idx="3817">
                  <c:v>2.3663056779774569</c:v>
                </c:pt>
                <c:pt idx="3818">
                  <c:v>2.3629075599934342</c:v>
                </c:pt>
                <c:pt idx="3819">
                  <c:v>2.3573460089606053</c:v>
                </c:pt>
                <c:pt idx="3820">
                  <c:v>2.3578718790738433</c:v>
                </c:pt>
                <c:pt idx="3821">
                  <c:v>2.3613702071343687</c:v>
                </c:pt>
                <c:pt idx="3822">
                  <c:v>2.3574719873964005</c:v>
                </c:pt>
                <c:pt idx="3823">
                  <c:v>2.3542694057889362</c:v>
                </c:pt>
                <c:pt idx="3824">
                  <c:v>2.3545536792443293</c:v>
                </c:pt>
                <c:pt idx="3825">
                  <c:v>2.3549150659908396</c:v>
                </c:pt>
                <c:pt idx="3826">
                  <c:v>2.3549381273924164</c:v>
                </c:pt>
                <c:pt idx="3827">
                  <c:v>2.3512890782218059</c:v>
                </c:pt>
                <c:pt idx="3828">
                  <c:v>2.3515182722880783</c:v>
                </c:pt>
                <c:pt idx="3829">
                  <c:v>2.3515965826085083</c:v>
                </c:pt>
                <c:pt idx="3830">
                  <c:v>2.3512146491231465</c:v>
                </c:pt>
                <c:pt idx="3831">
                  <c:v>2.3510310122294937</c:v>
                </c:pt>
                <c:pt idx="3832">
                  <c:v>2.3492196283480391</c:v>
                </c:pt>
                <c:pt idx="3833">
                  <c:v>2.5431891789453873</c:v>
                </c:pt>
                <c:pt idx="3834">
                  <c:v>2.5368818712644359</c:v>
                </c:pt>
                <c:pt idx="3835">
                  <c:v>2.5373988415212789</c:v>
                </c:pt>
                <c:pt idx="3836">
                  <c:v>2.5382528526091326</c:v>
                </c:pt>
                <c:pt idx="3837">
                  <c:v>2.5317113967930576</c:v>
                </c:pt>
                <c:pt idx="3838">
                  <c:v>2.5331972501320257</c:v>
                </c:pt>
                <c:pt idx="3839">
                  <c:v>2.5344303163951789</c:v>
                </c:pt>
                <c:pt idx="3840">
                  <c:v>1.1899084457983939</c:v>
                </c:pt>
                <c:pt idx="3841">
                  <c:v>1.1889564413840037</c:v>
                </c:pt>
                <c:pt idx="3842">
                  <c:v>1.1891784213406593</c:v>
                </c:pt>
                <c:pt idx="3843">
                  <c:v>1.1893957175120229</c:v>
                </c:pt>
                <c:pt idx="3844">
                  <c:v>1.1895893411670528</c:v>
                </c:pt>
                <c:pt idx="3845">
                  <c:v>1.1789224206453741</c:v>
                </c:pt>
                <c:pt idx="3846">
                  <c:v>1.1788988665526232</c:v>
                </c:pt>
                <c:pt idx="3847">
                  <c:v>1.1770471077489462</c:v>
                </c:pt>
                <c:pt idx="3848">
                  <c:v>2.4832185319050648</c:v>
                </c:pt>
                <c:pt idx="3849">
                  <c:v>2.4824591321160665</c:v>
                </c:pt>
                <c:pt idx="3850">
                  <c:v>2.4820078486990891</c:v>
                </c:pt>
                <c:pt idx="3851">
                  <c:v>2.482401102561191</c:v>
                </c:pt>
                <c:pt idx="3852">
                  <c:v>2.4666106821760421</c:v>
                </c:pt>
                <c:pt idx="3853">
                  <c:v>2.4644156556777297</c:v>
                </c:pt>
                <c:pt idx="3854">
                  <c:v>2.4798509979336023</c:v>
                </c:pt>
                <c:pt idx="3855">
                  <c:v>2.4800123946287833</c:v>
                </c:pt>
                <c:pt idx="3856">
                  <c:v>2.4800490929521999</c:v>
                </c:pt>
                <c:pt idx="3857">
                  <c:v>2.4804215664457563</c:v>
                </c:pt>
                <c:pt idx="3858">
                  <c:v>2.4803123775117948</c:v>
                </c:pt>
                <c:pt idx="3859">
                  <c:v>2.4802214339447683</c:v>
                </c:pt>
                <c:pt idx="3860">
                  <c:v>2.4802683637711529</c:v>
                </c:pt>
                <c:pt idx="3861">
                  <c:v>2.4944337979184632</c:v>
                </c:pt>
                <c:pt idx="3862">
                  <c:v>2.4943431157250506</c:v>
                </c:pt>
                <c:pt idx="3863">
                  <c:v>2.4944150648255072</c:v>
                </c:pt>
                <c:pt idx="3864">
                  <c:v>2.4943493418158571</c:v>
                </c:pt>
                <c:pt idx="3865">
                  <c:v>2.4942137648220957</c:v>
                </c:pt>
                <c:pt idx="3866">
                  <c:v>2.4939117402200091</c:v>
                </c:pt>
                <c:pt idx="3867">
                  <c:v>2.4938100241161876</c:v>
                </c:pt>
                <c:pt idx="3868">
                  <c:v>2.4940851211609933</c:v>
                </c:pt>
                <c:pt idx="3869">
                  <c:v>2.4874074182462156</c:v>
                </c:pt>
                <c:pt idx="3870">
                  <c:v>2.4797673987271116</c:v>
                </c:pt>
                <c:pt idx="3871">
                  <c:v>2.4823182268862753</c:v>
                </c:pt>
                <c:pt idx="3872">
                  <c:v>2.4836334428298699</c:v>
                </c:pt>
                <c:pt idx="3873">
                  <c:v>2.4834746228705575</c:v>
                </c:pt>
                <c:pt idx="3874">
                  <c:v>2.4835086805809787</c:v>
                </c:pt>
                <c:pt idx="3875">
                  <c:v>2.4834232162279695</c:v>
                </c:pt>
                <c:pt idx="3876">
                  <c:v>2.4864758700362524</c:v>
                </c:pt>
                <c:pt idx="3877">
                  <c:v>2.4863355545977139</c:v>
                </c:pt>
                <c:pt idx="3878">
                  <c:v>2.4920383538539674</c:v>
                </c:pt>
                <c:pt idx="3879">
                  <c:v>0.90065131722736069</c:v>
                </c:pt>
                <c:pt idx="3880">
                  <c:v>0.89529917425143657</c:v>
                </c:pt>
                <c:pt idx="3881">
                  <c:v>0.89541706843165514</c:v>
                </c:pt>
                <c:pt idx="3882">
                  <c:v>2.4880561684424114</c:v>
                </c:pt>
                <c:pt idx="3883">
                  <c:v>2.4880722820579848</c:v>
                </c:pt>
                <c:pt idx="3884">
                  <c:v>2.4880778364641087</c:v>
                </c:pt>
                <c:pt idx="3885">
                  <c:v>2.4827134361495045</c:v>
                </c:pt>
                <c:pt idx="3886">
                  <c:v>2.4826755293869631</c:v>
                </c:pt>
                <c:pt idx="3887">
                  <c:v>2.4750937374232436</c:v>
                </c:pt>
                <c:pt idx="3888">
                  <c:v>2.4752343253204034</c:v>
                </c:pt>
                <c:pt idx="3889">
                  <c:v>2.4829133436651594</c:v>
                </c:pt>
                <c:pt idx="3890">
                  <c:v>2.482694476965043</c:v>
                </c:pt>
                <c:pt idx="3891">
                  <c:v>2.9086065137011019</c:v>
                </c:pt>
                <c:pt idx="3892">
                  <c:v>2.9086479462513517</c:v>
                </c:pt>
                <c:pt idx="3893">
                  <c:v>2.9084042204411906</c:v>
                </c:pt>
                <c:pt idx="3894">
                  <c:v>2.9079623695514281</c:v>
                </c:pt>
                <c:pt idx="3895">
                  <c:v>2.9077322397647243</c:v>
                </c:pt>
                <c:pt idx="3896">
                  <c:v>2.9077142393111157</c:v>
                </c:pt>
                <c:pt idx="3897">
                  <c:v>2.9079767970889576</c:v>
                </c:pt>
                <c:pt idx="3898">
                  <c:v>2.9081231999922879</c:v>
                </c:pt>
                <c:pt idx="3899">
                  <c:v>2.9083841256005059</c:v>
                </c:pt>
                <c:pt idx="3900">
                  <c:v>2.9082124803971947</c:v>
                </c:pt>
                <c:pt idx="3901">
                  <c:v>2.908339396822933</c:v>
                </c:pt>
                <c:pt idx="3902">
                  <c:v>2.9082130726598932</c:v>
                </c:pt>
                <c:pt idx="3903">
                  <c:v>2.9084600084977899</c:v>
                </c:pt>
                <c:pt idx="3904">
                  <c:v>2.9085011174458186</c:v>
                </c:pt>
                <c:pt idx="3905">
                  <c:v>2.9079365526205483</c:v>
                </c:pt>
                <c:pt idx="3906">
                  <c:v>2.9080920471582239</c:v>
                </c:pt>
                <c:pt idx="3907">
                  <c:v>2.9087714230343971</c:v>
                </c:pt>
                <c:pt idx="3908">
                  <c:v>2.91415068170231</c:v>
                </c:pt>
                <c:pt idx="3909">
                  <c:v>2.9183928377339647</c:v>
                </c:pt>
                <c:pt idx="3910">
                  <c:v>2.917877249108221</c:v>
                </c:pt>
                <c:pt idx="3911">
                  <c:v>2.9257953357092643</c:v>
                </c:pt>
                <c:pt idx="3912">
                  <c:v>2.9479148966264397</c:v>
                </c:pt>
                <c:pt idx="3913">
                  <c:v>1.6698995556703071</c:v>
                </c:pt>
                <c:pt idx="3914">
                  <c:v>1.7147449461471813</c:v>
                </c:pt>
                <c:pt idx="3915">
                  <c:v>1.7477160504057494</c:v>
                </c:pt>
                <c:pt idx="3916">
                  <c:v>1.778475964426288</c:v>
                </c:pt>
                <c:pt idx="3917">
                  <c:v>3.0490179187360993</c:v>
                </c:pt>
                <c:pt idx="3918">
                  <c:v>3.0587193950467046</c:v>
                </c:pt>
                <c:pt idx="3919">
                  <c:v>3.0672255200857261</c:v>
                </c:pt>
                <c:pt idx="3920">
                  <c:v>3.0765859760188632</c:v>
                </c:pt>
                <c:pt idx="3921">
                  <c:v>3.085774782031304</c:v>
                </c:pt>
                <c:pt idx="3922">
                  <c:v>2.7944556538122307</c:v>
                </c:pt>
                <c:pt idx="3923">
                  <c:v>2.7980116139738298</c:v>
                </c:pt>
                <c:pt idx="3924">
                  <c:v>2.8007911774749532</c:v>
                </c:pt>
                <c:pt idx="3925">
                  <c:v>2.7981675238046169</c:v>
                </c:pt>
                <c:pt idx="3926">
                  <c:v>2.7953460800474441</c:v>
                </c:pt>
                <c:pt idx="3927">
                  <c:v>2.794560556779258</c:v>
                </c:pt>
                <c:pt idx="3928">
                  <c:v>2.7936541774568724</c:v>
                </c:pt>
                <c:pt idx="3929">
                  <c:v>2.7927765484473808</c:v>
                </c:pt>
                <c:pt idx="3930">
                  <c:v>2.7928464986496975</c:v>
                </c:pt>
                <c:pt idx="3931">
                  <c:v>2.7959690854204524</c:v>
                </c:pt>
                <c:pt idx="3932">
                  <c:v>2.7959497908268744</c:v>
                </c:pt>
                <c:pt idx="3933">
                  <c:v>2.7959380495957658</c:v>
                </c:pt>
                <c:pt idx="3934">
                  <c:v>2.7958090897466947</c:v>
                </c:pt>
                <c:pt idx="3935">
                  <c:v>2.7993203597013254</c:v>
                </c:pt>
                <c:pt idx="3936">
                  <c:v>2.8040621290696448</c:v>
                </c:pt>
                <c:pt idx="3937">
                  <c:v>2.7948788170331191</c:v>
                </c:pt>
                <c:pt idx="3938">
                  <c:v>2.7386898484234448</c:v>
                </c:pt>
                <c:pt idx="3939">
                  <c:v>2.7447791813786058</c:v>
                </c:pt>
                <c:pt idx="3940">
                  <c:v>2.7463452712163976</c:v>
                </c:pt>
                <c:pt idx="3941">
                  <c:v>2.7398692376169316</c:v>
                </c:pt>
                <c:pt idx="3942">
                  <c:v>2.7338371361662777</c:v>
                </c:pt>
                <c:pt idx="3943">
                  <c:v>2.6519719201899488</c:v>
                </c:pt>
                <c:pt idx="3944">
                  <c:v>2.6574307933923702</c:v>
                </c:pt>
                <c:pt idx="3945">
                  <c:v>2.6533311215282485</c:v>
                </c:pt>
                <c:pt idx="3946">
                  <c:v>2.6410591106248971</c:v>
                </c:pt>
                <c:pt idx="3947">
                  <c:v>2.63580690788746</c:v>
                </c:pt>
                <c:pt idx="3948">
                  <c:v>1.3189430149021955</c:v>
                </c:pt>
                <c:pt idx="3949">
                  <c:v>1.3064420445195588</c:v>
                </c:pt>
                <c:pt idx="3950">
                  <c:v>1.2937067837984673</c:v>
                </c:pt>
                <c:pt idx="3951">
                  <c:v>2.3674551042710119</c:v>
                </c:pt>
                <c:pt idx="3952">
                  <c:v>2.3611044680195805</c:v>
                </c:pt>
                <c:pt idx="3953">
                  <c:v>2.3548479853941666</c:v>
                </c:pt>
                <c:pt idx="3954">
                  <c:v>2.3469391153283166</c:v>
                </c:pt>
                <c:pt idx="3955">
                  <c:v>2.3401320991337791</c:v>
                </c:pt>
                <c:pt idx="3956">
                  <c:v>2.3426941308976303</c:v>
                </c:pt>
                <c:pt idx="3957">
                  <c:v>2.3426055737409173</c:v>
                </c:pt>
                <c:pt idx="3958">
                  <c:v>2.3431013937307457</c:v>
                </c:pt>
                <c:pt idx="3959">
                  <c:v>2.3432056746534848</c:v>
                </c:pt>
                <c:pt idx="3960">
                  <c:v>2.3521417371214004</c:v>
                </c:pt>
                <c:pt idx="3961">
                  <c:v>2.3529096977698081</c:v>
                </c:pt>
                <c:pt idx="3962">
                  <c:v>2.3474684419695935</c:v>
                </c:pt>
                <c:pt idx="3963">
                  <c:v>2.3560042972483348</c:v>
                </c:pt>
                <c:pt idx="3964">
                  <c:v>2.3607651394658995</c:v>
                </c:pt>
                <c:pt idx="3965">
                  <c:v>2.3595379727015762</c:v>
                </c:pt>
                <c:pt idx="3966">
                  <c:v>2.3572566741221985</c:v>
                </c:pt>
                <c:pt idx="3967">
                  <c:v>2.3540494648250276</c:v>
                </c:pt>
                <c:pt idx="3968">
                  <c:v>2.3551219129310441</c:v>
                </c:pt>
                <c:pt idx="3969">
                  <c:v>2.417669542816145</c:v>
                </c:pt>
                <c:pt idx="3970">
                  <c:v>2.4037167605779253</c:v>
                </c:pt>
                <c:pt idx="3971">
                  <c:v>2.4014566416173375</c:v>
                </c:pt>
                <c:pt idx="3972">
                  <c:v>3.2750314922905877</c:v>
                </c:pt>
                <c:pt idx="3973">
                  <c:v>3.2721208470021703</c:v>
                </c:pt>
                <c:pt idx="3974">
                  <c:v>3.2646201487986972</c:v>
                </c:pt>
                <c:pt idx="3975">
                  <c:v>3.2531375244535243</c:v>
                </c:pt>
                <c:pt idx="3976">
                  <c:v>3.2498942375498872</c:v>
                </c:pt>
                <c:pt idx="3977">
                  <c:v>3.2258522529358014</c:v>
                </c:pt>
                <c:pt idx="3978">
                  <c:v>3.2926916061743277</c:v>
                </c:pt>
                <c:pt idx="3979">
                  <c:v>3.2924493145242968</c:v>
                </c:pt>
                <c:pt idx="3980">
                  <c:v>3.3135377470657716</c:v>
                </c:pt>
                <c:pt idx="3981">
                  <c:v>3.3133259581915686</c:v>
                </c:pt>
                <c:pt idx="3982">
                  <c:v>2.8542224522062343</c:v>
                </c:pt>
                <c:pt idx="3983">
                  <c:v>2.9316909466806487</c:v>
                </c:pt>
                <c:pt idx="3984">
                  <c:v>2.9289892417525802</c:v>
                </c:pt>
                <c:pt idx="3985">
                  <c:v>2.9269276677679308</c:v>
                </c:pt>
                <c:pt idx="3986">
                  <c:v>2.9103035582709964</c:v>
                </c:pt>
                <c:pt idx="3987">
                  <c:v>2.9079684007433082</c:v>
                </c:pt>
                <c:pt idx="3988">
                  <c:v>2.9100331848178365</c:v>
                </c:pt>
                <c:pt idx="3989">
                  <c:v>2.9110826621276744</c:v>
                </c:pt>
                <c:pt idx="3990">
                  <c:v>2.9147231719538675</c:v>
                </c:pt>
                <c:pt idx="3991">
                  <c:v>2.9070601241242455</c:v>
                </c:pt>
                <c:pt idx="3992">
                  <c:v>2.9069682581482095</c:v>
                </c:pt>
                <c:pt idx="3993">
                  <c:v>2.9101390653854868</c:v>
                </c:pt>
                <c:pt idx="3994">
                  <c:v>2.9005273312898048</c:v>
                </c:pt>
                <c:pt idx="3995">
                  <c:v>2.8956190618487589</c:v>
                </c:pt>
                <c:pt idx="3996">
                  <c:v>2.9029094025079125</c:v>
                </c:pt>
                <c:pt idx="3997">
                  <c:v>2.9020607002481471</c:v>
                </c:pt>
                <c:pt idx="3998">
                  <c:v>2.9050576516404836</c:v>
                </c:pt>
                <c:pt idx="3999">
                  <c:v>2.907690408264644</c:v>
                </c:pt>
                <c:pt idx="4000">
                  <c:v>2.9104957464227472</c:v>
                </c:pt>
                <c:pt idx="4001">
                  <c:v>2.9150832869626875</c:v>
                </c:pt>
                <c:pt idx="4002">
                  <c:v>2.9168332685569633</c:v>
                </c:pt>
                <c:pt idx="4003">
                  <c:v>1.6228416699499446</c:v>
                </c:pt>
                <c:pt idx="4004">
                  <c:v>2.3789372190466667</c:v>
                </c:pt>
                <c:pt idx="4005">
                  <c:v>2.8317763389388722</c:v>
                </c:pt>
                <c:pt idx="4006">
                  <c:v>3.1685078919245937</c:v>
                </c:pt>
                <c:pt idx="4007">
                  <c:v>3.1721615883016012</c:v>
                </c:pt>
                <c:pt idx="4008">
                  <c:v>3.4468229814909406</c:v>
                </c:pt>
                <c:pt idx="4009">
                  <c:v>3.4054679076244976</c:v>
                </c:pt>
                <c:pt idx="4010">
                  <c:v>3.4052964656409261</c:v>
                </c:pt>
                <c:pt idx="4011">
                  <c:v>3.3723227396746336</c:v>
                </c:pt>
                <c:pt idx="4012">
                  <c:v>3.5963309935250005</c:v>
                </c:pt>
                <c:pt idx="4013">
                  <c:v>3.5962087516130463</c:v>
                </c:pt>
                <c:pt idx="4014">
                  <c:v>3.5741584524399852</c:v>
                </c:pt>
                <c:pt idx="4015">
                  <c:v>3.5741585655495731</c:v>
                </c:pt>
                <c:pt idx="4016">
                  <c:v>3.5704957565621007</c:v>
                </c:pt>
                <c:pt idx="4017">
                  <c:v>3.5877706930432183</c:v>
                </c:pt>
                <c:pt idx="4018">
                  <c:v>3.587950221741774</c:v>
                </c:pt>
                <c:pt idx="4019">
                  <c:v>3.588293718032614</c:v>
                </c:pt>
                <c:pt idx="4020">
                  <c:v>3.5897654073963929</c:v>
                </c:pt>
                <c:pt idx="4021">
                  <c:v>3.7915495947540689</c:v>
                </c:pt>
                <c:pt idx="4022">
                  <c:v>3.7902794984461337</c:v>
                </c:pt>
                <c:pt idx="4023">
                  <c:v>4.468013679208914</c:v>
                </c:pt>
                <c:pt idx="4024">
                  <c:v>4.4578569722943708</c:v>
                </c:pt>
                <c:pt idx="4025">
                  <c:v>4.45742547656657</c:v>
                </c:pt>
                <c:pt idx="4026">
                  <c:v>4.4572308012500459</c:v>
                </c:pt>
                <c:pt idx="4027">
                  <c:v>4.4439799677694616</c:v>
                </c:pt>
                <c:pt idx="4028">
                  <c:v>4.4439385232247304</c:v>
                </c:pt>
                <c:pt idx="4029">
                  <c:v>4.4362715613813632</c:v>
                </c:pt>
                <c:pt idx="4030">
                  <c:v>4.4356071764448375</c:v>
                </c:pt>
                <c:pt idx="4031">
                  <c:v>4.4354497050383888</c:v>
                </c:pt>
                <c:pt idx="4032">
                  <c:v>4.4516099942218315</c:v>
                </c:pt>
                <c:pt idx="4033">
                  <c:v>4.4512869355428766</c:v>
                </c:pt>
                <c:pt idx="4034">
                  <c:v>4.4516737573755343</c:v>
                </c:pt>
                <c:pt idx="4035">
                  <c:v>4.3306071143722331</c:v>
                </c:pt>
                <c:pt idx="4036">
                  <c:v>4.1833200866332376</c:v>
                </c:pt>
                <c:pt idx="4037">
                  <c:v>4.0141665350168783</c:v>
                </c:pt>
                <c:pt idx="4038">
                  <c:v>4.0139633764664655</c:v>
                </c:pt>
                <c:pt idx="4039">
                  <c:v>3.8088049275317113</c:v>
                </c:pt>
                <c:pt idx="4040">
                  <c:v>3.805019794468179</c:v>
                </c:pt>
                <c:pt idx="4041">
                  <c:v>3.8053348144645329</c:v>
                </c:pt>
                <c:pt idx="4042">
                  <c:v>3.8076253129713473</c:v>
                </c:pt>
                <c:pt idx="4043">
                  <c:v>3.639507745986708</c:v>
                </c:pt>
                <c:pt idx="4044">
                  <c:v>3.6922562406108583</c:v>
                </c:pt>
                <c:pt idx="4045">
                  <c:v>3.690860325943905</c:v>
                </c:pt>
                <c:pt idx="4046">
                  <c:v>3.6913077939135044</c:v>
                </c:pt>
                <c:pt idx="4047">
                  <c:v>3.7340789587011325</c:v>
                </c:pt>
                <c:pt idx="4048">
                  <c:v>3.7330639398625447</c:v>
                </c:pt>
                <c:pt idx="4049">
                  <c:v>3.7324582004275504</c:v>
                </c:pt>
                <c:pt idx="4050">
                  <c:v>3.731308352532031</c:v>
                </c:pt>
                <c:pt idx="4051">
                  <c:v>3.7293785976446876</c:v>
                </c:pt>
                <c:pt idx="4052">
                  <c:v>3.4174936198311667</c:v>
                </c:pt>
                <c:pt idx="4053">
                  <c:v>3.4273525290325968</c:v>
                </c:pt>
                <c:pt idx="4054">
                  <c:v>1.2031195178426692</c:v>
                </c:pt>
                <c:pt idx="4055">
                  <c:v>1.1675778884758465</c:v>
                </c:pt>
                <c:pt idx="4056">
                  <c:v>1.1797718094989258</c:v>
                </c:pt>
                <c:pt idx="4057">
                  <c:v>1.189630422995072</c:v>
                </c:pt>
                <c:pt idx="4058">
                  <c:v>1.2715798996425332</c:v>
                </c:pt>
                <c:pt idx="4059">
                  <c:v>1.3618663407510385</c:v>
                </c:pt>
                <c:pt idx="4060">
                  <c:v>1.3614783658484844</c:v>
                </c:pt>
                <c:pt idx="4061">
                  <c:v>1.367432155670445</c:v>
                </c:pt>
                <c:pt idx="4062">
                  <c:v>1.3727297329355062</c:v>
                </c:pt>
                <c:pt idx="4063">
                  <c:v>1.3732360377180988</c:v>
                </c:pt>
                <c:pt idx="4064">
                  <c:v>1.3748860441204767</c:v>
                </c:pt>
                <c:pt idx="4065">
                  <c:v>1.3869768738740944</c:v>
                </c:pt>
                <c:pt idx="4066">
                  <c:v>1.3891692646428888</c:v>
                </c:pt>
                <c:pt idx="4067">
                  <c:v>1.3909888827777903</c:v>
                </c:pt>
                <c:pt idx="4068">
                  <c:v>1.5396694477988233</c:v>
                </c:pt>
                <c:pt idx="4069">
                  <c:v>1.5132591373861768</c:v>
                </c:pt>
                <c:pt idx="4070">
                  <c:v>1.495601936389467</c:v>
                </c:pt>
                <c:pt idx="4071">
                  <c:v>1.4953488913621054</c:v>
                </c:pt>
                <c:pt idx="4072">
                  <c:v>1.4963401596166699</c:v>
                </c:pt>
                <c:pt idx="4073">
                  <c:v>2.2649711802382133</c:v>
                </c:pt>
                <c:pt idx="4074">
                  <c:v>2.2392499337364886</c:v>
                </c:pt>
                <c:pt idx="4075">
                  <c:v>2.1987064850555105</c:v>
                </c:pt>
                <c:pt idx="4076">
                  <c:v>2.200236545815228</c:v>
                </c:pt>
                <c:pt idx="4077">
                  <c:v>2.2005397079977556</c:v>
                </c:pt>
                <c:pt idx="4078">
                  <c:v>2.5698743620282198</c:v>
                </c:pt>
                <c:pt idx="4079">
                  <c:v>2.5716395800912295</c:v>
                </c:pt>
                <c:pt idx="4080">
                  <c:v>2.8897322648413857</c:v>
                </c:pt>
                <c:pt idx="4081">
                  <c:v>2.8923794605795616</c:v>
                </c:pt>
                <c:pt idx="4082">
                  <c:v>2.8956378081648442</c:v>
                </c:pt>
                <c:pt idx="4083">
                  <c:v>2.8943280721749347</c:v>
                </c:pt>
                <c:pt idx="4084">
                  <c:v>2.9012313342681422</c:v>
                </c:pt>
                <c:pt idx="4085">
                  <c:v>2.9022222753457023</c:v>
                </c:pt>
                <c:pt idx="4086">
                  <c:v>2.9060647013276837</c:v>
                </c:pt>
                <c:pt idx="4087">
                  <c:v>3.163535833523631</c:v>
                </c:pt>
                <c:pt idx="4088">
                  <c:v>3.1684705655642622</c:v>
                </c:pt>
                <c:pt idx="4089">
                  <c:v>3.1823424949167167</c:v>
                </c:pt>
                <c:pt idx="4090">
                  <c:v>3.1891677212552385</c:v>
                </c:pt>
                <c:pt idx="4091">
                  <c:v>3.404822100024214</c:v>
                </c:pt>
                <c:pt idx="4092">
                  <c:v>3.4084883283890477</c:v>
                </c:pt>
                <c:pt idx="4093">
                  <c:v>3.4150549524947471</c:v>
                </c:pt>
                <c:pt idx="4094">
                  <c:v>3.4194862839672875</c:v>
                </c:pt>
                <c:pt idx="4095">
                  <c:v>3.4235049190535234</c:v>
                </c:pt>
                <c:pt idx="4096">
                  <c:v>3.380892669695267</c:v>
                </c:pt>
                <c:pt idx="4097">
                  <c:v>3.3851873074334797</c:v>
                </c:pt>
                <c:pt idx="4098">
                  <c:v>3.3893223053503738</c:v>
                </c:pt>
                <c:pt idx="4099">
                  <c:v>3.3927574174508823</c:v>
                </c:pt>
                <c:pt idx="4100">
                  <c:v>3.3959265673093086</c:v>
                </c:pt>
                <c:pt idx="4101">
                  <c:v>3.4169299519187972</c:v>
                </c:pt>
                <c:pt idx="4102">
                  <c:v>3.4378174002155784</c:v>
                </c:pt>
                <c:pt idx="4103">
                  <c:v>3.4365084687110277</c:v>
                </c:pt>
                <c:pt idx="4104">
                  <c:v>3.2264307403577654</c:v>
                </c:pt>
                <c:pt idx="4105">
                  <c:v>3.2305471657338489</c:v>
                </c:pt>
                <c:pt idx="4106">
                  <c:v>3.2300871442455183</c:v>
                </c:pt>
                <c:pt idx="4107">
                  <c:v>3.2297851937441933</c:v>
                </c:pt>
                <c:pt idx="4108">
                  <c:v>3.2302049794941552</c:v>
                </c:pt>
                <c:pt idx="4109">
                  <c:v>2.9590813134786069</c:v>
                </c:pt>
                <c:pt idx="4110">
                  <c:v>3.6091346052556719</c:v>
                </c:pt>
                <c:pt idx="4111">
                  <c:v>3.3977621547988184</c:v>
                </c:pt>
                <c:pt idx="4112">
                  <c:v>3.4045328734495079</c:v>
                </c:pt>
                <c:pt idx="4113">
                  <c:v>3.4057416250065029</c:v>
                </c:pt>
                <c:pt idx="4114">
                  <c:v>3.4028852347731982</c:v>
                </c:pt>
                <c:pt idx="4115">
                  <c:v>3.3960596830727776</c:v>
                </c:pt>
                <c:pt idx="4116">
                  <c:v>3.3959383112173933</c:v>
                </c:pt>
                <c:pt idx="4117">
                  <c:v>3.3912088014407127</c:v>
                </c:pt>
                <c:pt idx="4118">
                  <c:v>3.1405721977346737</c:v>
                </c:pt>
                <c:pt idx="4119">
                  <c:v>3.1403233333885225</c:v>
                </c:pt>
                <c:pt idx="4120">
                  <c:v>3.1401931617754686</c:v>
                </c:pt>
                <c:pt idx="4121">
                  <c:v>3.1406879240213557</c:v>
                </c:pt>
                <c:pt idx="4122">
                  <c:v>2.8445761412485648</c:v>
                </c:pt>
                <c:pt idx="4123">
                  <c:v>2.8465997089961057</c:v>
                </c:pt>
                <c:pt idx="4124">
                  <c:v>2.8498234526829593</c:v>
                </c:pt>
                <c:pt idx="4125">
                  <c:v>2.8477884622518466</c:v>
                </c:pt>
                <c:pt idx="4126">
                  <c:v>2.8357976034055472</c:v>
                </c:pt>
                <c:pt idx="4127">
                  <c:v>2.8319509455042882</c:v>
                </c:pt>
                <c:pt idx="4128">
                  <c:v>2.8172603817818676</c:v>
                </c:pt>
                <c:pt idx="4129">
                  <c:v>2.8115633259816768</c:v>
                </c:pt>
                <c:pt idx="4130">
                  <c:v>2.8070488688510187</c:v>
                </c:pt>
                <c:pt idx="4131">
                  <c:v>2.8041787555753244</c:v>
                </c:pt>
                <c:pt idx="4132">
                  <c:v>2.8002676988474793</c:v>
                </c:pt>
                <c:pt idx="4133">
                  <c:v>2.7900980356968805</c:v>
                </c:pt>
                <c:pt idx="4134">
                  <c:v>2.7849243850762084</c:v>
                </c:pt>
                <c:pt idx="4135">
                  <c:v>2.7871838063328163</c:v>
                </c:pt>
                <c:pt idx="4136">
                  <c:v>2.7886031492040786</c:v>
                </c:pt>
                <c:pt idx="4137">
                  <c:v>2.7895275687477419</c:v>
                </c:pt>
                <c:pt idx="4138">
                  <c:v>2.7850939251681233</c:v>
                </c:pt>
                <c:pt idx="4139">
                  <c:v>2.7788973706878224</c:v>
                </c:pt>
                <c:pt idx="4140">
                  <c:v>2.7794056268861143</c:v>
                </c:pt>
                <c:pt idx="4141">
                  <c:v>1.3699679871449748</c:v>
                </c:pt>
                <c:pt idx="4142">
                  <c:v>1.377146016909143</c:v>
                </c:pt>
                <c:pt idx="4143">
                  <c:v>1.3655656321177325</c:v>
                </c:pt>
                <c:pt idx="4144">
                  <c:v>1.3622946697870315</c:v>
                </c:pt>
                <c:pt idx="4145">
                  <c:v>1.3632965476245453</c:v>
                </c:pt>
                <c:pt idx="4146">
                  <c:v>1.367659537842056</c:v>
                </c:pt>
                <c:pt idx="4147">
                  <c:v>1.3686779107235227</c:v>
                </c:pt>
                <c:pt idx="4148">
                  <c:v>1.3546864875163025</c:v>
                </c:pt>
                <c:pt idx="4149">
                  <c:v>1.3101089245965278</c:v>
                </c:pt>
                <c:pt idx="4150">
                  <c:v>1.3488308795549033</c:v>
                </c:pt>
                <c:pt idx="4151">
                  <c:v>1.3914180936976055</c:v>
                </c:pt>
                <c:pt idx="4152">
                  <c:v>1.4252402943173159</c:v>
                </c:pt>
                <c:pt idx="4153">
                  <c:v>1.4257513906235029</c:v>
                </c:pt>
                <c:pt idx="4154">
                  <c:v>1.4267381815436673</c:v>
                </c:pt>
                <c:pt idx="4155">
                  <c:v>1.4455540473570547</c:v>
                </c:pt>
                <c:pt idx="4156">
                  <c:v>1.4459425320125923</c:v>
                </c:pt>
                <c:pt idx="4157">
                  <c:v>1.4597676650496716</c:v>
                </c:pt>
                <c:pt idx="4158">
                  <c:v>1.4659041503797341</c:v>
                </c:pt>
                <c:pt idx="4159">
                  <c:v>1.5052128191187868</c:v>
                </c:pt>
                <c:pt idx="4160">
                  <c:v>1.5036925556855421</c:v>
                </c:pt>
                <c:pt idx="4161">
                  <c:v>1.5026540970662121</c:v>
                </c:pt>
                <c:pt idx="4162">
                  <c:v>1.5025715435393945</c:v>
                </c:pt>
                <c:pt idx="4163">
                  <c:v>1.5060085311869909</c:v>
                </c:pt>
                <c:pt idx="4164">
                  <c:v>1.507232821245958</c:v>
                </c:pt>
                <c:pt idx="4165">
                  <c:v>1.5137031602866307</c:v>
                </c:pt>
                <c:pt idx="4166">
                  <c:v>1.5147813578397213</c:v>
                </c:pt>
                <c:pt idx="4167">
                  <c:v>1.51582087387008</c:v>
                </c:pt>
                <c:pt idx="4168">
                  <c:v>1.5173564956208863</c:v>
                </c:pt>
                <c:pt idx="4169">
                  <c:v>1.5018255797659825</c:v>
                </c:pt>
                <c:pt idx="4170">
                  <c:v>1.5015197368853426</c:v>
                </c:pt>
                <c:pt idx="4171">
                  <c:v>1.5030112758596845</c:v>
                </c:pt>
                <c:pt idx="4172">
                  <c:v>1.4944678074668578</c:v>
                </c:pt>
                <c:pt idx="4173">
                  <c:v>1.4839782719871244</c:v>
                </c:pt>
                <c:pt idx="4174">
                  <c:v>1.4799846443744635</c:v>
                </c:pt>
                <c:pt idx="4175">
                  <c:v>1.4995307482892255</c:v>
                </c:pt>
                <c:pt idx="4176">
                  <c:v>1.5031523957396384</c:v>
                </c:pt>
                <c:pt idx="4177">
                  <c:v>1.5108910404252431</c:v>
                </c:pt>
                <c:pt idx="4178">
                  <c:v>1.5375017891418081</c:v>
                </c:pt>
                <c:pt idx="4179">
                  <c:v>2.513000743983163</c:v>
                </c:pt>
                <c:pt idx="4180">
                  <c:v>2.5115128293078275</c:v>
                </c:pt>
                <c:pt idx="4181">
                  <c:v>2.5119204065479557</c:v>
                </c:pt>
                <c:pt idx="4182">
                  <c:v>2.506937372221691</c:v>
                </c:pt>
                <c:pt idx="4183">
                  <c:v>2.4980530787947632</c:v>
                </c:pt>
                <c:pt idx="4184">
                  <c:v>2.495501842561052</c:v>
                </c:pt>
                <c:pt idx="4185">
                  <c:v>2.4497595888867369</c:v>
                </c:pt>
                <c:pt idx="4186">
                  <c:v>2.443823748711361</c:v>
                </c:pt>
                <c:pt idx="4187">
                  <c:v>2.8607750372117722</c:v>
                </c:pt>
                <c:pt idx="4188">
                  <c:v>2.8570236233820312</c:v>
                </c:pt>
                <c:pt idx="4189">
                  <c:v>2.854040188292382</c:v>
                </c:pt>
                <c:pt idx="4190">
                  <c:v>2.8374926631543285</c:v>
                </c:pt>
                <c:pt idx="4191">
                  <c:v>2.8390632198841046</c:v>
                </c:pt>
                <c:pt idx="4192">
                  <c:v>2.8403149063410149</c:v>
                </c:pt>
                <c:pt idx="4193">
                  <c:v>2.8418160291571239</c:v>
                </c:pt>
                <c:pt idx="4194">
                  <c:v>2.8510995043198348</c:v>
                </c:pt>
                <c:pt idx="4195">
                  <c:v>2.8551225726424483</c:v>
                </c:pt>
                <c:pt idx="4196">
                  <c:v>2.8584401726694493</c:v>
                </c:pt>
                <c:pt idx="4197">
                  <c:v>3.1196425971609765</c:v>
                </c:pt>
                <c:pt idx="4198">
                  <c:v>3.1218537343531243</c:v>
                </c:pt>
                <c:pt idx="4199">
                  <c:v>3.116464208473154</c:v>
                </c:pt>
                <c:pt idx="4200">
                  <c:v>3.1148939852003719</c:v>
                </c:pt>
                <c:pt idx="4201">
                  <c:v>3.1010776638655844</c:v>
                </c:pt>
                <c:pt idx="4202">
                  <c:v>3.7079448513335098</c:v>
                </c:pt>
                <c:pt idx="4203">
                  <c:v>3.6986949232996644</c:v>
                </c:pt>
                <c:pt idx="4204">
                  <c:v>4.1578266787491049</c:v>
                </c:pt>
                <c:pt idx="4205">
                  <c:v>4.1514184322411865</c:v>
                </c:pt>
                <c:pt idx="4206">
                  <c:v>4.1484233529010623</c:v>
                </c:pt>
                <c:pt idx="4207">
                  <c:v>4.1523166313873334</c:v>
                </c:pt>
                <c:pt idx="4208">
                  <c:v>4.1277616440730718</c:v>
                </c:pt>
                <c:pt idx="4209">
                  <c:v>4.1311790615506929</c:v>
                </c:pt>
                <c:pt idx="4210">
                  <c:v>3.8860820133307601</c:v>
                </c:pt>
                <c:pt idx="4211">
                  <c:v>3.8855131565094951</c:v>
                </c:pt>
                <c:pt idx="4212">
                  <c:v>3.8805334997127492</c:v>
                </c:pt>
                <c:pt idx="4213">
                  <c:v>4.3033174437718706</c:v>
                </c:pt>
                <c:pt idx="4214">
                  <c:v>4.8126673941641744</c:v>
                </c:pt>
                <c:pt idx="4215">
                  <c:v>4.8007095474483101</c:v>
                </c:pt>
                <c:pt idx="4216">
                  <c:v>4.8153231601722197</c:v>
                </c:pt>
                <c:pt idx="4217">
                  <c:v>4.8000751786558071</c:v>
                </c:pt>
                <c:pt idx="4218">
                  <c:v>4.7067317446209014</c:v>
                </c:pt>
                <c:pt idx="4219">
                  <c:v>4.7163603700736658</c:v>
                </c:pt>
                <c:pt idx="4220">
                  <c:v>4.725886609024605</c:v>
                </c:pt>
                <c:pt idx="4221">
                  <c:v>4.7399730679215004</c:v>
                </c:pt>
                <c:pt idx="4222">
                  <c:v>4.7425256783591738</c:v>
                </c:pt>
                <c:pt idx="4223">
                  <c:v>4.7435340409600206</c:v>
                </c:pt>
                <c:pt idx="4224">
                  <c:v>4.7461998249855002</c:v>
                </c:pt>
                <c:pt idx="4225">
                  <c:v>4.7351799928664837</c:v>
                </c:pt>
                <c:pt idx="4226">
                  <c:v>4.7298144373555466</c:v>
                </c:pt>
                <c:pt idx="4227">
                  <c:v>4.7251925149233625</c:v>
                </c:pt>
                <c:pt idx="4228">
                  <c:v>4.6275523179607001</c:v>
                </c:pt>
                <c:pt idx="4229">
                  <c:v>4.6233871160076365</c:v>
                </c:pt>
                <c:pt idx="4230">
                  <c:v>4.6303746548141538</c:v>
                </c:pt>
                <c:pt idx="4231">
                  <c:v>4.6308761450381821</c:v>
                </c:pt>
                <c:pt idx="4232">
                  <c:v>4.9709533379663373</c:v>
                </c:pt>
                <c:pt idx="4233">
                  <c:v>4.6561264764709147</c:v>
                </c:pt>
                <c:pt idx="4234">
                  <c:v>4.6659152411971174</c:v>
                </c:pt>
                <c:pt idx="4235">
                  <c:v>4.2780078349337511</c:v>
                </c:pt>
                <c:pt idx="4236">
                  <c:v>4.2928538454300185</c:v>
                </c:pt>
                <c:pt idx="4237">
                  <c:v>4.2546145045743362</c:v>
                </c:pt>
                <c:pt idx="4238">
                  <c:v>4.2450204512627039</c:v>
                </c:pt>
                <c:pt idx="4239">
                  <c:v>4.2477949785030855</c:v>
                </c:pt>
                <c:pt idx="4240">
                  <c:v>4.2500590289872822</c:v>
                </c:pt>
                <c:pt idx="4241">
                  <c:v>4.2459335802556133</c:v>
                </c:pt>
                <c:pt idx="4242">
                  <c:v>4.2491066749718271</c:v>
                </c:pt>
                <c:pt idx="4243">
                  <c:v>4.2601719463705132</c:v>
                </c:pt>
                <c:pt idx="4244">
                  <c:v>3.8054968478663191</c:v>
                </c:pt>
                <c:pt idx="4245">
                  <c:v>2.8701510807985908</c:v>
                </c:pt>
                <c:pt idx="4246">
                  <c:v>2.8653926116298774</c:v>
                </c:pt>
                <c:pt idx="4247">
                  <c:v>2.8627883801939014</c:v>
                </c:pt>
                <c:pt idx="4248">
                  <c:v>2.8641465015103669</c:v>
                </c:pt>
                <c:pt idx="4249">
                  <c:v>2.8616018451236709</c:v>
                </c:pt>
                <c:pt idx="4250">
                  <c:v>2.8616233995530145</c:v>
                </c:pt>
                <c:pt idx="4251">
                  <c:v>2.8618235917645318</c:v>
                </c:pt>
                <c:pt idx="4252">
                  <c:v>2.8587163815822221</c:v>
                </c:pt>
                <c:pt idx="4253">
                  <c:v>2.8563146996691664</c:v>
                </c:pt>
                <c:pt idx="4254">
                  <c:v>2.853802438308811</c:v>
                </c:pt>
                <c:pt idx="4255">
                  <c:v>2.8512343294443387</c:v>
                </c:pt>
                <c:pt idx="4256">
                  <c:v>2.8470798622868241</c:v>
                </c:pt>
                <c:pt idx="4257">
                  <c:v>2.8451211715492088</c:v>
                </c:pt>
                <c:pt idx="4258">
                  <c:v>2.844840811529215</c:v>
                </c:pt>
                <c:pt idx="4259">
                  <c:v>2.8339458626510607</c:v>
                </c:pt>
                <c:pt idx="4260">
                  <c:v>2.8342440778487874</c:v>
                </c:pt>
                <c:pt idx="4261">
                  <c:v>2.8391261366823093</c:v>
                </c:pt>
                <c:pt idx="4262">
                  <c:v>2.8408624428067952</c:v>
                </c:pt>
                <c:pt idx="4263">
                  <c:v>2.2287949219719003</c:v>
                </c:pt>
                <c:pt idx="4264">
                  <c:v>2.2327196993292948</c:v>
                </c:pt>
                <c:pt idx="4265">
                  <c:v>2.2320837607800579</c:v>
                </c:pt>
                <c:pt idx="4266">
                  <c:v>2.2251262995683772</c:v>
                </c:pt>
                <c:pt idx="4267">
                  <c:v>2.2187532092747597</c:v>
                </c:pt>
                <c:pt idx="4268">
                  <c:v>2.2314593619139966</c:v>
                </c:pt>
                <c:pt idx="4269">
                  <c:v>3.305787878193327</c:v>
                </c:pt>
                <c:pt idx="4270">
                  <c:v>3.3039896366332022</c:v>
                </c:pt>
                <c:pt idx="4271">
                  <c:v>3.3072538584374342</c:v>
                </c:pt>
                <c:pt idx="4272">
                  <c:v>3.3114475544010835</c:v>
                </c:pt>
                <c:pt idx="4273">
                  <c:v>3.3054776650109128</c:v>
                </c:pt>
                <c:pt idx="4274">
                  <c:v>3.3001270137470122</c:v>
                </c:pt>
                <c:pt idx="4275">
                  <c:v>3.2947950949170366</c:v>
                </c:pt>
                <c:pt idx="4276">
                  <c:v>3.2919037515174989</c:v>
                </c:pt>
                <c:pt idx="4277">
                  <c:v>3.2931896198595934</c:v>
                </c:pt>
                <c:pt idx="4278">
                  <c:v>3.2943982280175512</c:v>
                </c:pt>
                <c:pt idx="4279">
                  <c:v>3.2904614009528692</c:v>
                </c:pt>
                <c:pt idx="4280">
                  <c:v>3.2940186713302224</c:v>
                </c:pt>
                <c:pt idx="4281">
                  <c:v>3.294276879517203</c:v>
                </c:pt>
                <c:pt idx="4282">
                  <c:v>3.2963984816293963</c:v>
                </c:pt>
                <c:pt idx="4283">
                  <c:v>3.3944730462325943</c:v>
                </c:pt>
                <c:pt idx="4284">
                  <c:v>3.3939203651241852</c:v>
                </c:pt>
                <c:pt idx="4285">
                  <c:v>3.3903287665543429</c:v>
                </c:pt>
                <c:pt idx="4286">
                  <c:v>3.3893150463481505</c:v>
                </c:pt>
                <c:pt idx="4287">
                  <c:v>3.3900591903284978</c:v>
                </c:pt>
                <c:pt idx="4288">
                  <c:v>3.3905605955629383</c:v>
                </c:pt>
                <c:pt idx="4289">
                  <c:v>3.3893181309987224</c:v>
                </c:pt>
                <c:pt idx="4290">
                  <c:v>3.3856810245578863</c:v>
                </c:pt>
                <c:pt idx="4291">
                  <c:v>3.3845860271266885</c:v>
                </c:pt>
                <c:pt idx="4292">
                  <c:v>3.3746002949652638</c:v>
                </c:pt>
                <c:pt idx="4293">
                  <c:v>3.3736768350649604</c:v>
                </c:pt>
                <c:pt idx="4294">
                  <c:v>3.0467044646661905</c:v>
                </c:pt>
                <c:pt idx="4295">
                  <c:v>3.0405185811904372</c:v>
                </c:pt>
                <c:pt idx="4296">
                  <c:v>3.0409399845823297</c:v>
                </c:pt>
                <c:pt idx="4297">
                  <c:v>3.0453397450502688</c:v>
                </c:pt>
                <c:pt idx="4298">
                  <c:v>3.0467949612394643</c:v>
                </c:pt>
                <c:pt idx="4299">
                  <c:v>3.0446742891461653</c:v>
                </c:pt>
                <c:pt idx="4300">
                  <c:v>1.2489077360980887</c:v>
                </c:pt>
                <c:pt idx="4301">
                  <c:v>1.2493103215172399</c:v>
                </c:pt>
                <c:pt idx="4302">
                  <c:v>1.2465476799949409</c:v>
                </c:pt>
                <c:pt idx="4303">
                  <c:v>1.2442220157554871</c:v>
                </c:pt>
                <c:pt idx="4304">
                  <c:v>1.2528142288782558</c:v>
                </c:pt>
                <c:pt idx="4305">
                  <c:v>1.2502582073594257</c:v>
                </c:pt>
                <c:pt idx="4306">
                  <c:v>1.2448453779842834</c:v>
                </c:pt>
                <c:pt idx="4307">
                  <c:v>1.2683629268647172</c:v>
                </c:pt>
                <c:pt idx="4308">
                  <c:v>1.2783399941901274</c:v>
                </c:pt>
                <c:pt idx="4309">
                  <c:v>1.2028612341344544</c:v>
                </c:pt>
                <c:pt idx="4310">
                  <c:v>1.2039033138332491</c:v>
                </c:pt>
                <c:pt idx="4311">
                  <c:v>2.8042434353965811</c:v>
                </c:pt>
                <c:pt idx="4312">
                  <c:v>2.802866245462547</c:v>
                </c:pt>
                <c:pt idx="4313">
                  <c:v>2.8011437665512058</c:v>
                </c:pt>
                <c:pt idx="4314">
                  <c:v>2.7160460194209737</c:v>
                </c:pt>
                <c:pt idx="4315">
                  <c:v>2.7443432023400383</c:v>
                </c:pt>
                <c:pt idx="4316">
                  <c:v>2.7683373825083066</c:v>
                </c:pt>
                <c:pt idx="4317">
                  <c:v>2.7920947291002194</c:v>
                </c:pt>
                <c:pt idx="4318">
                  <c:v>2.7925423003424252</c:v>
                </c:pt>
                <c:pt idx="4319">
                  <c:v>2.7902730530954369</c:v>
                </c:pt>
                <c:pt idx="4320">
                  <c:v>2.7884151884146835</c:v>
                </c:pt>
                <c:pt idx="4321">
                  <c:v>2.7870667526221276</c:v>
                </c:pt>
                <c:pt idx="4322">
                  <c:v>2.7850775200942288</c:v>
                </c:pt>
                <c:pt idx="4323">
                  <c:v>2.7834283798377211</c:v>
                </c:pt>
                <c:pt idx="4324">
                  <c:v>2.7849848299038351</c:v>
                </c:pt>
                <c:pt idx="4325">
                  <c:v>2.7873283716038841</c:v>
                </c:pt>
                <c:pt idx="4326">
                  <c:v>2.7872004581898229</c:v>
                </c:pt>
                <c:pt idx="4327">
                  <c:v>2.7873577840473605</c:v>
                </c:pt>
                <c:pt idx="4328">
                  <c:v>2.792666781998272</c:v>
                </c:pt>
                <c:pt idx="4329">
                  <c:v>3.2292682096107219</c:v>
                </c:pt>
                <c:pt idx="4330">
                  <c:v>3.2240104434718297</c:v>
                </c:pt>
                <c:pt idx="4331">
                  <c:v>3.2157282645024088</c:v>
                </c:pt>
                <c:pt idx="4332">
                  <c:v>3.223960213043688</c:v>
                </c:pt>
                <c:pt idx="4333">
                  <c:v>3.2343216614892802</c:v>
                </c:pt>
                <c:pt idx="4334">
                  <c:v>3.2455529068029785</c:v>
                </c:pt>
                <c:pt idx="4335">
                  <c:v>3.23474422544344</c:v>
                </c:pt>
                <c:pt idx="4336">
                  <c:v>3.3464009270780557</c:v>
                </c:pt>
                <c:pt idx="4337">
                  <c:v>3.3503696275725865</c:v>
                </c:pt>
                <c:pt idx="4338">
                  <c:v>3.3406107302889021</c:v>
                </c:pt>
                <c:pt idx="4339">
                  <c:v>3.3338671949969485</c:v>
                </c:pt>
                <c:pt idx="4340">
                  <c:v>3.3958780434896445</c:v>
                </c:pt>
                <c:pt idx="4341">
                  <c:v>3.3951068279680343</c:v>
                </c:pt>
                <c:pt idx="4342">
                  <c:v>2.6139336934993649</c:v>
                </c:pt>
                <c:pt idx="4343">
                  <c:v>2.6166818285181566</c:v>
                </c:pt>
                <c:pt idx="4344">
                  <c:v>2.7198463965165138</c:v>
                </c:pt>
                <c:pt idx="4345">
                  <c:v>2.7184519044233042</c:v>
                </c:pt>
                <c:pt idx="4346">
                  <c:v>2.6887622009037639</c:v>
                </c:pt>
                <c:pt idx="4347">
                  <c:v>2.6547801921329848</c:v>
                </c:pt>
                <c:pt idx="4348">
                  <c:v>2.6174296570013826</c:v>
                </c:pt>
                <c:pt idx="4349">
                  <c:v>2.6292227045836309</c:v>
                </c:pt>
                <c:pt idx="4350">
                  <c:v>2.6315859694799526</c:v>
                </c:pt>
                <c:pt idx="4351">
                  <c:v>2.6336946653700375</c:v>
                </c:pt>
                <c:pt idx="4352">
                  <c:v>2.6358203763049066</c:v>
                </c:pt>
                <c:pt idx="4353">
                  <c:v>2.6325533419208997</c:v>
                </c:pt>
                <c:pt idx="4354">
                  <c:v>2.6580341355541117</c:v>
                </c:pt>
                <c:pt idx="4355">
                  <c:v>2.6544998076137629</c:v>
                </c:pt>
                <c:pt idx="4356">
                  <c:v>2.6548979737449891</c:v>
                </c:pt>
                <c:pt idx="4357">
                  <c:v>2.6525408068748302</c:v>
                </c:pt>
                <c:pt idx="4358">
                  <c:v>2.6492565593546411</c:v>
                </c:pt>
                <c:pt idx="4359">
                  <c:v>2.6488913384265276</c:v>
                </c:pt>
                <c:pt idx="4360">
                  <c:v>1.3883316375373966</c:v>
                </c:pt>
                <c:pt idx="4361">
                  <c:v>1.4068943858675065</c:v>
                </c:pt>
                <c:pt idx="4362">
                  <c:v>1.3747717625598193</c:v>
                </c:pt>
                <c:pt idx="4363">
                  <c:v>1.3859782797696867</c:v>
                </c:pt>
                <c:pt idx="4364">
                  <c:v>3.0178668936783852</c:v>
                </c:pt>
                <c:pt idx="4365">
                  <c:v>3.0201496623385116</c:v>
                </c:pt>
                <c:pt idx="4366">
                  <c:v>3.0115174641287017</c:v>
                </c:pt>
                <c:pt idx="4367">
                  <c:v>2.9768629079239357</c:v>
                </c:pt>
                <c:pt idx="4368">
                  <c:v>2.9764068221554751</c:v>
                </c:pt>
                <c:pt idx="4369">
                  <c:v>2.9893914709353129</c:v>
                </c:pt>
                <c:pt idx="4370">
                  <c:v>3.3638756033794044</c:v>
                </c:pt>
                <c:pt idx="4371">
                  <c:v>3.3698230890342775</c:v>
                </c:pt>
                <c:pt idx="4372">
                  <c:v>3.3730160378670897</c:v>
                </c:pt>
                <c:pt idx="4373">
                  <c:v>4.1723520504182385</c:v>
                </c:pt>
                <c:pt idx="4374">
                  <c:v>4.174380863237122</c:v>
                </c:pt>
                <c:pt idx="4375">
                  <c:v>4.0741606943697954</c:v>
                </c:pt>
                <c:pt idx="4376">
                  <c:v>4.0930928947159586</c:v>
                </c:pt>
                <c:pt idx="4377">
                  <c:v>4.0919403055173653</c:v>
                </c:pt>
                <c:pt idx="4378">
                  <c:v>4.0904462786943121</c:v>
                </c:pt>
                <c:pt idx="4379">
                  <c:v>4.0882779752550027</c:v>
                </c:pt>
                <c:pt idx="4380">
                  <c:v>4.7526203399159002</c:v>
                </c:pt>
                <c:pt idx="4381">
                  <c:v>4.7493048306700514</c:v>
                </c:pt>
                <c:pt idx="4382">
                  <c:v>4.7448972701740004</c:v>
                </c:pt>
                <c:pt idx="4383">
                  <c:v>4.7427924528427194</c:v>
                </c:pt>
                <c:pt idx="4384">
                  <c:v>4.7878612530312177</c:v>
                </c:pt>
                <c:pt idx="4385">
                  <c:v>4.7850743650603498</c:v>
                </c:pt>
                <c:pt idx="4386">
                  <c:v>4.784846884849637</c:v>
                </c:pt>
                <c:pt idx="4387">
                  <c:v>4.8151435705612267</c:v>
                </c:pt>
                <c:pt idx="4388">
                  <c:v>4.8130298803387053</c:v>
                </c:pt>
                <c:pt idx="4389">
                  <c:v>4.8114609883531845</c:v>
                </c:pt>
                <c:pt idx="4390">
                  <c:v>4.80983050837213</c:v>
                </c:pt>
                <c:pt idx="4391">
                  <c:v>4.8122311808174132</c:v>
                </c:pt>
                <c:pt idx="4392">
                  <c:v>4.8187926952330935</c:v>
                </c:pt>
                <c:pt idx="4393">
                  <c:v>4.8506095508058218</c:v>
                </c:pt>
                <c:pt idx="4394">
                  <c:v>4.8470714948925071</c:v>
                </c:pt>
                <c:pt idx="4395">
                  <c:v>4.2948092545303265</c:v>
                </c:pt>
                <c:pt idx="4396">
                  <c:v>4.2948186310109495</c:v>
                </c:pt>
                <c:pt idx="4397">
                  <c:v>4.2812607147498936</c:v>
                </c:pt>
                <c:pt idx="4398">
                  <c:v>4.2722720111879315</c:v>
                </c:pt>
                <c:pt idx="4399">
                  <c:v>4.2758851194431502</c:v>
                </c:pt>
                <c:pt idx="4400">
                  <c:v>4.2700813314710206</c:v>
                </c:pt>
                <c:pt idx="4401">
                  <c:v>3.9451660221530624</c:v>
                </c:pt>
                <c:pt idx="4402">
                  <c:v>3.9418256143018136</c:v>
                </c:pt>
                <c:pt idx="4403">
                  <c:v>3.9446478784577312</c:v>
                </c:pt>
                <c:pt idx="4404">
                  <c:v>2.0176388515976553</c:v>
                </c:pt>
                <c:pt idx="4405">
                  <c:v>2.0154296134233722</c:v>
                </c:pt>
                <c:pt idx="4406">
                  <c:v>2.9200528154787593</c:v>
                </c:pt>
                <c:pt idx="4407">
                  <c:v>2.9217076535745052</c:v>
                </c:pt>
                <c:pt idx="4408">
                  <c:v>2.9343264471231865</c:v>
                </c:pt>
                <c:pt idx="4409">
                  <c:v>2.941914843756563</c:v>
                </c:pt>
                <c:pt idx="4410">
                  <c:v>2.8485332449380643</c:v>
                </c:pt>
                <c:pt idx="4411">
                  <c:v>2.3502268896755796</c:v>
                </c:pt>
                <c:pt idx="4412">
                  <c:v>2.350861097231979</c:v>
                </c:pt>
                <c:pt idx="4413">
                  <c:v>2.2526814402330144</c:v>
                </c:pt>
                <c:pt idx="4414">
                  <c:v>2.254436930858565</c:v>
                </c:pt>
                <c:pt idx="4415">
                  <c:v>2.1437154918775736</c:v>
                </c:pt>
                <c:pt idx="4416">
                  <c:v>2.1457339819069583</c:v>
                </c:pt>
                <c:pt idx="4417">
                  <c:v>2.1466436233354398</c:v>
                </c:pt>
                <c:pt idx="4418">
                  <c:v>2.0022260714514153</c:v>
                </c:pt>
                <c:pt idx="4419">
                  <c:v>2.002333014377113</c:v>
                </c:pt>
                <c:pt idx="4420">
                  <c:v>2.0069871085876096</c:v>
                </c:pt>
                <c:pt idx="4421">
                  <c:v>2.01054943330668</c:v>
                </c:pt>
                <c:pt idx="4422">
                  <c:v>2.0107140140459352</c:v>
                </c:pt>
                <c:pt idx="4423">
                  <c:v>2.0100130148354305</c:v>
                </c:pt>
                <c:pt idx="4424">
                  <c:v>2.010504013541341</c:v>
                </c:pt>
                <c:pt idx="4425">
                  <c:v>2.0025107195131611</c:v>
                </c:pt>
                <c:pt idx="4426">
                  <c:v>2.0024039304199928</c:v>
                </c:pt>
                <c:pt idx="4427">
                  <c:v>1.9998007494730485</c:v>
                </c:pt>
                <c:pt idx="4428">
                  <c:v>1.996488663797777</c:v>
                </c:pt>
                <c:pt idx="4429">
                  <c:v>2.0017363738935341</c:v>
                </c:pt>
                <c:pt idx="4430">
                  <c:v>1.9924457593971974</c:v>
                </c:pt>
                <c:pt idx="4431">
                  <c:v>1.9726354362007594</c:v>
                </c:pt>
                <c:pt idx="4432">
                  <c:v>1.9729153643637964</c:v>
                </c:pt>
                <c:pt idx="4433">
                  <c:v>1.933604425596315</c:v>
                </c:pt>
                <c:pt idx="4434">
                  <c:v>1.9334727727624241</c:v>
                </c:pt>
                <c:pt idx="4435">
                  <c:v>1.940447377532065</c:v>
                </c:pt>
                <c:pt idx="4436">
                  <c:v>1.8992392614114595</c:v>
                </c:pt>
                <c:pt idx="4437">
                  <c:v>0.93037147390269848</c:v>
                </c:pt>
                <c:pt idx="4438">
                  <c:v>1.0055292213370015</c:v>
                </c:pt>
                <c:pt idx="4439">
                  <c:v>0.99139887653016323</c:v>
                </c:pt>
                <c:pt idx="4440">
                  <c:v>2.199868508441122</c:v>
                </c:pt>
                <c:pt idx="4441">
                  <c:v>2.2600861611571661</c:v>
                </c:pt>
                <c:pt idx="4442">
                  <c:v>2.6743803376141213</c:v>
                </c:pt>
                <c:pt idx="4443">
                  <c:v>2.6834569759001488</c:v>
                </c:pt>
                <c:pt idx="4444">
                  <c:v>2.832508961477358</c:v>
                </c:pt>
                <c:pt idx="4445">
                  <c:v>2.833226437615604</c:v>
                </c:pt>
                <c:pt idx="4446">
                  <c:v>2.8313403909611283</c:v>
                </c:pt>
                <c:pt idx="4447">
                  <c:v>2.8284441062884187</c:v>
                </c:pt>
                <c:pt idx="4448">
                  <c:v>2.8253690199042136</c:v>
                </c:pt>
                <c:pt idx="4449">
                  <c:v>2.8226368407459126</c:v>
                </c:pt>
                <c:pt idx="4450">
                  <c:v>2.8259028129121475</c:v>
                </c:pt>
                <c:pt idx="4451">
                  <c:v>2.8250474916108543</c:v>
                </c:pt>
                <c:pt idx="4452">
                  <c:v>2.8253804176332293</c:v>
                </c:pt>
                <c:pt idx="4453">
                  <c:v>2.8256118961978562</c:v>
                </c:pt>
                <c:pt idx="4454">
                  <c:v>2.8235536518708009</c:v>
                </c:pt>
                <c:pt idx="4455">
                  <c:v>2.8492125351223767</c:v>
                </c:pt>
                <c:pt idx="4456">
                  <c:v>2.8546088834922054</c:v>
                </c:pt>
                <c:pt idx="4457">
                  <c:v>2.8698717303790207</c:v>
                </c:pt>
                <c:pt idx="4458">
                  <c:v>2.8628553197961066</c:v>
                </c:pt>
                <c:pt idx="4459">
                  <c:v>2.8931228636571245</c:v>
                </c:pt>
                <c:pt idx="4460">
                  <c:v>2.8855880352223027</c:v>
                </c:pt>
                <c:pt idx="4461">
                  <c:v>2.8825964384558933</c:v>
                </c:pt>
                <c:pt idx="4462">
                  <c:v>2.9217986534888278</c:v>
                </c:pt>
                <c:pt idx="4463">
                  <c:v>2.9308923362121346</c:v>
                </c:pt>
                <c:pt idx="4464">
                  <c:v>2.9324883663254542</c:v>
                </c:pt>
                <c:pt idx="4465">
                  <c:v>2.9348051849015411</c:v>
                </c:pt>
                <c:pt idx="4466">
                  <c:v>2.9061179790184473</c:v>
                </c:pt>
                <c:pt idx="4467">
                  <c:v>2.9084650941953041</c:v>
                </c:pt>
                <c:pt idx="4468">
                  <c:v>2.6355153154977358</c:v>
                </c:pt>
                <c:pt idx="4469">
                  <c:v>2.7684174139502429</c:v>
                </c:pt>
                <c:pt idx="4470">
                  <c:v>2.76704919682832</c:v>
                </c:pt>
                <c:pt idx="4471">
                  <c:v>2.0389219659823095</c:v>
                </c:pt>
                <c:pt idx="4472">
                  <c:v>2.0431532534814099</c:v>
                </c:pt>
                <c:pt idx="4473">
                  <c:v>1.6925549878717292</c:v>
                </c:pt>
                <c:pt idx="4474">
                  <c:v>1.6797164332766761</c:v>
                </c:pt>
                <c:pt idx="4475">
                  <c:v>1.6650175463919061</c:v>
                </c:pt>
                <c:pt idx="4476">
                  <c:v>1.6668352425340343</c:v>
                </c:pt>
                <c:pt idx="4477">
                  <c:v>1.6683649775128775</c:v>
                </c:pt>
                <c:pt idx="4478">
                  <c:v>1.6770421136205893</c:v>
                </c:pt>
                <c:pt idx="4479">
                  <c:v>1.6853098810926255</c:v>
                </c:pt>
                <c:pt idx="4480">
                  <c:v>1.6932417315656723</c:v>
                </c:pt>
                <c:pt idx="4481">
                  <c:v>1.696926029356937</c:v>
                </c:pt>
                <c:pt idx="4482">
                  <c:v>1.7018897944918276</c:v>
                </c:pt>
                <c:pt idx="4483">
                  <c:v>1.7033860353574672</c:v>
                </c:pt>
                <c:pt idx="4484">
                  <c:v>1.7292208752569942</c:v>
                </c:pt>
                <c:pt idx="4485">
                  <c:v>1.7401294424375742</c:v>
                </c:pt>
                <c:pt idx="4486">
                  <c:v>1.6860481045973412</c:v>
                </c:pt>
                <c:pt idx="4487">
                  <c:v>1.6845818079239729</c:v>
                </c:pt>
                <c:pt idx="4488">
                  <c:v>1.6837105490400273</c:v>
                </c:pt>
                <c:pt idx="4489">
                  <c:v>1.6826812885144617</c:v>
                </c:pt>
                <c:pt idx="4490">
                  <c:v>1.6809056423594706</c:v>
                </c:pt>
                <c:pt idx="4491">
                  <c:v>1.6773786059266709</c:v>
                </c:pt>
                <c:pt idx="4492">
                  <c:v>1.6745213582202711</c:v>
                </c:pt>
                <c:pt idx="4493">
                  <c:v>1.6744960900858425</c:v>
                </c:pt>
                <c:pt idx="4494">
                  <c:v>1.6682035880703052</c:v>
                </c:pt>
                <c:pt idx="4495">
                  <c:v>1.6675356423853369</c:v>
                </c:pt>
                <c:pt idx="4496">
                  <c:v>1.6744292531126412</c:v>
                </c:pt>
                <c:pt idx="4497">
                  <c:v>1.6459900043593745</c:v>
                </c:pt>
                <c:pt idx="4498">
                  <c:v>1.6327760375737048</c:v>
                </c:pt>
                <c:pt idx="4499">
                  <c:v>1.8571563682278329</c:v>
                </c:pt>
                <c:pt idx="4500">
                  <c:v>1.4877415860789198</c:v>
                </c:pt>
                <c:pt idx="4501">
                  <c:v>1.4774370319527788</c:v>
                </c:pt>
                <c:pt idx="4502">
                  <c:v>1.3490688668766624</c:v>
                </c:pt>
                <c:pt idx="4503">
                  <c:v>1.3245971796239377</c:v>
                </c:pt>
                <c:pt idx="4504">
                  <c:v>1.3274350063093552</c:v>
                </c:pt>
                <c:pt idx="4505">
                  <c:v>2.3253329628491488</c:v>
                </c:pt>
                <c:pt idx="4506">
                  <c:v>2.8503520895044252</c:v>
                </c:pt>
                <c:pt idx="4507">
                  <c:v>2.8486580510234401</c:v>
                </c:pt>
                <c:pt idx="4508">
                  <c:v>2.8371005153869246</c:v>
                </c:pt>
                <c:pt idx="4509">
                  <c:v>2.8352965720640819</c:v>
                </c:pt>
                <c:pt idx="4510">
                  <c:v>2.810054279105493</c:v>
                </c:pt>
                <c:pt idx="4511">
                  <c:v>2.8025108346621876</c:v>
                </c:pt>
                <c:pt idx="4512">
                  <c:v>2.7959071428643396</c:v>
                </c:pt>
                <c:pt idx="4513">
                  <c:v>3.6578422231179628</c:v>
                </c:pt>
                <c:pt idx="4514">
                  <c:v>3.6586574127167837</c:v>
                </c:pt>
                <c:pt idx="4515">
                  <c:v>3.5953558967479586</c:v>
                </c:pt>
                <c:pt idx="4516">
                  <c:v>3.6383950300649097</c:v>
                </c:pt>
                <c:pt idx="4517">
                  <c:v>3.646111531710388</c:v>
                </c:pt>
                <c:pt idx="4518">
                  <c:v>3.6542660854026923</c:v>
                </c:pt>
                <c:pt idx="4519">
                  <c:v>3.6611560824040574</c:v>
                </c:pt>
                <c:pt idx="4520">
                  <c:v>3.6614757790254884</c:v>
                </c:pt>
                <c:pt idx="4521">
                  <c:v>3.6617504305913737</c:v>
                </c:pt>
                <c:pt idx="4522">
                  <c:v>3.6622521328687738</c:v>
                </c:pt>
                <c:pt idx="4523">
                  <c:v>3.6750911539202225</c:v>
                </c:pt>
                <c:pt idx="4524">
                  <c:v>3.6848893649495102</c:v>
                </c:pt>
                <c:pt idx="4525">
                  <c:v>3.6986177247999525</c:v>
                </c:pt>
                <c:pt idx="4526">
                  <c:v>3.7045103360772318</c:v>
                </c:pt>
                <c:pt idx="4527">
                  <c:v>3.7114545555986367</c:v>
                </c:pt>
                <c:pt idx="4528">
                  <c:v>3.817755830890091</c:v>
                </c:pt>
                <c:pt idx="4529">
                  <c:v>3.8300918283838365</c:v>
                </c:pt>
                <c:pt idx="4530">
                  <c:v>3.8341251743530842</c:v>
                </c:pt>
                <c:pt idx="4531">
                  <c:v>3.8375497311890037</c:v>
                </c:pt>
                <c:pt idx="4532">
                  <c:v>3.8398786967091105</c:v>
                </c:pt>
                <c:pt idx="4533">
                  <c:v>3.8443562303833394</c:v>
                </c:pt>
                <c:pt idx="4534">
                  <c:v>3.8485397400346364</c:v>
                </c:pt>
                <c:pt idx="4535">
                  <c:v>3.8479441624429249</c:v>
                </c:pt>
                <c:pt idx="4536">
                  <c:v>3.5324581688372958</c:v>
                </c:pt>
                <c:pt idx="4537">
                  <c:v>3.1624878094156053</c:v>
                </c:pt>
                <c:pt idx="4538">
                  <c:v>3.1614825713096044</c:v>
                </c:pt>
                <c:pt idx="4539">
                  <c:v>3.1718505023625516</c:v>
                </c:pt>
                <c:pt idx="4540">
                  <c:v>3.1696547126187644</c:v>
                </c:pt>
                <c:pt idx="4541">
                  <c:v>3.2256758075316245</c:v>
                </c:pt>
                <c:pt idx="4542">
                  <c:v>3.2020277081431288</c:v>
                </c:pt>
                <c:pt idx="4543">
                  <c:v>3.2048566689105575</c:v>
                </c:pt>
                <c:pt idx="4544">
                  <c:v>1.4729027791947662</c:v>
                </c:pt>
                <c:pt idx="4545">
                  <c:v>1.4983188340637126</c:v>
                </c:pt>
                <c:pt idx="4546">
                  <c:v>1.487295970156872</c:v>
                </c:pt>
                <c:pt idx="4547">
                  <c:v>1.4528853310501821</c:v>
                </c:pt>
                <c:pt idx="4548">
                  <c:v>1.4549842167814653</c:v>
                </c:pt>
                <c:pt idx="4549">
                  <c:v>1.4544738212196511</c:v>
                </c:pt>
                <c:pt idx="4550">
                  <c:v>1.4536553361798301</c:v>
                </c:pt>
                <c:pt idx="4551">
                  <c:v>1.4646775033130259</c:v>
                </c:pt>
                <c:pt idx="4552">
                  <c:v>1.4688295027098968</c:v>
                </c:pt>
                <c:pt idx="4553">
                  <c:v>1.469045084016769</c:v>
                </c:pt>
                <c:pt idx="4554">
                  <c:v>1.4382760246811115</c:v>
                </c:pt>
                <c:pt idx="4555">
                  <c:v>1.4357707772453296</c:v>
                </c:pt>
                <c:pt idx="4556">
                  <c:v>1.4236449303873511</c:v>
                </c:pt>
                <c:pt idx="4557">
                  <c:v>1.4229643938004397</c:v>
                </c:pt>
                <c:pt idx="4558">
                  <c:v>1.410371015548169</c:v>
                </c:pt>
                <c:pt idx="4559">
                  <c:v>1.3863107593975657</c:v>
                </c:pt>
                <c:pt idx="4560">
                  <c:v>1.3787417713266852</c:v>
                </c:pt>
                <c:pt idx="4561">
                  <c:v>1.3860905330147042</c:v>
                </c:pt>
                <c:pt idx="4562">
                  <c:v>1.3935344629283444</c:v>
                </c:pt>
                <c:pt idx="4563">
                  <c:v>1.385900037537048</c:v>
                </c:pt>
                <c:pt idx="4564">
                  <c:v>1.3855144377094284</c:v>
                </c:pt>
                <c:pt idx="4565">
                  <c:v>1.3840301665789041</c:v>
                </c:pt>
                <c:pt idx="4566">
                  <c:v>1.3841606149223367</c:v>
                </c:pt>
                <c:pt idx="4567">
                  <c:v>1.38431832538023</c:v>
                </c:pt>
                <c:pt idx="4568">
                  <c:v>1.3652236103632922</c:v>
                </c:pt>
                <c:pt idx="4569">
                  <c:v>1.3678408077824442</c:v>
                </c:pt>
                <c:pt idx="4570">
                  <c:v>1.3663655524663927</c:v>
                </c:pt>
                <c:pt idx="4571">
                  <c:v>1.3653961897411948</c:v>
                </c:pt>
                <c:pt idx="4572">
                  <c:v>1.3638999766828799</c:v>
                </c:pt>
                <c:pt idx="4573">
                  <c:v>1.3443564286774585</c:v>
                </c:pt>
                <c:pt idx="4574">
                  <c:v>1.3087138536343055</c:v>
                </c:pt>
                <c:pt idx="4575">
                  <c:v>1.2391791548439899</c:v>
                </c:pt>
                <c:pt idx="4576">
                  <c:v>1.1742864435497711</c:v>
                </c:pt>
                <c:pt idx="4577">
                  <c:v>1.1717750751958365</c:v>
                </c:pt>
                <c:pt idx="4578">
                  <c:v>2.4863786351568997</c:v>
                </c:pt>
                <c:pt idx="4579">
                  <c:v>2.4827348374990708</c:v>
                </c:pt>
                <c:pt idx="4580">
                  <c:v>2.481452818885979</c:v>
                </c:pt>
                <c:pt idx="4581">
                  <c:v>2.4799741250034106</c:v>
                </c:pt>
                <c:pt idx="4582">
                  <c:v>2.4635796498293305</c:v>
                </c:pt>
                <c:pt idx="4583">
                  <c:v>2.4580695673004924</c:v>
                </c:pt>
                <c:pt idx="4584">
                  <c:v>2.4580226724149208</c:v>
                </c:pt>
                <c:pt idx="4585">
                  <c:v>2.4814188592895059</c:v>
                </c:pt>
                <c:pt idx="4586">
                  <c:v>2.4827440299716885</c:v>
                </c:pt>
                <c:pt idx="4587">
                  <c:v>3.3331690719566889</c:v>
                </c:pt>
                <c:pt idx="4588">
                  <c:v>3.3203874578821639</c:v>
                </c:pt>
                <c:pt idx="4589">
                  <c:v>3.3156914845892826</c:v>
                </c:pt>
                <c:pt idx="4590">
                  <c:v>3.3104384457967786</c:v>
                </c:pt>
                <c:pt idx="4591">
                  <c:v>3.3024833081496965</c:v>
                </c:pt>
                <c:pt idx="4592">
                  <c:v>3.2639823189968671</c:v>
                </c:pt>
                <c:pt idx="4593">
                  <c:v>3.2561565149122611</c:v>
                </c:pt>
                <c:pt idx="4594">
                  <c:v>3.2667378414690291</c:v>
                </c:pt>
                <c:pt idx="4595">
                  <c:v>3.2721199771290612</c:v>
                </c:pt>
                <c:pt idx="4596">
                  <c:v>3.2677749358799635</c:v>
                </c:pt>
                <c:pt idx="4597">
                  <c:v>3.26526041108318</c:v>
                </c:pt>
                <c:pt idx="4598">
                  <c:v>3.2634401913443543</c:v>
                </c:pt>
                <c:pt idx="4599">
                  <c:v>3.2466245753079286</c:v>
                </c:pt>
                <c:pt idx="4600">
                  <c:v>3.2459694339177894</c:v>
                </c:pt>
                <c:pt idx="4601">
                  <c:v>3.2428785764772941</c:v>
                </c:pt>
                <c:pt idx="4602">
                  <c:v>3.2774707273490042</c:v>
                </c:pt>
                <c:pt idx="4603">
                  <c:v>3.2780013288521479</c:v>
                </c:pt>
                <c:pt idx="4604">
                  <c:v>3.274748110558336</c:v>
                </c:pt>
                <c:pt idx="4605">
                  <c:v>3.2711437336666176</c:v>
                </c:pt>
                <c:pt idx="4606">
                  <c:v>3.2606793928465461</c:v>
                </c:pt>
                <c:pt idx="4607">
                  <c:v>3.2500640938406558</c:v>
                </c:pt>
                <c:pt idx="4608">
                  <c:v>3.24922270770531</c:v>
                </c:pt>
                <c:pt idx="4609">
                  <c:v>2.7650969498729148</c:v>
                </c:pt>
                <c:pt idx="4610">
                  <c:v>2.7630069469986731</c:v>
                </c:pt>
                <c:pt idx="4611">
                  <c:v>2.761103537253244</c:v>
                </c:pt>
                <c:pt idx="4612">
                  <c:v>2.7588730997136262</c:v>
                </c:pt>
                <c:pt idx="4613">
                  <c:v>2.7555116700419848</c:v>
                </c:pt>
                <c:pt idx="4614">
                  <c:v>2.7508430478789796</c:v>
                </c:pt>
                <c:pt idx="4615">
                  <c:v>2.7445037747805849</c:v>
                </c:pt>
                <c:pt idx="4616">
                  <c:v>2.7402053428422883</c:v>
                </c:pt>
                <c:pt idx="4617">
                  <c:v>3.2379908754262536</c:v>
                </c:pt>
                <c:pt idx="4618">
                  <c:v>2.4663012190810454</c:v>
                </c:pt>
                <c:pt idx="4619">
                  <c:v>2.4641137962960422</c:v>
                </c:pt>
                <c:pt idx="4620">
                  <c:v>2.4664451667686329</c:v>
                </c:pt>
                <c:pt idx="4621">
                  <c:v>2.4802708844064112</c:v>
                </c:pt>
                <c:pt idx="4622">
                  <c:v>2.4786229381901048</c:v>
                </c:pt>
                <c:pt idx="4623">
                  <c:v>2.478203459814158</c:v>
                </c:pt>
                <c:pt idx="4624">
                  <c:v>2.476822337689967</c:v>
                </c:pt>
                <c:pt idx="4625">
                  <c:v>2.4882747447278821</c:v>
                </c:pt>
                <c:pt idx="4626">
                  <c:v>2.4849841532726988</c:v>
                </c:pt>
                <c:pt idx="4627">
                  <c:v>2.4895016461799107</c:v>
                </c:pt>
                <c:pt idx="4628">
                  <c:v>2.4584552289564474</c:v>
                </c:pt>
                <c:pt idx="4629">
                  <c:v>2.471178219529711</c:v>
                </c:pt>
                <c:pt idx="4630">
                  <c:v>2.4892918902152088</c:v>
                </c:pt>
                <c:pt idx="4631">
                  <c:v>2.4957281893703538</c:v>
                </c:pt>
                <c:pt idx="4632">
                  <c:v>2.4956027980422739</c:v>
                </c:pt>
                <c:pt idx="4633">
                  <c:v>2.4749204234226232</c:v>
                </c:pt>
                <c:pt idx="4634">
                  <c:v>2.4836480020064524</c:v>
                </c:pt>
                <c:pt idx="4635">
                  <c:v>2.48022371277386</c:v>
                </c:pt>
                <c:pt idx="4636">
                  <c:v>2.4798898117462205</c:v>
                </c:pt>
                <c:pt idx="4637">
                  <c:v>2.4812714034423733</c:v>
                </c:pt>
                <c:pt idx="4638">
                  <c:v>2.4813598737098199</c:v>
                </c:pt>
                <c:pt idx="4639">
                  <c:v>2.477921784919956</c:v>
                </c:pt>
                <c:pt idx="4640">
                  <c:v>2.4741142640977367</c:v>
                </c:pt>
                <c:pt idx="4641">
                  <c:v>2.5243099513301486</c:v>
                </c:pt>
                <c:pt idx="4642">
                  <c:v>2.5241083285965891</c:v>
                </c:pt>
                <c:pt idx="4643">
                  <c:v>2.5246111366508406</c:v>
                </c:pt>
                <c:pt idx="4644">
                  <c:v>2.5253354112725019</c:v>
                </c:pt>
                <c:pt idx="4645">
                  <c:v>2.5257309901060658</c:v>
                </c:pt>
                <c:pt idx="4646">
                  <c:v>2.5249145359790122</c:v>
                </c:pt>
                <c:pt idx="4647">
                  <c:v>2.5284941464684323</c:v>
                </c:pt>
                <c:pt idx="4648">
                  <c:v>1.496186069538092</c:v>
                </c:pt>
                <c:pt idx="4649">
                  <c:v>1.4803765016585555</c:v>
                </c:pt>
                <c:pt idx="4650">
                  <c:v>1.4980743796010965</c:v>
                </c:pt>
                <c:pt idx="4651">
                  <c:v>1.5123608730212585</c:v>
                </c:pt>
                <c:pt idx="4652">
                  <c:v>1.49369452144959</c:v>
                </c:pt>
                <c:pt idx="4653">
                  <c:v>1.4995734581901368</c:v>
                </c:pt>
                <c:pt idx="4654">
                  <c:v>1.5041308189011047</c:v>
                </c:pt>
                <c:pt idx="4655">
                  <c:v>1.5209062199324648</c:v>
                </c:pt>
                <c:pt idx="4656">
                  <c:v>1.4925297458419955</c:v>
                </c:pt>
                <c:pt idx="4657">
                  <c:v>1.4542446729597343</c:v>
                </c:pt>
                <c:pt idx="4658">
                  <c:v>1.3902301289075463</c:v>
                </c:pt>
                <c:pt idx="4659">
                  <c:v>1.4192857039425983</c:v>
                </c:pt>
                <c:pt idx="4660">
                  <c:v>1.4257691067542893</c:v>
                </c:pt>
                <c:pt idx="4661">
                  <c:v>1.4263198337447265</c:v>
                </c:pt>
                <c:pt idx="4662">
                  <c:v>1.4421935499909262</c:v>
                </c:pt>
                <c:pt idx="4663">
                  <c:v>1.4485593598044049</c:v>
                </c:pt>
                <c:pt idx="4664">
                  <c:v>1.4409967647271551</c:v>
                </c:pt>
                <c:pt idx="4665">
                  <c:v>1.428865938478761</c:v>
                </c:pt>
                <c:pt idx="4666">
                  <c:v>1.4204236544401971</c:v>
                </c:pt>
                <c:pt idx="4667">
                  <c:v>1.3595650734787235</c:v>
                </c:pt>
                <c:pt idx="4668">
                  <c:v>1.3884700776627472</c:v>
                </c:pt>
                <c:pt idx="4669">
                  <c:v>1.4130162122809606</c:v>
                </c:pt>
                <c:pt idx="4670">
                  <c:v>1.4039363410343058</c:v>
                </c:pt>
                <c:pt idx="4671">
                  <c:v>1.394584164980154</c:v>
                </c:pt>
                <c:pt idx="4672">
                  <c:v>1.3305896445195027</c:v>
                </c:pt>
                <c:pt idx="4673">
                  <c:v>1.318721748377544</c:v>
                </c:pt>
                <c:pt idx="4674">
                  <c:v>1.309634197860831</c:v>
                </c:pt>
                <c:pt idx="4675">
                  <c:v>1.3006935046485539</c:v>
                </c:pt>
                <c:pt idx="4676">
                  <c:v>1.2889488897557986</c:v>
                </c:pt>
                <c:pt idx="4677">
                  <c:v>1.271119498035721</c:v>
                </c:pt>
                <c:pt idx="4678">
                  <c:v>1.270081678937343</c:v>
                </c:pt>
                <c:pt idx="4679">
                  <c:v>1.2853208073253208</c:v>
                </c:pt>
                <c:pt idx="4680">
                  <c:v>2.3625879120117204</c:v>
                </c:pt>
                <c:pt idx="4681">
                  <c:v>2.3672708331397341</c:v>
                </c:pt>
                <c:pt idx="4682">
                  <c:v>2.3751017421719007</c:v>
                </c:pt>
                <c:pt idx="4683">
                  <c:v>2.3798460908263115</c:v>
                </c:pt>
                <c:pt idx="4684">
                  <c:v>2.3778595169673613</c:v>
                </c:pt>
                <c:pt idx="4685">
                  <c:v>2.3761748771285109</c:v>
                </c:pt>
                <c:pt idx="4686">
                  <c:v>2.3690804502277216</c:v>
                </c:pt>
                <c:pt idx="4687">
                  <c:v>2.3603217222934294</c:v>
                </c:pt>
                <c:pt idx="4688">
                  <c:v>2.3515750881543314</c:v>
                </c:pt>
                <c:pt idx="4689">
                  <c:v>3.2154837197461501</c:v>
                </c:pt>
                <c:pt idx="4690">
                  <c:v>3.2181573172935929</c:v>
                </c:pt>
                <c:pt idx="4691">
                  <c:v>3.2111159504916817</c:v>
                </c:pt>
                <c:pt idx="4692">
                  <c:v>3.1952200646291971</c:v>
                </c:pt>
                <c:pt idx="4693">
                  <c:v>3.1852678155274621</c:v>
                </c:pt>
                <c:pt idx="4694">
                  <c:v>3.1715569176049883</c:v>
                </c:pt>
                <c:pt idx="4695">
                  <c:v>3.213519481891006</c:v>
                </c:pt>
                <c:pt idx="4696">
                  <c:v>3.2183126361292591</c:v>
                </c:pt>
                <c:pt idx="4697">
                  <c:v>3.2231969147776618</c:v>
                </c:pt>
                <c:pt idx="4698">
                  <c:v>3.2755121043045654</c:v>
                </c:pt>
                <c:pt idx="4699">
                  <c:v>3.2775442412284415</c:v>
                </c:pt>
                <c:pt idx="4700">
                  <c:v>3.2917681146139923</c:v>
                </c:pt>
                <c:pt idx="4701">
                  <c:v>3.300158392581054</c:v>
                </c:pt>
                <c:pt idx="4702">
                  <c:v>3.308349351832244</c:v>
                </c:pt>
                <c:pt idx="4703">
                  <c:v>3.3113317274503293</c:v>
                </c:pt>
                <c:pt idx="4704">
                  <c:v>3.3174554435241674</c:v>
                </c:pt>
                <c:pt idx="4705">
                  <c:v>3.2893285557386385</c:v>
                </c:pt>
                <c:pt idx="4706">
                  <c:v>3.2876479631902429</c:v>
                </c:pt>
                <c:pt idx="4707">
                  <c:v>3.2823437030882392</c:v>
                </c:pt>
                <c:pt idx="4708">
                  <c:v>3.4444382993383198</c:v>
                </c:pt>
                <c:pt idx="4709">
                  <c:v>3.4394550713252969</c:v>
                </c:pt>
                <c:pt idx="4710">
                  <c:v>3.4298665031390878</c:v>
                </c:pt>
                <c:pt idx="4711">
                  <c:v>3.0472017682640002</c:v>
                </c:pt>
                <c:pt idx="4712">
                  <c:v>3.045819466264271</c:v>
                </c:pt>
                <c:pt idx="4713">
                  <c:v>3.0425519402156871</c:v>
                </c:pt>
                <c:pt idx="4714">
                  <c:v>3.0414709939377715</c:v>
                </c:pt>
                <c:pt idx="4715">
                  <c:v>3.0402068202865777</c:v>
                </c:pt>
                <c:pt idx="4716">
                  <c:v>3.0385817769536727</c:v>
                </c:pt>
                <c:pt idx="4717">
                  <c:v>3.0393107562638613</c:v>
                </c:pt>
                <c:pt idx="4718">
                  <c:v>3.0992517485062661</c:v>
                </c:pt>
                <c:pt idx="4719">
                  <c:v>3.1042621471608456</c:v>
                </c:pt>
                <c:pt idx="4720">
                  <c:v>1.9435108704214188</c:v>
                </c:pt>
                <c:pt idx="4721">
                  <c:v>1.9496670586197093</c:v>
                </c:pt>
                <c:pt idx="4722">
                  <c:v>1.9567741429107901</c:v>
                </c:pt>
                <c:pt idx="4723">
                  <c:v>1.960103868316281</c:v>
                </c:pt>
                <c:pt idx="4724">
                  <c:v>1.9623203024609619</c:v>
                </c:pt>
                <c:pt idx="4725">
                  <c:v>1.9665810256619001</c:v>
                </c:pt>
                <c:pt idx="4726">
                  <c:v>2.5605101539069497</c:v>
                </c:pt>
                <c:pt idx="4727">
                  <c:v>3.021789434129162</c:v>
                </c:pt>
                <c:pt idx="4728">
                  <c:v>3.0121161833216181</c:v>
                </c:pt>
                <c:pt idx="4729">
                  <c:v>3.0023187635524748</c:v>
                </c:pt>
                <c:pt idx="4730">
                  <c:v>2.9975404349578501</c:v>
                </c:pt>
                <c:pt idx="4731">
                  <c:v>3.612714796159731</c:v>
                </c:pt>
                <c:pt idx="4732">
                  <c:v>3.6153099465421059</c:v>
                </c:pt>
                <c:pt idx="4733">
                  <c:v>3.6182950175244368</c:v>
                </c:pt>
                <c:pt idx="4734">
                  <c:v>3.5068412146579897</c:v>
                </c:pt>
                <c:pt idx="4735">
                  <c:v>3.5022306459389334</c:v>
                </c:pt>
                <c:pt idx="4736">
                  <c:v>3.5127804851229776</c:v>
                </c:pt>
                <c:pt idx="4737">
                  <c:v>3.5052353181737033</c:v>
                </c:pt>
                <c:pt idx="4738">
                  <c:v>4.0925529832162519</c:v>
                </c:pt>
                <c:pt idx="4739">
                  <c:v>4.0067351533943869</c:v>
                </c:pt>
                <c:pt idx="4740">
                  <c:v>4.022567817101697</c:v>
                </c:pt>
                <c:pt idx="4741">
                  <c:v>4.0227929355094929</c:v>
                </c:pt>
                <c:pt idx="4742">
                  <c:v>4.0226483368593451</c:v>
                </c:pt>
                <c:pt idx="4743">
                  <c:v>4.0389021043912274</c:v>
                </c:pt>
                <c:pt idx="4744">
                  <c:v>4.0124187726452769</c:v>
                </c:pt>
                <c:pt idx="4745">
                  <c:v>4.0257038086692587</c:v>
                </c:pt>
                <c:pt idx="4746">
                  <c:v>4.0405285943232059</c:v>
                </c:pt>
                <c:pt idx="4747">
                  <c:v>4.04570138179725</c:v>
                </c:pt>
                <c:pt idx="4748">
                  <c:v>4.0611212388352085</c:v>
                </c:pt>
                <c:pt idx="4749">
                  <c:v>3.9882621149315272</c:v>
                </c:pt>
                <c:pt idx="4750">
                  <c:v>3.9904924973962066</c:v>
                </c:pt>
                <c:pt idx="4751">
                  <c:v>4.1126405023477233</c:v>
                </c:pt>
                <c:pt idx="4752">
                  <c:v>4.113393312138224</c:v>
                </c:pt>
                <c:pt idx="4753">
                  <c:v>4.1235593497671132</c:v>
                </c:pt>
                <c:pt idx="4754">
                  <c:v>4.1151697521984083</c:v>
                </c:pt>
                <c:pt idx="4755">
                  <c:v>4.1032212229401903</c:v>
                </c:pt>
                <c:pt idx="4756">
                  <c:v>4.106968084696506</c:v>
                </c:pt>
                <c:pt idx="4757">
                  <c:v>3.9218813546672893</c:v>
                </c:pt>
                <c:pt idx="4758">
                  <c:v>3.696415160319996</c:v>
                </c:pt>
                <c:pt idx="4759">
                  <c:v>3.7033372294807458</c:v>
                </c:pt>
                <c:pt idx="4760">
                  <c:v>3.7063064381330508</c:v>
                </c:pt>
                <c:pt idx="4761">
                  <c:v>3.709859770373618</c:v>
                </c:pt>
                <c:pt idx="4762">
                  <c:v>3.1578160708553891</c:v>
                </c:pt>
                <c:pt idx="4763">
                  <c:v>3.1570146547685809</c:v>
                </c:pt>
                <c:pt idx="4764">
                  <c:v>3.1511709626574915</c:v>
                </c:pt>
                <c:pt idx="4765">
                  <c:v>3.2198838434050918</c:v>
                </c:pt>
                <c:pt idx="4766">
                  <c:v>3.2164826895243022</c:v>
                </c:pt>
                <c:pt idx="4767">
                  <c:v>3.2154801133359747</c:v>
                </c:pt>
                <c:pt idx="4768">
                  <c:v>3.209578142105769</c:v>
                </c:pt>
                <c:pt idx="4769">
                  <c:v>2.1301310829396476</c:v>
                </c:pt>
                <c:pt idx="4770">
                  <c:v>2.1238420319846121</c:v>
                </c:pt>
                <c:pt idx="4771">
                  <c:v>2.1218218245169327</c:v>
                </c:pt>
                <c:pt idx="4772">
                  <c:v>2.1217307875776621</c:v>
                </c:pt>
                <c:pt idx="4773">
                  <c:v>2.142788918361898</c:v>
                </c:pt>
                <c:pt idx="4774">
                  <c:v>2.9318215953030795</c:v>
                </c:pt>
                <c:pt idx="4775">
                  <c:v>2.9983642318590085</c:v>
                </c:pt>
                <c:pt idx="4776">
                  <c:v>2.9918121524549441</c:v>
                </c:pt>
                <c:pt idx="4777">
                  <c:v>2.975818474215755</c:v>
                </c:pt>
                <c:pt idx="4778">
                  <c:v>2.9831168091648017</c:v>
                </c:pt>
                <c:pt idx="4779">
                  <c:v>2.9608411190384198</c:v>
                </c:pt>
                <c:pt idx="4780">
                  <c:v>2.9582327365258876</c:v>
                </c:pt>
                <c:pt idx="4781">
                  <c:v>2.9558557817289279</c:v>
                </c:pt>
                <c:pt idx="4782">
                  <c:v>2.6396966640894881</c:v>
                </c:pt>
                <c:pt idx="4783">
                  <c:v>2.637710279428394</c:v>
                </c:pt>
                <c:pt idx="4784">
                  <c:v>2.636249677177271</c:v>
                </c:pt>
                <c:pt idx="4785">
                  <c:v>2.6353146286546991</c:v>
                </c:pt>
                <c:pt idx="4786">
                  <c:v>2.6328724073366594</c:v>
                </c:pt>
                <c:pt idx="4787">
                  <c:v>2.6378636090323067</c:v>
                </c:pt>
                <c:pt idx="4788">
                  <c:v>2.6348417788185188</c:v>
                </c:pt>
                <c:pt idx="4789">
                  <c:v>2.6347952499686667</c:v>
                </c:pt>
                <c:pt idx="4790">
                  <c:v>2.6374516039730094</c:v>
                </c:pt>
                <c:pt idx="4791">
                  <c:v>2.6401576410790679</c:v>
                </c:pt>
                <c:pt idx="4792">
                  <c:v>2.6391988554343242</c:v>
                </c:pt>
                <c:pt idx="4793">
                  <c:v>2.6400875565943136</c:v>
                </c:pt>
                <c:pt idx="4794">
                  <c:v>2.6409594867970507</c:v>
                </c:pt>
                <c:pt idx="4795">
                  <c:v>2.7817365055148948</c:v>
                </c:pt>
                <c:pt idx="4796">
                  <c:v>2.7793228877610505</c:v>
                </c:pt>
                <c:pt idx="4797">
                  <c:v>2.7758958888425411</c:v>
                </c:pt>
                <c:pt idx="4798">
                  <c:v>2.7717987388121692</c:v>
                </c:pt>
                <c:pt idx="4799">
                  <c:v>2.83137240587532</c:v>
                </c:pt>
                <c:pt idx="4800">
                  <c:v>2.8253584757101642</c:v>
                </c:pt>
                <c:pt idx="4801">
                  <c:v>2.8275641715722388</c:v>
                </c:pt>
                <c:pt idx="4802">
                  <c:v>2.8287073269414216</c:v>
                </c:pt>
                <c:pt idx="4803">
                  <c:v>2.8398281757609465</c:v>
                </c:pt>
                <c:pt idx="4804">
                  <c:v>2.8310375598636246</c:v>
                </c:pt>
                <c:pt idx="4805">
                  <c:v>1.6747313593988591</c:v>
                </c:pt>
                <c:pt idx="4806">
                  <c:v>1.6824650921626527</c:v>
                </c:pt>
                <c:pt idx="4807">
                  <c:v>1.6798734810307046</c:v>
                </c:pt>
                <c:pt idx="4808">
                  <c:v>1.6798719284872505</c:v>
                </c:pt>
                <c:pt idx="4809">
                  <c:v>1.6785456570610442</c:v>
                </c:pt>
                <c:pt idx="4810">
                  <c:v>1.678788206359181</c:v>
                </c:pt>
                <c:pt idx="4811">
                  <c:v>1.6993267311405069</c:v>
                </c:pt>
                <c:pt idx="4812">
                  <c:v>1.7013652920152389</c:v>
                </c:pt>
                <c:pt idx="4813">
                  <c:v>1.7046222355061948</c:v>
                </c:pt>
                <c:pt idx="4814">
                  <c:v>1.707319749818317</c:v>
                </c:pt>
                <c:pt idx="4815">
                  <c:v>2.6039096150709682</c:v>
                </c:pt>
                <c:pt idx="4816">
                  <c:v>2.6025728277200519</c:v>
                </c:pt>
                <c:pt idx="4817">
                  <c:v>2.6037579982350212</c:v>
                </c:pt>
                <c:pt idx="4818">
                  <c:v>2.6027213780952465</c:v>
                </c:pt>
                <c:pt idx="4819">
                  <c:v>2.7626755276478172</c:v>
                </c:pt>
                <c:pt idx="4820">
                  <c:v>2.7644742807484164</c:v>
                </c:pt>
                <c:pt idx="4821">
                  <c:v>2.6266150124036174</c:v>
                </c:pt>
                <c:pt idx="4822">
                  <c:v>2.6175968283395497</c:v>
                </c:pt>
                <c:pt idx="4823">
                  <c:v>2.6282843542637195</c:v>
                </c:pt>
                <c:pt idx="4824">
                  <c:v>2.6304240511963544</c:v>
                </c:pt>
                <c:pt idx="4825">
                  <c:v>2.6314702349803385</c:v>
                </c:pt>
                <c:pt idx="4826">
                  <c:v>2.5818201054807988</c:v>
                </c:pt>
                <c:pt idx="4827">
                  <c:v>2.5838237283339023</c:v>
                </c:pt>
                <c:pt idx="4828">
                  <c:v>2.5864817351183311</c:v>
                </c:pt>
                <c:pt idx="4829">
                  <c:v>2.5895793249520116</c:v>
                </c:pt>
                <c:pt idx="4830">
                  <c:v>2.5201950764434806</c:v>
                </c:pt>
                <c:pt idx="4831">
                  <c:v>2.5183216888809685</c:v>
                </c:pt>
                <c:pt idx="4832">
                  <c:v>2.5214960351866349</c:v>
                </c:pt>
                <c:pt idx="4833">
                  <c:v>2.5570587316926101</c:v>
                </c:pt>
                <c:pt idx="4834">
                  <c:v>2.5565229432323076</c:v>
                </c:pt>
                <c:pt idx="4835">
                  <c:v>2.5552752706093438</c:v>
                </c:pt>
                <c:pt idx="4836">
                  <c:v>2.553515714319146</c:v>
                </c:pt>
                <c:pt idx="4837">
                  <c:v>2.5498666648475523</c:v>
                </c:pt>
                <c:pt idx="4838">
                  <c:v>2.5475440643321052</c:v>
                </c:pt>
                <c:pt idx="4839">
                  <c:v>2.5540046988970513</c:v>
                </c:pt>
                <c:pt idx="4840">
                  <c:v>2.5592223548049962</c:v>
                </c:pt>
                <c:pt idx="4841">
                  <c:v>2.564503749921343</c:v>
                </c:pt>
                <c:pt idx="4842">
                  <c:v>2.564151044688149</c:v>
                </c:pt>
                <c:pt idx="4843">
                  <c:v>2.5623718225565826</c:v>
                </c:pt>
                <c:pt idx="4844">
                  <c:v>3.456651491198381</c:v>
                </c:pt>
                <c:pt idx="4845">
                  <c:v>3.3919947235598489</c:v>
                </c:pt>
                <c:pt idx="4846">
                  <c:v>2.9668178401085279</c:v>
                </c:pt>
                <c:pt idx="4847">
                  <c:v>2.9675997180267073</c:v>
                </c:pt>
                <c:pt idx="4848">
                  <c:v>3.0279942992822262</c:v>
                </c:pt>
                <c:pt idx="4849">
                  <c:v>3.5706735803806766</c:v>
                </c:pt>
                <c:pt idx="4850">
                  <c:v>3.4394198957971067</c:v>
                </c:pt>
                <c:pt idx="4851">
                  <c:v>3.4316092706440342</c:v>
                </c:pt>
                <c:pt idx="4852">
                  <c:v>3.494708089827915</c:v>
                </c:pt>
                <c:pt idx="4853">
                  <c:v>3.5063924376101436</c:v>
                </c:pt>
                <c:pt idx="4854">
                  <c:v>3.4992222128673718</c:v>
                </c:pt>
                <c:pt idx="4855">
                  <c:v>3.507011515770988</c:v>
                </c:pt>
                <c:pt idx="4856">
                  <c:v>3.5151554032051706</c:v>
                </c:pt>
                <c:pt idx="4857">
                  <c:v>3.5243050349508587</c:v>
                </c:pt>
                <c:pt idx="4858">
                  <c:v>3.5286607834022603</c:v>
                </c:pt>
                <c:pt idx="4859">
                  <c:v>4.7113643839690127</c:v>
                </c:pt>
                <c:pt idx="4860">
                  <c:v>4.7044803278691187</c:v>
                </c:pt>
                <c:pt idx="4861">
                  <c:v>4.7018173537447101</c:v>
                </c:pt>
                <c:pt idx="4862">
                  <c:v>4.7043660999533596</c:v>
                </c:pt>
                <c:pt idx="4863">
                  <c:v>4.702090684603057</c:v>
                </c:pt>
                <c:pt idx="4864">
                  <c:v>4.6471591040540412</c:v>
                </c:pt>
                <c:pt idx="4865">
                  <c:v>4.6481955437000497</c:v>
                </c:pt>
                <c:pt idx="4866">
                  <c:v>4.8405500956225129</c:v>
                </c:pt>
                <c:pt idx="4867">
                  <c:v>4.8489167716159081</c:v>
                </c:pt>
                <c:pt idx="4868">
                  <c:v>4.8711591731114074</c:v>
                </c:pt>
                <c:pt idx="4869">
                  <c:v>4.8796700281662417</c:v>
                </c:pt>
                <c:pt idx="4870">
                  <c:v>4.8772179560115863</c:v>
                </c:pt>
                <c:pt idx="4871">
                  <c:v>4.8716340897218533</c:v>
                </c:pt>
                <c:pt idx="4872">
                  <c:v>4.8574550225271906</c:v>
                </c:pt>
                <c:pt idx="4873">
                  <c:v>6.1006559913359819</c:v>
                </c:pt>
                <c:pt idx="4874">
                  <c:v>6.066915762627942</c:v>
                </c:pt>
                <c:pt idx="4875">
                  <c:v>5.8259021904114148</c:v>
                </c:pt>
                <c:pt idx="4876">
                  <c:v>5.8925563926821427</c:v>
                </c:pt>
                <c:pt idx="4877">
                  <c:v>5.8936698922552511</c:v>
                </c:pt>
                <c:pt idx="4878">
                  <c:v>5.8870779322586495</c:v>
                </c:pt>
                <c:pt idx="4879">
                  <c:v>5.7245467174236353</c:v>
                </c:pt>
                <c:pt idx="4880">
                  <c:v>5.5400234525235641</c:v>
                </c:pt>
                <c:pt idx="4881">
                  <c:v>5.5450803759413887</c:v>
                </c:pt>
                <c:pt idx="4882">
                  <c:v>5.547959910656747</c:v>
                </c:pt>
                <c:pt idx="4883">
                  <c:v>5.5456531447450956</c:v>
                </c:pt>
                <c:pt idx="4884">
                  <c:v>5.5395336009684275</c:v>
                </c:pt>
                <c:pt idx="4885">
                  <c:v>5.5297793453029218</c:v>
                </c:pt>
                <c:pt idx="4886">
                  <c:v>5.5245869332043203</c:v>
                </c:pt>
                <c:pt idx="4887">
                  <c:v>5.524476996328306</c:v>
                </c:pt>
                <c:pt idx="4888">
                  <c:v>5.524462291940778</c:v>
                </c:pt>
                <c:pt idx="4889">
                  <c:v>5.5246131342905818</c:v>
                </c:pt>
                <c:pt idx="4890">
                  <c:v>4.7294321795172829</c:v>
                </c:pt>
                <c:pt idx="4891">
                  <c:v>4.7316015048855853</c:v>
                </c:pt>
                <c:pt idx="4892">
                  <c:v>4.7288537209955681</c:v>
                </c:pt>
                <c:pt idx="4893">
                  <c:v>4.7325240762291152</c:v>
                </c:pt>
                <c:pt idx="4894">
                  <c:v>4.714769497203056</c:v>
                </c:pt>
                <c:pt idx="4895">
                  <c:v>4.7188923488752739</c:v>
                </c:pt>
                <c:pt idx="4896">
                  <c:v>4.7222241748726255</c:v>
                </c:pt>
                <c:pt idx="4897">
                  <c:v>4.5075202732746042</c:v>
                </c:pt>
                <c:pt idx="4898">
                  <c:v>4.5114080893572508</c:v>
                </c:pt>
                <c:pt idx="4899">
                  <c:v>4.4629252490329421</c:v>
                </c:pt>
                <c:pt idx="4900">
                  <c:v>4.4791418229464259</c:v>
                </c:pt>
                <c:pt idx="4901">
                  <c:v>4.4821887285357143</c:v>
                </c:pt>
                <c:pt idx="4902">
                  <c:v>4.486530336950195</c:v>
                </c:pt>
                <c:pt idx="4903">
                  <c:v>4.4900218854281047</c:v>
                </c:pt>
                <c:pt idx="4904">
                  <c:v>1.3439129336840936</c:v>
                </c:pt>
                <c:pt idx="4905">
                  <c:v>1.4085588921110315</c:v>
                </c:pt>
                <c:pt idx="4906">
                  <c:v>1.4095237883777694</c:v>
                </c:pt>
                <c:pt idx="4907">
                  <c:v>1.4093648840233959</c:v>
                </c:pt>
                <c:pt idx="4908">
                  <c:v>1.4073246368293448</c:v>
                </c:pt>
                <c:pt idx="4909">
                  <c:v>1.1970421522384473</c:v>
                </c:pt>
                <c:pt idx="4910">
                  <c:v>1.1913588008646534</c:v>
                </c:pt>
                <c:pt idx="4911">
                  <c:v>1.1846147558262978</c:v>
                </c:pt>
                <c:pt idx="4912">
                  <c:v>1.1760836607691301</c:v>
                </c:pt>
                <c:pt idx="4913">
                  <c:v>1.1526757287316438</c:v>
                </c:pt>
                <c:pt idx="4914">
                  <c:v>1.1541129358968134</c:v>
                </c:pt>
                <c:pt idx="4915">
                  <c:v>1.1486954363032571</c:v>
                </c:pt>
                <c:pt idx="4916">
                  <c:v>1.1152006222818813</c:v>
                </c:pt>
                <c:pt idx="4917">
                  <c:v>1.1110697926040429</c:v>
                </c:pt>
                <c:pt idx="4918">
                  <c:v>1.1111504084570396</c:v>
                </c:pt>
                <c:pt idx="4919">
                  <c:v>1.1114885446922462</c:v>
                </c:pt>
                <c:pt idx="4920">
                  <c:v>1.1109741626726546</c:v>
                </c:pt>
                <c:pt idx="4921">
                  <c:v>1.0692831305457782</c:v>
                </c:pt>
                <c:pt idx="4922">
                  <c:v>1.0297565470492964</c:v>
                </c:pt>
                <c:pt idx="4923">
                  <c:v>1.1699955683385372</c:v>
                </c:pt>
                <c:pt idx="4924">
                  <c:v>1.2793010959689368</c:v>
                </c:pt>
                <c:pt idx="4925">
                  <c:v>1.3556234272128116</c:v>
                </c:pt>
                <c:pt idx="4926">
                  <c:v>1.3859121915930892</c:v>
                </c:pt>
                <c:pt idx="4927">
                  <c:v>1.385780338135278</c:v>
                </c:pt>
                <c:pt idx="4928">
                  <c:v>1.3857211635616657</c:v>
                </c:pt>
                <c:pt idx="4929">
                  <c:v>1.3857405322138552</c:v>
                </c:pt>
                <c:pt idx="4930">
                  <c:v>1.3854439361116468</c:v>
                </c:pt>
                <c:pt idx="4931">
                  <c:v>1.3595381088861114</c:v>
                </c:pt>
                <c:pt idx="4932">
                  <c:v>1.4157116695603142</c:v>
                </c:pt>
                <c:pt idx="4933">
                  <c:v>1.4597821480508213</c:v>
                </c:pt>
                <c:pt idx="4934">
                  <c:v>1.4595142272665855</c:v>
                </c:pt>
                <c:pt idx="4935">
                  <c:v>1.4703719574220078</c:v>
                </c:pt>
                <c:pt idx="4936">
                  <c:v>1.4904788710040231</c:v>
                </c:pt>
                <c:pt idx="4937">
                  <c:v>1.4883539089541156</c:v>
                </c:pt>
                <c:pt idx="4938">
                  <c:v>1.4860872437405341</c:v>
                </c:pt>
                <c:pt idx="4939">
                  <c:v>1.4839761233336515</c:v>
                </c:pt>
                <c:pt idx="4940">
                  <c:v>1.4808758038789804</c:v>
                </c:pt>
                <c:pt idx="4941">
                  <c:v>1.4789429371929932</c:v>
                </c:pt>
                <c:pt idx="4942">
                  <c:v>1.4752952508546437</c:v>
                </c:pt>
                <c:pt idx="4943">
                  <c:v>1.4713194624355632</c:v>
                </c:pt>
                <c:pt idx="4944">
                  <c:v>1.4666955509509358</c:v>
                </c:pt>
                <c:pt idx="4945">
                  <c:v>1.4666661443089555</c:v>
                </c:pt>
                <c:pt idx="4946">
                  <c:v>1.4666747860354121</c:v>
                </c:pt>
                <c:pt idx="4947">
                  <c:v>1.4719083922460483</c:v>
                </c:pt>
                <c:pt idx="4948">
                  <c:v>1.475853833615778</c:v>
                </c:pt>
                <c:pt idx="4949">
                  <c:v>1.4731194945817778</c:v>
                </c:pt>
                <c:pt idx="4950">
                  <c:v>1.4691312716560314</c:v>
                </c:pt>
                <c:pt idx="4951">
                  <c:v>1.5160903572399795</c:v>
                </c:pt>
                <c:pt idx="4952">
                  <c:v>1.5275566011313029</c:v>
                </c:pt>
                <c:pt idx="4953">
                  <c:v>1.5358293962857699</c:v>
                </c:pt>
                <c:pt idx="4954">
                  <c:v>1.5327727822080719</c:v>
                </c:pt>
                <c:pt idx="4955">
                  <c:v>1.5000955094571595</c:v>
                </c:pt>
                <c:pt idx="4956">
                  <c:v>1.4897502258721516</c:v>
                </c:pt>
                <c:pt idx="4957">
                  <c:v>1.4910216473847024</c:v>
                </c:pt>
                <c:pt idx="4958">
                  <c:v>1.4875576173327081</c:v>
                </c:pt>
                <c:pt idx="4959">
                  <c:v>1.4828871033591025</c:v>
                </c:pt>
                <c:pt idx="4960">
                  <c:v>1.4773334118737351</c:v>
                </c:pt>
                <c:pt idx="4961">
                  <c:v>1.46398538824752</c:v>
                </c:pt>
                <c:pt idx="4962">
                  <c:v>3.215068768171192</c:v>
                </c:pt>
                <c:pt idx="4963">
                  <c:v>3.2174861368440952</c:v>
                </c:pt>
                <c:pt idx="4964">
                  <c:v>3.2189427802620427</c:v>
                </c:pt>
                <c:pt idx="4965">
                  <c:v>3.2176237338525788</c:v>
                </c:pt>
                <c:pt idx="4966">
                  <c:v>3.2117678498891014</c:v>
                </c:pt>
                <c:pt idx="4967">
                  <c:v>3.1846128885817824</c:v>
                </c:pt>
                <c:pt idx="4968">
                  <c:v>3.1860634608177199</c:v>
                </c:pt>
                <c:pt idx="4969">
                  <c:v>3.1912360958642099</c:v>
                </c:pt>
                <c:pt idx="4970">
                  <c:v>3.1885807492742648</c:v>
                </c:pt>
                <c:pt idx="4971">
                  <c:v>3.2156736049513954</c:v>
                </c:pt>
                <c:pt idx="4972">
                  <c:v>3.2171701384533145</c:v>
                </c:pt>
                <c:pt idx="4973">
                  <c:v>3.2634545471386343</c:v>
                </c:pt>
                <c:pt idx="4974">
                  <c:v>3.2635701291187367</c:v>
                </c:pt>
                <c:pt idx="4975">
                  <c:v>3.2648838739723374</c:v>
                </c:pt>
                <c:pt idx="4976">
                  <c:v>3.2595377942045523</c:v>
                </c:pt>
                <c:pt idx="4977">
                  <c:v>3.2544195174035888</c:v>
                </c:pt>
                <c:pt idx="4978">
                  <c:v>3.2708911426225398</c:v>
                </c:pt>
                <c:pt idx="4979">
                  <c:v>3.2625167597816134</c:v>
                </c:pt>
                <c:pt idx="4980">
                  <c:v>3.2629671319182756</c:v>
                </c:pt>
                <c:pt idx="4981">
                  <c:v>3.2661773796591764</c:v>
                </c:pt>
                <c:pt idx="4982">
                  <c:v>3.2660890466484451</c:v>
                </c:pt>
                <c:pt idx="4983">
                  <c:v>3.2676599126693513</c:v>
                </c:pt>
                <c:pt idx="4984">
                  <c:v>3.2719793655146168</c:v>
                </c:pt>
                <c:pt idx="4985">
                  <c:v>3.2748719091613867</c:v>
                </c:pt>
                <c:pt idx="4986">
                  <c:v>3.2786095855377813</c:v>
                </c:pt>
                <c:pt idx="4987">
                  <c:v>3.2814811234595385</c:v>
                </c:pt>
                <c:pt idx="4988">
                  <c:v>3.2886772894310696</c:v>
                </c:pt>
                <c:pt idx="4989">
                  <c:v>3.2883261541440763</c:v>
                </c:pt>
                <c:pt idx="4990">
                  <c:v>3.2843262938666351</c:v>
                </c:pt>
                <c:pt idx="4991">
                  <c:v>3.2835176466172649</c:v>
                </c:pt>
                <c:pt idx="4992">
                  <c:v>3.2855996681482327</c:v>
                </c:pt>
                <c:pt idx="4993">
                  <c:v>1.5877719412784157</c:v>
                </c:pt>
                <c:pt idx="4994">
                  <c:v>1.5939876994260356</c:v>
                </c:pt>
                <c:pt idx="4995">
                  <c:v>1.5866602559446514</c:v>
                </c:pt>
                <c:pt idx="4996">
                  <c:v>1.5789055092670581</c:v>
                </c:pt>
                <c:pt idx="4997">
                  <c:v>1.5542724892673314</c:v>
                </c:pt>
                <c:pt idx="4998">
                  <c:v>1.5796355104934294</c:v>
                </c:pt>
                <c:pt idx="4999">
                  <c:v>1.5575262920052213</c:v>
                </c:pt>
                <c:pt idx="5000">
                  <c:v>1.6220837983090557</c:v>
                </c:pt>
                <c:pt idx="5001">
                  <c:v>1.6376696257658168</c:v>
                </c:pt>
                <c:pt idx="5002">
                  <c:v>1.6345630388299428</c:v>
                </c:pt>
                <c:pt idx="5003">
                  <c:v>1.6249904474383443</c:v>
                </c:pt>
                <c:pt idx="5004">
                  <c:v>2.6801588647060122</c:v>
                </c:pt>
                <c:pt idx="5005">
                  <c:v>2.6748362246368922</c:v>
                </c:pt>
                <c:pt idx="5006">
                  <c:v>2.6644036766388304</c:v>
                </c:pt>
                <c:pt idx="5007">
                  <c:v>2.6600806168173579</c:v>
                </c:pt>
                <c:pt idx="5008">
                  <c:v>2.6591597201846033</c:v>
                </c:pt>
                <c:pt idx="5009">
                  <c:v>2.6460366294087914</c:v>
                </c:pt>
                <c:pt idx="5010">
                  <c:v>2.6505712249896156</c:v>
                </c:pt>
                <c:pt idx="5011">
                  <c:v>2.6508330521088479</c:v>
                </c:pt>
                <c:pt idx="5012">
                  <c:v>2.6435611742520493</c:v>
                </c:pt>
                <c:pt idx="5013">
                  <c:v>2.6456084478673949</c:v>
                </c:pt>
                <c:pt idx="5014">
                  <c:v>2.6426417511308049</c:v>
                </c:pt>
                <c:pt idx="5015">
                  <c:v>2.6451134054305721</c:v>
                </c:pt>
                <c:pt idx="5016">
                  <c:v>2.6545843309954549</c:v>
                </c:pt>
                <c:pt idx="5017">
                  <c:v>2.6623829664992549</c:v>
                </c:pt>
                <c:pt idx="5018">
                  <c:v>2.6651153653776198</c:v>
                </c:pt>
                <c:pt idx="5019">
                  <c:v>2.6606977335464284</c:v>
                </c:pt>
                <c:pt idx="5020">
                  <c:v>2.6672973323160427</c:v>
                </c:pt>
                <c:pt idx="5021">
                  <c:v>2.6672155511010525</c:v>
                </c:pt>
                <c:pt idx="5022">
                  <c:v>2.6743606866633352</c:v>
                </c:pt>
                <c:pt idx="5023">
                  <c:v>2.6814443628263973</c:v>
                </c:pt>
                <c:pt idx="5024">
                  <c:v>2.6848421246427168</c:v>
                </c:pt>
                <c:pt idx="5025">
                  <c:v>2.6867794700437964</c:v>
                </c:pt>
                <c:pt idx="5026">
                  <c:v>2.6496318625583664</c:v>
                </c:pt>
                <c:pt idx="5027">
                  <c:v>2.6535096911506244</c:v>
                </c:pt>
                <c:pt idx="5028">
                  <c:v>2.6591540524849622</c:v>
                </c:pt>
                <c:pt idx="5029">
                  <c:v>2.8553346824012031</c:v>
                </c:pt>
                <c:pt idx="5030">
                  <c:v>2.8783714652867114</c:v>
                </c:pt>
                <c:pt idx="5031">
                  <c:v>2.8468205100426047</c:v>
                </c:pt>
                <c:pt idx="5032">
                  <c:v>2.8452892417352595</c:v>
                </c:pt>
                <c:pt idx="5033">
                  <c:v>2.8466705445429454</c:v>
                </c:pt>
                <c:pt idx="5034">
                  <c:v>2.8490402655466784</c:v>
                </c:pt>
                <c:pt idx="5035">
                  <c:v>1.8221769470358258</c:v>
                </c:pt>
                <c:pt idx="5036">
                  <c:v>1.8234662606426661</c:v>
                </c:pt>
                <c:pt idx="5037">
                  <c:v>1.8324980372839326</c:v>
                </c:pt>
                <c:pt idx="5038">
                  <c:v>1.8349493293146371</c:v>
                </c:pt>
                <c:pt idx="5039">
                  <c:v>1.858850365573909</c:v>
                </c:pt>
                <c:pt idx="5040">
                  <c:v>1.8317320231666694</c:v>
                </c:pt>
                <c:pt idx="5041">
                  <c:v>1.8327314791765124</c:v>
                </c:pt>
                <c:pt idx="5042">
                  <c:v>3.0668993765912038</c:v>
                </c:pt>
                <c:pt idx="5043">
                  <c:v>3.0646084980393971</c:v>
                </c:pt>
                <c:pt idx="5044">
                  <c:v>3.0637357138967367</c:v>
                </c:pt>
                <c:pt idx="5045">
                  <c:v>3.0627043939519534</c:v>
                </c:pt>
                <c:pt idx="5046">
                  <c:v>3.0600591384481191</c:v>
                </c:pt>
                <c:pt idx="5047">
                  <c:v>3.0505074474971319</c:v>
                </c:pt>
                <c:pt idx="5048">
                  <c:v>3.0406648210467533</c:v>
                </c:pt>
                <c:pt idx="5049">
                  <c:v>3.0296102746558975</c:v>
                </c:pt>
                <c:pt idx="5050">
                  <c:v>3.0232742086187843</c:v>
                </c:pt>
                <c:pt idx="5051">
                  <c:v>3.0160468151704802</c:v>
                </c:pt>
                <c:pt idx="5052">
                  <c:v>3.0159167817817623</c:v>
                </c:pt>
                <c:pt idx="5053">
                  <c:v>3.0063754160683454</c:v>
                </c:pt>
                <c:pt idx="5054">
                  <c:v>3.0060854856285402</c:v>
                </c:pt>
                <c:pt idx="5055">
                  <c:v>2.9016174698929769</c:v>
                </c:pt>
                <c:pt idx="5056">
                  <c:v>2.8964522180568597</c:v>
                </c:pt>
                <c:pt idx="5057">
                  <c:v>2.905542985309669</c:v>
                </c:pt>
                <c:pt idx="5058">
                  <c:v>2.9125306329027758</c:v>
                </c:pt>
                <c:pt idx="5059">
                  <c:v>2.9133850443476126</c:v>
                </c:pt>
                <c:pt idx="5060">
                  <c:v>2.7427099617994131</c:v>
                </c:pt>
                <c:pt idx="5061">
                  <c:v>2.7212301167136239</c:v>
                </c:pt>
                <c:pt idx="5062">
                  <c:v>2.7272696498682989</c:v>
                </c:pt>
                <c:pt idx="5063">
                  <c:v>2.7356653030849776</c:v>
                </c:pt>
                <c:pt idx="5064">
                  <c:v>2.740217906215332</c:v>
                </c:pt>
                <c:pt idx="5065">
                  <c:v>2.7362130944124949</c:v>
                </c:pt>
                <c:pt idx="5066">
                  <c:v>2.9669852783877215</c:v>
                </c:pt>
                <c:pt idx="5067">
                  <c:v>2.9791507405327993</c:v>
                </c:pt>
                <c:pt idx="5068">
                  <c:v>2.9683907357939097</c:v>
                </c:pt>
                <c:pt idx="5069">
                  <c:v>2.9621213965528419</c:v>
                </c:pt>
                <c:pt idx="5070">
                  <c:v>2.8617587572730501</c:v>
                </c:pt>
                <c:pt idx="5071">
                  <c:v>2.8485309919950565</c:v>
                </c:pt>
                <c:pt idx="5072">
                  <c:v>2.8475858562832208</c:v>
                </c:pt>
                <c:pt idx="5073">
                  <c:v>1.9226816234374968</c:v>
                </c:pt>
                <c:pt idx="5074">
                  <c:v>1.9340252302934471</c:v>
                </c:pt>
                <c:pt idx="5075">
                  <c:v>1.9471184269007396</c:v>
                </c:pt>
                <c:pt idx="5076">
                  <c:v>1.9445980677110817</c:v>
                </c:pt>
                <c:pt idx="5077">
                  <c:v>2.0641023889719303</c:v>
                </c:pt>
                <c:pt idx="5078">
                  <c:v>2.0661726645522527</c:v>
                </c:pt>
                <c:pt idx="5079">
                  <c:v>2.0675812511966929</c:v>
                </c:pt>
                <c:pt idx="5080">
                  <c:v>2.071404673943102</c:v>
                </c:pt>
                <c:pt idx="5081">
                  <c:v>2.0748983597754687</c:v>
                </c:pt>
                <c:pt idx="5082">
                  <c:v>2.0877400596181741</c:v>
                </c:pt>
                <c:pt idx="5083">
                  <c:v>2.0951311515172257</c:v>
                </c:pt>
                <c:pt idx="5084">
                  <c:v>2.1018848628082312</c:v>
                </c:pt>
                <c:pt idx="5085">
                  <c:v>2.1208377820265039</c:v>
                </c:pt>
                <c:pt idx="5086">
                  <c:v>2.2312186380001693</c:v>
                </c:pt>
                <c:pt idx="5087">
                  <c:v>2.2386036392023296</c:v>
                </c:pt>
                <c:pt idx="5088">
                  <c:v>2.3407483140797583</c:v>
                </c:pt>
                <c:pt idx="5089">
                  <c:v>2.7558339209785068</c:v>
                </c:pt>
                <c:pt idx="5090">
                  <c:v>2.7510481170199013</c:v>
                </c:pt>
                <c:pt idx="5091">
                  <c:v>2.7388815197654544</c:v>
                </c:pt>
                <c:pt idx="5092">
                  <c:v>2.7272246233210526</c:v>
                </c:pt>
                <c:pt idx="5093">
                  <c:v>2.7305286549821437</c:v>
                </c:pt>
                <c:pt idx="5094">
                  <c:v>2.7166146389412371</c:v>
                </c:pt>
                <c:pt idx="5095">
                  <c:v>2.7096528980122478</c:v>
                </c:pt>
                <c:pt idx="5096">
                  <c:v>2.7577762440128093</c:v>
                </c:pt>
                <c:pt idx="5097">
                  <c:v>2.5295696374904821</c:v>
                </c:pt>
                <c:pt idx="5098">
                  <c:v>2.5141679989713612</c:v>
                </c:pt>
                <c:pt idx="5099">
                  <c:v>2.498667305042706</c:v>
                </c:pt>
                <c:pt idx="5100">
                  <c:v>2.4975700612243958</c:v>
                </c:pt>
                <c:pt idx="5101">
                  <c:v>3.4872894452517622</c:v>
                </c:pt>
                <c:pt idx="5102">
                  <c:v>3.4932130748342947</c:v>
                </c:pt>
                <c:pt idx="5103">
                  <c:v>3.4992057484269039</c:v>
                </c:pt>
                <c:pt idx="5104">
                  <c:v>3.4929747325111613</c:v>
                </c:pt>
                <c:pt idx="5105">
                  <c:v>3.4892723844333946</c:v>
                </c:pt>
                <c:pt idx="5106">
                  <c:v>3.4982856264373199</c:v>
                </c:pt>
                <c:pt idx="5107">
                  <c:v>3.5063026981768828</c:v>
                </c:pt>
                <c:pt idx="5108">
                  <c:v>3.4803636691163646</c:v>
                </c:pt>
                <c:pt idx="5109">
                  <c:v>3.4865647498023526</c:v>
                </c:pt>
                <c:pt idx="5110">
                  <c:v>3.4909098492356501</c:v>
                </c:pt>
                <c:pt idx="5111">
                  <c:v>3.4663826239407163</c:v>
                </c:pt>
                <c:pt idx="5112">
                  <c:v>3.4700667830364078</c:v>
                </c:pt>
                <c:pt idx="5113">
                  <c:v>3.4577659939099439</c:v>
                </c:pt>
                <c:pt idx="5114">
                  <c:v>3.4578029152416412</c:v>
                </c:pt>
                <c:pt idx="5115">
                  <c:v>3.4603769994760079</c:v>
                </c:pt>
                <c:pt idx="5116">
                  <c:v>3.4416498346721043</c:v>
                </c:pt>
                <c:pt idx="5117">
                  <c:v>3.444853740311475</c:v>
                </c:pt>
                <c:pt idx="5118">
                  <c:v>3.4497171434142979</c:v>
                </c:pt>
                <c:pt idx="5119">
                  <c:v>3.4161883579153756</c:v>
                </c:pt>
                <c:pt idx="5120">
                  <c:v>3.1353569972391115</c:v>
                </c:pt>
                <c:pt idx="5121">
                  <c:v>3.1388541269376335</c:v>
                </c:pt>
                <c:pt idx="5122">
                  <c:v>3.1418721414056665</c:v>
                </c:pt>
                <c:pt idx="5123">
                  <c:v>3.3744486536407319</c:v>
                </c:pt>
                <c:pt idx="5124">
                  <c:v>3.3669354738012043</c:v>
                </c:pt>
                <c:pt idx="5125">
                  <c:v>3.3679885089551687</c:v>
                </c:pt>
                <c:pt idx="5126">
                  <c:v>3.3688371865923443</c:v>
                </c:pt>
                <c:pt idx="5127">
                  <c:v>3.6545906226265279</c:v>
                </c:pt>
                <c:pt idx="5128">
                  <c:v>3.6543638675197005</c:v>
                </c:pt>
                <c:pt idx="5129">
                  <c:v>3.653955098936112</c:v>
                </c:pt>
                <c:pt idx="5130">
                  <c:v>3.6538677140606084</c:v>
                </c:pt>
                <c:pt idx="5131">
                  <c:v>3.6624271742806767</c:v>
                </c:pt>
                <c:pt idx="5132">
                  <c:v>2.7938080688967668</c:v>
                </c:pt>
                <c:pt idx="5133">
                  <c:v>2.7960319046711848</c:v>
                </c:pt>
                <c:pt idx="5134">
                  <c:v>2.7992406957968989</c:v>
                </c:pt>
                <c:pt idx="5135">
                  <c:v>2.7979200392660468</c:v>
                </c:pt>
                <c:pt idx="5136">
                  <c:v>2.7934645405271139</c:v>
                </c:pt>
                <c:pt idx="5137">
                  <c:v>2.7866049185817512</c:v>
                </c:pt>
                <c:pt idx="5138">
                  <c:v>2.779498911815947</c:v>
                </c:pt>
                <c:pt idx="5139">
                  <c:v>2.7669833795190897</c:v>
                </c:pt>
                <c:pt idx="5140">
                  <c:v>2.7601589700846976</c:v>
                </c:pt>
                <c:pt idx="5141">
                  <c:v>2.7635738757548962</c:v>
                </c:pt>
                <c:pt idx="5142">
                  <c:v>2.7868744105551508</c:v>
                </c:pt>
                <c:pt idx="5143">
                  <c:v>2.7990432551848956</c:v>
                </c:pt>
                <c:pt idx="5144">
                  <c:v>2.800705907009247</c:v>
                </c:pt>
                <c:pt idx="5145">
                  <c:v>2.7935463048659459</c:v>
                </c:pt>
                <c:pt idx="5146">
                  <c:v>3.664631753902809</c:v>
                </c:pt>
                <c:pt idx="5147">
                  <c:v>3.6620765577539625</c:v>
                </c:pt>
                <c:pt idx="5148">
                  <c:v>3.6510031034733377</c:v>
                </c:pt>
                <c:pt idx="5149">
                  <c:v>3.6442943086205624</c:v>
                </c:pt>
                <c:pt idx="5150">
                  <c:v>3.6310480800926719</c:v>
                </c:pt>
                <c:pt idx="5151">
                  <c:v>3.6274792792614545</c:v>
                </c:pt>
                <c:pt idx="5152">
                  <c:v>3.6202439635015256</c:v>
                </c:pt>
                <c:pt idx="5153">
                  <c:v>3.6137861414049315</c:v>
                </c:pt>
                <c:pt idx="5154">
                  <c:v>3.4231219210837573</c:v>
                </c:pt>
                <c:pt idx="5155">
                  <c:v>3.4198138036825423</c:v>
                </c:pt>
                <c:pt idx="5156">
                  <c:v>3.4144080462436355</c:v>
                </c:pt>
                <c:pt idx="5157">
                  <c:v>3.4077396354580372</c:v>
                </c:pt>
                <c:pt idx="5158">
                  <c:v>3.0804883237707195</c:v>
                </c:pt>
                <c:pt idx="5159">
                  <c:v>3.7259965188356579</c:v>
                </c:pt>
                <c:pt idx="5160">
                  <c:v>3.7314425947595455</c:v>
                </c:pt>
                <c:pt idx="5161">
                  <c:v>3.741300265903702</c:v>
                </c:pt>
                <c:pt idx="5162">
                  <c:v>3.7423900355440991</c:v>
                </c:pt>
                <c:pt idx="5163">
                  <c:v>3.744965414175542</c:v>
                </c:pt>
                <c:pt idx="5164">
                  <c:v>3.7466688763935334</c:v>
                </c:pt>
                <c:pt idx="5165">
                  <c:v>3.7372247872964595</c:v>
                </c:pt>
                <c:pt idx="5166">
                  <c:v>3.7325550551133797</c:v>
                </c:pt>
                <c:pt idx="5167">
                  <c:v>3.7437709496179239</c:v>
                </c:pt>
                <c:pt idx="5168">
                  <c:v>3.7387877384020194</c:v>
                </c:pt>
                <c:pt idx="5169">
                  <c:v>3.7261222655037978</c:v>
                </c:pt>
                <c:pt idx="5170">
                  <c:v>3.7271821849324507</c:v>
                </c:pt>
                <c:pt idx="5171">
                  <c:v>3.7320339363493944</c:v>
                </c:pt>
                <c:pt idx="5172">
                  <c:v>3.7186618144017554</c:v>
                </c:pt>
                <c:pt idx="5173">
                  <c:v>3.8863986917925182</c:v>
                </c:pt>
                <c:pt idx="5174">
                  <c:v>4.0005354606408368</c:v>
                </c:pt>
                <c:pt idx="5175">
                  <c:v>4.0045199349732883</c:v>
                </c:pt>
                <c:pt idx="5176">
                  <c:v>4.0070263444363121</c:v>
                </c:pt>
                <c:pt idx="5177">
                  <c:v>3.2637472008415811</c:v>
                </c:pt>
                <c:pt idx="5178">
                  <c:v>3.2615676161839566</c:v>
                </c:pt>
                <c:pt idx="5179">
                  <c:v>3.2712117862271488</c:v>
                </c:pt>
                <c:pt idx="5180">
                  <c:v>3.2826234343426082</c:v>
                </c:pt>
                <c:pt idx="5181">
                  <c:v>3.2983338335390102</c:v>
                </c:pt>
                <c:pt idx="5182">
                  <c:v>3.3057695907307942</c:v>
                </c:pt>
                <c:pt idx="5183">
                  <c:v>3.3057659470874277</c:v>
                </c:pt>
                <c:pt idx="5184">
                  <c:v>3.3047677820140087</c:v>
                </c:pt>
                <c:pt idx="5185">
                  <c:v>3.3034125991727361</c:v>
                </c:pt>
                <c:pt idx="5186">
                  <c:v>3.3066498765928207</c:v>
                </c:pt>
                <c:pt idx="5187">
                  <c:v>3.3036840338078686</c:v>
                </c:pt>
                <c:pt idx="5188">
                  <c:v>3.2976578292588345</c:v>
                </c:pt>
                <c:pt idx="5189">
                  <c:v>3.3007825527032617</c:v>
                </c:pt>
                <c:pt idx="5190">
                  <c:v>2.2885118491858343</c:v>
                </c:pt>
                <c:pt idx="5191">
                  <c:v>2.2886982948433792</c:v>
                </c:pt>
                <c:pt idx="5192">
                  <c:v>2.2865701942973837</c:v>
                </c:pt>
                <c:pt idx="5193">
                  <c:v>2.2861915253114304</c:v>
                </c:pt>
                <c:pt idx="5194">
                  <c:v>2.2961740272333957</c:v>
                </c:pt>
                <c:pt idx="5195">
                  <c:v>2.3045377496310291</c:v>
                </c:pt>
                <c:pt idx="5196">
                  <c:v>2.3072772039620526</c:v>
                </c:pt>
                <c:pt idx="5197">
                  <c:v>2.3095530401099711</c:v>
                </c:pt>
                <c:pt idx="5198">
                  <c:v>2.3111737592795576</c:v>
                </c:pt>
                <c:pt idx="5199">
                  <c:v>2.3129655834938827</c:v>
                </c:pt>
                <c:pt idx="5200">
                  <c:v>2.2381050006942456</c:v>
                </c:pt>
                <c:pt idx="5201">
                  <c:v>2.2360804521181392</c:v>
                </c:pt>
                <c:pt idx="5202">
                  <c:v>2.2414626587979192</c:v>
                </c:pt>
                <c:pt idx="5203">
                  <c:v>2.2439958821261206</c:v>
                </c:pt>
                <c:pt idx="5204">
                  <c:v>1.321738686687099</c:v>
                </c:pt>
                <c:pt idx="5205">
                  <c:v>1.3559808128748547</c:v>
                </c:pt>
                <c:pt idx="5206">
                  <c:v>1.356437297650221</c:v>
                </c:pt>
                <c:pt idx="5207">
                  <c:v>1.3780006964144662</c:v>
                </c:pt>
                <c:pt idx="5208">
                  <c:v>1.3955698187116701</c:v>
                </c:pt>
                <c:pt idx="5209">
                  <c:v>1.3990055097657053</c:v>
                </c:pt>
                <c:pt idx="5210">
                  <c:v>1.3994970476655206</c:v>
                </c:pt>
                <c:pt idx="5211">
                  <c:v>1.4117504287737823</c:v>
                </c:pt>
                <c:pt idx="5212">
                  <c:v>1.3981919632302993</c:v>
                </c:pt>
                <c:pt idx="5213">
                  <c:v>1.4123730855091814</c:v>
                </c:pt>
                <c:pt idx="5214">
                  <c:v>1.4085073865876478</c:v>
                </c:pt>
                <c:pt idx="5215">
                  <c:v>1.3773097174027209</c:v>
                </c:pt>
                <c:pt idx="5216">
                  <c:v>1.4661602098377224</c:v>
                </c:pt>
                <c:pt idx="5217">
                  <c:v>1.4698396622955097</c:v>
                </c:pt>
                <c:pt idx="5218">
                  <c:v>1.4702827635069884</c:v>
                </c:pt>
                <c:pt idx="5219">
                  <c:v>1.5330356838766597</c:v>
                </c:pt>
                <c:pt idx="5220">
                  <c:v>1.5864374118812623</c:v>
                </c:pt>
                <c:pt idx="5221">
                  <c:v>1.587203679256564</c:v>
                </c:pt>
                <c:pt idx="5222">
                  <c:v>1.5876064226067323</c:v>
                </c:pt>
                <c:pt idx="5223">
                  <c:v>1.5878224839095587</c:v>
                </c:pt>
                <c:pt idx="5224">
                  <c:v>2.3704580085113052</c:v>
                </c:pt>
                <c:pt idx="5225">
                  <c:v>2.3590635673799967</c:v>
                </c:pt>
                <c:pt idx="5226">
                  <c:v>2.3474016456614817</c:v>
                </c:pt>
                <c:pt idx="5227">
                  <c:v>2.3454508961681984</c:v>
                </c:pt>
                <c:pt idx="5228">
                  <c:v>2.3392024678217838</c:v>
                </c:pt>
                <c:pt idx="5229">
                  <c:v>2.3395137660529199</c:v>
                </c:pt>
                <c:pt idx="5230">
                  <c:v>2.3392558021324499</c:v>
                </c:pt>
                <c:pt idx="5231">
                  <c:v>2.3159556050532561</c:v>
                </c:pt>
                <c:pt idx="5232">
                  <c:v>2.3212512256883873</c:v>
                </c:pt>
                <c:pt idx="5233">
                  <c:v>2.3118257411282208</c:v>
                </c:pt>
                <c:pt idx="5234">
                  <c:v>2.3101998439733511</c:v>
                </c:pt>
                <c:pt idx="5235">
                  <c:v>2.3135771254924338</c:v>
                </c:pt>
                <c:pt idx="5236">
                  <c:v>2.1964020863841238</c:v>
                </c:pt>
                <c:pt idx="5237">
                  <c:v>2.1929909514380492</c:v>
                </c:pt>
                <c:pt idx="5238">
                  <c:v>2.1965770566649616</c:v>
                </c:pt>
                <c:pt idx="5239">
                  <c:v>2.1905342067564955</c:v>
                </c:pt>
                <c:pt idx="5240">
                  <c:v>2.1885830559874355</c:v>
                </c:pt>
                <c:pt idx="5241">
                  <c:v>2.6841467707837756</c:v>
                </c:pt>
                <c:pt idx="5242">
                  <c:v>3.0220675113991544</c:v>
                </c:pt>
                <c:pt idx="5243">
                  <c:v>3.024138205081877</c:v>
                </c:pt>
                <c:pt idx="5244">
                  <c:v>2.9774277840112702</c:v>
                </c:pt>
                <c:pt idx="5245">
                  <c:v>3.0592535937846863</c:v>
                </c:pt>
                <c:pt idx="5246">
                  <c:v>3.0646012449783773</c:v>
                </c:pt>
                <c:pt idx="5247">
                  <c:v>3.0764302527026732</c:v>
                </c:pt>
                <c:pt idx="5248">
                  <c:v>3.0664775976188121</c:v>
                </c:pt>
                <c:pt idx="5249">
                  <c:v>3.0679361010673847</c:v>
                </c:pt>
                <c:pt idx="5250">
                  <c:v>3.0717298118059548</c:v>
                </c:pt>
                <c:pt idx="5251">
                  <c:v>3.0738164211959158</c:v>
                </c:pt>
                <c:pt idx="5252">
                  <c:v>3.0760060358762864</c:v>
                </c:pt>
                <c:pt idx="5253">
                  <c:v>3.0841907487504514</c:v>
                </c:pt>
                <c:pt idx="5254">
                  <c:v>3.1432475928437613</c:v>
                </c:pt>
                <c:pt idx="5255">
                  <c:v>2.8318709537824773</c:v>
                </c:pt>
                <c:pt idx="5256">
                  <c:v>2.8347335700042544</c:v>
                </c:pt>
                <c:pt idx="5257">
                  <c:v>2.8390848627344569</c:v>
                </c:pt>
                <c:pt idx="5258">
                  <c:v>2.8410602925896402</c:v>
                </c:pt>
                <c:pt idx="5259">
                  <c:v>2.8435149821012313</c:v>
                </c:pt>
                <c:pt idx="5260">
                  <c:v>2.8387073009363992</c:v>
                </c:pt>
                <c:pt idx="5261">
                  <c:v>2.8365415186818179</c:v>
                </c:pt>
                <c:pt idx="5262">
                  <c:v>2.9341969215994332</c:v>
                </c:pt>
                <c:pt idx="5263">
                  <c:v>2.940733917684645</c:v>
                </c:pt>
                <c:pt idx="5264">
                  <c:v>2.9769076805553736</c:v>
                </c:pt>
                <c:pt idx="5265">
                  <c:v>2.9854427244632715</c:v>
                </c:pt>
                <c:pt idx="5266">
                  <c:v>3.1400550898592141</c:v>
                </c:pt>
                <c:pt idx="5267">
                  <c:v>3.1409272193107136</c:v>
                </c:pt>
                <c:pt idx="5268">
                  <c:v>3.1501978080580972</c:v>
                </c:pt>
                <c:pt idx="5269">
                  <c:v>3.152687056073376</c:v>
                </c:pt>
                <c:pt idx="5270">
                  <c:v>3.1732108548806219</c:v>
                </c:pt>
                <c:pt idx="5271">
                  <c:v>3.1569507606717031</c:v>
                </c:pt>
                <c:pt idx="5272">
                  <c:v>2.6867137944273667</c:v>
                </c:pt>
                <c:pt idx="5273">
                  <c:v>2.682212337956428</c:v>
                </c:pt>
                <c:pt idx="5274">
                  <c:v>2.6826400564711781</c:v>
                </c:pt>
                <c:pt idx="5275">
                  <c:v>2.684218769634632</c:v>
                </c:pt>
                <c:pt idx="5276">
                  <c:v>2.6654409406739159</c:v>
                </c:pt>
                <c:pt idx="5277">
                  <c:v>2.6654993410001304</c:v>
                </c:pt>
                <c:pt idx="5278">
                  <c:v>2.6613506783594687</c:v>
                </c:pt>
                <c:pt idx="5279">
                  <c:v>2.6580986805125484</c:v>
                </c:pt>
                <c:pt idx="5280">
                  <c:v>2.6620646322906349</c:v>
                </c:pt>
                <c:pt idx="5281">
                  <c:v>2.66547207159116</c:v>
                </c:pt>
                <c:pt idx="5282">
                  <c:v>2.6648647556176979</c:v>
                </c:pt>
                <c:pt idx="5283">
                  <c:v>2.6645503170051215</c:v>
                </c:pt>
                <c:pt idx="5284">
                  <c:v>2.6640753740662135</c:v>
                </c:pt>
                <c:pt idx="5285">
                  <c:v>2.5213677519352777</c:v>
                </c:pt>
                <c:pt idx="5286">
                  <c:v>2.5388117281967797</c:v>
                </c:pt>
                <c:pt idx="5287">
                  <c:v>2.5380970045760796</c:v>
                </c:pt>
                <c:pt idx="5288">
                  <c:v>2.5436711768216815</c:v>
                </c:pt>
                <c:pt idx="5289">
                  <c:v>2.5381900678611133</c:v>
                </c:pt>
                <c:pt idx="5290">
                  <c:v>2.5032632427713803</c:v>
                </c:pt>
                <c:pt idx="5291">
                  <c:v>2.4999132285731549</c:v>
                </c:pt>
                <c:pt idx="5292">
                  <c:v>2.9011184978538958</c:v>
                </c:pt>
                <c:pt idx="5293">
                  <c:v>2.9063542684113504</c:v>
                </c:pt>
                <c:pt idx="5294">
                  <c:v>2.9073095018252992</c:v>
                </c:pt>
                <c:pt idx="5295">
                  <c:v>2.8941014062736645</c:v>
                </c:pt>
                <c:pt idx="5296">
                  <c:v>2.8968116992600397</c:v>
                </c:pt>
                <c:pt idx="5297">
                  <c:v>2.6763581102767855</c:v>
                </c:pt>
                <c:pt idx="5298">
                  <c:v>2.6912570220627847</c:v>
                </c:pt>
                <c:pt idx="5299">
                  <c:v>2.69097566802406</c:v>
                </c:pt>
                <c:pt idx="5300">
                  <c:v>2.6916649093686678</c:v>
                </c:pt>
                <c:pt idx="5301">
                  <c:v>2.6913204397515988</c:v>
                </c:pt>
                <c:pt idx="5302">
                  <c:v>2.6995238703040152</c:v>
                </c:pt>
                <c:pt idx="5303">
                  <c:v>2.6632905381290799</c:v>
                </c:pt>
                <c:pt idx="5304">
                  <c:v>2.1615078399289125</c:v>
                </c:pt>
                <c:pt idx="5305">
                  <c:v>2.1591763653908038</c:v>
                </c:pt>
                <c:pt idx="5306">
                  <c:v>2.1571966570705472</c:v>
                </c:pt>
                <c:pt idx="5307">
                  <c:v>2.1575940472487334</c:v>
                </c:pt>
                <c:pt idx="5308">
                  <c:v>2.156924301817881</c:v>
                </c:pt>
                <c:pt idx="5309">
                  <c:v>2.1588978654342466</c:v>
                </c:pt>
                <c:pt idx="5310">
                  <c:v>2.1593965960442287</c:v>
                </c:pt>
                <c:pt idx="5311">
                  <c:v>2.1609675557694801</c:v>
                </c:pt>
                <c:pt idx="5312">
                  <c:v>2.1524505778968921</c:v>
                </c:pt>
                <c:pt idx="5313">
                  <c:v>2.1507557019707111</c:v>
                </c:pt>
                <c:pt idx="5314">
                  <c:v>2.1443490985353737</c:v>
                </c:pt>
                <c:pt idx="5315">
                  <c:v>2.1421869733158636</c:v>
                </c:pt>
                <c:pt idx="5316">
                  <c:v>2.1403394926874761</c:v>
                </c:pt>
                <c:pt idx="5317">
                  <c:v>2.1317641677725701</c:v>
                </c:pt>
                <c:pt idx="5318">
                  <c:v>2.1269685887097554</c:v>
                </c:pt>
                <c:pt idx="5319">
                  <c:v>2.0832550152846689</c:v>
                </c:pt>
                <c:pt idx="5320">
                  <c:v>2.0841904141479128</c:v>
                </c:pt>
                <c:pt idx="5321">
                  <c:v>2.1104723636739688</c:v>
                </c:pt>
                <c:pt idx="5322">
                  <c:v>2.1132203773949056</c:v>
                </c:pt>
                <c:pt idx="5323">
                  <c:v>1.4877538710997689</c:v>
                </c:pt>
                <c:pt idx="5324">
                  <c:v>1.4713536590430862</c:v>
                </c:pt>
                <c:pt idx="5325">
                  <c:v>1.4527779521794559</c:v>
                </c:pt>
                <c:pt idx="5326">
                  <c:v>1.4408708863410529</c:v>
                </c:pt>
                <c:pt idx="5327">
                  <c:v>1.4232584328742606</c:v>
                </c:pt>
                <c:pt idx="5328">
                  <c:v>1.4360295459962356</c:v>
                </c:pt>
                <c:pt idx="5329">
                  <c:v>1.3601234738668877</c:v>
                </c:pt>
                <c:pt idx="5330">
                  <c:v>1.3537942028787038</c:v>
                </c:pt>
                <c:pt idx="5331">
                  <c:v>1.4016992934199863</c:v>
                </c:pt>
                <c:pt idx="5332">
                  <c:v>1.4376742809141896</c:v>
                </c:pt>
                <c:pt idx="5333">
                  <c:v>1.4089616943193555</c:v>
                </c:pt>
                <c:pt idx="5334">
                  <c:v>1.3940540603991851</c:v>
                </c:pt>
                <c:pt idx="5335">
                  <c:v>1.3864179918833137</c:v>
                </c:pt>
                <c:pt idx="5336">
                  <c:v>1.3883938336274411</c:v>
                </c:pt>
                <c:pt idx="5337">
                  <c:v>1.3883219367924615</c:v>
                </c:pt>
                <c:pt idx="5338">
                  <c:v>1.3921879649726299</c:v>
                </c:pt>
                <c:pt idx="5339">
                  <c:v>1.3922841162621826</c:v>
                </c:pt>
                <c:pt idx="5340">
                  <c:v>1.3807815336496749</c:v>
                </c:pt>
                <c:pt idx="5341">
                  <c:v>1.3733983113398258</c:v>
                </c:pt>
                <c:pt idx="5342">
                  <c:v>1.3487548996937433</c:v>
                </c:pt>
                <c:pt idx="5343">
                  <c:v>1.35476275982396</c:v>
                </c:pt>
                <c:pt idx="5344">
                  <c:v>1.3729850103495849</c:v>
                </c:pt>
                <c:pt idx="5345">
                  <c:v>1.5878472537820889</c:v>
                </c:pt>
                <c:pt idx="5346">
                  <c:v>1.5884367329940758</c:v>
                </c:pt>
                <c:pt idx="5347">
                  <c:v>1.5963834993623136</c:v>
                </c:pt>
                <c:pt idx="5348">
                  <c:v>1.6051214444371742</c:v>
                </c:pt>
                <c:pt idx="5349">
                  <c:v>1.6025647331622213</c:v>
                </c:pt>
                <c:pt idx="5350">
                  <c:v>1.5868589720648842</c:v>
                </c:pt>
                <c:pt idx="5351">
                  <c:v>1.5695691333647761</c:v>
                </c:pt>
                <c:pt idx="5352">
                  <c:v>1.5692695912711609</c:v>
                </c:pt>
                <c:pt idx="5353">
                  <c:v>1.5720510951827738</c:v>
                </c:pt>
                <c:pt idx="5354">
                  <c:v>1.5713893951362226</c:v>
                </c:pt>
                <c:pt idx="5355">
                  <c:v>1.5689333420597105</c:v>
                </c:pt>
                <c:pt idx="5356">
                  <c:v>1.5776854391524333</c:v>
                </c:pt>
                <c:pt idx="5357">
                  <c:v>1.5217747144790248</c:v>
                </c:pt>
                <c:pt idx="5358">
                  <c:v>1.541055229675609</c:v>
                </c:pt>
                <c:pt idx="5359">
                  <c:v>1.5234269193461274</c:v>
                </c:pt>
                <c:pt idx="5360">
                  <c:v>1.5284921719001821</c:v>
                </c:pt>
                <c:pt idx="5361">
                  <c:v>1.5267962027890702</c:v>
                </c:pt>
                <c:pt idx="5362">
                  <c:v>1.5449467864620421</c:v>
                </c:pt>
                <c:pt idx="5363">
                  <c:v>3.0433425073296405</c:v>
                </c:pt>
                <c:pt idx="5364">
                  <c:v>3.041814938569078</c:v>
                </c:pt>
                <c:pt idx="5365">
                  <c:v>3.040566411731572</c:v>
                </c:pt>
                <c:pt idx="5366">
                  <c:v>3.0487132433163455</c:v>
                </c:pt>
                <c:pt idx="5367">
                  <c:v>3.0575473253179632</c:v>
                </c:pt>
                <c:pt idx="5368">
                  <c:v>3.4072923044613219</c:v>
                </c:pt>
                <c:pt idx="5369">
                  <c:v>3.4072449183970841</c:v>
                </c:pt>
                <c:pt idx="5370">
                  <c:v>3.400859657415511</c:v>
                </c:pt>
                <c:pt idx="5371">
                  <c:v>3.2711393272045193</c:v>
                </c:pt>
                <c:pt idx="5372">
                  <c:v>3.7868167113553017</c:v>
                </c:pt>
                <c:pt idx="5373">
                  <c:v>3.789300343867894</c:v>
                </c:pt>
                <c:pt idx="5374">
                  <c:v>3.788569784525107</c:v>
                </c:pt>
                <c:pt idx="5375">
                  <c:v>3.7880119056789185</c:v>
                </c:pt>
                <c:pt idx="5376">
                  <c:v>3.7301498489391864</c:v>
                </c:pt>
                <c:pt idx="5377">
                  <c:v>3.7329623900159228</c:v>
                </c:pt>
                <c:pt idx="5378">
                  <c:v>3.7404314522759945</c:v>
                </c:pt>
                <c:pt idx="5379">
                  <c:v>3.7455275010126852</c:v>
                </c:pt>
                <c:pt idx="5380">
                  <c:v>3.7501436032493842</c:v>
                </c:pt>
                <c:pt idx="5381">
                  <c:v>3.7546354605645131</c:v>
                </c:pt>
                <c:pt idx="5382">
                  <c:v>4.1252780004881462</c:v>
                </c:pt>
                <c:pt idx="5383">
                  <c:v>4.1296862324406067</c:v>
                </c:pt>
                <c:pt idx="5384">
                  <c:v>4.1253251991598585</c:v>
                </c:pt>
                <c:pt idx="5385">
                  <c:v>4.1360957521124533</c:v>
                </c:pt>
                <c:pt idx="5386">
                  <c:v>4.1430558198004297</c:v>
                </c:pt>
                <c:pt idx="5387">
                  <c:v>4.136816720804263</c:v>
                </c:pt>
                <c:pt idx="5388">
                  <c:v>4.1482442730864513</c:v>
                </c:pt>
                <c:pt idx="5389">
                  <c:v>4.1447586346174132</c:v>
                </c:pt>
                <c:pt idx="5390">
                  <c:v>4.1476957237323138</c:v>
                </c:pt>
                <c:pt idx="5391">
                  <c:v>4.1711937363311815</c:v>
                </c:pt>
                <c:pt idx="5392">
                  <c:v>4.0940999964725187</c:v>
                </c:pt>
                <c:pt idx="5393">
                  <c:v>4.0856589790895628</c:v>
                </c:pt>
                <c:pt idx="5394">
                  <c:v>3.3306390581600711</c:v>
                </c:pt>
                <c:pt idx="5395">
                  <c:v>3.7062271061695924</c:v>
                </c:pt>
                <c:pt idx="5396">
                  <c:v>3.7083232007218818</c:v>
                </c:pt>
                <c:pt idx="5397">
                  <c:v>3.7120170526844198</c:v>
                </c:pt>
                <c:pt idx="5398">
                  <c:v>3.7036755157677517</c:v>
                </c:pt>
                <c:pt idx="5399">
                  <c:v>3.4002824879024915</c:v>
                </c:pt>
                <c:pt idx="5400">
                  <c:v>3.8417106083135519</c:v>
                </c:pt>
                <c:pt idx="5401">
                  <c:v>3.8313712037728394</c:v>
                </c:pt>
                <c:pt idx="5402">
                  <c:v>3.8701016213269694</c:v>
                </c:pt>
                <c:pt idx="5403">
                  <c:v>3.5024473401897329</c:v>
                </c:pt>
                <c:pt idx="5404">
                  <c:v>3.5014893417436115</c:v>
                </c:pt>
                <c:pt idx="5405">
                  <c:v>3.5022545256613409</c:v>
                </c:pt>
                <c:pt idx="5406">
                  <c:v>3.5000792983824831</c:v>
                </c:pt>
                <c:pt idx="5407">
                  <c:v>3.5650270306531109</c:v>
                </c:pt>
                <c:pt idx="5408">
                  <c:v>3.5596828827238332</c:v>
                </c:pt>
                <c:pt idx="5409">
                  <c:v>4.0765704241275884</c:v>
                </c:pt>
                <c:pt idx="5410">
                  <c:v>4.0669930755739783</c:v>
                </c:pt>
                <c:pt idx="5411">
                  <c:v>4.0590564714636965</c:v>
                </c:pt>
                <c:pt idx="5412">
                  <c:v>4.0628075508067454</c:v>
                </c:pt>
                <c:pt idx="5413">
                  <c:v>3.7689206350761122</c:v>
                </c:pt>
                <c:pt idx="5414">
                  <c:v>3.7764648056761461</c:v>
                </c:pt>
                <c:pt idx="5415">
                  <c:v>3.7838295663500832</c:v>
                </c:pt>
                <c:pt idx="5416">
                  <c:v>3.7807640639013682</c:v>
                </c:pt>
                <c:pt idx="5417">
                  <c:v>3.7595011980825999</c:v>
                </c:pt>
                <c:pt idx="5418">
                  <c:v>3.7742453486294663</c:v>
                </c:pt>
                <c:pt idx="5419">
                  <c:v>3.7815680274199965</c:v>
                </c:pt>
                <c:pt idx="5420">
                  <c:v>3.7883548979631692</c:v>
                </c:pt>
                <c:pt idx="5421">
                  <c:v>3.7449629000307847</c:v>
                </c:pt>
                <c:pt idx="5422">
                  <c:v>3.7280921112680185</c:v>
                </c:pt>
                <c:pt idx="5423">
                  <c:v>3.7775134403220565</c:v>
                </c:pt>
                <c:pt idx="5424">
                  <c:v>3.7829106785922906</c:v>
                </c:pt>
                <c:pt idx="5425">
                  <c:v>3.9117834424664029</c:v>
                </c:pt>
                <c:pt idx="5426">
                  <c:v>3.5339923720777073</c:v>
                </c:pt>
                <c:pt idx="5427">
                  <c:v>3.5629755061913699</c:v>
                </c:pt>
                <c:pt idx="5428">
                  <c:v>3.568323039628964</c:v>
                </c:pt>
                <c:pt idx="5429">
                  <c:v>3.5733060422754042</c:v>
                </c:pt>
                <c:pt idx="5430">
                  <c:v>3.8316740079770599</c:v>
                </c:pt>
                <c:pt idx="5431">
                  <c:v>3.3065508044341163</c:v>
                </c:pt>
                <c:pt idx="5432">
                  <c:v>3.3135482548673871</c:v>
                </c:pt>
                <c:pt idx="5433">
                  <c:v>3.2640511925307076</c:v>
                </c:pt>
                <c:pt idx="5434">
                  <c:v>3.2727046944779459</c:v>
                </c:pt>
                <c:pt idx="5435">
                  <c:v>3.2719010387166594</c:v>
                </c:pt>
                <c:pt idx="5436">
                  <c:v>3.2741891919541168</c:v>
                </c:pt>
                <c:pt idx="5437">
                  <c:v>3.2815492247657874</c:v>
                </c:pt>
                <c:pt idx="5438">
                  <c:v>3.1698284846691944</c:v>
                </c:pt>
                <c:pt idx="5439">
                  <c:v>3.1699433469145069</c:v>
                </c:pt>
                <c:pt idx="5440">
                  <c:v>2.2189534077547912</c:v>
                </c:pt>
                <c:pt idx="5441">
                  <c:v>2.2169409213397144</c:v>
                </c:pt>
                <c:pt idx="5442">
                  <c:v>2.2181131614516154</c:v>
                </c:pt>
                <c:pt idx="5443">
                  <c:v>2.1965284759181092</c:v>
                </c:pt>
                <c:pt idx="5444">
                  <c:v>2.8115833472253033</c:v>
                </c:pt>
                <c:pt idx="5445">
                  <c:v>2.8070937892418479</c:v>
                </c:pt>
                <c:pt idx="5446">
                  <c:v>2.8087868012773232</c:v>
                </c:pt>
                <c:pt idx="5447">
                  <c:v>2.8126613246905912</c:v>
                </c:pt>
                <c:pt idx="5448">
                  <c:v>2.8342281763990762</c:v>
                </c:pt>
                <c:pt idx="5449">
                  <c:v>2.7860568611421535</c:v>
                </c:pt>
                <c:pt idx="5450">
                  <c:v>2.7814559687953442</c:v>
                </c:pt>
                <c:pt idx="5451">
                  <c:v>2.7778541577675209</c:v>
                </c:pt>
                <c:pt idx="5452">
                  <c:v>2.8637473423722968</c:v>
                </c:pt>
                <c:pt idx="5453">
                  <c:v>3.6467280465746073</c:v>
                </c:pt>
                <c:pt idx="5454">
                  <c:v>3.6391319263406228</c:v>
                </c:pt>
                <c:pt idx="5455">
                  <c:v>3.6322116002147311</c:v>
                </c:pt>
                <c:pt idx="5456">
                  <c:v>3.6475929975569823</c:v>
                </c:pt>
                <c:pt idx="5457">
                  <c:v>3.6442215016607702</c:v>
                </c:pt>
                <c:pt idx="5458">
                  <c:v>3.5335827827152113</c:v>
                </c:pt>
                <c:pt idx="5459">
                  <c:v>3.5291190114684787</c:v>
                </c:pt>
                <c:pt idx="5460">
                  <c:v>3.5215520394487405</c:v>
                </c:pt>
                <c:pt idx="5461">
                  <c:v>3.2471210723469626</c:v>
                </c:pt>
                <c:pt idx="5462">
                  <c:v>3.2402528922346749</c:v>
                </c:pt>
                <c:pt idx="5463">
                  <c:v>3.2371782040577406</c:v>
                </c:pt>
                <c:pt idx="5464">
                  <c:v>3.3569397015106137</c:v>
                </c:pt>
                <c:pt idx="5465">
                  <c:v>3.3503608449751603</c:v>
                </c:pt>
                <c:pt idx="5466">
                  <c:v>3.3490797601909548</c:v>
                </c:pt>
                <c:pt idx="5467">
                  <c:v>3.3463302885660866</c:v>
                </c:pt>
                <c:pt idx="5468">
                  <c:v>3.5326227118915092</c:v>
                </c:pt>
                <c:pt idx="5469">
                  <c:v>3.5491625474837352</c:v>
                </c:pt>
                <c:pt idx="5470">
                  <c:v>3.5467539421012493</c:v>
                </c:pt>
                <c:pt idx="5471">
                  <c:v>3.5455656388164365</c:v>
                </c:pt>
                <c:pt idx="5472">
                  <c:v>3.5240677404028569</c:v>
                </c:pt>
                <c:pt idx="5473">
                  <c:v>3.5192832536627185</c:v>
                </c:pt>
                <c:pt idx="5474">
                  <c:v>3.5196396485596027</c:v>
                </c:pt>
                <c:pt idx="5475">
                  <c:v>3.1841933464914129</c:v>
                </c:pt>
                <c:pt idx="5476">
                  <c:v>3.2407797077442284</c:v>
                </c:pt>
                <c:pt idx="5477">
                  <c:v>3.2298792024757117</c:v>
                </c:pt>
                <c:pt idx="5478">
                  <c:v>3.2314644408095696</c:v>
                </c:pt>
                <c:pt idx="5479">
                  <c:v>3.2327648250480565</c:v>
                </c:pt>
                <c:pt idx="5480">
                  <c:v>3.2247537365284535</c:v>
                </c:pt>
                <c:pt idx="5481">
                  <c:v>3.224681811612947</c:v>
                </c:pt>
                <c:pt idx="5482">
                  <c:v>3.2295976887695943</c:v>
                </c:pt>
                <c:pt idx="5483">
                  <c:v>3.2278630814186999</c:v>
                </c:pt>
                <c:pt idx="5484">
                  <c:v>2.1676381875669644</c:v>
                </c:pt>
                <c:pt idx="5485">
                  <c:v>2.1679764414330362</c:v>
                </c:pt>
                <c:pt idx="5486">
                  <c:v>2.1722676105379417</c:v>
                </c:pt>
                <c:pt idx="5487">
                  <c:v>2.7620737104032189</c:v>
                </c:pt>
                <c:pt idx="5488">
                  <c:v>2.7579910892723865</c:v>
                </c:pt>
                <c:pt idx="5489">
                  <c:v>2.7545474595734878</c:v>
                </c:pt>
                <c:pt idx="5490">
                  <c:v>2.7560692863558485</c:v>
                </c:pt>
                <c:pt idx="5491">
                  <c:v>2.7625070001675587</c:v>
                </c:pt>
                <c:pt idx="5492">
                  <c:v>2.7664960645190115</c:v>
                </c:pt>
                <c:pt idx="5493">
                  <c:v>2.7711271429338682</c:v>
                </c:pt>
                <c:pt idx="5494">
                  <c:v>2.7622969778443842</c:v>
                </c:pt>
                <c:pt idx="5495">
                  <c:v>2.7593801794839443</c:v>
                </c:pt>
                <c:pt idx="5496">
                  <c:v>2.7499286841894346</c:v>
                </c:pt>
                <c:pt idx="5497">
                  <c:v>2.7456369900588156</c:v>
                </c:pt>
                <c:pt idx="5498">
                  <c:v>2.746102024502298</c:v>
                </c:pt>
                <c:pt idx="5499">
                  <c:v>2.3970324480991092</c:v>
                </c:pt>
                <c:pt idx="5500">
                  <c:v>2.4068354254147732</c:v>
                </c:pt>
                <c:pt idx="5501">
                  <c:v>2.4376861605259035</c:v>
                </c:pt>
                <c:pt idx="5502">
                  <c:v>2.4009566407328053</c:v>
                </c:pt>
                <c:pt idx="5503">
                  <c:v>2.4206275035250338</c:v>
                </c:pt>
                <c:pt idx="5504">
                  <c:v>2.4194676550493686</c:v>
                </c:pt>
                <c:pt idx="5505">
                  <c:v>2.4403744524369797</c:v>
                </c:pt>
                <c:pt idx="5506">
                  <c:v>2.4561084110285236</c:v>
                </c:pt>
                <c:pt idx="5507">
                  <c:v>2.4112059021673584</c:v>
                </c:pt>
                <c:pt idx="5508">
                  <c:v>2.4123053345197123</c:v>
                </c:pt>
                <c:pt idx="5509">
                  <c:v>2.4185574524768327</c:v>
                </c:pt>
                <c:pt idx="5510">
                  <c:v>2.4195417029146542</c:v>
                </c:pt>
                <c:pt idx="5511">
                  <c:v>2.4345760227908668</c:v>
                </c:pt>
                <c:pt idx="5512">
                  <c:v>2.4387288177042272</c:v>
                </c:pt>
                <c:pt idx="5513">
                  <c:v>2.4910313997968783</c:v>
                </c:pt>
                <c:pt idx="5514">
                  <c:v>2.4939597149428883</c:v>
                </c:pt>
                <c:pt idx="5515">
                  <c:v>2.494529988524226</c:v>
                </c:pt>
                <c:pt idx="5516">
                  <c:v>2.4977859805134726</c:v>
                </c:pt>
                <c:pt idx="5517">
                  <c:v>2.4980624155191338</c:v>
                </c:pt>
                <c:pt idx="5518">
                  <c:v>1.7598943003996876</c:v>
                </c:pt>
                <c:pt idx="5519">
                  <c:v>1.7618015755843803</c:v>
                </c:pt>
                <c:pt idx="5520">
                  <c:v>1.7640589522394752</c:v>
                </c:pt>
                <c:pt idx="5521">
                  <c:v>1.76077361547194</c:v>
                </c:pt>
                <c:pt idx="5522">
                  <c:v>1.7576429622701208</c:v>
                </c:pt>
                <c:pt idx="5523">
                  <c:v>1.7541773115607546</c:v>
                </c:pt>
                <c:pt idx="5524">
                  <c:v>1.7524915669855898</c:v>
                </c:pt>
                <c:pt idx="5525">
                  <c:v>1.7520691397115042</c:v>
                </c:pt>
                <c:pt idx="5526">
                  <c:v>1.7512273542934047</c:v>
                </c:pt>
                <c:pt idx="5527">
                  <c:v>1.7560025503139918</c:v>
                </c:pt>
                <c:pt idx="5528">
                  <c:v>1.7526866910052232</c:v>
                </c:pt>
                <c:pt idx="5529">
                  <c:v>1.7809667410244665</c:v>
                </c:pt>
                <c:pt idx="5530">
                  <c:v>1.777730904033076</c:v>
                </c:pt>
                <c:pt idx="5531">
                  <c:v>1.7597767227715708</c:v>
                </c:pt>
                <c:pt idx="5532">
                  <c:v>1.7026747668927147</c:v>
                </c:pt>
                <c:pt idx="5533">
                  <c:v>1.7263112068912569</c:v>
                </c:pt>
                <c:pt idx="5534">
                  <c:v>1.6977775260194412</c:v>
                </c:pt>
                <c:pt idx="5535">
                  <c:v>1.6982454756849363</c:v>
                </c:pt>
                <c:pt idx="5536">
                  <c:v>1.6638957109780728</c:v>
                </c:pt>
                <c:pt idx="5537">
                  <c:v>1.6391693479733107</c:v>
                </c:pt>
                <c:pt idx="5538">
                  <c:v>1.6268432666725356</c:v>
                </c:pt>
                <c:pt idx="5539">
                  <c:v>1.625616737572487</c:v>
                </c:pt>
                <c:pt idx="5540">
                  <c:v>1.6289971953488975</c:v>
                </c:pt>
                <c:pt idx="5541">
                  <c:v>1.624524547107173</c:v>
                </c:pt>
                <c:pt idx="5542">
                  <c:v>1.5919900768395465</c:v>
                </c:pt>
                <c:pt idx="5543">
                  <c:v>1.5787027798894333</c:v>
                </c:pt>
                <c:pt idx="5544">
                  <c:v>2.6573030989744639</c:v>
                </c:pt>
                <c:pt idx="5545">
                  <c:v>2.6713906809781101</c:v>
                </c:pt>
                <c:pt idx="5546">
                  <c:v>2.6818926000306385</c:v>
                </c:pt>
                <c:pt idx="5547">
                  <c:v>2.6949365223624628</c:v>
                </c:pt>
                <c:pt idx="5548">
                  <c:v>2.704946251786768</c:v>
                </c:pt>
                <c:pt idx="5549">
                  <c:v>2.7462140063038283</c:v>
                </c:pt>
                <c:pt idx="5550">
                  <c:v>2.7435054198568176</c:v>
                </c:pt>
                <c:pt idx="5551">
                  <c:v>2.7434776317959839</c:v>
                </c:pt>
                <c:pt idx="5552">
                  <c:v>2.7418319673493867</c:v>
                </c:pt>
                <c:pt idx="5553">
                  <c:v>2.7499159678600162</c:v>
                </c:pt>
                <c:pt idx="5554">
                  <c:v>2.7580047243259793</c:v>
                </c:pt>
                <c:pt idx="5555">
                  <c:v>2.7515311819077732</c:v>
                </c:pt>
                <c:pt idx="5556">
                  <c:v>2.759679817184133</c:v>
                </c:pt>
                <c:pt idx="5557">
                  <c:v>2.7676821006980568</c:v>
                </c:pt>
                <c:pt idx="5558">
                  <c:v>2.7743663844582018</c:v>
                </c:pt>
                <c:pt idx="5559">
                  <c:v>2.7790973149883396</c:v>
                </c:pt>
                <c:pt idx="5560">
                  <c:v>2.7896581580764277</c:v>
                </c:pt>
                <c:pt idx="5561">
                  <c:v>2.7829497639135523</c:v>
                </c:pt>
                <c:pt idx="5562">
                  <c:v>2.7914622914625258</c:v>
                </c:pt>
                <c:pt idx="5563">
                  <c:v>2.7923476984807594</c:v>
                </c:pt>
                <c:pt idx="5564">
                  <c:v>2.7926073461513976</c:v>
                </c:pt>
                <c:pt idx="5565">
                  <c:v>2.7930218610494713</c:v>
                </c:pt>
                <c:pt idx="5566">
                  <c:v>2.7914132802419447</c:v>
                </c:pt>
                <c:pt idx="5567">
                  <c:v>2.7951140287399072</c:v>
                </c:pt>
                <c:pt idx="5568">
                  <c:v>2.7970505003937713</c:v>
                </c:pt>
                <c:pt idx="5569">
                  <c:v>2.7936514721364478</c:v>
                </c:pt>
                <c:pt idx="5570">
                  <c:v>2.7875893670417353</c:v>
                </c:pt>
                <c:pt idx="5571">
                  <c:v>2.783785618601931</c:v>
                </c:pt>
                <c:pt idx="5572">
                  <c:v>2.7775194947217967</c:v>
                </c:pt>
                <c:pt idx="5573">
                  <c:v>2.7773288818047517</c:v>
                </c:pt>
                <c:pt idx="5574">
                  <c:v>2.7804124291661645</c:v>
                </c:pt>
                <c:pt idx="5575">
                  <c:v>1.3707258433278655</c:v>
                </c:pt>
                <c:pt idx="5576">
                  <c:v>1.3819959805856081</c:v>
                </c:pt>
                <c:pt idx="5577">
                  <c:v>1.3834552887596909</c:v>
                </c:pt>
                <c:pt idx="5578">
                  <c:v>1.3895605558396844</c:v>
                </c:pt>
                <c:pt idx="5579">
                  <c:v>1.3971617525904836</c:v>
                </c:pt>
                <c:pt idx="5580">
                  <c:v>1.3668465178251248</c:v>
                </c:pt>
                <c:pt idx="5581">
                  <c:v>1.2903789078864496</c:v>
                </c:pt>
                <c:pt idx="5582">
                  <c:v>1.2118159760057001</c:v>
                </c:pt>
                <c:pt idx="5583">
                  <c:v>1.1582756792912672</c:v>
                </c:pt>
                <c:pt idx="5584">
                  <c:v>1.1596104664465217</c:v>
                </c:pt>
                <c:pt idx="5585">
                  <c:v>2.5110021548690487</c:v>
                </c:pt>
                <c:pt idx="5586">
                  <c:v>2.5015444715836326</c:v>
                </c:pt>
                <c:pt idx="5587">
                  <c:v>2.5005128548118432</c:v>
                </c:pt>
                <c:pt idx="5588">
                  <c:v>2.6078253918202154</c:v>
                </c:pt>
                <c:pt idx="5589">
                  <c:v>3.1869030247136427</c:v>
                </c:pt>
                <c:pt idx="5590">
                  <c:v>3.1854040873725489</c:v>
                </c:pt>
                <c:pt idx="5591">
                  <c:v>3.1341618976960661</c:v>
                </c:pt>
                <c:pt idx="5592">
                  <c:v>3.1361021362307726</c:v>
                </c:pt>
                <c:pt idx="5593">
                  <c:v>3.134328222093588</c:v>
                </c:pt>
                <c:pt idx="5594">
                  <c:v>3.1283371692733617</c:v>
                </c:pt>
                <c:pt idx="5595">
                  <c:v>3.1278989340449486</c:v>
                </c:pt>
                <c:pt idx="5596">
                  <c:v>3.1325418704721848</c:v>
                </c:pt>
                <c:pt idx="5597">
                  <c:v>3.392193799754919</c:v>
                </c:pt>
                <c:pt idx="5598">
                  <c:v>3.3924863272151087</c:v>
                </c:pt>
                <c:pt idx="5599">
                  <c:v>3.3928161870612037</c:v>
                </c:pt>
                <c:pt idx="5600">
                  <c:v>3.3917738729728053</c:v>
                </c:pt>
                <c:pt idx="5601">
                  <c:v>3.3860011605560332</c:v>
                </c:pt>
                <c:pt idx="5602">
                  <c:v>3.3834668456135404</c:v>
                </c:pt>
                <c:pt idx="5603">
                  <c:v>4.197957774478609</c:v>
                </c:pt>
                <c:pt idx="5604">
                  <c:v>4.5909540980704593</c:v>
                </c:pt>
                <c:pt idx="5605">
                  <c:v>4.5827170041692717</c:v>
                </c:pt>
                <c:pt idx="5606">
                  <c:v>4.6139951292206041</c:v>
                </c:pt>
                <c:pt idx="5607">
                  <c:v>4.6045811864785229</c:v>
                </c:pt>
                <c:pt idx="5608">
                  <c:v>4.6123234457308246</c:v>
                </c:pt>
                <c:pt idx="5609">
                  <c:v>4.6001060147185386</c:v>
                </c:pt>
                <c:pt idx="5610">
                  <c:v>4.594509104853957</c:v>
                </c:pt>
                <c:pt idx="5611">
                  <c:v>4.5832778802074934</c:v>
                </c:pt>
                <c:pt idx="5612">
                  <c:v>4.611064893056362</c:v>
                </c:pt>
                <c:pt idx="5613">
                  <c:v>4.6046691552301819</c:v>
                </c:pt>
                <c:pt idx="5614">
                  <c:v>4.5951870480120602</c:v>
                </c:pt>
                <c:pt idx="5615">
                  <c:v>4.5881850554238763</c:v>
                </c:pt>
                <c:pt idx="5616">
                  <c:v>4.4580965148067886</c:v>
                </c:pt>
                <c:pt idx="5617">
                  <c:v>6.1921449462211688</c:v>
                </c:pt>
                <c:pt idx="5618">
                  <c:v>6.1911342657374755</c:v>
                </c:pt>
                <c:pt idx="5619">
                  <c:v>6.1990459034371073</c:v>
                </c:pt>
                <c:pt idx="5620">
                  <c:v>6.0494825534565999</c:v>
                </c:pt>
                <c:pt idx="5621">
                  <c:v>6.0516961774724312</c:v>
                </c:pt>
                <c:pt idx="5622">
                  <c:v>6.0529311643714667</c:v>
                </c:pt>
                <c:pt idx="5623">
                  <c:v>6.0538642607916335</c:v>
                </c:pt>
                <c:pt idx="5624">
                  <c:v>6.0541495588927496</c:v>
                </c:pt>
                <c:pt idx="5625">
                  <c:v>6.056106255883531</c:v>
                </c:pt>
                <c:pt idx="5626">
                  <c:v>6.0555792373606057</c:v>
                </c:pt>
                <c:pt idx="5627">
                  <c:v>6.1575371650722461</c:v>
                </c:pt>
                <c:pt idx="5628">
                  <c:v>6.0867570061927623</c:v>
                </c:pt>
                <c:pt idx="5629">
                  <c:v>6.0859520090865553</c:v>
                </c:pt>
                <c:pt idx="5630">
                  <c:v>6.0844470720074293</c:v>
                </c:pt>
                <c:pt idx="5631">
                  <c:v>6.08442884594837</c:v>
                </c:pt>
                <c:pt idx="5632">
                  <c:v>6.0870377147583428</c:v>
                </c:pt>
                <c:pt idx="5633">
                  <c:v>6.085182042130465</c:v>
                </c:pt>
                <c:pt idx="5634">
                  <c:v>5.6402896034660444</c:v>
                </c:pt>
                <c:pt idx="5635">
                  <c:v>5.301033335227217</c:v>
                </c:pt>
                <c:pt idx="5636">
                  <c:v>5.3018419280035696</c:v>
                </c:pt>
                <c:pt idx="5637">
                  <c:v>5.4644984244861252</c:v>
                </c:pt>
                <c:pt idx="5638">
                  <c:v>5.6030846668321885</c:v>
                </c:pt>
                <c:pt idx="5639">
                  <c:v>5.5929903407049952</c:v>
                </c:pt>
                <c:pt idx="5640">
                  <c:v>5.5918396873683527</c:v>
                </c:pt>
                <c:pt idx="5641">
                  <c:v>5.5897747337593131</c:v>
                </c:pt>
                <c:pt idx="5642">
                  <c:v>5.5492769031948406</c:v>
                </c:pt>
                <c:pt idx="5643">
                  <c:v>5.5057154426123613</c:v>
                </c:pt>
                <c:pt idx="5644">
                  <c:v>5.5142166235166901</c:v>
                </c:pt>
                <c:pt idx="5645">
                  <c:v>5.537955990900457</c:v>
                </c:pt>
                <c:pt idx="5646">
                  <c:v>5.5415985444927642</c:v>
                </c:pt>
                <c:pt idx="5647">
                  <c:v>5.5175703434217702</c:v>
                </c:pt>
                <c:pt idx="5648">
                  <c:v>3.2644891371592322</c:v>
                </c:pt>
                <c:pt idx="5649">
                  <c:v>3.2584129852755899</c:v>
                </c:pt>
                <c:pt idx="5650">
                  <c:v>3.2682847945346216</c:v>
                </c:pt>
                <c:pt idx="5651">
                  <c:v>3.2664184168702479</c:v>
                </c:pt>
                <c:pt idx="5652">
                  <c:v>3.2646698732784354</c:v>
                </c:pt>
                <c:pt idx="5653">
                  <c:v>3.2758141684913675</c:v>
                </c:pt>
                <c:pt idx="5654">
                  <c:v>3.2811728460289076</c:v>
                </c:pt>
                <c:pt idx="5655">
                  <c:v>3.2840495172905064</c:v>
                </c:pt>
                <c:pt idx="5656">
                  <c:v>3.2845862726481685</c:v>
                </c:pt>
                <c:pt idx="5657">
                  <c:v>3.2788748924186519</c:v>
                </c:pt>
                <c:pt idx="5658">
                  <c:v>2.9035055469677582</c:v>
                </c:pt>
                <c:pt idx="5659">
                  <c:v>2.9066411775448775</c:v>
                </c:pt>
                <c:pt idx="5660">
                  <c:v>3.1671331764992825</c:v>
                </c:pt>
                <c:pt idx="5661">
                  <c:v>3.1672888549280289</c:v>
                </c:pt>
                <c:pt idx="5662">
                  <c:v>3.163488500433294</c:v>
                </c:pt>
                <c:pt idx="5663">
                  <c:v>3.1546517139391601</c:v>
                </c:pt>
                <c:pt idx="5664">
                  <c:v>3.1495631038275307</c:v>
                </c:pt>
                <c:pt idx="5665">
                  <c:v>3.1139016228831204</c:v>
                </c:pt>
                <c:pt idx="5666">
                  <c:v>3.1181663851353658</c:v>
                </c:pt>
                <c:pt idx="5667">
                  <c:v>3.1092085351761507</c:v>
                </c:pt>
                <c:pt idx="5668">
                  <c:v>2.7220183474256512</c:v>
                </c:pt>
                <c:pt idx="5669">
                  <c:v>2.1757187567531018</c:v>
                </c:pt>
                <c:pt idx="5670">
                  <c:v>2.1522476127907817</c:v>
                </c:pt>
                <c:pt idx="5671">
                  <c:v>2.1322811426247545</c:v>
                </c:pt>
                <c:pt idx="5672">
                  <c:v>2.1224919533751514</c:v>
                </c:pt>
                <c:pt idx="5673">
                  <c:v>2.123148345077948</c:v>
                </c:pt>
                <c:pt idx="5674">
                  <c:v>2.1579036262089408</c:v>
                </c:pt>
                <c:pt idx="5675">
                  <c:v>2.158351023902835</c:v>
                </c:pt>
                <c:pt idx="5676">
                  <c:v>2.1123385876193037</c:v>
                </c:pt>
                <c:pt idx="5677">
                  <c:v>2.1210404588511285</c:v>
                </c:pt>
                <c:pt idx="5678">
                  <c:v>2.1271729682833125</c:v>
                </c:pt>
                <c:pt idx="5679">
                  <c:v>2.5700700340638658</c:v>
                </c:pt>
                <c:pt idx="5680">
                  <c:v>2.5771802698374806</c:v>
                </c:pt>
                <c:pt idx="5681">
                  <c:v>2.5757206394991012</c:v>
                </c:pt>
                <c:pt idx="5682">
                  <c:v>2.576473413261605</c:v>
                </c:pt>
                <c:pt idx="5683">
                  <c:v>2.5759906989774524</c:v>
                </c:pt>
                <c:pt idx="5684">
                  <c:v>2.5512234672780831</c:v>
                </c:pt>
                <c:pt idx="5685">
                  <c:v>2.5400086949604308</c:v>
                </c:pt>
                <c:pt idx="5686">
                  <c:v>2.5380963450966583</c:v>
                </c:pt>
                <c:pt idx="5687">
                  <c:v>2.5343246071976591</c:v>
                </c:pt>
                <c:pt idx="5688">
                  <c:v>2.5328355532158948</c:v>
                </c:pt>
                <c:pt idx="5689">
                  <c:v>2.5292628757615918</c:v>
                </c:pt>
                <c:pt idx="5690">
                  <c:v>2.5210064627771764</c:v>
                </c:pt>
                <c:pt idx="5691">
                  <c:v>2.1400833051938282</c:v>
                </c:pt>
                <c:pt idx="5692">
                  <c:v>2.1428924900610546</c:v>
                </c:pt>
                <c:pt idx="5693">
                  <c:v>2.1449362664407872</c:v>
                </c:pt>
                <c:pt idx="5694">
                  <c:v>2.1489810049255724</c:v>
                </c:pt>
                <c:pt idx="5695">
                  <c:v>2.1473054896010799</c:v>
                </c:pt>
                <c:pt idx="5696">
                  <c:v>2.1470103264077576</c:v>
                </c:pt>
                <c:pt idx="5697">
                  <c:v>2.1734843645426225</c:v>
                </c:pt>
                <c:pt idx="5698">
                  <c:v>2.2020590572373795</c:v>
                </c:pt>
                <c:pt idx="5699">
                  <c:v>2.1928057994082986</c:v>
                </c:pt>
                <c:pt idx="5700">
                  <c:v>2.1967805322326184</c:v>
                </c:pt>
                <c:pt idx="5701">
                  <c:v>2.2104193366121647</c:v>
                </c:pt>
                <c:pt idx="5702">
                  <c:v>2.2318741283632759</c:v>
                </c:pt>
                <c:pt idx="5703">
                  <c:v>2.2347907598905317</c:v>
                </c:pt>
                <c:pt idx="5704">
                  <c:v>2.2341948264886415</c:v>
                </c:pt>
                <c:pt idx="5705">
                  <c:v>2.2375904600972873</c:v>
                </c:pt>
                <c:pt idx="5706">
                  <c:v>2.2387027713302672</c:v>
                </c:pt>
                <c:pt idx="5707">
                  <c:v>2.2463081828604761</c:v>
                </c:pt>
                <c:pt idx="5708">
                  <c:v>2.2428443159870906</c:v>
                </c:pt>
                <c:pt idx="5709">
                  <c:v>2.2405302016123887</c:v>
                </c:pt>
                <c:pt idx="5710">
                  <c:v>1.4144408112273441</c:v>
                </c:pt>
                <c:pt idx="5711">
                  <c:v>1.6805466117448553</c:v>
                </c:pt>
                <c:pt idx="5712">
                  <c:v>2.4403416157149134</c:v>
                </c:pt>
                <c:pt idx="5713">
                  <c:v>2.4423988454664229</c:v>
                </c:pt>
                <c:pt idx="5714">
                  <c:v>2.6551263572238248</c:v>
                </c:pt>
                <c:pt idx="5715">
                  <c:v>2.6510783882178712</c:v>
                </c:pt>
                <c:pt idx="5716">
                  <c:v>2.649383437003479</c:v>
                </c:pt>
                <c:pt idx="5717">
                  <c:v>2.6475905115146201</c:v>
                </c:pt>
                <c:pt idx="5718">
                  <c:v>2.6468694167111444</c:v>
                </c:pt>
                <c:pt idx="5719">
                  <c:v>2.648276054098742</c:v>
                </c:pt>
                <c:pt idx="5720">
                  <c:v>2.6478471842754536</c:v>
                </c:pt>
                <c:pt idx="5721">
                  <c:v>2.6484525512501378</c:v>
                </c:pt>
                <c:pt idx="5722">
                  <c:v>2.629483080003773</c:v>
                </c:pt>
                <c:pt idx="5723">
                  <c:v>2.6286400728354211</c:v>
                </c:pt>
                <c:pt idx="5724">
                  <c:v>2.6242884513944933</c:v>
                </c:pt>
                <c:pt idx="5725">
                  <c:v>3.5940103294916281</c:v>
                </c:pt>
                <c:pt idx="5726">
                  <c:v>3.5976728911712685</c:v>
                </c:pt>
                <c:pt idx="5727">
                  <c:v>3.5938108940215931</c:v>
                </c:pt>
                <c:pt idx="5728">
                  <c:v>3.59947988253787</c:v>
                </c:pt>
                <c:pt idx="5729">
                  <c:v>3.5977953498640853</c:v>
                </c:pt>
                <c:pt idx="5730">
                  <c:v>3.6089719194090066</c:v>
                </c:pt>
                <c:pt idx="5731">
                  <c:v>3.6078198131111465</c:v>
                </c:pt>
                <c:pt idx="5732">
                  <c:v>3.6038625233082682</c:v>
                </c:pt>
                <c:pt idx="5733">
                  <c:v>3.6080214738244796</c:v>
                </c:pt>
                <c:pt idx="5734">
                  <c:v>3.6144834976164324</c:v>
                </c:pt>
                <c:pt idx="5735">
                  <c:v>3.6154549661217916</c:v>
                </c:pt>
                <c:pt idx="5736">
                  <c:v>3.6115886150756205</c:v>
                </c:pt>
                <c:pt idx="5737">
                  <c:v>3.7988037073628318</c:v>
                </c:pt>
                <c:pt idx="5738">
                  <c:v>3.7991702236991656</c:v>
                </c:pt>
                <c:pt idx="5739">
                  <c:v>3.8093889831741188</c:v>
                </c:pt>
                <c:pt idx="5740">
                  <c:v>3.804319717133493</c:v>
                </c:pt>
                <c:pt idx="5741">
                  <c:v>3.8044559043385338</c:v>
                </c:pt>
                <c:pt idx="5742">
                  <c:v>3.5727147737593627</c:v>
                </c:pt>
                <c:pt idx="5743">
                  <c:v>3.3765515056456623</c:v>
                </c:pt>
                <c:pt idx="5744">
                  <c:v>3.368629577173289</c:v>
                </c:pt>
                <c:pt idx="5745">
                  <c:v>3.2540402603241612</c:v>
                </c:pt>
                <c:pt idx="5746">
                  <c:v>3.2602538535199579</c:v>
                </c:pt>
                <c:pt idx="5747">
                  <c:v>3.2645584547089537</c:v>
                </c:pt>
                <c:pt idx="5748">
                  <c:v>3.2622632968552296</c:v>
                </c:pt>
                <c:pt idx="5749">
                  <c:v>3.2660299068030163</c:v>
                </c:pt>
                <c:pt idx="5750">
                  <c:v>3.2701519892099964</c:v>
                </c:pt>
                <c:pt idx="5751">
                  <c:v>3.2737012976318915</c:v>
                </c:pt>
                <c:pt idx="5752">
                  <c:v>3.2721855199192413</c:v>
                </c:pt>
                <c:pt idx="5753">
                  <c:v>3.2741998595914055</c:v>
                </c:pt>
                <c:pt idx="5754">
                  <c:v>3.5542501484205373</c:v>
                </c:pt>
                <c:pt idx="5755">
                  <c:v>3.5612331208976622</c:v>
                </c:pt>
                <c:pt idx="5756">
                  <c:v>2.7665431862675542</c:v>
                </c:pt>
                <c:pt idx="5757">
                  <c:v>2.7676306854787933</c:v>
                </c:pt>
                <c:pt idx="5758">
                  <c:v>2.7505784808363964</c:v>
                </c:pt>
                <c:pt idx="5759">
                  <c:v>3.098411424162022</c:v>
                </c:pt>
                <c:pt idx="5760">
                  <c:v>3.1011887979914787</c:v>
                </c:pt>
                <c:pt idx="5761">
                  <c:v>3.0965395935015811</c:v>
                </c:pt>
                <c:pt idx="5762">
                  <c:v>3.095536378337242</c:v>
                </c:pt>
                <c:pt idx="5763">
                  <c:v>3.0967459160750694</c:v>
                </c:pt>
                <c:pt idx="5764">
                  <c:v>3.0799253319088198</c:v>
                </c:pt>
                <c:pt idx="5765">
                  <c:v>3.1320016890850182</c:v>
                </c:pt>
                <c:pt idx="5766">
                  <c:v>3.1255530761440449</c:v>
                </c:pt>
                <c:pt idx="5767">
                  <c:v>3.1053603447457334</c:v>
                </c:pt>
                <c:pt idx="5768">
                  <c:v>2.8495633319900353</c:v>
                </c:pt>
                <c:pt idx="5769">
                  <c:v>2.8504029497797339</c:v>
                </c:pt>
                <c:pt idx="5770">
                  <c:v>2.7640882723188493</c:v>
                </c:pt>
                <c:pt idx="5771">
                  <c:v>2.796304677293024</c:v>
                </c:pt>
                <c:pt idx="5772">
                  <c:v>2.8107005826143765</c:v>
                </c:pt>
                <c:pt idx="5773">
                  <c:v>2.8164212447009422</c:v>
                </c:pt>
                <c:pt idx="5774">
                  <c:v>2.8221134763914479</c:v>
                </c:pt>
                <c:pt idx="5775">
                  <c:v>2.8404220415264501</c:v>
                </c:pt>
                <c:pt idx="5776">
                  <c:v>2.8364781165467186</c:v>
                </c:pt>
                <c:pt idx="5777">
                  <c:v>2.8304767893465499</c:v>
                </c:pt>
                <c:pt idx="5778">
                  <c:v>2.8223980785807994</c:v>
                </c:pt>
                <c:pt idx="5779">
                  <c:v>2.8219149440359277</c:v>
                </c:pt>
                <c:pt idx="5780">
                  <c:v>2.8078277019869269</c:v>
                </c:pt>
                <c:pt idx="5781">
                  <c:v>2.7989720944153582</c:v>
                </c:pt>
                <c:pt idx="5782">
                  <c:v>2.8009879693111728</c:v>
                </c:pt>
                <c:pt idx="5783">
                  <c:v>2.7944209858948375</c:v>
                </c:pt>
                <c:pt idx="5784">
                  <c:v>2.7929611847816522</c:v>
                </c:pt>
                <c:pt idx="5785">
                  <c:v>2.371681317147309</c:v>
                </c:pt>
                <c:pt idx="5786">
                  <c:v>2.3637275842408982</c:v>
                </c:pt>
                <c:pt idx="5787">
                  <c:v>2.3639855464363553</c:v>
                </c:pt>
                <c:pt idx="5788">
                  <c:v>2.3703699644974896</c:v>
                </c:pt>
                <c:pt idx="5789">
                  <c:v>2.3656570786129234</c:v>
                </c:pt>
                <c:pt idx="5790">
                  <c:v>1.7390083156480849</c:v>
                </c:pt>
                <c:pt idx="5791">
                  <c:v>1.7340905387722352</c:v>
                </c:pt>
                <c:pt idx="5792">
                  <c:v>1.7232264949520513</c:v>
                </c:pt>
                <c:pt idx="5793">
                  <c:v>1.7180919989116774</c:v>
                </c:pt>
                <c:pt idx="5794">
                  <c:v>1.7116140408720031</c:v>
                </c:pt>
                <c:pt idx="5795">
                  <c:v>1.7040797536299179</c:v>
                </c:pt>
                <c:pt idx="5796">
                  <c:v>1.5038580501544057</c:v>
                </c:pt>
                <c:pt idx="5797">
                  <c:v>1.5102794507473765</c:v>
                </c:pt>
                <c:pt idx="5798">
                  <c:v>1.5250654424733434</c:v>
                </c:pt>
                <c:pt idx="5799">
                  <c:v>1.5281762026000991</c:v>
                </c:pt>
                <c:pt idx="5800">
                  <c:v>1.5358914885555288</c:v>
                </c:pt>
                <c:pt idx="5801">
                  <c:v>1.5405055984291782</c:v>
                </c:pt>
                <c:pt idx="5802">
                  <c:v>1.5289797118186266</c:v>
                </c:pt>
                <c:pt idx="5803">
                  <c:v>1.5211706590069864</c:v>
                </c:pt>
                <c:pt idx="5804">
                  <c:v>1.5132878752408319</c:v>
                </c:pt>
                <c:pt idx="5805">
                  <c:v>1.5045583825097406</c:v>
                </c:pt>
                <c:pt idx="5806">
                  <c:v>1.4151607250887381</c:v>
                </c:pt>
                <c:pt idx="5807">
                  <c:v>1.418687508285668</c:v>
                </c:pt>
                <c:pt idx="5808">
                  <c:v>1.4228422104704213</c:v>
                </c:pt>
                <c:pt idx="5809">
                  <c:v>1.4260363971831853</c:v>
                </c:pt>
                <c:pt idx="5810">
                  <c:v>1.4272770189089592</c:v>
                </c:pt>
                <c:pt idx="5811">
                  <c:v>1.4178703448355361</c:v>
                </c:pt>
                <c:pt idx="5812">
                  <c:v>1.4083090119303907</c:v>
                </c:pt>
                <c:pt idx="5813">
                  <c:v>1.3914830466995758</c:v>
                </c:pt>
                <c:pt idx="5814">
                  <c:v>3.0398530861744053</c:v>
                </c:pt>
                <c:pt idx="5815">
                  <c:v>3.0433673415328428</c:v>
                </c:pt>
                <c:pt idx="5816">
                  <c:v>3.046921196567014</c:v>
                </c:pt>
                <c:pt idx="5817">
                  <c:v>3.0492503128630672</c:v>
                </c:pt>
                <c:pt idx="5818">
                  <c:v>3.0558699118405204</c:v>
                </c:pt>
                <c:pt idx="5819">
                  <c:v>3.0444181471225269</c:v>
                </c:pt>
                <c:pt idx="5820">
                  <c:v>3.0389634796327822</c:v>
                </c:pt>
                <c:pt idx="5821">
                  <c:v>3.0365611110073862</c:v>
                </c:pt>
                <c:pt idx="5822">
                  <c:v>3.0331907088581334</c:v>
                </c:pt>
                <c:pt idx="5823">
                  <c:v>3.0344980802927326</c:v>
                </c:pt>
                <c:pt idx="5824">
                  <c:v>3.0283951269529781</c:v>
                </c:pt>
                <c:pt idx="5825">
                  <c:v>3.0293563329240105</c:v>
                </c:pt>
                <c:pt idx="5826">
                  <c:v>3.041936221001539</c:v>
                </c:pt>
                <c:pt idx="5827">
                  <c:v>3.039802811094042</c:v>
                </c:pt>
                <c:pt idx="5828">
                  <c:v>3.0467936592398353</c:v>
                </c:pt>
                <c:pt idx="5829">
                  <c:v>3.0410148076907597</c:v>
                </c:pt>
                <c:pt idx="5830">
                  <c:v>3.0464516269766144</c:v>
                </c:pt>
                <c:pt idx="5831">
                  <c:v>3.0463843341923895</c:v>
                </c:pt>
                <c:pt idx="5832">
                  <c:v>3.0515248986734118</c:v>
                </c:pt>
                <c:pt idx="5833">
                  <c:v>3.0536293085638229</c:v>
                </c:pt>
                <c:pt idx="5834">
                  <c:v>3.0553138145827203</c:v>
                </c:pt>
                <c:pt idx="5835">
                  <c:v>3.0612267208134698</c:v>
                </c:pt>
                <c:pt idx="5836">
                  <c:v>3.0591786428658025</c:v>
                </c:pt>
                <c:pt idx="5837">
                  <c:v>3.0585615377808515</c:v>
                </c:pt>
                <c:pt idx="5838">
                  <c:v>3.052139678595855</c:v>
                </c:pt>
                <c:pt idx="5839">
                  <c:v>3.0513654634563476</c:v>
                </c:pt>
                <c:pt idx="5840">
                  <c:v>3.0509030577848191</c:v>
                </c:pt>
                <c:pt idx="5841">
                  <c:v>3.0542344404035489</c:v>
                </c:pt>
                <c:pt idx="5842">
                  <c:v>3.0519350230421822</c:v>
                </c:pt>
                <c:pt idx="5843">
                  <c:v>3.0320737835256204</c:v>
                </c:pt>
                <c:pt idx="5844">
                  <c:v>3.0304915458657642</c:v>
                </c:pt>
                <c:pt idx="5845">
                  <c:v>1.3892051132562244</c:v>
                </c:pt>
                <c:pt idx="5846">
                  <c:v>1.3880024349860629</c:v>
                </c:pt>
                <c:pt idx="5847">
                  <c:v>1.3860651913556568</c:v>
                </c:pt>
                <c:pt idx="5848">
                  <c:v>1.3835372959382959</c:v>
                </c:pt>
                <c:pt idx="5849">
                  <c:v>1.3798429688793674</c:v>
                </c:pt>
                <c:pt idx="5850">
                  <c:v>1.4010572340531517</c:v>
                </c:pt>
                <c:pt idx="5851">
                  <c:v>1.3960878037006239</c:v>
                </c:pt>
                <c:pt idx="5852">
                  <c:v>1.3913178679328739</c:v>
                </c:pt>
                <c:pt idx="5853">
                  <c:v>1.3940328304540781</c:v>
                </c:pt>
                <c:pt idx="5854">
                  <c:v>1.3893565524585951</c:v>
                </c:pt>
                <c:pt idx="5855">
                  <c:v>1.3867534652454083</c:v>
                </c:pt>
                <c:pt idx="5856">
                  <c:v>1.3815904634519847</c:v>
                </c:pt>
                <c:pt idx="5857">
                  <c:v>3.6101126064715543</c:v>
                </c:pt>
                <c:pt idx="5858">
                  <c:v>3.6359088787473559</c:v>
                </c:pt>
                <c:pt idx="5859">
                  <c:v>3.6440815481609707</c:v>
                </c:pt>
                <c:pt idx="5860">
                  <c:v>3.7281713437974897</c:v>
                </c:pt>
                <c:pt idx="5861">
                  <c:v>3.7528858753053607</c:v>
                </c:pt>
                <c:pt idx="5862">
                  <c:v>3.7509626036134707</c:v>
                </c:pt>
                <c:pt idx="5863">
                  <c:v>3.7487970562500115</c:v>
                </c:pt>
                <c:pt idx="5864">
                  <c:v>3.7452130252137046</c:v>
                </c:pt>
                <c:pt idx="5865">
                  <c:v>3.7425438893198812</c:v>
                </c:pt>
                <c:pt idx="5866">
                  <c:v>3.7440787819519747</c:v>
                </c:pt>
                <c:pt idx="5867">
                  <c:v>3.7482470062133064</c:v>
                </c:pt>
                <c:pt idx="5868">
                  <c:v>3.7497247432532079</c:v>
                </c:pt>
                <c:pt idx="5869">
                  <c:v>3.7561473506756009</c:v>
                </c:pt>
                <c:pt idx="5870">
                  <c:v>3.7587491064086209</c:v>
                </c:pt>
                <c:pt idx="5871">
                  <c:v>3.7621770612715655</c:v>
                </c:pt>
                <c:pt idx="5872">
                  <c:v>3.7661607458439676</c:v>
                </c:pt>
                <c:pt idx="5873">
                  <c:v>3.7653034544702448</c:v>
                </c:pt>
                <c:pt idx="5874">
                  <c:v>3.7649280877426143</c:v>
                </c:pt>
                <c:pt idx="5875">
                  <c:v>3.7641407150769104</c:v>
                </c:pt>
                <c:pt idx="5876">
                  <c:v>3.7660250780550757</c:v>
                </c:pt>
                <c:pt idx="5877">
                  <c:v>3.7700481750875308</c:v>
                </c:pt>
                <c:pt idx="5878">
                  <c:v>3.773332349038919</c:v>
                </c:pt>
                <c:pt idx="5879">
                  <c:v>3.77672249557037</c:v>
                </c:pt>
                <c:pt idx="5880">
                  <c:v>3.7759289108861473</c:v>
                </c:pt>
                <c:pt idx="5881">
                  <c:v>3.8060323163349516</c:v>
                </c:pt>
                <c:pt idx="5882">
                  <c:v>3.8185427558239673</c:v>
                </c:pt>
                <c:pt idx="5883">
                  <c:v>3.8529376870859151</c:v>
                </c:pt>
                <c:pt idx="5884">
                  <c:v>3.8361773318847221</c:v>
                </c:pt>
                <c:pt idx="5885">
                  <c:v>3.8354086875154172</c:v>
                </c:pt>
                <c:pt idx="5886">
                  <c:v>3.8452495529650239</c:v>
                </c:pt>
                <c:pt idx="5887">
                  <c:v>3.8418582881646124</c:v>
                </c:pt>
                <c:pt idx="5888">
                  <c:v>1.5361063205269454</c:v>
                </c:pt>
                <c:pt idx="5889">
                  <c:v>1.5439154783888536</c:v>
                </c:pt>
                <c:pt idx="5890">
                  <c:v>1.5528035548567307</c:v>
                </c:pt>
                <c:pt idx="5891">
                  <c:v>1.5312425725127767</c:v>
                </c:pt>
                <c:pt idx="5892">
                  <c:v>1.516303800870993</c:v>
                </c:pt>
                <c:pt idx="5893">
                  <c:v>1.5166570814814304</c:v>
                </c:pt>
                <c:pt idx="5894">
                  <c:v>1.5145302839545338</c:v>
                </c:pt>
                <c:pt idx="5895">
                  <c:v>1.4437995215767574</c:v>
                </c:pt>
                <c:pt idx="5896">
                  <c:v>2.2882222035386457</c:v>
                </c:pt>
                <c:pt idx="5897">
                  <c:v>2.3026303358593014</c:v>
                </c:pt>
                <c:pt idx="5898">
                  <c:v>2.3093579716760306</c:v>
                </c:pt>
                <c:pt idx="5899">
                  <c:v>2.3168058502884632</c:v>
                </c:pt>
                <c:pt idx="5900">
                  <c:v>2.3132331834766804</c:v>
                </c:pt>
                <c:pt idx="5901">
                  <c:v>2.3160240093217443</c:v>
                </c:pt>
                <c:pt idx="5902">
                  <c:v>2.3131556159004374</c:v>
                </c:pt>
                <c:pt idx="5903">
                  <c:v>2.310117033045139</c:v>
                </c:pt>
                <c:pt idx="5904">
                  <c:v>2.3097990975635239</c:v>
                </c:pt>
                <c:pt idx="5905">
                  <c:v>2.3098045167198018</c:v>
                </c:pt>
                <c:pt idx="5906">
                  <c:v>2.313620843597977</c:v>
                </c:pt>
                <c:pt idx="5907">
                  <c:v>2.2689140928285765</c:v>
                </c:pt>
                <c:pt idx="5908">
                  <c:v>2.2601156882282067</c:v>
                </c:pt>
                <c:pt idx="5909">
                  <c:v>2.2351819166088949</c:v>
                </c:pt>
                <c:pt idx="5910">
                  <c:v>2.2300348553327467</c:v>
                </c:pt>
                <c:pt idx="5911">
                  <c:v>2.238942493456217</c:v>
                </c:pt>
                <c:pt idx="5912">
                  <c:v>2.1740866045508205</c:v>
                </c:pt>
                <c:pt idx="5913">
                  <c:v>2.1611766554714169</c:v>
                </c:pt>
                <c:pt idx="5914">
                  <c:v>2.1485252111332032</c:v>
                </c:pt>
                <c:pt idx="5915">
                  <c:v>2.1431004593927758</c:v>
                </c:pt>
                <c:pt idx="5916">
                  <c:v>2.1354513878469534</c:v>
                </c:pt>
                <c:pt idx="5917">
                  <c:v>2.0536406492568204</c:v>
                </c:pt>
                <c:pt idx="5918">
                  <c:v>2.0455915187223668</c:v>
                </c:pt>
                <c:pt idx="5919">
                  <c:v>2.0439400374218173</c:v>
                </c:pt>
                <c:pt idx="5920">
                  <c:v>2.0375564470043157</c:v>
                </c:pt>
                <c:pt idx="5921">
                  <c:v>2.0282531547052427</c:v>
                </c:pt>
                <c:pt idx="5922">
                  <c:v>2.0189518876768435</c:v>
                </c:pt>
                <c:pt idx="5923">
                  <c:v>2.0193007708292274</c:v>
                </c:pt>
                <c:pt idx="5924">
                  <c:v>2.0864846521111993</c:v>
                </c:pt>
                <c:pt idx="5925">
                  <c:v>2.429147290094785</c:v>
                </c:pt>
                <c:pt idx="5926">
                  <c:v>2.4228043749607351</c:v>
                </c:pt>
                <c:pt idx="5927">
                  <c:v>1.6728188177964545</c:v>
                </c:pt>
                <c:pt idx="5928">
                  <c:v>1.6346638744705417</c:v>
                </c:pt>
                <c:pt idx="5929">
                  <c:v>1.6055578027233128</c:v>
                </c:pt>
                <c:pt idx="5930">
                  <c:v>1.5720397344857555</c:v>
                </c:pt>
                <c:pt idx="5931">
                  <c:v>1.5337597300191028</c:v>
                </c:pt>
                <c:pt idx="5932">
                  <c:v>1.521834638849459</c:v>
                </c:pt>
                <c:pt idx="5933">
                  <c:v>1.5243254206485486</c:v>
                </c:pt>
                <c:pt idx="5934">
                  <c:v>1.545981139159363</c:v>
                </c:pt>
                <c:pt idx="5935">
                  <c:v>1.553736640299842</c:v>
                </c:pt>
                <c:pt idx="5936">
                  <c:v>1.5582496576023264</c:v>
                </c:pt>
                <c:pt idx="5937">
                  <c:v>1.5312483975585582</c:v>
                </c:pt>
                <c:pt idx="5938">
                  <c:v>1.5693878606120202</c:v>
                </c:pt>
                <c:pt idx="5939">
                  <c:v>1.6231614973528528</c:v>
                </c:pt>
                <c:pt idx="5940">
                  <c:v>1.6339211753017087</c:v>
                </c:pt>
                <c:pt idx="5941">
                  <c:v>1.6354546718415337</c:v>
                </c:pt>
                <c:pt idx="5942">
                  <c:v>1.6212965168876603</c:v>
                </c:pt>
                <c:pt idx="5943">
                  <c:v>1.6898308382378886</c:v>
                </c:pt>
                <c:pt idx="5944">
                  <c:v>1.682459843636996</c:v>
                </c:pt>
                <c:pt idx="5945">
                  <c:v>1.670723325730656</c:v>
                </c:pt>
                <c:pt idx="5946">
                  <c:v>1.6744642751140992</c:v>
                </c:pt>
                <c:pt idx="5947">
                  <c:v>4.0615103604516367</c:v>
                </c:pt>
                <c:pt idx="5948">
                  <c:v>4.0615821381007375</c:v>
                </c:pt>
                <c:pt idx="5949">
                  <c:v>4.0654186380088788</c:v>
                </c:pt>
                <c:pt idx="5950">
                  <c:v>4.0292742432829325</c:v>
                </c:pt>
                <c:pt idx="5951">
                  <c:v>3.7276733872341485</c:v>
                </c:pt>
                <c:pt idx="5952">
                  <c:v>3.7293412988512156</c:v>
                </c:pt>
                <c:pt idx="5953">
                  <c:v>3.7305415543214862</c:v>
                </c:pt>
                <c:pt idx="5954">
                  <c:v>3.7327439735369041</c:v>
                </c:pt>
                <c:pt idx="5955">
                  <c:v>3.7160689634364901</c:v>
                </c:pt>
                <c:pt idx="5956">
                  <c:v>3.236148473145533</c:v>
                </c:pt>
                <c:pt idx="5957">
                  <c:v>3.2399048702825075</c:v>
                </c:pt>
                <c:pt idx="5958">
                  <c:v>3.2448123453513835</c:v>
                </c:pt>
                <c:pt idx="5959">
                  <c:v>3.2540012653130379</c:v>
                </c:pt>
                <c:pt idx="5960">
                  <c:v>3.2540537012567032</c:v>
                </c:pt>
                <c:pt idx="5961">
                  <c:v>3.2576901125749482</c:v>
                </c:pt>
                <c:pt idx="5962">
                  <c:v>3.2572605330441475</c:v>
                </c:pt>
                <c:pt idx="5963">
                  <c:v>3.2557532697885407</c:v>
                </c:pt>
                <c:pt idx="5964">
                  <c:v>3.253953235649957</c:v>
                </c:pt>
                <c:pt idx="5965">
                  <c:v>3.2532307161408376</c:v>
                </c:pt>
                <c:pt idx="5966">
                  <c:v>3.2486352844548199</c:v>
                </c:pt>
                <c:pt idx="5967">
                  <c:v>3.24386012984511</c:v>
                </c:pt>
                <c:pt idx="5968">
                  <c:v>3.2425581095372245</c:v>
                </c:pt>
                <c:pt idx="5969">
                  <c:v>3.2460757132843518</c:v>
                </c:pt>
                <c:pt idx="5970">
                  <c:v>3.2485204606546523</c:v>
                </c:pt>
                <c:pt idx="5971">
                  <c:v>3.2540544088227135</c:v>
                </c:pt>
                <c:pt idx="5972">
                  <c:v>3.2530640964179227</c:v>
                </c:pt>
                <c:pt idx="5973">
                  <c:v>3.254241393803317</c:v>
                </c:pt>
                <c:pt idx="5974">
                  <c:v>3.2517058218525055</c:v>
                </c:pt>
                <c:pt idx="5975">
                  <c:v>3.248621146606089</c:v>
                </c:pt>
                <c:pt idx="5976">
                  <c:v>3.2479115074125366</c:v>
                </c:pt>
                <c:pt idx="5977">
                  <c:v>3.2493327957015015</c:v>
                </c:pt>
                <c:pt idx="5978">
                  <c:v>1.0616710041243609</c:v>
                </c:pt>
                <c:pt idx="5979">
                  <c:v>1.0649521960098873</c:v>
                </c:pt>
                <c:pt idx="5980">
                  <c:v>1.0652005571875678</c:v>
                </c:pt>
                <c:pt idx="5981">
                  <c:v>1.0723660493853062</c:v>
                </c:pt>
                <c:pt idx="5982">
                  <c:v>1.4599003290255781</c:v>
                </c:pt>
                <c:pt idx="5983">
                  <c:v>1.457511732590304</c:v>
                </c:pt>
                <c:pt idx="5984">
                  <c:v>1.4541864463481742</c:v>
                </c:pt>
                <c:pt idx="5985">
                  <c:v>1.4455683210655215</c:v>
                </c:pt>
                <c:pt idx="5986">
                  <c:v>1.4378840838644151</c:v>
                </c:pt>
                <c:pt idx="5987">
                  <c:v>1.4277591356631283</c:v>
                </c:pt>
                <c:pt idx="5988">
                  <c:v>1.4155389490759385</c:v>
                </c:pt>
                <c:pt idx="5989">
                  <c:v>1.3963528754392889</c:v>
                </c:pt>
                <c:pt idx="5990">
                  <c:v>1.4269665768640527</c:v>
                </c:pt>
                <c:pt idx="5991">
                  <c:v>1.5070307819065636</c:v>
                </c:pt>
                <c:pt idx="5992">
                  <c:v>2.1924197145017845</c:v>
                </c:pt>
                <c:pt idx="5993">
                  <c:v>2.188065949194701</c:v>
                </c:pt>
                <c:pt idx="5994">
                  <c:v>2.1814033445618586</c:v>
                </c:pt>
                <c:pt idx="5995">
                  <c:v>2.1737776068503076</c:v>
                </c:pt>
                <c:pt idx="5996">
                  <c:v>2.1655451118644105</c:v>
                </c:pt>
                <c:pt idx="5997">
                  <c:v>2.1644422572990232</c:v>
                </c:pt>
                <c:pt idx="5998">
                  <c:v>2.1643416317108795</c:v>
                </c:pt>
                <c:pt idx="5999">
                  <c:v>2.1597320088418268</c:v>
                </c:pt>
                <c:pt idx="6000">
                  <c:v>2.1563402343706892</c:v>
                </c:pt>
                <c:pt idx="6001">
                  <c:v>2.1026560967314198</c:v>
                </c:pt>
                <c:pt idx="6002">
                  <c:v>2.0368829850436061</c:v>
                </c:pt>
                <c:pt idx="6003">
                  <c:v>1.9456309755021166</c:v>
                </c:pt>
                <c:pt idx="6004">
                  <c:v>1.9309010668297883</c:v>
                </c:pt>
                <c:pt idx="6005">
                  <c:v>1.9292984840833229</c:v>
                </c:pt>
                <c:pt idx="6006">
                  <c:v>1.9337314905084177</c:v>
                </c:pt>
                <c:pt idx="6007">
                  <c:v>1.9205370739226382</c:v>
                </c:pt>
                <c:pt idx="6008">
                  <c:v>1.8977033086290904</c:v>
                </c:pt>
                <c:pt idx="6009">
                  <c:v>1.8734820759828161</c:v>
                </c:pt>
                <c:pt idx="6010">
                  <c:v>1.8426825342606816</c:v>
                </c:pt>
                <c:pt idx="6011">
                  <c:v>1.7951384688804146</c:v>
                </c:pt>
                <c:pt idx="6012">
                  <c:v>1.7868030426292592</c:v>
                </c:pt>
                <c:pt idx="6013">
                  <c:v>1.7736209607878877</c:v>
                </c:pt>
                <c:pt idx="6014">
                  <c:v>1.7421571234727098</c:v>
                </c:pt>
                <c:pt idx="6015">
                  <c:v>1.8605174037025667</c:v>
                </c:pt>
                <c:pt idx="6016">
                  <c:v>1.8792524673729394</c:v>
                </c:pt>
                <c:pt idx="6017">
                  <c:v>1.8730099670528437</c:v>
                </c:pt>
                <c:pt idx="6018">
                  <c:v>1.4146451685473003</c:v>
                </c:pt>
                <c:pt idx="6019">
                  <c:v>1.4600671752075836</c:v>
                </c:pt>
                <c:pt idx="6020">
                  <c:v>1.4702879230223147</c:v>
                </c:pt>
                <c:pt idx="6021">
                  <c:v>1.4729326155697726</c:v>
                </c:pt>
                <c:pt idx="6022">
                  <c:v>1.4782408202676471</c:v>
                </c:pt>
                <c:pt idx="6023">
                  <c:v>0.94538054966265661</c:v>
                </c:pt>
                <c:pt idx="6024">
                  <c:v>0.95087840170756754</c:v>
                </c:pt>
                <c:pt idx="6025">
                  <c:v>0.95869193493136029</c:v>
                </c:pt>
                <c:pt idx="6026">
                  <c:v>0.96345095420603577</c:v>
                </c:pt>
                <c:pt idx="6027">
                  <c:v>0.96840483198268634</c:v>
                </c:pt>
                <c:pt idx="6028">
                  <c:v>0.96939815693811071</c:v>
                </c:pt>
                <c:pt idx="6029">
                  <c:v>0.96999997933713189</c:v>
                </c:pt>
                <c:pt idx="6030">
                  <c:v>0.97071566643483864</c:v>
                </c:pt>
                <c:pt idx="6031">
                  <c:v>0.9657560334240487</c:v>
                </c:pt>
                <c:pt idx="6032">
                  <c:v>0.96626157156163162</c:v>
                </c:pt>
                <c:pt idx="6033">
                  <c:v>0.96383437488876667</c:v>
                </c:pt>
                <c:pt idx="6034">
                  <c:v>0.96221664319736888</c:v>
                </c:pt>
                <c:pt idx="6035">
                  <c:v>0.97642639857527191</c:v>
                </c:pt>
                <c:pt idx="6036">
                  <c:v>0.97755330337559121</c:v>
                </c:pt>
                <c:pt idx="6037">
                  <c:v>0.9570581763358017</c:v>
                </c:pt>
                <c:pt idx="6038">
                  <c:v>0.96625499208789956</c:v>
                </c:pt>
                <c:pt idx="6039">
                  <c:v>0.96318691553759928</c:v>
                </c:pt>
                <c:pt idx="6040">
                  <c:v>0.9563269280018496</c:v>
                </c:pt>
                <c:pt idx="6041">
                  <c:v>0.95654699422964917</c:v>
                </c:pt>
                <c:pt idx="6042">
                  <c:v>0.88208859006202656</c:v>
                </c:pt>
                <c:pt idx="6043">
                  <c:v>0.87407840003151849</c:v>
                </c:pt>
                <c:pt idx="6044">
                  <c:v>0.85604800810413995</c:v>
                </c:pt>
                <c:pt idx="6045">
                  <c:v>0.82892852085670321</c:v>
                </c:pt>
                <c:pt idx="6046">
                  <c:v>0.82947449365749715</c:v>
                </c:pt>
                <c:pt idx="6047">
                  <c:v>0.85746599633222254</c:v>
                </c:pt>
                <c:pt idx="6048">
                  <c:v>0.87694051496848591</c:v>
                </c:pt>
                <c:pt idx="6049">
                  <c:v>1.1368605230490576</c:v>
                </c:pt>
                <c:pt idx="6050">
                  <c:v>1.0557969380549033</c:v>
                </c:pt>
                <c:pt idx="6051">
                  <c:v>1.0661464014000366</c:v>
                </c:pt>
                <c:pt idx="6052">
                  <c:v>1.0751674536518518</c:v>
                </c:pt>
                <c:pt idx="6053">
                  <c:v>1.0865945081481299</c:v>
                </c:pt>
                <c:pt idx="6054">
                  <c:v>1.0915901609635064</c:v>
                </c:pt>
                <c:pt idx="6055">
                  <c:v>1.0965085783500972</c:v>
                </c:pt>
                <c:pt idx="6056">
                  <c:v>1.1079959186177628</c:v>
                </c:pt>
                <c:pt idx="6057">
                  <c:v>1.1123194968333456</c:v>
                </c:pt>
                <c:pt idx="6058">
                  <c:v>1.1110138149677362</c:v>
                </c:pt>
                <c:pt idx="6059">
                  <c:v>1.1137890560017651</c:v>
                </c:pt>
                <c:pt idx="6060">
                  <c:v>1.1254920351452111</c:v>
                </c:pt>
                <c:pt idx="6061">
                  <c:v>1.1253660178056455</c:v>
                </c:pt>
                <c:pt idx="6062">
                  <c:v>1.1184901408969679</c:v>
                </c:pt>
                <c:pt idx="6063">
                  <c:v>1.1643720825407147</c:v>
                </c:pt>
                <c:pt idx="6064">
                  <c:v>1.1672050720370253</c:v>
                </c:pt>
                <c:pt idx="6065">
                  <c:v>1.1783836226420401</c:v>
                </c:pt>
                <c:pt idx="6066">
                  <c:v>1.1722238205726523</c:v>
                </c:pt>
                <c:pt idx="6067">
                  <c:v>1.1865992194844086</c:v>
                </c:pt>
                <c:pt idx="6068">
                  <c:v>1.2784145614126394</c:v>
                </c:pt>
                <c:pt idx="6069">
                  <c:v>1.2951946928746958</c:v>
                </c:pt>
                <c:pt idx="6070">
                  <c:v>1.3186997852706894</c:v>
                </c:pt>
                <c:pt idx="6071">
                  <c:v>1.3414698304295103</c:v>
                </c:pt>
                <c:pt idx="6072">
                  <c:v>1.4069351162957882</c:v>
                </c:pt>
                <c:pt idx="6073">
                  <c:v>1.4136383930471048</c:v>
                </c:pt>
                <c:pt idx="6074">
                  <c:v>1.4216804481945911</c:v>
                </c:pt>
                <c:pt idx="6075">
                  <c:v>1.5513983021546447</c:v>
                </c:pt>
                <c:pt idx="6076">
                  <c:v>1.5778843058032168</c:v>
                </c:pt>
                <c:pt idx="6077">
                  <c:v>1.5825231459532065</c:v>
                </c:pt>
                <c:pt idx="6078">
                  <c:v>1.5725734256603947</c:v>
                </c:pt>
                <c:pt idx="6079">
                  <c:v>1.5585027054390399</c:v>
                </c:pt>
                <c:pt idx="6080">
                  <c:v>1.5343537987169851</c:v>
                </c:pt>
                <c:pt idx="6081">
                  <c:v>1.5238251316527505</c:v>
                </c:pt>
                <c:pt idx="6082">
                  <c:v>1.5183527506652523</c:v>
                </c:pt>
                <c:pt idx="6083">
                  <c:v>1.5094900804499591</c:v>
                </c:pt>
                <c:pt idx="6084">
                  <c:v>1.4964463624954432</c:v>
                </c:pt>
                <c:pt idx="6085">
                  <c:v>1.4901020983191819</c:v>
                </c:pt>
                <c:pt idx="6086">
                  <c:v>1.4912324132367265</c:v>
                </c:pt>
                <c:pt idx="6087">
                  <c:v>1.5062174289083141</c:v>
                </c:pt>
                <c:pt idx="6088">
                  <c:v>1.5103068037620995</c:v>
                </c:pt>
                <c:pt idx="6089">
                  <c:v>1.5831858347793895</c:v>
                </c:pt>
                <c:pt idx="6090">
                  <c:v>1.595129380591962</c:v>
                </c:pt>
                <c:pt idx="6091">
                  <c:v>1.5783669502979347</c:v>
                </c:pt>
                <c:pt idx="6092">
                  <c:v>1.5800007358301786</c:v>
                </c:pt>
                <c:pt idx="6093">
                  <c:v>1.557265230730553</c:v>
                </c:pt>
                <c:pt idx="6094">
                  <c:v>1.5046534796247835</c:v>
                </c:pt>
                <c:pt idx="6095">
                  <c:v>1.4841557617422856</c:v>
                </c:pt>
                <c:pt idx="6096">
                  <c:v>1.46639721958622</c:v>
                </c:pt>
                <c:pt idx="6097">
                  <c:v>1.4689808206178139</c:v>
                </c:pt>
                <c:pt idx="6098">
                  <c:v>1.414861828330906</c:v>
                </c:pt>
                <c:pt idx="6099">
                  <c:v>1.349349511352578</c:v>
                </c:pt>
                <c:pt idx="6100">
                  <c:v>1.3466816080658215</c:v>
                </c:pt>
                <c:pt idx="6101">
                  <c:v>1.3405329510218409</c:v>
                </c:pt>
                <c:pt idx="6102">
                  <c:v>1.3694712755826488</c:v>
                </c:pt>
                <c:pt idx="6103">
                  <c:v>1.3251478887420138</c:v>
                </c:pt>
                <c:pt idx="6104">
                  <c:v>1.3205865488828472</c:v>
                </c:pt>
                <c:pt idx="6105">
                  <c:v>1.3197001004632418</c:v>
                </c:pt>
                <c:pt idx="6106">
                  <c:v>1.3145229348204406</c:v>
                </c:pt>
                <c:pt idx="6107">
                  <c:v>1.3324816202855574</c:v>
                </c:pt>
                <c:pt idx="6108">
                  <c:v>2.2305316721630719</c:v>
                </c:pt>
                <c:pt idx="6109">
                  <c:v>2.226020425268131</c:v>
                </c:pt>
                <c:pt idx="6110">
                  <c:v>2.2247843720917606</c:v>
                </c:pt>
                <c:pt idx="6111">
                  <c:v>2.2252440397220896</c:v>
                </c:pt>
                <c:pt idx="6112">
                  <c:v>2.2257333120584337</c:v>
                </c:pt>
                <c:pt idx="6113">
                  <c:v>2.2105050711152603</c:v>
                </c:pt>
                <c:pt idx="6114">
                  <c:v>2.2091617309197176</c:v>
                </c:pt>
                <c:pt idx="6115">
                  <c:v>2.2051310314136483</c:v>
                </c:pt>
                <c:pt idx="6116">
                  <c:v>2.2059702265244536</c:v>
                </c:pt>
                <c:pt idx="6117">
                  <c:v>2.2054972077508035</c:v>
                </c:pt>
                <c:pt idx="6118">
                  <c:v>2.1752338620680058</c:v>
                </c:pt>
                <c:pt idx="6119">
                  <c:v>2.1735239451600217</c:v>
                </c:pt>
                <c:pt idx="6120">
                  <c:v>2.1567330834173699</c:v>
                </c:pt>
                <c:pt idx="6121">
                  <c:v>2.1585775446152216</c:v>
                </c:pt>
                <c:pt idx="6122">
                  <c:v>2.1572528374958666</c:v>
                </c:pt>
                <c:pt idx="6123">
                  <c:v>2.1594862196286426</c:v>
                </c:pt>
                <c:pt idx="6124">
                  <c:v>2.1689288453620801</c:v>
                </c:pt>
                <c:pt idx="6125">
                  <c:v>2.1553113588252684</c:v>
                </c:pt>
                <c:pt idx="6126">
                  <c:v>2.1540139927824082</c:v>
                </c:pt>
                <c:pt idx="6127">
                  <c:v>2.1547935899517805</c:v>
                </c:pt>
                <c:pt idx="6128">
                  <c:v>2.1180946523867208</c:v>
                </c:pt>
                <c:pt idx="6129">
                  <c:v>2.1652495529193163</c:v>
                </c:pt>
                <c:pt idx="6130">
                  <c:v>2.1707028661148406</c:v>
                </c:pt>
                <c:pt idx="6131">
                  <c:v>2.1770874818853532</c:v>
                </c:pt>
                <c:pt idx="6132">
                  <c:v>2.1774493066615301</c:v>
                </c:pt>
                <c:pt idx="6133">
                  <c:v>2.1814035282674284</c:v>
                </c:pt>
                <c:pt idx="6134">
                  <c:v>2.1818546203129237</c:v>
                </c:pt>
                <c:pt idx="6135">
                  <c:v>2.185515770975023</c:v>
                </c:pt>
                <c:pt idx="6136">
                  <c:v>2.1877558353082014</c:v>
                </c:pt>
                <c:pt idx="6137">
                  <c:v>2.189328001306345</c:v>
                </c:pt>
                <c:pt idx="6138">
                  <c:v>2.1868438912549379</c:v>
                </c:pt>
                <c:pt idx="6139">
                  <c:v>1.3615704234218853</c:v>
                </c:pt>
                <c:pt idx="6140">
                  <c:v>1.3629611179333763</c:v>
                </c:pt>
                <c:pt idx="6141">
                  <c:v>1.365438331866387</c:v>
                </c:pt>
                <c:pt idx="6142">
                  <c:v>1.4926815049986093</c:v>
                </c:pt>
                <c:pt idx="6143">
                  <c:v>1.4904697785665839</c:v>
                </c:pt>
                <c:pt idx="6144">
                  <c:v>1.5003952926622315</c:v>
                </c:pt>
                <c:pt idx="6145">
                  <c:v>1.4963829341139392</c:v>
                </c:pt>
                <c:pt idx="6146">
                  <c:v>1.498689564242065</c:v>
                </c:pt>
                <c:pt idx="6147">
                  <c:v>1.5002232295932258</c:v>
                </c:pt>
                <c:pt idx="6148">
                  <c:v>1.5041879376364387</c:v>
                </c:pt>
                <c:pt idx="6149">
                  <c:v>1.5054778827171564</c:v>
                </c:pt>
                <c:pt idx="6150">
                  <c:v>1.7638623141964818</c:v>
                </c:pt>
                <c:pt idx="6151">
                  <c:v>1.8142101647502615</c:v>
                </c:pt>
                <c:pt idx="6152">
                  <c:v>1.8424224444732302</c:v>
                </c:pt>
                <c:pt idx="6153">
                  <c:v>1.8358863810887129</c:v>
                </c:pt>
                <c:pt idx="6154">
                  <c:v>1.8626589416094856</c:v>
                </c:pt>
                <c:pt idx="6155">
                  <c:v>1.8311377725588436</c:v>
                </c:pt>
                <c:pt idx="6156">
                  <c:v>1.9123447995305005</c:v>
                </c:pt>
                <c:pt idx="6157">
                  <c:v>1.9125797152488566</c:v>
                </c:pt>
                <c:pt idx="6158">
                  <c:v>1.9140744594189139</c:v>
                </c:pt>
                <c:pt idx="6159">
                  <c:v>1.9228238211036615</c:v>
                </c:pt>
                <c:pt idx="6160">
                  <c:v>1.918569397326009</c:v>
                </c:pt>
                <c:pt idx="6161">
                  <c:v>1.9136448721680575</c:v>
                </c:pt>
                <c:pt idx="6162">
                  <c:v>1.899331186252224</c:v>
                </c:pt>
                <c:pt idx="6163">
                  <c:v>1.9075932657950891</c:v>
                </c:pt>
                <c:pt idx="6164">
                  <c:v>1.8962906455459096</c:v>
                </c:pt>
                <c:pt idx="6165">
                  <c:v>1.8864280746544453</c:v>
                </c:pt>
                <c:pt idx="6166">
                  <c:v>1.8840968019194009</c:v>
                </c:pt>
                <c:pt idx="6167">
                  <c:v>1.875900638699082</c:v>
                </c:pt>
                <c:pt idx="6168">
                  <c:v>2.7590542934948861</c:v>
                </c:pt>
                <c:pt idx="6169">
                  <c:v>2.7619261941811617</c:v>
                </c:pt>
                <c:pt idx="6170">
                  <c:v>2.7578422583724707</c:v>
                </c:pt>
                <c:pt idx="6171">
                  <c:v>2.7545710414522171</c:v>
                </c:pt>
                <c:pt idx="6172">
                  <c:v>2.7466178192918926</c:v>
                </c:pt>
                <c:pt idx="6173">
                  <c:v>2.7162218213473577</c:v>
                </c:pt>
                <c:pt idx="6174">
                  <c:v>2.7189525126523701</c:v>
                </c:pt>
                <c:pt idx="6175">
                  <c:v>2.7215992310688604</c:v>
                </c:pt>
                <c:pt idx="6176">
                  <c:v>2.7152126021303644</c:v>
                </c:pt>
                <c:pt idx="6177">
                  <c:v>2.7080462301988271</c:v>
                </c:pt>
                <c:pt idx="6178">
                  <c:v>2.7027782158531659</c:v>
                </c:pt>
                <c:pt idx="6179">
                  <c:v>3.4695732764059524</c:v>
                </c:pt>
                <c:pt idx="6180">
                  <c:v>3.4739507221952897</c:v>
                </c:pt>
                <c:pt idx="6181">
                  <c:v>3.4430805142332175</c:v>
                </c:pt>
                <c:pt idx="6182">
                  <c:v>3.3749025695744694</c:v>
                </c:pt>
                <c:pt idx="6183">
                  <c:v>3.3791685175441302</c:v>
                </c:pt>
                <c:pt idx="6184">
                  <c:v>3.3801051473647714</c:v>
                </c:pt>
                <c:pt idx="6185">
                  <c:v>3.3802507517202933</c:v>
                </c:pt>
                <c:pt idx="6186">
                  <c:v>3.381744222634496</c:v>
                </c:pt>
                <c:pt idx="6187">
                  <c:v>3.30006832992744</c:v>
                </c:pt>
                <c:pt idx="6188">
                  <c:v>3.3011115401521147</c:v>
                </c:pt>
                <c:pt idx="6189">
                  <c:v>3.3002113596901648</c:v>
                </c:pt>
                <c:pt idx="6190">
                  <c:v>3.3031360703933847</c:v>
                </c:pt>
                <c:pt idx="6191">
                  <c:v>3.3021994932202934</c:v>
                </c:pt>
                <c:pt idx="6192">
                  <c:v>3.3064272191787532</c:v>
                </c:pt>
                <c:pt idx="6193">
                  <c:v>3.3104283306842781</c:v>
                </c:pt>
                <c:pt idx="6194">
                  <c:v>3.2924765460346697</c:v>
                </c:pt>
                <c:pt idx="6195">
                  <c:v>3.2934151340313025</c:v>
                </c:pt>
                <c:pt idx="6196">
                  <c:v>3.2901683869994534</c:v>
                </c:pt>
                <c:pt idx="6197">
                  <c:v>3.2872589785179165</c:v>
                </c:pt>
                <c:pt idx="6198">
                  <c:v>3.2879796220179429</c:v>
                </c:pt>
                <c:pt idx="6199">
                  <c:v>2.773745232234508</c:v>
                </c:pt>
                <c:pt idx="6200">
                  <c:v>2.7726919803237635</c:v>
                </c:pt>
                <c:pt idx="6201">
                  <c:v>2.7723656187086192</c:v>
                </c:pt>
                <c:pt idx="6202">
                  <c:v>2.7755147660759665</c:v>
                </c:pt>
                <c:pt idx="6203">
                  <c:v>2.7776554379252074</c:v>
                </c:pt>
                <c:pt idx="6204">
                  <c:v>2.7800712936431973</c:v>
                </c:pt>
                <c:pt idx="6205">
                  <c:v>2.8571156822173953</c:v>
                </c:pt>
                <c:pt idx="6206">
                  <c:v>2.8622656635634174</c:v>
                </c:pt>
                <c:pt idx="6207">
                  <c:v>2.9813912142846748</c:v>
                </c:pt>
                <c:pt idx="6208">
                  <c:v>2.9793877872969903</c:v>
                </c:pt>
                <c:pt idx="6209">
                  <c:v>2.9768337963534917</c:v>
                </c:pt>
                <c:pt idx="6210">
                  <c:v>1.5004253390842479</c:v>
                </c:pt>
                <c:pt idx="6211">
                  <c:v>1.5036798459848453</c:v>
                </c:pt>
                <c:pt idx="6212">
                  <c:v>1.4939148829215281</c:v>
                </c:pt>
                <c:pt idx="6213">
                  <c:v>1.5485151314783812</c:v>
                </c:pt>
                <c:pt idx="6214">
                  <c:v>1.5328340456330558</c:v>
                </c:pt>
                <c:pt idx="6215">
                  <c:v>1.538153018109472</c:v>
                </c:pt>
                <c:pt idx="6216">
                  <c:v>1.5344233166034775</c:v>
                </c:pt>
                <c:pt idx="6217">
                  <c:v>1.5588438443362826</c:v>
                </c:pt>
                <c:pt idx="6218">
                  <c:v>1.5527394961935039</c:v>
                </c:pt>
                <c:pt idx="6219">
                  <c:v>1.5515649766572253</c:v>
                </c:pt>
                <c:pt idx="6220">
                  <c:v>1.558508920287405</c:v>
                </c:pt>
                <c:pt idx="6221">
                  <c:v>1.5605769019799811</c:v>
                </c:pt>
                <c:pt idx="6222">
                  <c:v>1.5414414340257285</c:v>
                </c:pt>
                <c:pt idx="6223">
                  <c:v>1.5403934369860761</c:v>
                </c:pt>
                <c:pt idx="6224">
                  <c:v>1.5988750600377686</c:v>
                </c:pt>
                <c:pt idx="6225">
                  <c:v>1.6485999722316018</c:v>
                </c:pt>
                <c:pt idx="6226">
                  <c:v>1.6921571680065872</c:v>
                </c:pt>
                <c:pt idx="6227">
                  <c:v>1.691463451103169</c:v>
                </c:pt>
                <c:pt idx="6228">
                  <c:v>1.6947752749349705</c:v>
                </c:pt>
                <c:pt idx="6229">
                  <c:v>1.6987020156614547</c:v>
                </c:pt>
                <c:pt idx="6230">
                  <c:v>1.6979774135778531</c:v>
                </c:pt>
                <c:pt idx="6231">
                  <c:v>2.410060854929482</c:v>
                </c:pt>
                <c:pt idx="6232">
                  <c:v>2.4107719224872781</c:v>
                </c:pt>
                <c:pt idx="6233">
                  <c:v>2.2696745397373363</c:v>
                </c:pt>
                <c:pt idx="6234">
                  <c:v>2.2599633618031385</c:v>
                </c:pt>
                <c:pt idx="6235">
                  <c:v>2.2559734128799049</c:v>
                </c:pt>
                <c:pt idx="6236">
                  <c:v>2.223254384584902</c:v>
                </c:pt>
                <c:pt idx="6237">
                  <c:v>2.2154093891360365</c:v>
                </c:pt>
                <c:pt idx="6238">
                  <c:v>2.0509472845369587</c:v>
                </c:pt>
                <c:pt idx="6239">
                  <c:v>2.0497029646942941</c:v>
                </c:pt>
                <c:pt idx="6240">
                  <c:v>2.0498253911684499</c:v>
                </c:pt>
                <c:pt idx="6241">
                  <c:v>2.0462700816096309</c:v>
                </c:pt>
                <c:pt idx="6242">
                  <c:v>2.0464470809077886</c:v>
                </c:pt>
                <c:pt idx="6243">
                  <c:v>2.87108174192152</c:v>
                </c:pt>
                <c:pt idx="6244">
                  <c:v>2.8693044385087618</c:v>
                </c:pt>
                <c:pt idx="6245">
                  <c:v>2.8699952761419745</c:v>
                </c:pt>
                <c:pt idx="6246">
                  <c:v>2.8664142738653524</c:v>
                </c:pt>
                <c:pt idx="6247">
                  <c:v>2.8653066915556069</c:v>
                </c:pt>
                <c:pt idx="6248">
                  <c:v>2.8504261460261526</c:v>
                </c:pt>
                <c:pt idx="6249">
                  <c:v>2.8447545809999273</c:v>
                </c:pt>
                <c:pt idx="6250">
                  <c:v>3.2773346839348259</c:v>
                </c:pt>
                <c:pt idx="6251">
                  <c:v>3.2723043032713051</c:v>
                </c:pt>
                <c:pt idx="6252">
                  <c:v>3.2666675937439091</c:v>
                </c:pt>
                <c:pt idx="6253">
                  <c:v>3.2618803194942552</c:v>
                </c:pt>
                <c:pt idx="6254">
                  <c:v>3.2624326259882634</c:v>
                </c:pt>
                <c:pt idx="6255">
                  <c:v>3.2650013899138188</c:v>
                </c:pt>
                <c:pt idx="6256">
                  <c:v>3.2653424604287569</c:v>
                </c:pt>
                <c:pt idx="6257">
                  <c:v>3.6921102694636598</c:v>
                </c:pt>
                <c:pt idx="6258">
                  <c:v>4.0238109076155455</c:v>
                </c:pt>
                <c:pt idx="6259">
                  <c:v>4.026164955933444</c:v>
                </c:pt>
                <c:pt idx="6260">
                  <c:v>4.0273356258717001</c:v>
                </c:pt>
                <c:pt idx="6261">
                  <c:v>4.0325505902071388</c:v>
                </c:pt>
                <c:pt idx="6262">
                  <c:v>3.7986694854932006</c:v>
                </c:pt>
                <c:pt idx="6263">
                  <c:v>4.0398630630761696</c:v>
                </c:pt>
                <c:pt idx="6264">
                  <c:v>4.1806908257071305</c:v>
                </c:pt>
                <c:pt idx="6265">
                  <c:v>4.1902352777983616</c:v>
                </c:pt>
                <c:pt idx="6266">
                  <c:v>4.1979628206384128</c:v>
                </c:pt>
                <c:pt idx="6267">
                  <c:v>4.2109150179496027</c:v>
                </c:pt>
                <c:pt idx="6268">
                  <c:v>4.2163977180849965</c:v>
                </c:pt>
                <c:pt idx="6269">
                  <c:v>5.1523262668849306</c:v>
                </c:pt>
                <c:pt idx="6270">
                  <c:v>5.1640854144202262</c:v>
                </c:pt>
                <c:pt idx="6271">
                  <c:v>5.1746783298715258</c:v>
                </c:pt>
                <c:pt idx="6272">
                  <c:v>5.1862388765624949</c:v>
                </c:pt>
                <c:pt idx="6273">
                  <c:v>5.186915504177132</c:v>
                </c:pt>
                <c:pt idx="6274">
                  <c:v>4.4291853873094826</c:v>
                </c:pt>
                <c:pt idx="6275">
                  <c:v>4.4279241465306693</c:v>
                </c:pt>
                <c:pt idx="6276">
                  <c:v>4.4218921516543386</c:v>
                </c:pt>
                <c:pt idx="6277">
                  <c:v>4.420972832091552</c:v>
                </c:pt>
                <c:pt idx="6278">
                  <c:v>4.4251073626646518</c:v>
                </c:pt>
                <c:pt idx="6279">
                  <c:v>4.4292309249391266</c:v>
                </c:pt>
                <c:pt idx="6280">
                  <c:v>4.4246594061014655</c:v>
                </c:pt>
                <c:pt idx="6281">
                  <c:v>4.2937928498396012</c:v>
                </c:pt>
                <c:pt idx="6282">
                  <c:v>4.29659240515657</c:v>
                </c:pt>
                <c:pt idx="6283">
                  <c:v>4.2988850562228844</c:v>
                </c:pt>
                <c:pt idx="6284">
                  <c:v>4.3027332025403942</c:v>
                </c:pt>
                <c:pt idx="6285">
                  <c:v>4.3031784280104546</c:v>
                </c:pt>
                <c:pt idx="6286">
                  <c:v>4.3037037070188884</c:v>
                </c:pt>
                <c:pt idx="6287">
                  <c:v>4.3050792276933629</c:v>
                </c:pt>
                <c:pt idx="6288">
                  <c:v>4.0968294771029363</c:v>
                </c:pt>
                <c:pt idx="6289">
                  <c:v>3.8542182032813508</c:v>
                </c:pt>
                <c:pt idx="6290">
                  <c:v>3.8518781123209629</c:v>
                </c:pt>
                <c:pt idx="6291">
                  <c:v>3.8400324375650783</c:v>
                </c:pt>
                <c:pt idx="6292">
                  <c:v>3.8378267851826244</c:v>
                </c:pt>
                <c:pt idx="6293">
                  <c:v>4.2383879907259416</c:v>
                </c:pt>
                <c:pt idx="6294">
                  <c:v>4.0845182119059205</c:v>
                </c:pt>
                <c:pt idx="6295">
                  <c:v>4.0818119772254589</c:v>
                </c:pt>
                <c:pt idx="6296">
                  <c:v>4.0557954443051329</c:v>
                </c:pt>
                <c:pt idx="6297">
                  <c:v>4.3026569108293042</c:v>
                </c:pt>
                <c:pt idx="6298">
                  <c:v>4.2921962032306302</c:v>
                </c:pt>
                <c:pt idx="6299">
                  <c:v>4.2909405728067167</c:v>
                </c:pt>
                <c:pt idx="6300">
                  <c:v>2.9834546634951566</c:v>
                </c:pt>
                <c:pt idx="6301">
                  <c:v>2.9813557424759831</c:v>
                </c:pt>
                <c:pt idx="6302">
                  <c:v>2.9808885013054267</c:v>
                </c:pt>
                <c:pt idx="6303">
                  <c:v>3.1599795137505842</c:v>
                </c:pt>
                <c:pt idx="6304">
                  <c:v>3.159749767973798</c:v>
                </c:pt>
                <c:pt idx="6305">
                  <c:v>3.1589576047044994</c:v>
                </c:pt>
                <c:pt idx="6306">
                  <c:v>3.1584349086519308</c:v>
                </c:pt>
                <c:pt idx="6307">
                  <c:v>3.1611479565230067</c:v>
                </c:pt>
                <c:pt idx="6308">
                  <c:v>3.1611883693518656</c:v>
                </c:pt>
                <c:pt idx="6309">
                  <c:v>3.1585434870780467</c:v>
                </c:pt>
                <c:pt idx="6310">
                  <c:v>3.154904543965539</c:v>
                </c:pt>
                <c:pt idx="6311">
                  <c:v>3.1557688567144169</c:v>
                </c:pt>
                <c:pt idx="6312">
                  <c:v>3.1569426655654746</c:v>
                </c:pt>
                <c:pt idx="6313">
                  <c:v>3.1569115919658879</c:v>
                </c:pt>
                <c:pt idx="6314">
                  <c:v>3.1576615862029751</c:v>
                </c:pt>
                <c:pt idx="6315">
                  <c:v>3.1559787984893859</c:v>
                </c:pt>
                <c:pt idx="6316">
                  <c:v>3.1531263990907137</c:v>
                </c:pt>
                <c:pt idx="6317">
                  <c:v>3.1509524059529981</c:v>
                </c:pt>
                <c:pt idx="6318">
                  <c:v>3.1484347158507759</c:v>
                </c:pt>
                <c:pt idx="6319">
                  <c:v>3.1510116103715706</c:v>
                </c:pt>
                <c:pt idx="6320">
                  <c:v>3.1395920203169481</c:v>
                </c:pt>
                <c:pt idx="6321">
                  <c:v>3.1468179302556827</c:v>
                </c:pt>
                <c:pt idx="6322">
                  <c:v>3.1663472330591542</c:v>
                </c:pt>
                <c:pt idx="6323">
                  <c:v>2.9584204314224274</c:v>
                </c:pt>
                <c:pt idx="6324">
                  <c:v>1.6134209581387737</c:v>
                </c:pt>
                <c:pt idx="6325">
                  <c:v>1.6204855258992632</c:v>
                </c:pt>
                <c:pt idx="6326">
                  <c:v>1.6240563122577942</c:v>
                </c:pt>
                <c:pt idx="6327">
                  <c:v>1.6270515377850381</c:v>
                </c:pt>
                <c:pt idx="6328">
                  <c:v>1.5076313378788169</c:v>
                </c:pt>
                <c:pt idx="6329">
                  <c:v>1.3687339716707414</c:v>
                </c:pt>
                <c:pt idx="6330">
                  <c:v>1.4678044198670861</c:v>
                </c:pt>
                <c:pt idx="6331">
                  <c:v>1.4093210348373906</c:v>
                </c:pt>
                <c:pt idx="6332">
                  <c:v>1.4068393073965968</c:v>
                </c:pt>
                <c:pt idx="6333">
                  <c:v>1.4041171814554403</c:v>
                </c:pt>
                <c:pt idx="6334">
                  <c:v>1.0655204240724685</c:v>
                </c:pt>
                <c:pt idx="6335">
                  <c:v>1.0640626219931613</c:v>
                </c:pt>
                <c:pt idx="6336">
                  <c:v>1.0755181311720441</c:v>
                </c:pt>
                <c:pt idx="6337">
                  <c:v>1.0852577309305143</c:v>
                </c:pt>
                <c:pt idx="6338">
                  <c:v>1.0608869429603121</c:v>
                </c:pt>
                <c:pt idx="6339">
                  <c:v>1.0561951792768625</c:v>
                </c:pt>
                <c:pt idx="6340">
                  <c:v>1.0607245293611067</c:v>
                </c:pt>
                <c:pt idx="6341">
                  <c:v>1.072011966845928</c:v>
                </c:pt>
                <c:pt idx="6342">
                  <c:v>1.0290733534090961</c:v>
                </c:pt>
                <c:pt idx="6343">
                  <c:v>1.0605230215997763</c:v>
                </c:pt>
                <c:pt idx="6344">
                  <c:v>1.1173402746134593</c:v>
                </c:pt>
                <c:pt idx="6345">
                  <c:v>1.1136444164376653</c:v>
                </c:pt>
                <c:pt idx="6346">
                  <c:v>1.1205126819636653</c:v>
                </c:pt>
                <c:pt idx="6347">
                  <c:v>1.1195588450948337</c:v>
                </c:pt>
                <c:pt idx="6348">
                  <c:v>1.0977366024829516</c:v>
                </c:pt>
                <c:pt idx="6349">
                  <c:v>1.1073594478290889</c:v>
                </c:pt>
                <c:pt idx="6350">
                  <c:v>1.1301795859752037</c:v>
                </c:pt>
                <c:pt idx="6351">
                  <c:v>1.1602839861444478</c:v>
                </c:pt>
                <c:pt idx="6352">
                  <c:v>1.1634293857235551</c:v>
                </c:pt>
                <c:pt idx="6353">
                  <c:v>1.1596913608541395</c:v>
                </c:pt>
                <c:pt idx="6354">
                  <c:v>1.254041279382518</c:v>
                </c:pt>
                <c:pt idx="6355">
                  <c:v>1.2454214664037593</c:v>
                </c:pt>
                <c:pt idx="6356">
                  <c:v>1.2350462564582354</c:v>
                </c:pt>
                <c:pt idx="6357">
                  <c:v>1.2259290513746754</c:v>
                </c:pt>
                <c:pt idx="6358">
                  <c:v>1.2153360875564689</c:v>
                </c:pt>
                <c:pt idx="6359">
                  <c:v>1.2150152002439525</c:v>
                </c:pt>
                <c:pt idx="6360">
                  <c:v>1.4814811402560946</c:v>
                </c:pt>
                <c:pt idx="6361">
                  <c:v>1.3973715986508872</c:v>
                </c:pt>
                <c:pt idx="6362">
                  <c:v>1.3969177324657847</c:v>
                </c:pt>
                <c:pt idx="6363">
                  <c:v>1.3961208142559789</c:v>
                </c:pt>
                <c:pt idx="6364">
                  <c:v>1.3953673210154802</c:v>
                </c:pt>
                <c:pt idx="6365">
                  <c:v>1.3945398988581192</c:v>
                </c:pt>
                <c:pt idx="6366">
                  <c:v>1.4119584360574682</c:v>
                </c:pt>
                <c:pt idx="6367">
                  <c:v>1.3898558923388915</c:v>
                </c:pt>
                <c:pt idx="6368">
                  <c:v>1.3928171476136266</c:v>
                </c:pt>
                <c:pt idx="6369">
                  <c:v>1.6215375953555879</c:v>
                </c:pt>
                <c:pt idx="6370">
                  <c:v>3.713106989315381</c:v>
                </c:pt>
                <c:pt idx="6371">
                  <c:v>5.8881235643531502</c:v>
                </c:pt>
                <c:pt idx="6372">
                  <c:v>5.8883868490162845</c:v>
                </c:pt>
                <c:pt idx="6373">
                  <c:v>5.8911479825602395</c:v>
                </c:pt>
                <c:pt idx="6374">
                  <c:v>5.9069776647400252</c:v>
                </c:pt>
                <c:pt idx="6375">
                  <c:v>6.276782588069433</c:v>
                </c:pt>
                <c:pt idx="6376">
                  <c:v>6.2725316058040894</c:v>
                </c:pt>
                <c:pt idx="6377">
                  <c:v>6.2594146367035304</c:v>
                </c:pt>
                <c:pt idx="6378">
                  <c:v>6.2568710176822648</c:v>
                </c:pt>
                <c:pt idx="6379">
                  <c:v>6.2547432704028827</c:v>
                </c:pt>
                <c:pt idx="6380">
                  <c:v>6.2637738479479781</c:v>
                </c:pt>
                <c:pt idx="6381">
                  <c:v>6.3769364002100613</c:v>
                </c:pt>
                <c:pt idx="6382">
                  <c:v>6.3903722220050039</c:v>
                </c:pt>
                <c:pt idx="6383">
                  <c:v>6.3829081038663631</c:v>
                </c:pt>
                <c:pt idx="6384">
                  <c:v>6.3791810691631303</c:v>
                </c:pt>
                <c:pt idx="6385">
                  <c:v>6.3707223303406959</c:v>
                </c:pt>
                <c:pt idx="6386">
                  <c:v>6.380256793579643</c:v>
                </c:pt>
                <c:pt idx="6387">
                  <c:v>6.3902017839361394</c:v>
                </c:pt>
                <c:pt idx="6388">
                  <c:v>6.3892200651992139</c:v>
                </c:pt>
                <c:pt idx="6389">
                  <c:v>6.3884305645996537</c:v>
                </c:pt>
                <c:pt idx="6390">
                  <c:v>6.3879263052622504</c:v>
                </c:pt>
                <c:pt idx="6391">
                  <c:v>6.3872688286308232</c:v>
                </c:pt>
                <c:pt idx="6392">
                  <c:v>6.3850235244125564</c:v>
                </c:pt>
                <c:pt idx="6393">
                  <c:v>6.3839014608742142</c:v>
                </c:pt>
                <c:pt idx="6394">
                  <c:v>6.3832013785986259</c:v>
                </c:pt>
                <c:pt idx="6395">
                  <c:v>6.3870960395354022</c:v>
                </c:pt>
                <c:pt idx="6396">
                  <c:v>6.3771339377078924</c:v>
                </c:pt>
                <c:pt idx="6397">
                  <c:v>6.3666405654033698</c:v>
                </c:pt>
                <c:pt idx="6398">
                  <c:v>6.3719010937433449</c:v>
                </c:pt>
                <c:pt idx="6399">
                  <c:v>6.3945595727369913</c:v>
                </c:pt>
                <c:pt idx="6400">
                  <c:v>6.4079278921142508</c:v>
                </c:pt>
                <c:pt idx="6401">
                  <c:v>5.8355576998248351</c:v>
                </c:pt>
                <c:pt idx="6402">
                  <c:v>3.8941807286805687</c:v>
                </c:pt>
                <c:pt idx="6403">
                  <c:v>3.8892976265981107</c:v>
                </c:pt>
                <c:pt idx="6404">
                  <c:v>3.891126992648946</c:v>
                </c:pt>
                <c:pt idx="6405">
                  <c:v>3.8794883162550278</c:v>
                </c:pt>
                <c:pt idx="6406">
                  <c:v>2.8831428803078669</c:v>
                </c:pt>
                <c:pt idx="6407">
                  <c:v>2.8904163706633073</c:v>
                </c:pt>
                <c:pt idx="6408">
                  <c:v>2.9017664677321529</c:v>
                </c:pt>
                <c:pt idx="6409">
                  <c:v>2.9148608012870092</c:v>
                </c:pt>
                <c:pt idx="6410">
                  <c:v>2.911910580862334</c:v>
                </c:pt>
                <c:pt idx="6411">
                  <c:v>2.9108102293447184</c:v>
                </c:pt>
                <c:pt idx="6412">
                  <c:v>2.3298087490357871</c:v>
                </c:pt>
                <c:pt idx="6413">
                  <c:v>2.3306205522806422</c:v>
                </c:pt>
                <c:pt idx="6414">
                  <c:v>2.3323023476335663</c:v>
                </c:pt>
                <c:pt idx="6415">
                  <c:v>2.331925354357701</c:v>
                </c:pt>
                <c:pt idx="6416">
                  <c:v>2.3319825998525747</c:v>
                </c:pt>
                <c:pt idx="6417">
                  <c:v>2.3486729097908645</c:v>
                </c:pt>
                <c:pt idx="6418">
                  <c:v>2.342650437324767</c:v>
                </c:pt>
                <c:pt idx="6419">
                  <c:v>3.2474348168925582</c:v>
                </c:pt>
                <c:pt idx="6420">
                  <c:v>3.2452884037424905</c:v>
                </c:pt>
                <c:pt idx="6421">
                  <c:v>3.2430968038554542</c:v>
                </c:pt>
                <c:pt idx="6422">
                  <c:v>3.2411175317602607</c:v>
                </c:pt>
                <c:pt idx="6423">
                  <c:v>3.2451898121018727</c:v>
                </c:pt>
                <c:pt idx="6424">
                  <c:v>3.2447722124073293</c:v>
                </c:pt>
                <c:pt idx="6425">
                  <c:v>3.2421701149077209</c:v>
                </c:pt>
                <c:pt idx="6426">
                  <c:v>3.2423992619931332</c:v>
                </c:pt>
                <c:pt idx="6427">
                  <c:v>3.2518291180062193</c:v>
                </c:pt>
                <c:pt idx="6428">
                  <c:v>3.2507865947495431</c:v>
                </c:pt>
                <c:pt idx="6429">
                  <c:v>3.2478789084554838</c:v>
                </c:pt>
                <c:pt idx="6430">
                  <c:v>3.3712202978023491</c:v>
                </c:pt>
                <c:pt idx="6431">
                  <c:v>3.6519588057213479</c:v>
                </c:pt>
                <c:pt idx="6432">
                  <c:v>3.6526630574856291</c:v>
                </c:pt>
                <c:pt idx="6433">
                  <c:v>3.2703526131864713</c:v>
                </c:pt>
                <c:pt idx="6434">
                  <c:v>3.2766946580356646</c:v>
                </c:pt>
                <c:pt idx="6435">
                  <c:v>3.2796594994710517</c:v>
                </c:pt>
                <c:pt idx="6436">
                  <c:v>3.2863951544092114</c:v>
                </c:pt>
                <c:pt idx="6437">
                  <c:v>3.285698214801466</c:v>
                </c:pt>
                <c:pt idx="6438">
                  <c:v>3.2828004781667359</c:v>
                </c:pt>
                <c:pt idx="6439">
                  <c:v>3.3123789613017074</c:v>
                </c:pt>
                <c:pt idx="6440">
                  <c:v>3.3228557464538375</c:v>
                </c:pt>
                <c:pt idx="6441">
                  <c:v>3.3291821270720936</c:v>
                </c:pt>
                <c:pt idx="6442">
                  <c:v>3.335467916795249</c:v>
                </c:pt>
                <c:pt idx="6443">
                  <c:v>3.3274516062151047</c:v>
                </c:pt>
                <c:pt idx="6444">
                  <c:v>3.3238611569691914</c:v>
                </c:pt>
                <c:pt idx="6445">
                  <c:v>3.322185720092238</c:v>
                </c:pt>
                <c:pt idx="6446">
                  <c:v>3.3215918229726324</c:v>
                </c:pt>
                <c:pt idx="6447">
                  <c:v>3.3218814835642161</c:v>
                </c:pt>
                <c:pt idx="6448">
                  <c:v>3.328990300727698</c:v>
                </c:pt>
                <c:pt idx="6449">
                  <c:v>3.3333428063471335</c:v>
                </c:pt>
                <c:pt idx="6450">
                  <c:v>1.9504825504615499</c:v>
                </c:pt>
                <c:pt idx="6451">
                  <c:v>1.9505337047858688</c:v>
                </c:pt>
                <c:pt idx="6452">
                  <c:v>1.9500852606492627</c:v>
                </c:pt>
                <c:pt idx="6453">
                  <c:v>1.9400540610388131</c:v>
                </c:pt>
                <c:pt idx="6454">
                  <c:v>1.9436192593571766</c:v>
                </c:pt>
                <c:pt idx="6455">
                  <c:v>1.9449642791285937</c:v>
                </c:pt>
                <c:pt idx="6456">
                  <c:v>1.8488995265690389</c:v>
                </c:pt>
                <c:pt idx="6457">
                  <c:v>1.6570049842175048</c:v>
                </c:pt>
                <c:pt idx="6458">
                  <c:v>1.6606110054661052</c:v>
                </c:pt>
                <c:pt idx="6459">
                  <c:v>1.65916130194557</c:v>
                </c:pt>
                <c:pt idx="6460">
                  <c:v>1.737566398928224</c:v>
                </c:pt>
                <c:pt idx="6461">
                  <c:v>1.7360512922486251</c:v>
                </c:pt>
                <c:pt idx="6462">
                  <c:v>1.6624398634174669</c:v>
                </c:pt>
                <c:pt idx="6463">
                  <c:v>1.6612865291821319</c:v>
                </c:pt>
                <c:pt idx="6464">
                  <c:v>1.6614704971135428</c:v>
                </c:pt>
                <c:pt idx="6465">
                  <c:v>1.6289260486206447</c:v>
                </c:pt>
                <c:pt idx="6466">
                  <c:v>1.6345895802228891</c:v>
                </c:pt>
                <c:pt idx="6467">
                  <c:v>1.6406295876355452</c:v>
                </c:pt>
                <c:pt idx="6468">
                  <c:v>1.6414436469216049</c:v>
                </c:pt>
                <c:pt idx="6469">
                  <c:v>1.6441036366900785</c:v>
                </c:pt>
                <c:pt idx="6470">
                  <c:v>1.6104306358194034</c:v>
                </c:pt>
                <c:pt idx="6471">
                  <c:v>1.5215006144448637</c:v>
                </c:pt>
                <c:pt idx="6472">
                  <c:v>1.4712774599934169</c:v>
                </c:pt>
                <c:pt idx="6473">
                  <c:v>1.399582328544327</c:v>
                </c:pt>
                <c:pt idx="6474">
                  <c:v>1.4068423995371235</c:v>
                </c:pt>
                <c:pt idx="6475">
                  <c:v>1.4099043572197401</c:v>
                </c:pt>
                <c:pt idx="6476">
                  <c:v>1.405035874790991</c:v>
                </c:pt>
                <c:pt idx="6477">
                  <c:v>1.4006520013840169</c:v>
                </c:pt>
                <c:pt idx="6478">
                  <c:v>1.3940791697663615</c:v>
                </c:pt>
                <c:pt idx="6479">
                  <c:v>1.3958120745220119</c:v>
                </c:pt>
                <c:pt idx="6480">
                  <c:v>1.4034969358587615</c:v>
                </c:pt>
                <c:pt idx="6481">
                  <c:v>1.4015242804050265</c:v>
                </c:pt>
                <c:pt idx="6482">
                  <c:v>1.3717997842303831</c:v>
                </c:pt>
                <c:pt idx="6483">
                  <c:v>1.3727861033816462</c:v>
                </c:pt>
                <c:pt idx="6484">
                  <c:v>1.3732715494138328</c:v>
                </c:pt>
                <c:pt idx="6485">
                  <c:v>1.3745664157212518</c:v>
                </c:pt>
                <c:pt idx="6486">
                  <c:v>1.3397941380916389</c:v>
                </c:pt>
                <c:pt idx="6487">
                  <c:v>1.3553150081065697</c:v>
                </c:pt>
                <c:pt idx="6488">
                  <c:v>1.4093987998228952</c:v>
                </c:pt>
                <c:pt idx="6489">
                  <c:v>1.4106055959946455</c:v>
                </c:pt>
                <c:pt idx="6490">
                  <c:v>1.416827273568114</c:v>
                </c:pt>
                <c:pt idx="6491">
                  <c:v>1.264963889088268</c:v>
                </c:pt>
                <c:pt idx="6492">
                  <c:v>1.1677530613440266</c:v>
                </c:pt>
                <c:pt idx="6493">
                  <c:v>1.0129447081958456</c:v>
                </c:pt>
                <c:pt idx="6494">
                  <c:v>1.0167304972651459</c:v>
                </c:pt>
                <c:pt idx="6495">
                  <c:v>1.0188279564264531</c:v>
                </c:pt>
                <c:pt idx="6496">
                  <c:v>1.0352569540528109</c:v>
                </c:pt>
                <c:pt idx="6497">
                  <c:v>1.0375341469382309</c:v>
                </c:pt>
                <c:pt idx="6498">
                  <c:v>1.0162490553582784</c:v>
                </c:pt>
                <c:pt idx="6499">
                  <c:v>1.017260278052488</c:v>
                </c:pt>
                <c:pt idx="6500">
                  <c:v>1.0181044216975925</c:v>
                </c:pt>
                <c:pt idx="6501">
                  <c:v>1.0117390496740026</c:v>
                </c:pt>
                <c:pt idx="6502">
                  <c:v>0.9735095966454953</c:v>
                </c:pt>
                <c:pt idx="6503">
                  <c:v>0.96714785669749259</c:v>
                </c:pt>
                <c:pt idx="6504">
                  <c:v>0.97248791080977848</c:v>
                </c:pt>
                <c:pt idx="6505">
                  <c:v>0.96548320491509232</c:v>
                </c:pt>
                <c:pt idx="6506">
                  <c:v>0.96167547732795899</c:v>
                </c:pt>
                <c:pt idx="6507">
                  <c:v>0.9687456991096044</c:v>
                </c:pt>
                <c:pt idx="6508">
                  <c:v>0.96836243953943668</c:v>
                </c:pt>
                <c:pt idx="6509">
                  <c:v>0.97337751717091403</c:v>
                </c:pt>
                <c:pt idx="6510">
                  <c:v>0.97175473882519503</c:v>
                </c:pt>
                <c:pt idx="6511">
                  <c:v>0.95791435941425163</c:v>
                </c:pt>
                <c:pt idx="6512">
                  <c:v>0.95759887955271727</c:v>
                </c:pt>
                <c:pt idx="6513">
                  <c:v>0.95715295984878479</c:v>
                </c:pt>
                <c:pt idx="6514">
                  <c:v>0.95611974365273611</c:v>
                </c:pt>
                <c:pt idx="6515">
                  <c:v>1.0018171968645593</c:v>
                </c:pt>
                <c:pt idx="6516">
                  <c:v>1.0234795497645146</c:v>
                </c:pt>
                <c:pt idx="6517">
                  <c:v>1.0979501247714762</c:v>
                </c:pt>
                <c:pt idx="6518">
                  <c:v>1.2122706079354781</c:v>
                </c:pt>
                <c:pt idx="6519">
                  <c:v>1.2774711744778466</c:v>
                </c:pt>
                <c:pt idx="6520">
                  <c:v>1.2768345230476728</c:v>
                </c:pt>
                <c:pt idx="6521">
                  <c:v>1.2727756344367163</c:v>
                </c:pt>
                <c:pt idx="6522">
                  <c:v>1.2728899829995024</c:v>
                </c:pt>
                <c:pt idx="6523">
                  <c:v>1.2753797993028189</c:v>
                </c:pt>
                <c:pt idx="6524">
                  <c:v>1.2293627850241944</c:v>
                </c:pt>
                <c:pt idx="6525">
                  <c:v>1.2294584702730202</c:v>
                </c:pt>
                <c:pt idx="6526">
                  <c:v>1.2303703750495558</c:v>
                </c:pt>
                <c:pt idx="6527">
                  <c:v>1.2368729572445687</c:v>
                </c:pt>
                <c:pt idx="6528">
                  <c:v>1.3366898353010466</c:v>
                </c:pt>
                <c:pt idx="6529">
                  <c:v>1.3941538460004288</c:v>
                </c:pt>
                <c:pt idx="6530">
                  <c:v>1.3965710896383752</c:v>
                </c:pt>
                <c:pt idx="6531">
                  <c:v>1.3961405853953832</c:v>
                </c:pt>
                <c:pt idx="6532">
                  <c:v>1.3950874317437008</c:v>
                </c:pt>
                <c:pt idx="6533">
                  <c:v>1.4014573269861006</c:v>
                </c:pt>
                <c:pt idx="6534">
                  <c:v>1.4001951956963077</c:v>
                </c:pt>
                <c:pt idx="6535">
                  <c:v>1.3948760328616221</c:v>
                </c:pt>
                <c:pt idx="6536">
                  <c:v>1.3949795946313248</c:v>
                </c:pt>
                <c:pt idx="6537">
                  <c:v>1.4089503884437111</c:v>
                </c:pt>
                <c:pt idx="6538">
                  <c:v>1.4031199319967065</c:v>
                </c:pt>
                <c:pt idx="6539">
                  <c:v>2.0487196911233121</c:v>
                </c:pt>
                <c:pt idx="6540">
                  <c:v>2.0541163196120098</c:v>
                </c:pt>
                <c:pt idx="6541">
                  <c:v>2.0404839647772137</c:v>
                </c:pt>
                <c:pt idx="6542">
                  <c:v>2.0353711830025167</c:v>
                </c:pt>
                <c:pt idx="6543">
                  <c:v>3.1463691837686714</c:v>
                </c:pt>
                <c:pt idx="6544">
                  <c:v>3.1463535487893703</c:v>
                </c:pt>
                <c:pt idx="6545">
                  <c:v>3.1497476377978413</c:v>
                </c:pt>
                <c:pt idx="6546">
                  <c:v>3.1169729780419857</c:v>
                </c:pt>
                <c:pt idx="6547">
                  <c:v>3.1197997298722009</c:v>
                </c:pt>
                <c:pt idx="6548">
                  <c:v>3.1168390178540091</c:v>
                </c:pt>
                <c:pt idx="6549">
                  <c:v>3.1110059941641923</c:v>
                </c:pt>
                <c:pt idx="6550">
                  <c:v>3.1777973144007401</c:v>
                </c:pt>
                <c:pt idx="6551">
                  <c:v>3.1742219305961976</c:v>
                </c:pt>
                <c:pt idx="6552">
                  <c:v>3.184100811783702</c:v>
                </c:pt>
                <c:pt idx="6553">
                  <c:v>3.1823120538202931</c:v>
                </c:pt>
                <c:pt idx="6554">
                  <c:v>3.1764770966076492</c:v>
                </c:pt>
                <c:pt idx="6555">
                  <c:v>3.1795890032765359</c:v>
                </c:pt>
                <c:pt idx="6556">
                  <c:v>3.1876032568185728</c:v>
                </c:pt>
                <c:pt idx="6557">
                  <c:v>3.1915956713618838</c:v>
                </c:pt>
                <c:pt idx="6558">
                  <c:v>3.1895033155959456</c:v>
                </c:pt>
                <c:pt idx="6559">
                  <c:v>3.1870979571029103</c:v>
                </c:pt>
                <c:pt idx="6560">
                  <c:v>3.1785996987160807</c:v>
                </c:pt>
                <c:pt idx="6561">
                  <c:v>3.1653452559536368</c:v>
                </c:pt>
                <c:pt idx="6562">
                  <c:v>3.1654850786197786</c:v>
                </c:pt>
                <c:pt idx="6563">
                  <c:v>3.1668574495782149</c:v>
                </c:pt>
                <c:pt idx="6564">
                  <c:v>3.1508620277201542</c:v>
                </c:pt>
                <c:pt idx="6565">
                  <c:v>3.1486472058744792</c:v>
                </c:pt>
                <c:pt idx="6566">
                  <c:v>3.148962374542823</c:v>
                </c:pt>
                <c:pt idx="6567">
                  <c:v>3.1447333576038328</c:v>
                </c:pt>
                <c:pt idx="6568">
                  <c:v>3.1411589547397747</c:v>
                </c:pt>
                <c:pt idx="6569">
                  <c:v>3.1374580181441738</c:v>
                </c:pt>
                <c:pt idx="6570">
                  <c:v>2.9322196881510796</c:v>
                </c:pt>
                <c:pt idx="6571">
                  <c:v>2.9317869325526806</c:v>
                </c:pt>
                <c:pt idx="6572">
                  <c:v>2.9483570387353359</c:v>
                </c:pt>
                <c:pt idx="6573">
                  <c:v>2.9720465546491912</c:v>
                </c:pt>
                <c:pt idx="6574">
                  <c:v>1.451037996961319</c:v>
                </c:pt>
                <c:pt idx="6575">
                  <c:v>1.5030441086794242</c:v>
                </c:pt>
                <c:pt idx="6576">
                  <c:v>1.4902278915216645</c:v>
                </c:pt>
                <c:pt idx="6577">
                  <c:v>1.483789795568125</c:v>
                </c:pt>
                <c:pt idx="6578">
                  <c:v>1.4887397637743978</c:v>
                </c:pt>
                <c:pt idx="6579">
                  <c:v>1.4882568217931536</c:v>
                </c:pt>
                <c:pt idx="6580">
                  <c:v>1.4884660164923178</c:v>
                </c:pt>
                <c:pt idx="6581">
                  <c:v>1.4887569780040173</c:v>
                </c:pt>
                <c:pt idx="6582">
                  <c:v>1.4975610155366075</c:v>
                </c:pt>
                <c:pt idx="6583">
                  <c:v>1.478846441133185</c:v>
                </c:pt>
                <c:pt idx="6584">
                  <c:v>1.477862590064734</c:v>
                </c:pt>
                <c:pt idx="6585">
                  <c:v>1.4780651458879419</c:v>
                </c:pt>
                <c:pt idx="6586">
                  <c:v>1.4757960738214182</c:v>
                </c:pt>
                <c:pt idx="6587">
                  <c:v>1.4681562078329042</c:v>
                </c:pt>
                <c:pt idx="6588">
                  <c:v>1.4614245243223452</c:v>
                </c:pt>
                <c:pt idx="6589">
                  <c:v>1.4889943065257309</c:v>
                </c:pt>
                <c:pt idx="6590">
                  <c:v>1.4884684953374157</c:v>
                </c:pt>
                <c:pt idx="6591">
                  <c:v>1.4883592475485927</c:v>
                </c:pt>
                <c:pt idx="6592">
                  <c:v>1.4882640351186445</c:v>
                </c:pt>
                <c:pt idx="6593">
                  <c:v>1.4797210480964158</c:v>
                </c:pt>
                <c:pt idx="6594">
                  <c:v>1.4704099141647395</c:v>
                </c:pt>
                <c:pt idx="6595">
                  <c:v>1.4322756842263984</c:v>
                </c:pt>
                <c:pt idx="6596">
                  <c:v>1.3863271926907865</c:v>
                </c:pt>
                <c:pt idx="6597">
                  <c:v>1.305352343198505</c:v>
                </c:pt>
                <c:pt idx="6598">
                  <c:v>1.3054987506826503</c:v>
                </c:pt>
                <c:pt idx="6599">
                  <c:v>1.3055659046315202</c:v>
                </c:pt>
                <c:pt idx="6600">
                  <c:v>1.3053864574066201</c:v>
                </c:pt>
                <c:pt idx="6601">
                  <c:v>1.3026056744418975</c:v>
                </c:pt>
                <c:pt idx="6602">
                  <c:v>1.2951544877539036</c:v>
                </c:pt>
                <c:pt idx="6603">
                  <c:v>1.2955878190662369</c:v>
                </c:pt>
                <c:pt idx="6604">
                  <c:v>1.2862045393751163</c:v>
                </c:pt>
                <c:pt idx="6605">
                  <c:v>1.1913786601314726</c:v>
                </c:pt>
                <c:pt idx="6606">
                  <c:v>1.0007280724582812</c:v>
                </c:pt>
                <c:pt idx="6607">
                  <c:v>0.99515564872510165</c:v>
                </c:pt>
                <c:pt idx="6608">
                  <c:v>0.97858838599216935</c:v>
                </c:pt>
                <c:pt idx="6609">
                  <c:v>0.98188306843490258</c:v>
                </c:pt>
                <c:pt idx="6610">
                  <c:v>0.98168112182780132</c:v>
                </c:pt>
                <c:pt idx="6611">
                  <c:v>0.98576742787177696</c:v>
                </c:pt>
                <c:pt idx="6612">
                  <c:v>0.98515789857833191</c:v>
                </c:pt>
                <c:pt idx="6613">
                  <c:v>0.97873556634163184</c:v>
                </c:pt>
                <c:pt idx="6614">
                  <c:v>0.9783650089565501</c:v>
                </c:pt>
                <c:pt idx="6615">
                  <c:v>1.1196328638231083</c:v>
                </c:pt>
                <c:pt idx="6616">
                  <c:v>1.115571976229158</c:v>
                </c:pt>
                <c:pt idx="6617">
                  <c:v>1.1155297025674322</c:v>
                </c:pt>
                <c:pt idx="6618">
                  <c:v>1.1150867010324053</c:v>
                </c:pt>
                <c:pt idx="6619">
                  <c:v>1.1107665391304284</c:v>
                </c:pt>
                <c:pt idx="6620">
                  <c:v>1.0987263482999441</c:v>
                </c:pt>
                <c:pt idx="6621">
                  <c:v>1.1034252658219155</c:v>
                </c:pt>
                <c:pt idx="6622">
                  <c:v>1.1039662562183701</c:v>
                </c:pt>
                <c:pt idx="6623">
                  <c:v>1.1028821011569503</c:v>
                </c:pt>
                <c:pt idx="6624">
                  <c:v>1.1509947317528773</c:v>
                </c:pt>
                <c:pt idx="6625">
                  <c:v>1.1614565615642565</c:v>
                </c:pt>
                <c:pt idx="6626">
                  <c:v>1.1699985965223416</c:v>
                </c:pt>
                <c:pt idx="6627">
                  <c:v>1.1832235413021275</c:v>
                </c:pt>
                <c:pt idx="6628">
                  <c:v>1.1851506813416806</c:v>
                </c:pt>
                <c:pt idx="6629">
                  <c:v>1.1860298039822492</c:v>
                </c:pt>
                <c:pt idx="6630">
                  <c:v>1.1868476942548718</c:v>
                </c:pt>
                <c:pt idx="6631">
                  <c:v>3.8479193758837722</c:v>
                </c:pt>
                <c:pt idx="6632">
                  <c:v>3.850454694102551</c:v>
                </c:pt>
                <c:pt idx="6633">
                  <c:v>3.8512930923738713</c:v>
                </c:pt>
                <c:pt idx="6634">
                  <c:v>3.8501681956924196</c:v>
                </c:pt>
                <c:pt idx="6635">
                  <c:v>3.8523198775821514</c:v>
                </c:pt>
                <c:pt idx="6636">
                  <c:v>3.8499135194945473</c:v>
                </c:pt>
                <c:pt idx="6637">
                  <c:v>3.8550327438665448</c:v>
                </c:pt>
                <c:pt idx="6638">
                  <c:v>3.8638366488660068</c:v>
                </c:pt>
                <c:pt idx="6639">
                  <c:v>3.8804116071010122</c:v>
                </c:pt>
                <c:pt idx="6640">
                  <c:v>3.8859186981391329</c:v>
                </c:pt>
                <c:pt idx="6641">
                  <c:v>3.7239891894931083</c:v>
                </c:pt>
                <c:pt idx="6642">
                  <c:v>3.7260426852760515</c:v>
                </c:pt>
                <c:pt idx="6643">
                  <c:v>3.7245702884726248</c:v>
                </c:pt>
                <c:pt idx="6644">
                  <c:v>3.721833410283153</c:v>
                </c:pt>
                <c:pt idx="6645">
                  <c:v>3.7182814265707136</c:v>
                </c:pt>
                <c:pt idx="6646">
                  <c:v>4.1209529298716205</c:v>
                </c:pt>
                <c:pt idx="6647">
                  <c:v>4.1187053706269134</c:v>
                </c:pt>
                <c:pt idx="6648">
                  <c:v>4.1271944945071724</c:v>
                </c:pt>
                <c:pt idx="6649">
                  <c:v>4.1286099531269995</c:v>
                </c:pt>
                <c:pt idx="6650">
                  <c:v>4.3942070498195989</c:v>
                </c:pt>
                <c:pt idx="6651">
                  <c:v>4.392879204027988</c:v>
                </c:pt>
                <c:pt idx="6652">
                  <c:v>4.3933049315038524</c:v>
                </c:pt>
                <c:pt idx="6653">
                  <c:v>4.3879913205660115</c:v>
                </c:pt>
                <c:pt idx="6654">
                  <c:v>4.3853755811854693</c:v>
                </c:pt>
                <c:pt idx="6655">
                  <c:v>4.3746911193191202</c:v>
                </c:pt>
                <c:pt idx="6656">
                  <c:v>4.3790236139462611</c:v>
                </c:pt>
                <c:pt idx="6657">
                  <c:v>4.3815357895288454</c:v>
                </c:pt>
                <c:pt idx="6658">
                  <c:v>4.3908403875605675</c:v>
                </c:pt>
                <c:pt idx="6659">
                  <c:v>4.3946553852983987</c:v>
                </c:pt>
                <c:pt idx="6660">
                  <c:v>4.3979998571937662</c:v>
                </c:pt>
                <c:pt idx="6661">
                  <c:v>4.4020584903849667</c:v>
                </c:pt>
                <c:pt idx="6662">
                  <c:v>3.2927756946352424</c:v>
                </c:pt>
                <c:pt idx="6663">
                  <c:v>3.4823611928143698</c:v>
                </c:pt>
                <c:pt idx="6664">
                  <c:v>3.4841022260891785</c:v>
                </c:pt>
                <c:pt idx="6665">
                  <c:v>3.4856456622037699</c:v>
                </c:pt>
                <c:pt idx="6666">
                  <c:v>3.4825418022637309</c:v>
                </c:pt>
                <c:pt idx="6667">
                  <c:v>3.4803251736624592</c:v>
                </c:pt>
                <c:pt idx="6668">
                  <c:v>3.4609641086737426</c:v>
                </c:pt>
                <c:pt idx="6669">
                  <c:v>3.4607469983616062</c:v>
                </c:pt>
                <c:pt idx="6670">
                  <c:v>3.4593078001692494</c:v>
                </c:pt>
                <c:pt idx="6671">
                  <c:v>3.4560012412488006</c:v>
                </c:pt>
                <c:pt idx="6672">
                  <c:v>3.6764715852148093</c:v>
                </c:pt>
                <c:pt idx="6673">
                  <c:v>3.6795873634577387</c:v>
                </c:pt>
                <c:pt idx="6674">
                  <c:v>3.6734109214524815</c:v>
                </c:pt>
                <c:pt idx="6675">
                  <c:v>3.6734841086827963</c:v>
                </c:pt>
                <c:pt idx="6676">
                  <c:v>3.6737598037969583</c:v>
                </c:pt>
                <c:pt idx="6677">
                  <c:v>2.8635673365037508</c:v>
                </c:pt>
                <c:pt idx="6678">
                  <c:v>2.8675472714759058</c:v>
                </c:pt>
                <c:pt idx="6679">
                  <c:v>2.8620544575645575</c:v>
                </c:pt>
                <c:pt idx="6680">
                  <c:v>2.8590377363743995</c:v>
                </c:pt>
                <c:pt idx="6681">
                  <c:v>2.1189768357038052</c:v>
                </c:pt>
                <c:pt idx="6682">
                  <c:v>2.9657993556354514</c:v>
                </c:pt>
                <c:pt idx="6683">
                  <c:v>2.9644627372259436</c:v>
                </c:pt>
                <c:pt idx="6684">
                  <c:v>2.9715336813152526</c:v>
                </c:pt>
                <c:pt idx="6685">
                  <c:v>2.9695463528384156</c:v>
                </c:pt>
                <c:pt idx="6686">
                  <c:v>2.9782640530136284</c:v>
                </c:pt>
                <c:pt idx="6687">
                  <c:v>2.9780153769716509</c:v>
                </c:pt>
                <c:pt idx="6688">
                  <c:v>2.9798054298295829</c:v>
                </c:pt>
                <c:pt idx="6689">
                  <c:v>2.974458420838141</c:v>
                </c:pt>
                <c:pt idx="6690">
                  <c:v>2.9723378285966047</c:v>
                </c:pt>
                <c:pt idx="6691">
                  <c:v>2.9708504401000106</c:v>
                </c:pt>
                <c:pt idx="6692">
                  <c:v>2.9658661489650711</c:v>
                </c:pt>
                <c:pt idx="6693">
                  <c:v>2.9575223699104862</c:v>
                </c:pt>
                <c:pt idx="6694">
                  <c:v>2.6415456214866047</c:v>
                </c:pt>
                <c:pt idx="6695">
                  <c:v>2.757386970836416</c:v>
                </c:pt>
                <c:pt idx="6696">
                  <c:v>2.7607337136783423</c:v>
                </c:pt>
                <c:pt idx="6697">
                  <c:v>2.7657675782435835</c:v>
                </c:pt>
                <c:pt idx="6698">
                  <c:v>2.7692480761321181</c:v>
                </c:pt>
                <c:pt idx="6699">
                  <c:v>2.7590986629547585</c:v>
                </c:pt>
                <c:pt idx="6700">
                  <c:v>2.7584719688183625</c:v>
                </c:pt>
                <c:pt idx="6701">
                  <c:v>2.7566685156010866</c:v>
                </c:pt>
                <c:pt idx="6702">
                  <c:v>2.751733617594609</c:v>
                </c:pt>
                <c:pt idx="6703">
                  <c:v>2.75047028375245</c:v>
                </c:pt>
                <c:pt idx="6704">
                  <c:v>2.7499429821453738</c:v>
                </c:pt>
                <c:pt idx="6705">
                  <c:v>3.2147711921908435</c:v>
                </c:pt>
                <c:pt idx="6706">
                  <c:v>3.2196595445861531</c:v>
                </c:pt>
                <c:pt idx="6707">
                  <c:v>3.2054134590038115</c:v>
                </c:pt>
                <c:pt idx="6708">
                  <c:v>3.2030947077672045</c:v>
                </c:pt>
                <c:pt idx="6709">
                  <c:v>3.1991444525670905</c:v>
                </c:pt>
                <c:pt idx="6710">
                  <c:v>3.1955690332205657</c:v>
                </c:pt>
                <c:pt idx="6711">
                  <c:v>3.444138646666334</c:v>
                </c:pt>
                <c:pt idx="6712">
                  <c:v>3.4397978424618341</c:v>
                </c:pt>
                <c:pt idx="6713">
                  <c:v>3.1787730368063811</c:v>
                </c:pt>
                <c:pt idx="6714">
                  <c:v>3.1796603975542608</c:v>
                </c:pt>
                <c:pt idx="6715">
                  <c:v>3.1793410828788868</c:v>
                </c:pt>
                <c:pt idx="6716">
                  <c:v>3.1818242902358413</c:v>
                </c:pt>
                <c:pt idx="6717">
                  <c:v>3.1808066375566919</c:v>
                </c:pt>
                <c:pt idx="6718">
                  <c:v>3.1761965828309902</c:v>
                </c:pt>
                <c:pt idx="6719">
                  <c:v>3.2887753998891252</c:v>
                </c:pt>
                <c:pt idx="6720">
                  <c:v>3.2874593265692322</c:v>
                </c:pt>
                <c:pt idx="6721">
                  <c:v>3.1503783370468139</c:v>
                </c:pt>
                <c:pt idx="6722">
                  <c:v>3.1443769278706442</c:v>
                </c:pt>
                <c:pt idx="6723">
                  <c:v>3.1534974608750077</c:v>
                </c:pt>
                <c:pt idx="6724">
                  <c:v>3.1639729670949115</c:v>
                </c:pt>
                <c:pt idx="6725">
                  <c:v>3.1737756053329287</c:v>
                </c:pt>
                <c:pt idx="6726">
                  <c:v>3.1191838406000314</c:v>
                </c:pt>
                <c:pt idx="6727">
                  <c:v>3.3165012247798256</c:v>
                </c:pt>
                <c:pt idx="6728">
                  <c:v>3.3196503287873584</c:v>
                </c:pt>
                <c:pt idx="6729">
                  <c:v>3.3193100987037072</c:v>
                </c:pt>
                <c:pt idx="6730">
                  <c:v>3.3268563541195673</c:v>
                </c:pt>
                <c:pt idx="6731">
                  <c:v>3.4990977813289494</c:v>
                </c:pt>
                <c:pt idx="6732">
                  <c:v>3.5128592455732397</c:v>
                </c:pt>
                <c:pt idx="6733">
                  <c:v>3.5250116535604272</c:v>
                </c:pt>
                <c:pt idx="6734">
                  <c:v>3.5358050628060678</c:v>
                </c:pt>
                <c:pt idx="6735">
                  <c:v>3.5460598860863288</c:v>
                </c:pt>
                <c:pt idx="6736">
                  <c:v>3.2195986020818217</c:v>
                </c:pt>
                <c:pt idx="6737">
                  <c:v>3.4069913920317636</c:v>
                </c:pt>
                <c:pt idx="6738">
                  <c:v>3.4151359245138</c:v>
                </c:pt>
                <c:pt idx="6739">
                  <c:v>3.4175494204616346</c:v>
                </c:pt>
                <c:pt idx="6740">
                  <c:v>3.4206136563648872</c:v>
                </c:pt>
                <c:pt idx="6741">
                  <c:v>3.4146716199842073</c:v>
                </c:pt>
                <c:pt idx="6742">
                  <c:v>3.173200420576507</c:v>
                </c:pt>
                <c:pt idx="6743">
                  <c:v>3.1845773262352579</c:v>
                </c:pt>
                <c:pt idx="6744">
                  <c:v>2.8668522813643151</c:v>
                </c:pt>
                <c:pt idx="6745">
                  <c:v>2.8198554196322014</c:v>
                </c:pt>
                <c:pt idx="6746">
                  <c:v>2.8217144821763904</c:v>
                </c:pt>
                <c:pt idx="6747">
                  <c:v>2.818182105527232</c:v>
                </c:pt>
                <c:pt idx="6748">
                  <c:v>2.8175500912713627</c:v>
                </c:pt>
                <c:pt idx="6749">
                  <c:v>2.8195851011164068</c:v>
                </c:pt>
                <c:pt idx="6750">
                  <c:v>2.6861160260441155</c:v>
                </c:pt>
                <c:pt idx="6751">
                  <c:v>2.6837013956150626</c:v>
                </c:pt>
                <c:pt idx="6752">
                  <c:v>2.7480829146188643</c:v>
                </c:pt>
                <c:pt idx="6753">
                  <c:v>2.7382516283061884</c:v>
                </c:pt>
                <c:pt idx="6754">
                  <c:v>2.7285299315024503</c:v>
                </c:pt>
                <c:pt idx="6755">
                  <c:v>2.7163761975693528</c:v>
                </c:pt>
                <c:pt idx="6756">
                  <c:v>2.7077696270596427</c:v>
                </c:pt>
                <c:pt idx="6757">
                  <c:v>2.7102812977349795</c:v>
                </c:pt>
                <c:pt idx="6758">
                  <c:v>2.4307375437249825</c:v>
                </c:pt>
                <c:pt idx="6759">
                  <c:v>2.4207734132720531</c:v>
                </c:pt>
                <c:pt idx="6760">
                  <c:v>2.4072585022281396</c:v>
                </c:pt>
                <c:pt idx="6761">
                  <c:v>2.4104922550710155</c:v>
                </c:pt>
                <c:pt idx="6762">
                  <c:v>2.0811390733341937</c:v>
                </c:pt>
                <c:pt idx="6763">
                  <c:v>2.070289684301263</c:v>
                </c:pt>
                <c:pt idx="6764">
                  <c:v>2.052402016923121</c:v>
                </c:pt>
                <c:pt idx="6765">
                  <c:v>2.0378315924300132</c:v>
                </c:pt>
                <c:pt idx="6766">
                  <c:v>2.0210404475893915</c:v>
                </c:pt>
                <c:pt idx="6767">
                  <c:v>2.0360521950457211</c:v>
                </c:pt>
                <c:pt idx="6768">
                  <c:v>1.5238585672992928</c:v>
                </c:pt>
                <c:pt idx="6769">
                  <c:v>1.5033956983180656</c:v>
                </c:pt>
                <c:pt idx="6770">
                  <c:v>1.4944200481152636</c:v>
                </c:pt>
                <c:pt idx="6771">
                  <c:v>1.4898507059179453</c:v>
                </c:pt>
                <c:pt idx="6772">
                  <c:v>1.4895558351553992</c:v>
                </c:pt>
                <c:pt idx="6773">
                  <c:v>1.5651073881249349</c:v>
                </c:pt>
                <c:pt idx="6774">
                  <c:v>1.5308180029534881</c:v>
                </c:pt>
                <c:pt idx="6775">
                  <c:v>1.5314916745337197</c:v>
                </c:pt>
                <c:pt idx="6776">
                  <c:v>2.895061772779604</c:v>
                </c:pt>
                <c:pt idx="6777">
                  <c:v>2.9021377110128195</c:v>
                </c:pt>
                <c:pt idx="6778">
                  <c:v>2.9190171783353436</c:v>
                </c:pt>
                <c:pt idx="6779">
                  <c:v>2.9351437256319652</c:v>
                </c:pt>
                <c:pt idx="6780">
                  <c:v>2.9391932733385349</c:v>
                </c:pt>
                <c:pt idx="6781">
                  <c:v>2.9403689922342271</c:v>
                </c:pt>
                <c:pt idx="6782">
                  <c:v>2.9408734138572243</c:v>
                </c:pt>
                <c:pt idx="6783">
                  <c:v>2.9394401953711413</c:v>
                </c:pt>
                <c:pt idx="6784">
                  <c:v>2.9421725589488856</c:v>
                </c:pt>
                <c:pt idx="6785">
                  <c:v>2.943364503420125</c:v>
                </c:pt>
                <c:pt idx="6786">
                  <c:v>2.9446830772033707</c:v>
                </c:pt>
                <c:pt idx="6787">
                  <c:v>2.9436884966224666</c:v>
                </c:pt>
                <c:pt idx="6788">
                  <c:v>2.9424940342909425</c:v>
                </c:pt>
                <c:pt idx="6789">
                  <c:v>2.9413593672695848</c:v>
                </c:pt>
                <c:pt idx="6790">
                  <c:v>2.9390153892146365</c:v>
                </c:pt>
                <c:pt idx="6791">
                  <c:v>2.9369501949339578</c:v>
                </c:pt>
                <c:pt idx="6792">
                  <c:v>2.9181056709764372</c:v>
                </c:pt>
                <c:pt idx="6793">
                  <c:v>2.9121524748327587</c:v>
                </c:pt>
                <c:pt idx="6794">
                  <c:v>2.9237091359092187</c:v>
                </c:pt>
                <c:pt idx="6795">
                  <c:v>2.9268502895923252</c:v>
                </c:pt>
                <c:pt idx="6796">
                  <c:v>2.9261116401829002</c:v>
                </c:pt>
                <c:pt idx="6797">
                  <c:v>2.9258730015081076</c:v>
                </c:pt>
                <c:pt idx="6798">
                  <c:v>2.9265526832893056</c:v>
                </c:pt>
                <c:pt idx="6799">
                  <c:v>2.8762591850010635</c:v>
                </c:pt>
                <c:pt idx="6800">
                  <c:v>2.9027934000319862</c:v>
                </c:pt>
                <c:pt idx="6801">
                  <c:v>2.9036266106627218</c:v>
                </c:pt>
                <c:pt idx="6802">
                  <c:v>2.9035608766540704</c:v>
                </c:pt>
                <c:pt idx="6803">
                  <c:v>2.9135611169983093</c:v>
                </c:pt>
                <c:pt idx="6804">
                  <c:v>2.8335404641938582</c:v>
                </c:pt>
                <c:pt idx="6805">
                  <c:v>2.8337251351406292</c:v>
                </c:pt>
                <c:pt idx="6806">
                  <c:v>2.8347385383524992</c:v>
                </c:pt>
                <c:pt idx="6807">
                  <c:v>1.4069953812970277</c:v>
                </c:pt>
                <c:pt idx="6808">
                  <c:v>1.4228122989190379</c:v>
                </c:pt>
                <c:pt idx="6809">
                  <c:v>1.4351763557253412</c:v>
                </c:pt>
                <c:pt idx="6810">
                  <c:v>1.4176064580144705</c:v>
                </c:pt>
                <c:pt idx="6811">
                  <c:v>1.4099432445205213</c:v>
                </c:pt>
                <c:pt idx="6812">
                  <c:v>1.434106347524355</c:v>
                </c:pt>
                <c:pt idx="6813">
                  <c:v>1.4992081339634462</c:v>
                </c:pt>
                <c:pt idx="6814">
                  <c:v>1.4986887436860186</c:v>
                </c:pt>
                <c:pt idx="6815">
                  <c:v>1.4973161435778097</c:v>
                </c:pt>
                <c:pt idx="6816">
                  <c:v>1.4957221044955205</c:v>
                </c:pt>
                <c:pt idx="6817">
                  <c:v>1.4966258131751302</c:v>
                </c:pt>
                <c:pt idx="6818">
                  <c:v>1.5052869528481343</c:v>
                </c:pt>
                <c:pt idx="6819">
                  <c:v>1.5058758649963391</c:v>
                </c:pt>
                <c:pt idx="6820">
                  <c:v>1.8552628187607092</c:v>
                </c:pt>
                <c:pt idx="6821">
                  <c:v>1.8692781299439387</c:v>
                </c:pt>
                <c:pt idx="6822">
                  <c:v>1.887831080910205</c:v>
                </c:pt>
                <c:pt idx="6823">
                  <c:v>1.8919355723703102</c:v>
                </c:pt>
                <c:pt idx="6824">
                  <c:v>1.9004001381027349</c:v>
                </c:pt>
                <c:pt idx="6825">
                  <c:v>1.8812648231665032</c:v>
                </c:pt>
                <c:pt idx="6826">
                  <c:v>1.869797412073924</c:v>
                </c:pt>
                <c:pt idx="6827">
                  <c:v>1.8703343552985867</c:v>
                </c:pt>
                <c:pt idx="6828">
                  <c:v>1.8657184298714833</c:v>
                </c:pt>
                <c:pt idx="6829">
                  <c:v>3.0985375171139165</c:v>
                </c:pt>
                <c:pt idx="6830">
                  <c:v>3.1669468744364364</c:v>
                </c:pt>
                <c:pt idx="6831">
                  <c:v>3.1670537065110649</c:v>
                </c:pt>
                <c:pt idx="6832">
                  <c:v>3.1675018160540134</c:v>
                </c:pt>
                <c:pt idx="6833">
                  <c:v>3.1665641988493709</c:v>
                </c:pt>
                <c:pt idx="6834">
                  <c:v>3.1529188659492045</c:v>
                </c:pt>
                <c:pt idx="6835">
                  <c:v>3.8829279085702417</c:v>
                </c:pt>
                <c:pt idx="6836">
                  <c:v>3.8871492037809179</c:v>
                </c:pt>
                <c:pt idx="6837">
                  <c:v>3.8860493951077442</c:v>
                </c:pt>
                <c:pt idx="6838">
                  <c:v>3.8854247439299945</c:v>
                </c:pt>
                <c:pt idx="6839">
                  <c:v>4.0748990642913832</c:v>
                </c:pt>
                <c:pt idx="6840">
                  <c:v>4.0624488596743156</c:v>
                </c:pt>
                <c:pt idx="6841">
                  <c:v>4.07524635950106</c:v>
                </c:pt>
                <c:pt idx="6842">
                  <c:v>4.2289101566227725</c:v>
                </c:pt>
                <c:pt idx="6843">
                  <c:v>4.2391185572436321</c:v>
                </c:pt>
                <c:pt idx="6844">
                  <c:v>4.1324019176877282</c:v>
                </c:pt>
                <c:pt idx="6845">
                  <c:v>4.1292656450649368</c:v>
                </c:pt>
                <c:pt idx="6846">
                  <c:v>4.1266044894345892</c:v>
                </c:pt>
                <c:pt idx="6847">
                  <c:v>4.1308165674855477</c:v>
                </c:pt>
                <c:pt idx="6848">
                  <c:v>4.1260460114474782</c:v>
                </c:pt>
                <c:pt idx="6849">
                  <c:v>4.0883818828393856</c:v>
                </c:pt>
                <c:pt idx="6850">
                  <c:v>4.0864343837789381</c:v>
                </c:pt>
                <c:pt idx="6851">
                  <c:v>4.048324720826594</c:v>
                </c:pt>
                <c:pt idx="6852">
                  <c:v>4.035172645711933</c:v>
                </c:pt>
                <c:pt idx="6853">
                  <c:v>4.0183896861357713</c:v>
                </c:pt>
                <c:pt idx="6854">
                  <c:v>4.0107342417690379</c:v>
                </c:pt>
                <c:pt idx="6855">
                  <c:v>4.0111854545948038</c:v>
                </c:pt>
                <c:pt idx="6856">
                  <c:v>4.4452696187118521</c:v>
                </c:pt>
                <c:pt idx="6857">
                  <c:v>4.4423253370495495</c:v>
                </c:pt>
                <c:pt idx="6858">
                  <c:v>4.4398768332060659</c:v>
                </c:pt>
                <c:pt idx="6859">
                  <c:v>4.4377987742312701</c:v>
                </c:pt>
                <c:pt idx="6860">
                  <c:v>3.986480970235422</c:v>
                </c:pt>
                <c:pt idx="6861">
                  <c:v>3.9915389801395023</c:v>
                </c:pt>
                <c:pt idx="6862">
                  <c:v>3.9891440117403931</c:v>
                </c:pt>
                <c:pt idx="6863">
                  <c:v>3.9874385676006141</c:v>
                </c:pt>
                <c:pt idx="6864">
                  <c:v>3.9860482566211743</c:v>
                </c:pt>
                <c:pt idx="6865">
                  <c:v>3.9839630669761661</c:v>
                </c:pt>
                <c:pt idx="6866">
                  <c:v>3.3819383855620875</c:v>
                </c:pt>
                <c:pt idx="6867">
                  <c:v>3.3808462386867473</c:v>
                </c:pt>
                <c:pt idx="6868">
                  <c:v>3.3796110518293827</c:v>
                </c:pt>
                <c:pt idx="6869">
                  <c:v>3.3737250972710808</c:v>
                </c:pt>
                <c:pt idx="6870">
                  <c:v>3.7561129321654954</c:v>
                </c:pt>
                <c:pt idx="6871">
                  <c:v>3.7607850899263511</c:v>
                </c:pt>
                <c:pt idx="6872">
                  <c:v>3.7425390613401692</c:v>
                </c:pt>
                <c:pt idx="6873">
                  <c:v>3.5483729987360042</c:v>
                </c:pt>
                <c:pt idx="6874">
                  <c:v>3.5350466672968359</c:v>
                </c:pt>
                <c:pt idx="6875">
                  <c:v>4.5376568482532882</c:v>
                </c:pt>
                <c:pt idx="6876">
                  <c:v>4.5426115289989939</c:v>
                </c:pt>
                <c:pt idx="6877">
                  <c:v>4.5339421404359541</c:v>
                </c:pt>
                <c:pt idx="6878">
                  <c:v>4.5259046681012718</c:v>
                </c:pt>
                <c:pt idx="6879">
                  <c:v>4.5357640820687326</c:v>
                </c:pt>
                <c:pt idx="6880">
                  <c:v>4.5289788722748936</c:v>
                </c:pt>
                <c:pt idx="6881">
                  <c:v>4.5304376873860361</c:v>
                </c:pt>
                <c:pt idx="6882">
                  <c:v>4.5322885741267926</c:v>
                </c:pt>
                <c:pt idx="6883">
                  <c:v>4.5522532560810305</c:v>
                </c:pt>
                <c:pt idx="6884">
                  <c:v>4.5517877520610526</c:v>
                </c:pt>
                <c:pt idx="6885">
                  <c:v>4.5649852330081506</c:v>
                </c:pt>
                <c:pt idx="6886">
                  <c:v>4.5676543890036303</c:v>
                </c:pt>
                <c:pt idx="6887">
                  <c:v>4.1112923975825098</c:v>
                </c:pt>
                <c:pt idx="6888">
                  <c:v>4.1087390681444536</c:v>
                </c:pt>
                <c:pt idx="6889">
                  <c:v>4.1047480682575337</c:v>
                </c:pt>
                <c:pt idx="6890">
                  <c:v>4.1006974768701561</c:v>
                </c:pt>
                <c:pt idx="6891">
                  <c:v>4.1296527350814785</c:v>
                </c:pt>
                <c:pt idx="6892">
                  <c:v>4.1215532431271509</c:v>
                </c:pt>
                <c:pt idx="6893">
                  <c:v>4.1160329669014359</c:v>
                </c:pt>
                <c:pt idx="6894">
                  <c:v>5.9716773476768577</c:v>
                </c:pt>
                <c:pt idx="6895">
                  <c:v>5.9816089378645723</c:v>
                </c:pt>
                <c:pt idx="6896">
                  <c:v>5.9917834255206319</c:v>
                </c:pt>
                <c:pt idx="6897">
                  <c:v>5.9827141623366558</c:v>
                </c:pt>
                <c:pt idx="6898">
                  <c:v>5.9721523020364256</c:v>
                </c:pt>
                <c:pt idx="6899">
                  <c:v>5.9664746844062533</c:v>
                </c:pt>
                <c:pt idx="6900">
                  <c:v>5.968552322478307</c:v>
                </c:pt>
                <c:pt idx="6901">
                  <c:v>5.6987611341236786</c:v>
                </c:pt>
                <c:pt idx="6902">
                  <c:v>5.6902862600070323</c:v>
                </c:pt>
                <c:pt idx="6903">
                  <c:v>5.6966041271629138</c:v>
                </c:pt>
                <c:pt idx="6904">
                  <c:v>5.7069759322295468</c:v>
                </c:pt>
                <c:pt idx="6905">
                  <c:v>5.9617406402562887</c:v>
                </c:pt>
                <c:pt idx="6906">
                  <c:v>5.4406254155992286</c:v>
                </c:pt>
                <c:pt idx="6907">
                  <c:v>5.5133950429279253</c:v>
                </c:pt>
                <c:pt idx="6908">
                  <c:v>6.2611535912728575</c:v>
                </c:pt>
                <c:pt idx="6909">
                  <c:v>6.2739775095925987</c:v>
                </c:pt>
                <c:pt idx="6910">
                  <c:v>6.2804160076246802</c:v>
                </c:pt>
                <c:pt idx="6911">
                  <c:v>6.3013094731976196</c:v>
                </c:pt>
                <c:pt idx="6912">
                  <c:v>6.3056624596422495</c:v>
                </c:pt>
                <c:pt idx="6913">
                  <c:v>6.3013610019464368</c:v>
                </c:pt>
                <c:pt idx="6914">
                  <c:v>6.2972643222516762</c:v>
                </c:pt>
                <c:pt idx="6915">
                  <c:v>6.2974884179972506</c:v>
                </c:pt>
                <c:pt idx="6916">
                  <c:v>6.2796521963838989</c:v>
                </c:pt>
                <c:pt idx="6917">
                  <c:v>6.2603261744986183</c:v>
                </c:pt>
                <c:pt idx="6918">
                  <c:v>6.2867884092647426</c:v>
                </c:pt>
                <c:pt idx="6919">
                  <c:v>6.3024142243030656</c:v>
                </c:pt>
                <c:pt idx="6920">
                  <c:v>6.3068287221178139</c:v>
                </c:pt>
                <c:pt idx="6921">
                  <c:v>6.3109487206443555</c:v>
                </c:pt>
                <c:pt idx="6922">
                  <c:v>6.3176015300341062</c:v>
                </c:pt>
                <c:pt idx="6923">
                  <c:v>6.32457536723002</c:v>
                </c:pt>
                <c:pt idx="6924">
                  <c:v>6.3353747845530224</c:v>
                </c:pt>
                <c:pt idx="6925">
                  <c:v>3.9714609808976453</c:v>
                </c:pt>
                <c:pt idx="6926">
                  <c:v>3.963927103066319</c:v>
                </c:pt>
                <c:pt idx="6927">
                  <c:v>3.9561890100417783</c:v>
                </c:pt>
                <c:pt idx="6928">
                  <c:v>3.9517958302934821</c:v>
                </c:pt>
                <c:pt idx="6929">
                  <c:v>3.9426646752869776</c:v>
                </c:pt>
                <c:pt idx="6930">
                  <c:v>3.9436852177275368</c:v>
                </c:pt>
                <c:pt idx="6931">
                  <c:v>5.0468731316487059</c:v>
                </c:pt>
                <c:pt idx="6932">
                  <c:v>5.8153005735460699</c:v>
                </c:pt>
                <c:pt idx="6933">
                  <c:v>5.7884163610961572</c:v>
                </c:pt>
                <c:pt idx="6934">
                  <c:v>5.2846774686030731</c:v>
                </c:pt>
                <c:pt idx="6935">
                  <c:v>5.2887661261972161</c:v>
                </c:pt>
                <c:pt idx="6936">
                  <c:v>4.9220316176961614</c:v>
                </c:pt>
                <c:pt idx="6937">
                  <c:v>4.7989434750632594</c:v>
                </c:pt>
                <c:pt idx="6938">
                  <c:v>4.7823220742801702</c:v>
                </c:pt>
                <c:pt idx="6939">
                  <c:v>3.9255383605007612</c:v>
                </c:pt>
                <c:pt idx="6940">
                  <c:v>3.9611589878317566</c:v>
                </c:pt>
                <c:pt idx="6941">
                  <c:v>3.9621964498312519</c:v>
                </c:pt>
                <c:pt idx="6942">
                  <c:v>3.952673313403491</c:v>
                </c:pt>
                <c:pt idx="6943">
                  <c:v>3.9789303341972726</c:v>
                </c:pt>
                <c:pt idx="6944">
                  <c:v>3.9842788419973769</c:v>
                </c:pt>
                <c:pt idx="6945">
                  <c:v>3.9914081836056381</c:v>
                </c:pt>
                <c:pt idx="6946">
                  <c:v>3.9933372195090446</c:v>
                </c:pt>
                <c:pt idx="6947">
                  <c:v>4.0059861809326636</c:v>
                </c:pt>
                <c:pt idx="6948">
                  <c:v>4.1502977523256988</c:v>
                </c:pt>
                <c:pt idx="6949">
                  <c:v>4.1356886956820862</c:v>
                </c:pt>
                <c:pt idx="6950">
                  <c:v>4.1255132674826847</c:v>
                </c:pt>
                <c:pt idx="6951">
                  <c:v>4.1175850931425675</c:v>
                </c:pt>
                <c:pt idx="6952">
                  <c:v>4.1178552129336339</c:v>
                </c:pt>
                <c:pt idx="6953">
                  <c:v>4.1230437421091386</c:v>
                </c:pt>
                <c:pt idx="6954">
                  <c:v>4.4749913457391308</c:v>
                </c:pt>
                <c:pt idx="6955">
                  <c:v>4.4709362832686441</c:v>
                </c:pt>
                <c:pt idx="6956">
                  <c:v>4.4720647890397585</c:v>
                </c:pt>
                <c:pt idx="6957">
                  <c:v>4.4735598790853626</c:v>
                </c:pt>
                <c:pt idx="6958">
                  <c:v>4.4743225226416277</c:v>
                </c:pt>
                <c:pt idx="6959">
                  <c:v>4.7608244592462441</c:v>
                </c:pt>
                <c:pt idx="6960">
                  <c:v>4.7711199270276872</c:v>
                </c:pt>
                <c:pt idx="6961">
                  <c:v>4.7773022720799148</c:v>
                </c:pt>
                <c:pt idx="6962">
                  <c:v>4.1242075311656485</c:v>
                </c:pt>
                <c:pt idx="6963">
                  <c:v>3.2527444991289931</c:v>
                </c:pt>
                <c:pt idx="6964">
                  <c:v>3.2500875072290514</c:v>
                </c:pt>
                <c:pt idx="6965">
                  <c:v>3.8528567791668196</c:v>
                </c:pt>
                <c:pt idx="6966">
                  <c:v>3.827774523691025</c:v>
                </c:pt>
                <c:pt idx="6967">
                  <c:v>3.8326572416216225</c:v>
                </c:pt>
                <c:pt idx="6968">
                  <c:v>3.8444515944365767</c:v>
                </c:pt>
                <c:pt idx="6969">
                  <c:v>3.8368312365293944</c:v>
                </c:pt>
                <c:pt idx="6970">
                  <c:v>3.8367277455884783</c:v>
                </c:pt>
                <c:pt idx="6971">
                  <c:v>3.80961729207747</c:v>
                </c:pt>
                <c:pt idx="6972">
                  <c:v>3.8087737664800807</c:v>
                </c:pt>
                <c:pt idx="6973">
                  <c:v>3.8039520030495413</c:v>
                </c:pt>
                <c:pt idx="6974">
                  <c:v>3.7879045554729283</c:v>
                </c:pt>
                <c:pt idx="6975">
                  <c:v>3.7993039811043348</c:v>
                </c:pt>
                <c:pt idx="6976">
                  <c:v>3.8006214020311502</c:v>
                </c:pt>
                <c:pt idx="6977">
                  <c:v>3.8091502438963389</c:v>
                </c:pt>
                <c:pt idx="6978">
                  <c:v>3.8074775023618921</c:v>
                </c:pt>
                <c:pt idx="6979">
                  <c:v>3.5834009737306176</c:v>
                </c:pt>
                <c:pt idx="6980">
                  <c:v>3.5803049413198074</c:v>
                </c:pt>
                <c:pt idx="6981">
                  <c:v>3.5808131239792789</c:v>
                </c:pt>
                <c:pt idx="6982">
                  <c:v>3.5847327158059845</c:v>
                </c:pt>
                <c:pt idx="6983">
                  <c:v>3.5881856820645051</c:v>
                </c:pt>
                <c:pt idx="6984">
                  <c:v>3.5859477818723375</c:v>
                </c:pt>
                <c:pt idx="6985">
                  <c:v>3.691301637288281</c:v>
                </c:pt>
                <c:pt idx="6986">
                  <c:v>3.6933726426479336</c:v>
                </c:pt>
                <c:pt idx="6987">
                  <c:v>3.6989963090950022</c:v>
                </c:pt>
                <c:pt idx="6988">
                  <c:v>3.710204836636787</c:v>
                </c:pt>
                <c:pt idx="6989">
                  <c:v>3.7152167691623035</c:v>
                </c:pt>
                <c:pt idx="6990">
                  <c:v>3.0187332784137646</c:v>
                </c:pt>
                <c:pt idx="6991">
                  <c:v>3.2303120204049112</c:v>
                </c:pt>
                <c:pt idx="6992">
                  <c:v>3.3518948238072932</c:v>
                </c:pt>
                <c:pt idx="6993">
                  <c:v>3.3945807596213831</c:v>
                </c:pt>
                <c:pt idx="6994">
                  <c:v>3.3936187366817641</c:v>
                </c:pt>
                <c:pt idx="6995">
                  <c:v>3.3929646117844148</c:v>
                </c:pt>
                <c:pt idx="6996">
                  <c:v>3.3849323584885056</c:v>
                </c:pt>
                <c:pt idx="6997">
                  <c:v>3.3947084181648619</c:v>
                </c:pt>
                <c:pt idx="6998">
                  <c:v>3.392347627420448</c:v>
                </c:pt>
                <c:pt idx="6999">
                  <c:v>3.3886606466808247</c:v>
                </c:pt>
                <c:pt idx="7000">
                  <c:v>3.3974503277286097</c:v>
                </c:pt>
                <c:pt idx="7001">
                  <c:v>3.7002472178126227</c:v>
                </c:pt>
                <c:pt idx="7002">
                  <c:v>3.7089998839191285</c:v>
                </c:pt>
                <c:pt idx="7003">
                  <c:v>3.7018865690167018</c:v>
                </c:pt>
                <c:pt idx="7004">
                  <c:v>3.7052354809801074</c:v>
                </c:pt>
                <c:pt idx="7005">
                  <c:v>3.7094525852206979</c:v>
                </c:pt>
                <c:pt idx="7006">
                  <c:v>3.7024639751905744</c:v>
                </c:pt>
                <c:pt idx="7007">
                  <c:v>3.7008163491425656</c:v>
                </c:pt>
                <c:pt idx="7008">
                  <c:v>3.6935558016915571</c:v>
                </c:pt>
                <c:pt idx="7009">
                  <c:v>3.6879038749507318</c:v>
                </c:pt>
                <c:pt idx="7010">
                  <c:v>3.6900233930013018</c:v>
                </c:pt>
                <c:pt idx="7011">
                  <c:v>3.7008427063753389</c:v>
                </c:pt>
                <c:pt idx="7012">
                  <c:v>3.7074542372199955</c:v>
                </c:pt>
                <c:pt idx="7013">
                  <c:v>4.1935971172161182</c:v>
                </c:pt>
                <c:pt idx="7014">
                  <c:v>4.1845752669824234</c:v>
                </c:pt>
                <c:pt idx="7015">
                  <c:v>4.1779279752106087</c:v>
                </c:pt>
                <c:pt idx="7016">
                  <c:v>3.5074471848328064</c:v>
                </c:pt>
                <c:pt idx="7017">
                  <c:v>3.5015714840902099</c:v>
                </c:pt>
                <c:pt idx="7018">
                  <c:v>3.4004229615495496</c:v>
                </c:pt>
                <c:pt idx="7019">
                  <c:v>3.9494555692619628</c:v>
                </c:pt>
                <c:pt idx="7020">
                  <c:v>3.9451104012068674</c:v>
                </c:pt>
                <c:pt idx="7021">
                  <c:v>3.9398483059574505</c:v>
                </c:pt>
                <c:pt idx="7022">
                  <c:v>3.8287183976229606</c:v>
                </c:pt>
                <c:pt idx="7023">
                  <c:v>3.718703133015389</c:v>
                </c:pt>
                <c:pt idx="7024">
                  <c:v>3.6063335873856466</c:v>
                </c:pt>
                <c:pt idx="7025">
                  <c:v>3.6114653984026197</c:v>
                </c:pt>
                <c:pt idx="7026">
                  <c:v>3.6158412781612852</c:v>
                </c:pt>
                <c:pt idx="7027">
                  <c:v>3.6061060474939373</c:v>
                </c:pt>
                <c:pt idx="7028">
                  <c:v>4.0141119912635821</c:v>
                </c:pt>
                <c:pt idx="7029">
                  <c:v>4.015007059222822</c:v>
                </c:pt>
                <c:pt idx="7030">
                  <c:v>4.0138200087520648</c:v>
                </c:pt>
                <c:pt idx="7031">
                  <c:v>4.0078916729289578</c:v>
                </c:pt>
                <c:pt idx="7032">
                  <c:v>4.2462489026614012</c:v>
                </c:pt>
                <c:pt idx="7033">
                  <c:v>4.2380289838997296</c:v>
                </c:pt>
                <c:pt idx="7034">
                  <c:v>4.2408572248714904</c:v>
                </c:pt>
                <c:pt idx="7035">
                  <c:v>4.222957943788848</c:v>
                </c:pt>
                <c:pt idx="7036">
                  <c:v>4.2191944719708516</c:v>
                </c:pt>
                <c:pt idx="7037">
                  <c:v>4.2164587519366146</c:v>
                </c:pt>
                <c:pt idx="7038">
                  <c:v>4.2132371006634948</c:v>
                </c:pt>
                <c:pt idx="7039">
                  <c:v>4.8145015219528062</c:v>
                </c:pt>
                <c:pt idx="7040">
                  <c:v>4.9401834053938121</c:v>
                </c:pt>
                <c:pt idx="7041">
                  <c:v>4.951700081751893</c:v>
                </c:pt>
                <c:pt idx="7042">
                  <c:v>4.9607943965984056</c:v>
                </c:pt>
                <c:pt idx="7043">
                  <c:v>4.9694008224365476</c:v>
                </c:pt>
                <c:pt idx="7044">
                  <c:v>4.6226742492643327</c:v>
                </c:pt>
                <c:pt idx="7045">
                  <c:v>4.6245911368324748</c:v>
                </c:pt>
                <c:pt idx="7046">
                  <c:v>4.6257412792946422</c:v>
                </c:pt>
                <c:pt idx="7047">
                  <c:v>4.6268518687678881</c:v>
                </c:pt>
                <c:pt idx="7048">
                  <c:v>4.6229891901763089</c:v>
                </c:pt>
                <c:pt idx="7049">
                  <c:v>4.7087004013151743</c:v>
                </c:pt>
                <c:pt idx="7050">
                  <c:v>4.2638321221398332</c:v>
                </c:pt>
                <c:pt idx="7051">
                  <c:v>4.2633036412775613</c:v>
                </c:pt>
                <c:pt idx="7052">
                  <c:v>4.2678091712451227</c:v>
                </c:pt>
                <c:pt idx="7053">
                  <c:v>4.2741097185652048</c:v>
                </c:pt>
                <c:pt idx="7054">
                  <c:v>4.2852637101174311</c:v>
                </c:pt>
                <c:pt idx="7055">
                  <c:v>4.2831122059952431</c:v>
                </c:pt>
                <c:pt idx="7056">
                  <c:v>4.292016103503304</c:v>
                </c:pt>
                <c:pt idx="7057">
                  <c:v>4.2864798047944142</c:v>
                </c:pt>
                <c:pt idx="7058">
                  <c:v>4.294543923859063</c:v>
                </c:pt>
                <c:pt idx="7059">
                  <c:v>3.7475128704325806</c:v>
                </c:pt>
                <c:pt idx="7060">
                  <c:v>3.7543567761381804</c:v>
                </c:pt>
                <c:pt idx="7061">
                  <c:v>3.7689558804121432</c:v>
                </c:pt>
                <c:pt idx="7062">
                  <c:v>3.7758270523628337</c:v>
                </c:pt>
                <c:pt idx="7063">
                  <c:v>2.8162446349634589</c:v>
                </c:pt>
                <c:pt idx="7064">
                  <c:v>2.8162418057923606</c:v>
                </c:pt>
                <c:pt idx="7065">
                  <c:v>2.4103343245871409</c:v>
                </c:pt>
                <c:pt idx="7066">
                  <c:v>2.4118345743374867</c:v>
                </c:pt>
                <c:pt idx="7067">
                  <c:v>2.4188536461595991</c:v>
                </c:pt>
                <c:pt idx="7068">
                  <c:v>2.4203984796889388</c:v>
                </c:pt>
                <c:pt idx="7069">
                  <c:v>2.4255666629930248</c:v>
                </c:pt>
                <c:pt idx="7070">
                  <c:v>1.9936715770386229</c:v>
                </c:pt>
                <c:pt idx="7071">
                  <c:v>1.0987347174955451</c:v>
                </c:pt>
                <c:pt idx="7072">
                  <c:v>1.099859255442043</c:v>
                </c:pt>
                <c:pt idx="7073">
                  <c:v>1.1004483573964452</c:v>
                </c:pt>
                <c:pt idx="7074">
                  <c:v>1.1001266132791176</c:v>
                </c:pt>
                <c:pt idx="7075">
                  <c:v>1.1115056161281687</c:v>
                </c:pt>
                <c:pt idx="7076">
                  <c:v>1.1141539694172058</c:v>
                </c:pt>
                <c:pt idx="7077">
                  <c:v>1.1164121182396514</c:v>
                </c:pt>
                <c:pt idx="7078">
                  <c:v>1.1190350496278239</c:v>
                </c:pt>
                <c:pt idx="7079">
                  <c:v>1.1086218203251001</c:v>
                </c:pt>
                <c:pt idx="7080">
                  <c:v>1.1060272157986939</c:v>
                </c:pt>
                <c:pt idx="7081">
                  <c:v>1.1054415194411478</c:v>
                </c:pt>
                <c:pt idx="7082">
                  <c:v>2.3821952060518488</c:v>
                </c:pt>
                <c:pt idx="7083">
                  <c:v>2.3765034504251457</c:v>
                </c:pt>
                <c:pt idx="7084">
                  <c:v>2.3771397144085036</c:v>
                </c:pt>
                <c:pt idx="7085">
                  <c:v>2.3433841165712965</c:v>
                </c:pt>
                <c:pt idx="7086">
                  <c:v>2.3469672289149575</c:v>
                </c:pt>
                <c:pt idx="7087">
                  <c:v>2.2250573084164404</c:v>
                </c:pt>
                <c:pt idx="7088">
                  <c:v>2.2145838521324079</c:v>
                </c:pt>
                <c:pt idx="7089">
                  <c:v>2.2095356488088216</c:v>
                </c:pt>
                <c:pt idx="7090">
                  <c:v>2.2040113603733031</c:v>
                </c:pt>
                <c:pt idx="7091">
                  <c:v>2.1991540525701483</c:v>
                </c:pt>
                <c:pt idx="7092">
                  <c:v>2.21208718441678</c:v>
                </c:pt>
                <c:pt idx="7093">
                  <c:v>2.2053736345380024</c:v>
                </c:pt>
                <c:pt idx="7094">
                  <c:v>2.2065825134508756</c:v>
                </c:pt>
                <c:pt idx="7095">
                  <c:v>2.2069443405503191</c:v>
                </c:pt>
                <c:pt idx="7096">
                  <c:v>2.6321266172687436</c:v>
                </c:pt>
                <c:pt idx="7097">
                  <c:v>2.6426107525766938</c:v>
                </c:pt>
                <c:pt idx="7098">
                  <c:v>2.6362203456736042</c:v>
                </c:pt>
                <c:pt idx="7099">
                  <c:v>2.634387689244682</c:v>
                </c:pt>
                <c:pt idx="7100">
                  <c:v>2.6266297189653729</c:v>
                </c:pt>
                <c:pt idx="7101">
                  <c:v>2.9658777602827895</c:v>
                </c:pt>
                <c:pt idx="7102">
                  <c:v>2.9575234350782269</c:v>
                </c:pt>
                <c:pt idx="7103">
                  <c:v>3.545970409954458</c:v>
                </c:pt>
                <c:pt idx="7104">
                  <c:v>3.5472523951541093</c:v>
                </c:pt>
                <c:pt idx="7105">
                  <c:v>3.5455002366007977</c:v>
                </c:pt>
                <c:pt idx="7106">
                  <c:v>3.5489734591134381</c:v>
                </c:pt>
                <c:pt idx="7107">
                  <c:v>3.5492718026268939</c:v>
                </c:pt>
                <c:pt idx="7108">
                  <c:v>3.5465977991565834</c:v>
                </c:pt>
                <c:pt idx="7109">
                  <c:v>3.5526063157144807</c:v>
                </c:pt>
                <c:pt idx="7110">
                  <c:v>3.5564153770275397</c:v>
                </c:pt>
                <c:pt idx="7111">
                  <c:v>3.5856058748664674</c:v>
                </c:pt>
                <c:pt idx="7112">
                  <c:v>3.5976661210968204</c:v>
                </c:pt>
                <c:pt idx="7113">
                  <c:v>3.1268262358361212</c:v>
                </c:pt>
                <c:pt idx="7114">
                  <c:v>3.1269608291268973</c:v>
                </c:pt>
                <c:pt idx="7115">
                  <c:v>3.1268295191385711</c:v>
                </c:pt>
                <c:pt idx="7116">
                  <c:v>3.1310721157911461</c:v>
                </c:pt>
                <c:pt idx="7117">
                  <c:v>3.1240000518240687</c:v>
                </c:pt>
                <c:pt idx="7118">
                  <c:v>3.5766336840438155</c:v>
                </c:pt>
                <c:pt idx="7119">
                  <c:v>3.5980520406259791</c:v>
                </c:pt>
                <c:pt idx="7120">
                  <c:v>3.7800952072033085</c:v>
                </c:pt>
                <c:pt idx="7121">
                  <c:v>3.7786072291618611</c:v>
                </c:pt>
                <c:pt idx="7122">
                  <c:v>4.0270908013588098</c:v>
                </c:pt>
                <c:pt idx="7123">
                  <c:v>4.0274262140676331</c:v>
                </c:pt>
                <c:pt idx="7124">
                  <c:v>4.0310720835866434</c:v>
                </c:pt>
                <c:pt idx="7125">
                  <c:v>4.0307433212261348</c:v>
                </c:pt>
                <c:pt idx="7126">
                  <c:v>4.0327441764229244</c:v>
                </c:pt>
                <c:pt idx="7127">
                  <c:v>4.015054598100412</c:v>
                </c:pt>
                <c:pt idx="7128">
                  <c:v>4.0313044719361191</c:v>
                </c:pt>
                <c:pt idx="7129">
                  <c:v>4.0300909899136963</c:v>
                </c:pt>
                <c:pt idx="7130">
                  <c:v>4.0353906314444217</c:v>
                </c:pt>
                <c:pt idx="7131">
                  <c:v>4.0408421378301282</c:v>
                </c:pt>
                <c:pt idx="7132">
                  <c:v>3.8472721920458723</c:v>
                </c:pt>
                <c:pt idx="7133">
                  <c:v>3.9128533251398832</c:v>
                </c:pt>
                <c:pt idx="7134">
                  <c:v>3.440304130542025</c:v>
                </c:pt>
                <c:pt idx="7135">
                  <c:v>4.2315059388855882</c:v>
                </c:pt>
                <c:pt idx="7136">
                  <c:v>4.9424669536838355</c:v>
                </c:pt>
                <c:pt idx="7137">
                  <c:v>5.4939321172096713</c:v>
                </c:pt>
                <c:pt idx="7138">
                  <c:v>5.9445162319078273</c:v>
                </c:pt>
                <c:pt idx="7139">
                  <c:v>5.9611205723963314</c:v>
                </c:pt>
                <c:pt idx="7140">
                  <c:v>5.9627884588205626</c:v>
                </c:pt>
                <c:pt idx="7141">
                  <c:v>5.9692214768512235</c:v>
                </c:pt>
                <c:pt idx="7142">
                  <c:v>6.0183423127954416</c:v>
                </c:pt>
                <c:pt idx="7143">
                  <c:v>5.9960795274887264</c:v>
                </c:pt>
                <c:pt idx="7144">
                  <c:v>5.9728968347392719</c:v>
                </c:pt>
                <c:pt idx="7145">
                  <c:v>5.957746408998581</c:v>
                </c:pt>
                <c:pt idx="7146">
                  <c:v>5.798990196934918</c:v>
                </c:pt>
                <c:pt idx="7147">
                  <c:v>5.7606070083879164</c:v>
                </c:pt>
                <c:pt idx="7148">
                  <c:v>5.7426965659563818</c:v>
                </c:pt>
                <c:pt idx="7149">
                  <c:v>5.6251965575854106</c:v>
                </c:pt>
                <c:pt idx="7150">
                  <c:v>5.6001081397995556</c:v>
                </c:pt>
                <c:pt idx="7151">
                  <c:v>5.3787214025102115</c:v>
                </c:pt>
                <c:pt idx="7152">
                  <c:v>5.365260784651789</c:v>
                </c:pt>
                <c:pt idx="7153">
                  <c:v>5.2967678700049703</c:v>
                </c:pt>
                <c:pt idx="7154">
                  <c:v>5.2762177266084285</c:v>
                </c:pt>
                <c:pt idx="7155">
                  <c:v>5.2736353379211316</c:v>
                </c:pt>
                <c:pt idx="7156">
                  <c:v>5.270702156344373</c:v>
                </c:pt>
                <c:pt idx="7157">
                  <c:v>5.2832490717079112</c:v>
                </c:pt>
                <c:pt idx="7158">
                  <c:v>5.2744101177261777</c:v>
                </c:pt>
                <c:pt idx="7159">
                  <c:v>5.2016950433417488</c:v>
                </c:pt>
                <c:pt idx="7160">
                  <c:v>5.5486059205152376</c:v>
                </c:pt>
                <c:pt idx="7161">
                  <c:v>5.5656302767256101</c:v>
                </c:pt>
                <c:pt idx="7162">
                  <c:v>5.5742795071354152</c:v>
                </c:pt>
                <c:pt idx="7163">
                  <c:v>5.5715502642610319</c:v>
                </c:pt>
                <c:pt idx="7164">
                  <c:v>5.597340241648407</c:v>
                </c:pt>
                <c:pt idx="7165">
                  <c:v>5.6129915642639858</c:v>
                </c:pt>
                <c:pt idx="7166">
                  <c:v>5.3093239348056276</c:v>
                </c:pt>
                <c:pt idx="7167">
                  <c:v>4.8339367846051022</c:v>
                </c:pt>
                <c:pt idx="7168">
                  <c:v>4.2404412374999527</c:v>
                </c:pt>
                <c:pt idx="7169">
                  <c:v>3.7111346135177734</c:v>
                </c:pt>
                <c:pt idx="7170">
                  <c:v>3.7186877529741169</c:v>
                </c:pt>
                <c:pt idx="7171">
                  <c:v>3.7127311745722711</c:v>
                </c:pt>
                <c:pt idx="7172">
                  <c:v>3.7062168831980342</c:v>
                </c:pt>
                <c:pt idx="7173">
                  <c:v>3.4669984043229372</c:v>
                </c:pt>
                <c:pt idx="7174">
                  <c:v>3.4740491935895803</c:v>
                </c:pt>
                <c:pt idx="7175">
                  <c:v>3.4755811332152557</c:v>
                </c:pt>
                <c:pt idx="7176">
                  <c:v>3.4711894006476887</c:v>
                </c:pt>
                <c:pt idx="7177">
                  <c:v>3.6124213617528929</c:v>
                </c:pt>
                <c:pt idx="7178">
                  <c:v>3.5915732570186112</c:v>
                </c:pt>
                <c:pt idx="7179">
                  <c:v>3.5806781898841038</c:v>
                </c:pt>
                <c:pt idx="7180">
                  <c:v>3.4893868126702348</c:v>
                </c:pt>
                <c:pt idx="7181">
                  <c:v>3.5027380513832895</c:v>
                </c:pt>
                <c:pt idx="7182">
                  <c:v>3.5052750371894739</c:v>
                </c:pt>
                <c:pt idx="7183">
                  <c:v>3.4981434462277057</c:v>
                </c:pt>
                <c:pt idx="7184">
                  <c:v>3.5015739595863424</c:v>
                </c:pt>
                <c:pt idx="7185">
                  <c:v>3.560583504233803</c:v>
                </c:pt>
                <c:pt idx="7186">
                  <c:v>3.562235676149117</c:v>
                </c:pt>
                <c:pt idx="7187">
                  <c:v>3.5615427212677635</c:v>
                </c:pt>
                <c:pt idx="7188">
                  <c:v>3.5543146033586552</c:v>
                </c:pt>
                <c:pt idx="7189">
                  <c:v>3.5481023555657121</c:v>
                </c:pt>
                <c:pt idx="7190">
                  <c:v>4.1156299171315265</c:v>
                </c:pt>
                <c:pt idx="7191">
                  <c:v>3.0989863554862267</c:v>
                </c:pt>
                <c:pt idx="7192">
                  <c:v>3.0930424195644406</c:v>
                </c:pt>
                <c:pt idx="7193">
                  <c:v>3.0938230636514468</c:v>
                </c:pt>
                <c:pt idx="7194">
                  <c:v>3.0992383835880362</c:v>
                </c:pt>
                <c:pt idx="7195">
                  <c:v>2.8953889711498677</c:v>
                </c:pt>
                <c:pt idx="7196">
                  <c:v>2.8895258924008638</c:v>
                </c:pt>
                <c:pt idx="7197">
                  <c:v>2.88506195312939</c:v>
                </c:pt>
                <c:pt idx="7198">
                  <c:v>2.8813057252139163</c:v>
                </c:pt>
                <c:pt idx="7199">
                  <c:v>2.8716032373582632</c:v>
                </c:pt>
                <c:pt idx="7200">
                  <c:v>3.1484607809821119</c:v>
                </c:pt>
                <c:pt idx="7201">
                  <c:v>3.1174226354273613</c:v>
                </c:pt>
                <c:pt idx="7202">
                  <c:v>3.1136187367138266</c:v>
                </c:pt>
                <c:pt idx="7203">
                  <c:v>3.1153554449354774</c:v>
                </c:pt>
                <c:pt idx="7204">
                  <c:v>3.100390356614636</c:v>
                </c:pt>
                <c:pt idx="7205">
                  <c:v>3.0968082759991651</c:v>
                </c:pt>
                <c:pt idx="7206">
                  <c:v>3.9190537854508221</c:v>
                </c:pt>
                <c:pt idx="7207">
                  <c:v>3.9227104144414926</c:v>
                </c:pt>
                <c:pt idx="7208">
                  <c:v>3.9260891876370594</c:v>
                </c:pt>
                <c:pt idx="7209">
                  <c:v>3.9363084564172155</c:v>
                </c:pt>
                <c:pt idx="7210">
                  <c:v>3.941541956794782</c:v>
                </c:pt>
                <c:pt idx="7211">
                  <c:v>3.9450591411973712</c:v>
                </c:pt>
                <c:pt idx="7212">
                  <c:v>3.9496267285440605</c:v>
                </c:pt>
                <c:pt idx="7213">
                  <c:v>3.939515568618305</c:v>
                </c:pt>
                <c:pt idx="7214">
                  <c:v>3.9386707869257562</c:v>
                </c:pt>
                <c:pt idx="7215">
                  <c:v>3.9388122577240829</c:v>
                </c:pt>
                <c:pt idx="7216">
                  <c:v>3.9463383977850284</c:v>
                </c:pt>
                <c:pt idx="7217">
                  <c:v>4.3163585855047</c:v>
                </c:pt>
                <c:pt idx="7218">
                  <c:v>4.3179586330005684</c:v>
                </c:pt>
                <c:pt idx="7219">
                  <c:v>4.3160727323850718</c:v>
                </c:pt>
                <c:pt idx="7220">
                  <c:v>4.3008322942821193</c:v>
                </c:pt>
                <c:pt idx="7221">
                  <c:v>3.9212088600622517</c:v>
                </c:pt>
                <c:pt idx="7222">
                  <c:v>3.8717381572165679</c:v>
                </c:pt>
                <c:pt idx="7223">
                  <c:v>3.8622119668803121</c:v>
                </c:pt>
                <c:pt idx="7224">
                  <c:v>3.8563007689810984</c:v>
                </c:pt>
                <c:pt idx="7225">
                  <c:v>3.8552970784420704</c:v>
                </c:pt>
                <c:pt idx="7226">
                  <c:v>4.0286524382258939</c:v>
                </c:pt>
                <c:pt idx="7227">
                  <c:v>4.0560872413484486</c:v>
                </c:pt>
                <c:pt idx="7228">
                  <c:v>4.0649388071655705</c:v>
                </c:pt>
                <c:pt idx="7229">
                  <c:v>4.3250841124561834</c:v>
                </c:pt>
                <c:pt idx="7230">
                  <c:v>4.356420782790325</c:v>
                </c:pt>
                <c:pt idx="7231">
                  <c:v>4.092185921786168</c:v>
                </c:pt>
                <c:pt idx="7232">
                  <c:v>4.0913052019392353</c:v>
                </c:pt>
                <c:pt idx="7233">
                  <c:v>4.0996913371625858</c:v>
                </c:pt>
                <c:pt idx="7234">
                  <c:v>4.085221123671495</c:v>
                </c:pt>
                <c:pt idx="7235">
                  <c:v>4.0904650007172423</c:v>
                </c:pt>
                <c:pt idx="7236">
                  <c:v>4.0954340470975161</c:v>
                </c:pt>
                <c:pt idx="7237">
                  <c:v>3.2496758056713819</c:v>
                </c:pt>
                <c:pt idx="7238">
                  <c:v>3.2503902349843643</c:v>
                </c:pt>
                <c:pt idx="7239">
                  <c:v>3.2469558334873119</c:v>
                </c:pt>
                <c:pt idx="7240">
                  <c:v>3.2464884366665165</c:v>
                </c:pt>
                <c:pt idx="7241">
                  <c:v>3.3241550820158827</c:v>
                </c:pt>
                <c:pt idx="7242">
                  <c:v>3.3255650634053464</c:v>
                </c:pt>
                <c:pt idx="7243">
                  <c:v>3.3312195253589483</c:v>
                </c:pt>
                <c:pt idx="7244">
                  <c:v>3.3442503059898248</c:v>
                </c:pt>
                <c:pt idx="7245">
                  <c:v>3.5678346090628956</c:v>
                </c:pt>
                <c:pt idx="7246">
                  <c:v>3.5710996157045236</c:v>
                </c:pt>
                <c:pt idx="7247">
                  <c:v>3.5796958635261173</c:v>
                </c:pt>
                <c:pt idx="7248">
                  <c:v>2.9809748746019284</c:v>
                </c:pt>
                <c:pt idx="7249">
                  <c:v>2.9858960703623083</c:v>
                </c:pt>
                <c:pt idx="7250">
                  <c:v>2.9903688945206039</c:v>
                </c:pt>
                <c:pt idx="7251">
                  <c:v>2.9946070393694031</c:v>
                </c:pt>
                <c:pt idx="7252">
                  <c:v>3.3327621431100001</c:v>
                </c:pt>
                <c:pt idx="7253">
                  <c:v>3.3378672395564166</c:v>
                </c:pt>
                <c:pt idx="7254">
                  <c:v>3.3433197227192757</c:v>
                </c:pt>
                <c:pt idx="7255">
                  <c:v>3.3423845089462088</c:v>
                </c:pt>
                <c:pt idx="7256">
                  <c:v>3.3406542002950284</c:v>
                </c:pt>
                <c:pt idx="7257">
                  <c:v>3.3404974592120351</c:v>
                </c:pt>
                <c:pt idx="7258">
                  <c:v>3.3361428867105474</c:v>
                </c:pt>
                <c:pt idx="7259">
                  <c:v>3.3305352234472139</c:v>
                </c:pt>
                <c:pt idx="7260">
                  <c:v>2.886800707073256</c:v>
                </c:pt>
                <c:pt idx="7261">
                  <c:v>2.8912732661054266</c:v>
                </c:pt>
                <c:pt idx="7262">
                  <c:v>2.8959064494455293</c:v>
                </c:pt>
                <c:pt idx="7263">
                  <c:v>2.8998977663826722</c:v>
                </c:pt>
                <c:pt idx="7264">
                  <c:v>2.9298623527346406</c:v>
                </c:pt>
                <c:pt idx="7265">
                  <c:v>2.949914371187079</c:v>
                </c:pt>
                <c:pt idx="7266">
                  <c:v>2.9491286609833165</c:v>
                </c:pt>
                <c:pt idx="7267">
                  <c:v>2.943931134244087</c:v>
                </c:pt>
                <c:pt idx="7268">
                  <c:v>2.9463397133929199</c:v>
                </c:pt>
                <c:pt idx="7269">
                  <c:v>2.9538663778219725</c:v>
                </c:pt>
                <c:pt idx="7270">
                  <c:v>2.9490056370660627</c:v>
                </c:pt>
                <c:pt idx="7271">
                  <c:v>2.9553775727894789</c:v>
                </c:pt>
                <c:pt idx="7272">
                  <c:v>2.8308925613644593</c:v>
                </c:pt>
                <c:pt idx="7273">
                  <c:v>2.8332114293191255</c:v>
                </c:pt>
                <c:pt idx="7274">
                  <c:v>2.8348411281192583</c:v>
                </c:pt>
                <c:pt idx="7275">
                  <c:v>2.8306427469380355</c:v>
                </c:pt>
                <c:pt idx="7276">
                  <c:v>2.3864422263774339</c:v>
                </c:pt>
                <c:pt idx="7277">
                  <c:v>2.3810173863643804</c:v>
                </c:pt>
                <c:pt idx="7278">
                  <c:v>2.3746851394706874</c:v>
                </c:pt>
                <c:pt idx="7279">
                  <c:v>2.3738578696417338</c:v>
                </c:pt>
                <c:pt idx="7280">
                  <c:v>2.420979439528709</c:v>
                </c:pt>
                <c:pt idx="7281">
                  <c:v>2.4774452230294992</c:v>
                </c:pt>
                <c:pt idx="7282">
                  <c:v>2.522570262501878</c:v>
                </c:pt>
                <c:pt idx="7283">
                  <c:v>1.9224974348120243</c:v>
                </c:pt>
                <c:pt idx="7284">
                  <c:v>1.9209775067601143</c:v>
                </c:pt>
                <c:pt idx="7285">
                  <c:v>1.9671508776828426</c:v>
                </c:pt>
                <c:pt idx="7286">
                  <c:v>2.0086744354586163</c:v>
                </c:pt>
                <c:pt idx="7287">
                  <c:v>2.0447394257004978</c:v>
                </c:pt>
                <c:pt idx="7288">
                  <c:v>2.0802965409354468</c:v>
                </c:pt>
                <c:pt idx="7289">
                  <c:v>2.0844735192146651</c:v>
                </c:pt>
                <c:pt idx="7290">
                  <c:v>2.0711386323397774</c:v>
                </c:pt>
                <c:pt idx="7291">
                  <c:v>2.0619117726940859</c:v>
                </c:pt>
                <c:pt idx="7292">
                  <c:v>2.0657015152039837</c:v>
                </c:pt>
                <c:pt idx="7293">
                  <c:v>2.0752939493971958</c:v>
                </c:pt>
                <c:pt idx="7294">
                  <c:v>2.0679028583762271</c:v>
                </c:pt>
                <c:pt idx="7295">
                  <c:v>2.0315966654520636</c:v>
                </c:pt>
                <c:pt idx="7296">
                  <c:v>1.9943357903656587</c:v>
                </c:pt>
                <c:pt idx="7297">
                  <c:v>1.9873156799420677</c:v>
                </c:pt>
                <c:pt idx="7298">
                  <c:v>2.6594482385742779</c:v>
                </c:pt>
                <c:pt idx="7299">
                  <c:v>2.6454928831084104</c:v>
                </c:pt>
                <c:pt idx="7300">
                  <c:v>2.6350419446038309</c:v>
                </c:pt>
                <c:pt idx="7301">
                  <c:v>2.6245622996272768</c:v>
                </c:pt>
                <c:pt idx="7302">
                  <c:v>2.6098927307225286</c:v>
                </c:pt>
                <c:pt idx="7303">
                  <c:v>2.6004200434001365</c:v>
                </c:pt>
                <c:pt idx="7304">
                  <c:v>2.8282895011943787</c:v>
                </c:pt>
                <c:pt idx="7305">
                  <c:v>2.8175504505830147</c:v>
                </c:pt>
                <c:pt idx="7306">
                  <c:v>2.8061817069820636</c:v>
                </c:pt>
                <c:pt idx="7307">
                  <c:v>2.793562966481741</c:v>
                </c:pt>
                <c:pt idx="7308">
                  <c:v>2.7802043479681147</c:v>
                </c:pt>
                <c:pt idx="7309">
                  <c:v>2.7660248317509417</c:v>
                </c:pt>
                <c:pt idx="7310">
                  <c:v>2.7505916286743872</c:v>
                </c:pt>
                <c:pt idx="7311">
                  <c:v>2.7394225732749806</c:v>
                </c:pt>
                <c:pt idx="7312">
                  <c:v>2.7191505571117478</c:v>
                </c:pt>
                <c:pt idx="7313">
                  <c:v>2.6996019070873674</c:v>
                </c:pt>
                <c:pt idx="7314">
                  <c:v>2.6443837050525643</c:v>
                </c:pt>
                <c:pt idx="7315">
                  <c:v>2.6392610780064003</c:v>
                </c:pt>
                <c:pt idx="7316">
                  <c:v>2.6289949898609053</c:v>
                </c:pt>
                <c:pt idx="7317">
                  <c:v>2.6158556843542642</c:v>
                </c:pt>
                <c:pt idx="7318">
                  <c:v>2.6012986717540532</c:v>
                </c:pt>
                <c:pt idx="7319">
                  <c:v>2.585920235329445</c:v>
                </c:pt>
                <c:pt idx="7320">
                  <c:v>2.5856192907293032</c:v>
                </c:pt>
                <c:pt idx="7321">
                  <c:v>2.5963583482907007</c:v>
                </c:pt>
                <c:pt idx="7322">
                  <c:v>2.6018834368972308</c:v>
                </c:pt>
                <c:pt idx="7323">
                  <c:v>2.6014304774780381</c:v>
                </c:pt>
                <c:pt idx="7324">
                  <c:v>2.5846853214577701</c:v>
                </c:pt>
                <c:pt idx="7325">
                  <c:v>2.5933939359889671</c:v>
                </c:pt>
                <c:pt idx="7326">
                  <c:v>2.5899483082045069</c:v>
                </c:pt>
                <c:pt idx="7327">
                  <c:v>2.5868233816601758</c:v>
                </c:pt>
                <c:pt idx="7328">
                  <c:v>2.5718823058047762</c:v>
                </c:pt>
                <c:pt idx="7329">
                  <c:v>1.5896374529350961</c:v>
                </c:pt>
                <c:pt idx="7330">
                  <c:v>3.1969978123805589</c:v>
                </c:pt>
                <c:pt idx="7331">
                  <c:v>3.1953311123957979</c:v>
                </c:pt>
                <c:pt idx="7332">
                  <c:v>3.1956484795805262</c:v>
                </c:pt>
                <c:pt idx="7333">
                  <c:v>3.195266556724532</c:v>
                </c:pt>
                <c:pt idx="7334">
                  <c:v>3.1954422595218186</c:v>
                </c:pt>
                <c:pt idx="7335">
                  <c:v>2.9993804545377616</c:v>
                </c:pt>
                <c:pt idx="7336">
                  <c:v>3.0016492698442825</c:v>
                </c:pt>
                <c:pt idx="7337">
                  <c:v>3.0035567462259287</c:v>
                </c:pt>
                <c:pt idx="7338">
                  <c:v>3.0055107349739045</c:v>
                </c:pt>
                <c:pt idx="7339">
                  <c:v>3.0240366606946245</c:v>
                </c:pt>
                <c:pt idx="7340">
                  <c:v>3.037010171771402</c:v>
                </c:pt>
                <c:pt idx="7341">
                  <c:v>3.0487372158395787</c:v>
                </c:pt>
                <c:pt idx="7342">
                  <c:v>3.05981550887092</c:v>
                </c:pt>
                <c:pt idx="7343">
                  <c:v>3.0770618798652665</c:v>
                </c:pt>
                <c:pt idx="7344">
                  <c:v>3.0927925422878668</c:v>
                </c:pt>
                <c:pt idx="7345">
                  <c:v>3.1077113917082602</c:v>
                </c:pt>
                <c:pt idx="7346">
                  <c:v>3.1462168640016106</c:v>
                </c:pt>
                <c:pt idx="7347">
                  <c:v>3.332310596637567</c:v>
                </c:pt>
                <c:pt idx="7348">
                  <c:v>3.3484715742511284</c:v>
                </c:pt>
                <c:pt idx="7349">
                  <c:v>3.3644875391923743</c:v>
                </c:pt>
                <c:pt idx="7350">
                  <c:v>3.375002254731128</c:v>
                </c:pt>
                <c:pt idx="7351">
                  <c:v>3.3791366432367429</c:v>
                </c:pt>
                <c:pt idx="7352">
                  <c:v>3.3882555695733667</c:v>
                </c:pt>
                <c:pt idx="7353">
                  <c:v>3.5550583372242719</c:v>
                </c:pt>
                <c:pt idx="7354">
                  <c:v>3.5591557673674741</c:v>
                </c:pt>
                <c:pt idx="7355">
                  <c:v>3.5656293670759349</c:v>
                </c:pt>
                <c:pt idx="7356">
                  <c:v>3.5714289635409031</c:v>
                </c:pt>
                <c:pt idx="7357">
                  <c:v>3.7174058450414855</c:v>
                </c:pt>
                <c:pt idx="7358">
                  <c:v>3.7333118471186753</c:v>
                </c:pt>
                <c:pt idx="7359">
                  <c:v>3.7498454876509104</c:v>
                </c:pt>
                <c:pt idx="7360">
                  <c:v>3.7825737052137205</c:v>
                </c:pt>
                <c:pt idx="7361">
                  <c:v>2.9488628835765018</c:v>
                </c:pt>
                <c:pt idx="7362">
                  <c:v>2.9434064452841229</c:v>
                </c:pt>
                <c:pt idx="7363">
                  <c:v>2.9427386312092172</c:v>
                </c:pt>
                <c:pt idx="7364">
                  <c:v>2.9490493939445623</c:v>
                </c:pt>
                <c:pt idx="7365">
                  <c:v>2.9526665183098144</c:v>
                </c:pt>
                <c:pt idx="7366">
                  <c:v>2.9561518122332435</c:v>
                </c:pt>
                <c:pt idx="7367">
                  <c:v>2.9424926260174824</c:v>
                </c:pt>
                <c:pt idx="7368">
                  <c:v>3.1828485197608622</c:v>
                </c:pt>
                <c:pt idx="7369">
                  <c:v>3.1781649369292766</c:v>
                </c:pt>
                <c:pt idx="7370">
                  <c:v>3.1809340831714192</c:v>
                </c:pt>
                <c:pt idx="7371">
                  <c:v>3.1848182170497465</c:v>
                </c:pt>
                <c:pt idx="7372">
                  <c:v>3.1818180200160748</c:v>
                </c:pt>
                <c:pt idx="7373">
                  <c:v>3.1853724368933203</c:v>
                </c:pt>
                <c:pt idx="7374">
                  <c:v>3.1847792033454412</c:v>
                </c:pt>
                <c:pt idx="7375">
                  <c:v>3.1850168712799762</c:v>
                </c:pt>
                <c:pt idx="7376">
                  <c:v>3.1840515890647074</c:v>
                </c:pt>
                <c:pt idx="7377">
                  <c:v>3.1659997972185963</c:v>
                </c:pt>
                <c:pt idx="7378">
                  <c:v>3.1664128069932485</c:v>
                </c:pt>
                <c:pt idx="7379">
                  <c:v>3.1673558371710908</c:v>
                </c:pt>
                <c:pt idx="7380">
                  <c:v>3.1671704219356624</c:v>
                </c:pt>
                <c:pt idx="7381">
                  <c:v>3.1676729290829826</c:v>
                </c:pt>
                <c:pt idx="7382">
                  <c:v>3.167657013717303</c:v>
                </c:pt>
                <c:pt idx="7383">
                  <c:v>3.3824658890105161</c:v>
                </c:pt>
                <c:pt idx="7384">
                  <c:v>3.1677720803139051</c:v>
                </c:pt>
                <c:pt idx="7385">
                  <c:v>3.1670713734691551</c:v>
                </c:pt>
                <c:pt idx="7386">
                  <c:v>3.1610065371519132</c:v>
                </c:pt>
                <c:pt idx="7387">
                  <c:v>3.160237715261601</c:v>
                </c:pt>
                <c:pt idx="7388">
                  <c:v>2.9020041240026684</c:v>
                </c:pt>
                <c:pt idx="7389">
                  <c:v>2.9016514325478151</c:v>
                </c:pt>
                <c:pt idx="7390">
                  <c:v>2.900720955057059</c:v>
                </c:pt>
                <c:pt idx="7391">
                  <c:v>3.1412896935885275</c:v>
                </c:pt>
                <c:pt idx="7392">
                  <c:v>3.142928483676553</c:v>
                </c:pt>
                <c:pt idx="7393">
                  <c:v>3.1523408877567043</c:v>
                </c:pt>
                <c:pt idx="7394">
                  <c:v>3.3719813062740509</c:v>
                </c:pt>
                <c:pt idx="7395">
                  <c:v>3.371568221176779</c:v>
                </c:pt>
                <c:pt idx="7396">
                  <c:v>3.3725244353878097</c:v>
                </c:pt>
                <c:pt idx="7397">
                  <c:v>3.3724479987402067</c:v>
                </c:pt>
                <c:pt idx="7398">
                  <c:v>3.3719252200078702</c:v>
                </c:pt>
                <c:pt idx="7399">
                  <c:v>3.1558554556824494</c:v>
                </c:pt>
                <c:pt idx="7400">
                  <c:v>3.1681414382496698</c:v>
                </c:pt>
                <c:pt idx="7401">
                  <c:v>3.1618151041256062</c:v>
                </c:pt>
                <c:pt idx="7402">
                  <c:v>3.3781604101560783</c:v>
                </c:pt>
                <c:pt idx="7403">
                  <c:v>3.3809925294965608</c:v>
                </c:pt>
                <c:pt idx="7404">
                  <c:v>3.3810428795622762</c:v>
                </c:pt>
                <c:pt idx="7405">
                  <c:v>3.3752735407602974</c:v>
                </c:pt>
                <c:pt idx="7406">
                  <c:v>3.3765751900416179</c:v>
                </c:pt>
                <c:pt idx="7407">
                  <c:v>3.3777295583668088</c:v>
                </c:pt>
                <c:pt idx="7408">
                  <c:v>3.3768467584935102</c:v>
                </c:pt>
                <c:pt idx="7409">
                  <c:v>3.1617642708158242</c:v>
                </c:pt>
                <c:pt idx="7410">
                  <c:v>3.1618388667477104</c:v>
                </c:pt>
                <c:pt idx="7411">
                  <c:v>3.1627182049651803</c:v>
                </c:pt>
                <c:pt idx="7412">
                  <c:v>3.1635102145290781</c:v>
                </c:pt>
                <c:pt idx="7413">
                  <c:v>3.1638857572155867</c:v>
                </c:pt>
                <c:pt idx="7414">
                  <c:v>2.9023417469599155</c:v>
                </c:pt>
                <c:pt idx="7415">
                  <c:v>2.9030543778251672</c:v>
                </c:pt>
                <c:pt idx="7416">
                  <c:v>2.9033564839499499</c:v>
                </c:pt>
                <c:pt idx="7417">
                  <c:v>3.779692045759349</c:v>
                </c:pt>
                <c:pt idx="7418">
                  <c:v>3.7701161799019069</c:v>
                </c:pt>
                <c:pt idx="7419">
                  <c:v>3.7341121512487612</c:v>
                </c:pt>
                <c:pt idx="7420">
                  <c:v>3.7259540784824012</c:v>
                </c:pt>
                <c:pt idx="7421">
                  <c:v>3.7184254479584</c:v>
                </c:pt>
                <c:pt idx="7422">
                  <c:v>3.5386583798182802</c:v>
                </c:pt>
                <c:pt idx="7423">
                  <c:v>3.5328119759436571</c:v>
                </c:pt>
                <c:pt idx="7424">
                  <c:v>3.5128081128622273</c:v>
                </c:pt>
                <c:pt idx="7425">
                  <c:v>3.3034047433263356</c:v>
                </c:pt>
                <c:pt idx="7426">
                  <c:v>3.2908180174718962</c:v>
                </c:pt>
                <c:pt idx="7427">
                  <c:v>4.0749281547560035</c:v>
                </c:pt>
                <c:pt idx="7428">
                  <c:v>4.0698154625328762</c:v>
                </c:pt>
                <c:pt idx="7429">
                  <c:v>4.0709721392667353</c:v>
                </c:pt>
                <c:pt idx="7430">
                  <c:v>4.0652077010949466</c:v>
                </c:pt>
                <c:pt idx="7431">
                  <c:v>4.0315851397266034</c:v>
                </c:pt>
                <c:pt idx="7432">
                  <c:v>4.0318429738034727</c:v>
                </c:pt>
                <c:pt idx="7433">
                  <c:v>3.8839244021099351</c:v>
                </c:pt>
                <c:pt idx="7434">
                  <c:v>3.8776921768786106</c:v>
                </c:pt>
                <c:pt idx="7435">
                  <c:v>3.8775752331869198</c:v>
                </c:pt>
                <c:pt idx="7436">
                  <c:v>3.8855603541776258</c:v>
                </c:pt>
                <c:pt idx="7437">
                  <c:v>3.8847034640560545</c:v>
                </c:pt>
                <c:pt idx="7438">
                  <c:v>3.881399926329308</c:v>
                </c:pt>
                <c:pt idx="7439">
                  <c:v>3.8792307375869886</c:v>
                </c:pt>
                <c:pt idx="7440">
                  <c:v>3.8770584510947197</c:v>
                </c:pt>
                <c:pt idx="7441">
                  <c:v>3.8734429996193946</c:v>
                </c:pt>
                <c:pt idx="7442">
                  <c:v>3.8698540466560836</c:v>
                </c:pt>
                <c:pt idx="7443">
                  <c:v>3.8659039636788655</c:v>
                </c:pt>
                <c:pt idx="7444">
                  <c:v>4.1157399211532653</c:v>
                </c:pt>
                <c:pt idx="7445">
                  <c:v>4.1617996234659032</c:v>
                </c:pt>
                <c:pt idx="7446">
                  <c:v>4.3385286762935973</c:v>
                </c:pt>
                <c:pt idx="7447">
                  <c:v>4.334609409456835</c:v>
                </c:pt>
                <c:pt idx="7448">
                  <c:v>3.6954691121755872</c:v>
                </c:pt>
                <c:pt idx="7449">
                  <c:v>3.7020230305450745</c:v>
                </c:pt>
                <c:pt idx="7450">
                  <c:v>3.7329690490709448</c:v>
                </c:pt>
                <c:pt idx="7451">
                  <c:v>3.7381366370912485</c:v>
                </c:pt>
                <c:pt idx="7452">
                  <c:v>3.7455914183794738</c:v>
                </c:pt>
                <c:pt idx="7453">
                  <c:v>3.7460500071602176</c:v>
                </c:pt>
                <c:pt idx="7454">
                  <c:v>3.9525740237446465</c:v>
                </c:pt>
                <c:pt idx="7455">
                  <c:v>3.9432910701837245</c:v>
                </c:pt>
                <c:pt idx="7456">
                  <c:v>3.9431781708601843</c:v>
                </c:pt>
                <c:pt idx="7457">
                  <c:v>4.271680122662298</c:v>
                </c:pt>
                <c:pt idx="7458">
                  <c:v>3.5767356233398782</c:v>
                </c:pt>
                <c:pt idx="7459">
                  <c:v>3.5797307496952118</c:v>
                </c:pt>
                <c:pt idx="7460">
                  <c:v>3.5838988386987407</c:v>
                </c:pt>
                <c:pt idx="7461">
                  <c:v>3.5793090753529837</c:v>
                </c:pt>
                <c:pt idx="7462">
                  <c:v>3.5710310481608327</c:v>
                </c:pt>
                <c:pt idx="7463">
                  <c:v>3.5715723154643459</c:v>
                </c:pt>
                <c:pt idx="7464">
                  <c:v>3.5583410306439411</c:v>
                </c:pt>
                <c:pt idx="7465">
                  <c:v>3.5480181285200523</c:v>
                </c:pt>
                <c:pt idx="7466">
                  <c:v>3.5376457413627218</c:v>
                </c:pt>
                <c:pt idx="7467">
                  <c:v>3.540028304455153</c:v>
                </c:pt>
                <c:pt idx="7468">
                  <c:v>3.5316967771602514</c:v>
                </c:pt>
                <c:pt idx="7469">
                  <c:v>3.5283327440291914</c:v>
                </c:pt>
                <c:pt idx="7470">
                  <c:v>3.5140271500509708</c:v>
                </c:pt>
                <c:pt idx="7471">
                  <c:v>3.5044106167334039</c:v>
                </c:pt>
                <c:pt idx="7472">
                  <c:v>3.3777027944800579</c:v>
                </c:pt>
                <c:pt idx="7473">
                  <c:v>3.7901379233745076</c:v>
                </c:pt>
                <c:pt idx="7474">
                  <c:v>3.7895968043847188</c:v>
                </c:pt>
                <c:pt idx="7475">
                  <c:v>3.548285219258783</c:v>
                </c:pt>
                <c:pt idx="7476">
                  <c:v>3.4883587555027207</c:v>
                </c:pt>
                <c:pt idx="7477">
                  <c:v>3.3499657512824941</c:v>
                </c:pt>
                <c:pt idx="7478">
                  <c:v>3.3360179645045971</c:v>
                </c:pt>
                <c:pt idx="7479">
                  <c:v>3.3350249448273885</c:v>
                </c:pt>
                <c:pt idx="7480">
                  <c:v>3.3381852266455891</c:v>
                </c:pt>
                <c:pt idx="7481">
                  <c:v>3.3410916833599473</c:v>
                </c:pt>
                <c:pt idx="7482">
                  <c:v>3.3376831370918012</c:v>
                </c:pt>
                <c:pt idx="7483">
                  <c:v>3.3187372893702656</c:v>
                </c:pt>
                <c:pt idx="7484">
                  <c:v>3.3076269126604396</c:v>
                </c:pt>
                <c:pt idx="7485">
                  <c:v>3.0652233475482884</c:v>
                </c:pt>
                <c:pt idx="7486">
                  <c:v>3.0843222030905579</c:v>
                </c:pt>
                <c:pt idx="7487">
                  <c:v>3.1516047341591937</c:v>
                </c:pt>
                <c:pt idx="7488">
                  <c:v>2.6175653144998119</c:v>
                </c:pt>
                <c:pt idx="7489">
                  <c:v>2.6168779543384177</c:v>
                </c:pt>
                <c:pt idx="7490">
                  <c:v>2.6239149639582577</c:v>
                </c:pt>
                <c:pt idx="7491">
                  <c:v>2.6204372950678589</c:v>
                </c:pt>
                <c:pt idx="7492">
                  <c:v>2.6187520953569012</c:v>
                </c:pt>
                <c:pt idx="7493">
                  <c:v>2.620018575748631</c:v>
                </c:pt>
                <c:pt idx="7494">
                  <c:v>2.6172932196131828</c:v>
                </c:pt>
                <c:pt idx="7495">
                  <c:v>2.6234865829138725</c:v>
                </c:pt>
                <c:pt idx="7496">
                  <c:v>2.6225348897250642</c:v>
                </c:pt>
                <c:pt idx="7497">
                  <c:v>2.6265732383891427</c:v>
                </c:pt>
                <c:pt idx="7498">
                  <c:v>2.6269063368179948</c:v>
                </c:pt>
                <c:pt idx="7499">
                  <c:v>2.6323019437998418</c:v>
                </c:pt>
                <c:pt idx="7500">
                  <c:v>2.6346307189585523</c:v>
                </c:pt>
                <c:pt idx="7501">
                  <c:v>2.6492867401385283</c:v>
                </c:pt>
                <c:pt idx="7502">
                  <c:v>2.6493958794591581</c:v>
                </c:pt>
                <c:pt idx="7503">
                  <c:v>2.7220709801186267</c:v>
                </c:pt>
                <c:pt idx="7504">
                  <c:v>1.5471923543409503</c:v>
                </c:pt>
                <c:pt idx="7505">
                  <c:v>1.5453954774905316</c:v>
                </c:pt>
                <c:pt idx="7506">
                  <c:v>2.9165282804693233</c:v>
                </c:pt>
                <c:pt idx="7507">
                  <c:v>2.9165784660953027</c:v>
                </c:pt>
                <c:pt idx="7508">
                  <c:v>2.9250777714540659</c:v>
                </c:pt>
                <c:pt idx="7509">
                  <c:v>2.9323347619264806</c:v>
                </c:pt>
                <c:pt idx="7510">
                  <c:v>2.9553747619810253</c:v>
                </c:pt>
                <c:pt idx="7511">
                  <c:v>2.9601161020315865</c:v>
                </c:pt>
                <c:pt idx="7512">
                  <c:v>2.9642330639106214</c:v>
                </c:pt>
                <c:pt idx="7513">
                  <c:v>2.9470781654882248</c:v>
                </c:pt>
                <c:pt idx="7514">
                  <c:v>2.9471687462878076</c:v>
                </c:pt>
                <c:pt idx="7515">
                  <c:v>2.9464508293963831</c:v>
                </c:pt>
                <c:pt idx="7516">
                  <c:v>2.9314254476969017</c:v>
                </c:pt>
                <c:pt idx="7517">
                  <c:v>2.9232782503465828</c:v>
                </c:pt>
                <c:pt idx="7518">
                  <c:v>2.8560696144035429</c:v>
                </c:pt>
                <c:pt idx="7519">
                  <c:v>2.8577341252771973</c:v>
                </c:pt>
                <c:pt idx="7520">
                  <c:v>3.2012877953507606</c:v>
                </c:pt>
                <c:pt idx="7521">
                  <c:v>3.7662719356682013</c:v>
                </c:pt>
                <c:pt idx="7522">
                  <c:v>3.773571376326164</c:v>
                </c:pt>
                <c:pt idx="7523">
                  <c:v>3.7798030414333961</c:v>
                </c:pt>
                <c:pt idx="7524">
                  <c:v>3.9392867963685485</c:v>
                </c:pt>
                <c:pt idx="7525">
                  <c:v>3.9461791886753126</c:v>
                </c:pt>
                <c:pt idx="7526">
                  <c:v>3.9413549332236246</c:v>
                </c:pt>
                <c:pt idx="7527">
                  <c:v>3.9479802496957377</c:v>
                </c:pt>
                <c:pt idx="7528">
                  <c:v>3.9489618763856913</c:v>
                </c:pt>
                <c:pt idx="7529">
                  <c:v>3.9604184479335216</c:v>
                </c:pt>
                <c:pt idx="7530">
                  <c:v>3.9524099490787967</c:v>
                </c:pt>
                <c:pt idx="7531">
                  <c:v>3.9520873095828915</c:v>
                </c:pt>
                <c:pt idx="7532">
                  <c:v>3.942842911471633</c:v>
                </c:pt>
                <c:pt idx="7533">
                  <c:v>3.9441801611625227</c:v>
                </c:pt>
                <c:pt idx="7534">
                  <c:v>3.9456351107335501</c:v>
                </c:pt>
                <c:pt idx="7535">
                  <c:v>3.9464327177056018</c:v>
                </c:pt>
                <c:pt idx="7536">
                  <c:v>3.9333796001798427</c:v>
                </c:pt>
                <c:pt idx="7537">
                  <c:v>3.3763132592278033</c:v>
                </c:pt>
                <c:pt idx="7538">
                  <c:v>3.3820201067465421</c:v>
                </c:pt>
                <c:pt idx="7539">
                  <c:v>3.3798458782099305</c:v>
                </c:pt>
                <c:pt idx="7540">
                  <c:v>3.3899002592634617</c:v>
                </c:pt>
                <c:pt idx="7541">
                  <c:v>3.3823980306105721</c:v>
                </c:pt>
                <c:pt idx="7542">
                  <c:v>3.3758771939007768</c:v>
                </c:pt>
                <c:pt idx="7543">
                  <c:v>3.3634892242490748</c:v>
                </c:pt>
                <c:pt idx="7544">
                  <c:v>3.375621892572743</c:v>
                </c:pt>
                <c:pt idx="7545">
                  <c:v>3.3759433853676613</c:v>
                </c:pt>
                <c:pt idx="7546">
                  <c:v>3.3312362289683266</c:v>
                </c:pt>
                <c:pt idx="7547">
                  <c:v>3.3359329319268629</c:v>
                </c:pt>
                <c:pt idx="7548">
                  <c:v>3.3332081683761072</c:v>
                </c:pt>
                <c:pt idx="7549">
                  <c:v>3.3380637728269669</c:v>
                </c:pt>
                <c:pt idx="7550">
                  <c:v>3.3378957269134935</c:v>
                </c:pt>
                <c:pt idx="7551">
                  <c:v>3.0399463822445392</c:v>
                </c:pt>
                <c:pt idx="7552">
                  <c:v>2.0996203078774998</c:v>
                </c:pt>
                <c:pt idx="7553">
                  <c:v>2.0962066793140783</c:v>
                </c:pt>
                <c:pt idx="7554">
                  <c:v>2.0963896642339481</c:v>
                </c:pt>
                <c:pt idx="7555">
                  <c:v>1.2930002496188453</c:v>
                </c:pt>
                <c:pt idx="7556">
                  <c:v>1.2915527523581036</c:v>
                </c:pt>
                <c:pt idx="7557">
                  <c:v>1.289397654362622</c:v>
                </c:pt>
                <c:pt idx="7558">
                  <c:v>1.2827199342621092</c:v>
                </c:pt>
                <c:pt idx="7559">
                  <c:v>1.2864092506693434</c:v>
                </c:pt>
                <c:pt idx="7560">
                  <c:v>1.2945444424753398</c:v>
                </c:pt>
                <c:pt idx="7561">
                  <c:v>1.2964146881062373</c:v>
                </c:pt>
                <c:pt idx="7562">
                  <c:v>1.2991491751929503</c:v>
                </c:pt>
                <c:pt idx="7563">
                  <c:v>1.3000565384899685</c:v>
                </c:pt>
                <c:pt idx="7564">
                  <c:v>1.3021245241173145</c:v>
                </c:pt>
                <c:pt idx="7565">
                  <c:v>1.3063231332810896</c:v>
                </c:pt>
                <c:pt idx="7566">
                  <c:v>1.3094031808296998</c:v>
                </c:pt>
                <c:pt idx="7567">
                  <c:v>1.3131052677082735</c:v>
                </c:pt>
                <c:pt idx="7568">
                  <c:v>1.3237362709954579</c:v>
                </c:pt>
                <c:pt idx="7569">
                  <c:v>1.3232589509446706</c:v>
                </c:pt>
                <c:pt idx="7570">
                  <c:v>1.3387745854444606</c:v>
                </c:pt>
                <c:pt idx="7571">
                  <c:v>2.175646443689021</c:v>
                </c:pt>
                <c:pt idx="7572">
                  <c:v>2.1638382674599281</c:v>
                </c:pt>
                <c:pt idx="7573">
                  <c:v>2.1495229783682488</c:v>
                </c:pt>
                <c:pt idx="7574">
                  <c:v>2.143206213521097</c:v>
                </c:pt>
                <c:pt idx="7575">
                  <c:v>2.1394253442720741</c:v>
                </c:pt>
                <c:pt idx="7576">
                  <c:v>2.135033324171649</c:v>
                </c:pt>
                <c:pt idx="7577">
                  <c:v>2.1923544375441577</c:v>
                </c:pt>
                <c:pt idx="7578">
                  <c:v>2.1896411383504315</c:v>
                </c:pt>
                <c:pt idx="7579">
                  <c:v>2.1935643424972602</c:v>
                </c:pt>
                <c:pt idx="7580">
                  <c:v>2.1956489813027682</c:v>
                </c:pt>
                <c:pt idx="7581">
                  <c:v>2.195571122325644</c:v>
                </c:pt>
                <c:pt idx="7582">
                  <c:v>2.1642876212887101</c:v>
                </c:pt>
                <c:pt idx="7583">
                  <c:v>2.1638343666942892</c:v>
                </c:pt>
                <c:pt idx="7584">
                  <c:v>2.1685076441862199</c:v>
                </c:pt>
                <c:pt idx="7585">
                  <c:v>2.1661380721180299</c:v>
                </c:pt>
                <c:pt idx="7586">
                  <c:v>2.1643929106595712</c:v>
                </c:pt>
                <c:pt idx="7587">
                  <c:v>2.1693746031849042</c:v>
                </c:pt>
                <c:pt idx="7588">
                  <c:v>2.8315915793235367</c:v>
                </c:pt>
                <c:pt idx="7589">
                  <c:v>2.8419761610855341</c:v>
                </c:pt>
                <c:pt idx="7590">
                  <c:v>2.851980306526178</c:v>
                </c:pt>
                <c:pt idx="7591">
                  <c:v>2.9582095207278822</c:v>
                </c:pt>
                <c:pt idx="7592">
                  <c:v>2.9966597852682768</c:v>
                </c:pt>
                <c:pt idx="7593">
                  <c:v>3.0075189495283858</c:v>
                </c:pt>
                <c:pt idx="7594">
                  <c:v>3.0131144707536937</c:v>
                </c:pt>
                <c:pt idx="7595">
                  <c:v>3.053642340089012</c:v>
                </c:pt>
                <c:pt idx="7596">
                  <c:v>3.0448462112605186</c:v>
                </c:pt>
                <c:pt idx="7597">
                  <c:v>3.0641559777633254</c:v>
                </c:pt>
                <c:pt idx="7598">
                  <c:v>3.0700548795025009</c:v>
                </c:pt>
                <c:pt idx="7599">
                  <c:v>3.0837943794243841</c:v>
                </c:pt>
                <c:pt idx="7600">
                  <c:v>3.089361924487803</c:v>
                </c:pt>
                <c:pt idx="7601">
                  <c:v>3.1013153970184226</c:v>
                </c:pt>
                <c:pt idx="7602">
                  <c:v>2.7071186617809708</c:v>
                </c:pt>
                <c:pt idx="7603">
                  <c:v>2.7256754872549847</c:v>
                </c:pt>
                <c:pt idx="7604">
                  <c:v>2.7287532492273456</c:v>
                </c:pt>
                <c:pt idx="7605">
                  <c:v>2.7305922308911352</c:v>
                </c:pt>
                <c:pt idx="7606">
                  <c:v>2.7323744585114698</c:v>
                </c:pt>
                <c:pt idx="7607">
                  <c:v>2.7338397302467587</c:v>
                </c:pt>
                <c:pt idx="7608">
                  <c:v>3.7879895510818056</c:v>
                </c:pt>
                <c:pt idx="7609">
                  <c:v>3.7950120701917429</c:v>
                </c:pt>
                <c:pt idx="7610">
                  <c:v>3.7918000948361801</c:v>
                </c:pt>
                <c:pt idx="7611">
                  <c:v>3.7892238498057402</c:v>
                </c:pt>
                <c:pt idx="7612">
                  <c:v>3.7885774932218808</c:v>
                </c:pt>
                <c:pt idx="7613">
                  <c:v>3.7883703736527612</c:v>
                </c:pt>
                <c:pt idx="7614">
                  <c:v>3.7854289173373128</c:v>
                </c:pt>
                <c:pt idx="7615">
                  <c:v>3.7848083538910893</c:v>
                </c:pt>
                <c:pt idx="7616">
                  <c:v>3.7838384998633305</c:v>
                </c:pt>
                <c:pt idx="7617">
                  <c:v>3.7194984746646509</c:v>
                </c:pt>
                <c:pt idx="7618">
                  <c:v>3.6998411251949381</c:v>
                </c:pt>
                <c:pt idx="7619">
                  <c:v>3.2672390555958319</c:v>
                </c:pt>
                <c:pt idx="7620">
                  <c:v>3.2626787191814688</c:v>
                </c:pt>
                <c:pt idx="7621">
                  <c:v>3.2318670088472041</c:v>
                </c:pt>
                <c:pt idx="7622">
                  <c:v>3.1975547249193426</c:v>
                </c:pt>
                <c:pt idx="7623">
                  <c:v>3.163540687902473</c:v>
                </c:pt>
                <c:pt idx="7624">
                  <c:v>3.1604458409994196</c:v>
                </c:pt>
                <c:pt idx="7625">
                  <c:v>3.1458480987220443</c:v>
                </c:pt>
                <c:pt idx="7626">
                  <c:v>3.1091190531390134</c:v>
                </c:pt>
                <c:pt idx="7627">
                  <c:v>3.0993355806209264</c:v>
                </c:pt>
                <c:pt idx="7628">
                  <c:v>3.0760742205672003</c:v>
                </c:pt>
                <c:pt idx="7629">
                  <c:v>3.7551615871367963</c:v>
                </c:pt>
                <c:pt idx="7630">
                  <c:v>3.7541861976093442</c:v>
                </c:pt>
                <c:pt idx="7631">
                  <c:v>3.7547038436805509</c:v>
                </c:pt>
                <c:pt idx="7632">
                  <c:v>3.7558738085484662</c:v>
                </c:pt>
                <c:pt idx="7633">
                  <c:v>3.7529433480534493</c:v>
                </c:pt>
                <c:pt idx="7634">
                  <c:v>3.740674853284045</c:v>
                </c:pt>
                <c:pt idx="7635">
                  <c:v>3.7586084371703965</c:v>
                </c:pt>
                <c:pt idx="7636">
                  <c:v>3.7629347398087778</c:v>
                </c:pt>
                <c:pt idx="7637">
                  <c:v>3.8752426959551922</c:v>
                </c:pt>
                <c:pt idx="7638">
                  <c:v>3.8798727947396836</c:v>
                </c:pt>
                <c:pt idx="7639">
                  <c:v>2.1154617401812876</c:v>
                </c:pt>
                <c:pt idx="7640">
                  <c:v>2.9307715328785058</c:v>
                </c:pt>
                <c:pt idx="7641">
                  <c:v>2.9311009143851141</c:v>
                </c:pt>
                <c:pt idx="7642">
                  <c:v>2.9354047718966001</c:v>
                </c:pt>
                <c:pt idx="7643">
                  <c:v>2.9388919300747887</c:v>
                </c:pt>
                <c:pt idx="7644">
                  <c:v>2.9420674257291255</c:v>
                </c:pt>
                <c:pt idx="7645">
                  <c:v>2.9436690411330884</c:v>
                </c:pt>
                <c:pt idx="7646">
                  <c:v>2.9419302844563759</c:v>
                </c:pt>
                <c:pt idx="7647">
                  <c:v>2.9491837783853683</c:v>
                </c:pt>
                <c:pt idx="7648">
                  <c:v>2.9751651993876904</c:v>
                </c:pt>
                <c:pt idx="7649">
                  <c:v>2.9831215254916952</c:v>
                </c:pt>
                <c:pt idx="7650">
                  <c:v>2.9806590309771028</c:v>
                </c:pt>
                <c:pt idx="7651">
                  <c:v>3.8435555451644126</c:v>
                </c:pt>
                <c:pt idx="7652">
                  <c:v>3.8569288066738867</c:v>
                </c:pt>
                <c:pt idx="7653">
                  <c:v>3.8555949127532605</c:v>
                </c:pt>
                <c:pt idx="7654">
                  <c:v>4.3182122616905847</c:v>
                </c:pt>
                <c:pt idx="7655">
                  <c:v>3.6535621432837315</c:v>
                </c:pt>
                <c:pt idx="7656">
                  <c:v>3.6566006048743747</c:v>
                </c:pt>
                <c:pt idx="7657">
                  <c:v>3.8377967300333653</c:v>
                </c:pt>
                <c:pt idx="7658">
                  <c:v>3.845614981267337</c:v>
                </c:pt>
                <c:pt idx="7659">
                  <c:v>4.0018395715325497</c:v>
                </c:pt>
                <c:pt idx="7660">
                  <c:v>3.7306733018411062</c:v>
                </c:pt>
                <c:pt idx="7661">
                  <c:v>3.7511071274521051</c:v>
                </c:pt>
                <c:pt idx="7662">
                  <c:v>3.7584242510057413</c:v>
                </c:pt>
                <c:pt idx="7663">
                  <c:v>3.6635230156370673</c:v>
                </c:pt>
                <c:pt idx="7664">
                  <c:v>3.7502755089011872</c:v>
                </c:pt>
                <c:pt idx="7665">
                  <c:v>3.7597691397655675</c:v>
                </c:pt>
                <c:pt idx="7666">
                  <c:v>3.7535601569542139</c:v>
                </c:pt>
                <c:pt idx="7667">
                  <c:v>3.7490773433897457</c:v>
                </c:pt>
                <c:pt idx="7668">
                  <c:v>3.6877037846398957</c:v>
                </c:pt>
                <c:pt idx="7669">
                  <c:v>3.6803248191846536</c:v>
                </c:pt>
                <c:pt idx="7670">
                  <c:v>3.6846420537350948</c:v>
                </c:pt>
                <c:pt idx="7671">
                  <c:v>3.4560279466424975</c:v>
                </c:pt>
                <c:pt idx="7672">
                  <c:v>3.4555638518570069</c:v>
                </c:pt>
                <c:pt idx="7673">
                  <c:v>3.4563004120523146</c:v>
                </c:pt>
                <c:pt idx="7674">
                  <c:v>3.4555215752280706</c:v>
                </c:pt>
                <c:pt idx="7675">
                  <c:v>3.4534348974467579</c:v>
                </c:pt>
                <c:pt idx="7676">
                  <c:v>3.4616578364304988</c:v>
                </c:pt>
                <c:pt idx="7677">
                  <c:v>3.4630852112872459</c:v>
                </c:pt>
                <c:pt idx="7678">
                  <c:v>3.4692283256951533</c:v>
                </c:pt>
                <c:pt idx="7679">
                  <c:v>3.4642871763331424</c:v>
                </c:pt>
                <c:pt idx="7680">
                  <c:v>3.465470326345752</c:v>
                </c:pt>
                <c:pt idx="7681">
                  <c:v>3.4698752803991058</c:v>
                </c:pt>
                <c:pt idx="7682">
                  <c:v>2.7238822948277988</c:v>
                </c:pt>
                <c:pt idx="7683">
                  <c:v>2.5678662757877708</c:v>
                </c:pt>
                <c:pt idx="7684">
                  <c:v>2.5680015263752338</c:v>
                </c:pt>
                <c:pt idx="7685">
                  <c:v>1.1801297464280984</c:v>
                </c:pt>
                <c:pt idx="7686">
                  <c:v>1.4246757769929865</c:v>
                </c:pt>
                <c:pt idx="7687">
                  <c:v>1.4108926616291226</c:v>
                </c:pt>
                <c:pt idx="7688">
                  <c:v>1.2150748764699533</c:v>
                </c:pt>
                <c:pt idx="7689">
                  <c:v>1.2104615402923957</c:v>
                </c:pt>
                <c:pt idx="7690">
                  <c:v>0.82535365207993416</c:v>
                </c:pt>
                <c:pt idx="7691">
                  <c:v>0.83030049709718234</c:v>
                </c:pt>
                <c:pt idx="7692">
                  <c:v>0.76941443319065894</c:v>
                </c:pt>
                <c:pt idx="7693">
                  <c:v>0.76399035334194554</c:v>
                </c:pt>
                <c:pt idx="7694">
                  <c:v>0.81382164105772836</c:v>
                </c:pt>
                <c:pt idx="7695">
                  <c:v>0.44729096509844862</c:v>
                </c:pt>
                <c:pt idx="7696">
                  <c:v>1.4300815842957557</c:v>
                </c:pt>
                <c:pt idx="7697">
                  <c:v>1.4333038125126567</c:v>
                </c:pt>
                <c:pt idx="7698">
                  <c:v>1.4361080311227261</c:v>
                </c:pt>
                <c:pt idx="7699">
                  <c:v>1.4301324482005864</c:v>
                </c:pt>
                <c:pt idx="7700">
                  <c:v>1.4305067792397832</c:v>
                </c:pt>
                <c:pt idx="7701">
                  <c:v>1.8486176446586808</c:v>
                </c:pt>
                <c:pt idx="7702">
                  <c:v>1.8446106968864786</c:v>
                </c:pt>
                <c:pt idx="7703">
                  <c:v>1.8453441702210516</c:v>
                </c:pt>
                <c:pt idx="7704">
                  <c:v>1.8414514606347765</c:v>
                </c:pt>
                <c:pt idx="7705">
                  <c:v>1.8393591871631125</c:v>
                </c:pt>
                <c:pt idx="7706">
                  <c:v>1.8203866917348437</c:v>
                </c:pt>
                <c:pt idx="7707">
                  <c:v>1.8105361186094442</c:v>
                </c:pt>
                <c:pt idx="7708">
                  <c:v>1.8079800704571289</c:v>
                </c:pt>
                <c:pt idx="7709">
                  <c:v>1.7971732665819622</c:v>
                </c:pt>
                <c:pt idx="7710">
                  <c:v>1.8022570216700078</c:v>
                </c:pt>
                <c:pt idx="7711">
                  <c:v>1.8161351939377743</c:v>
                </c:pt>
                <c:pt idx="7712">
                  <c:v>3.0261628888331358</c:v>
                </c:pt>
                <c:pt idx="7713">
                  <c:v>3.0310502971837634</c:v>
                </c:pt>
                <c:pt idx="7714">
                  <c:v>3.2032391692823881</c:v>
                </c:pt>
                <c:pt idx="7715">
                  <c:v>3.2025210454254447</c:v>
                </c:pt>
                <c:pt idx="7716">
                  <c:v>3.4746510433231768</c:v>
                </c:pt>
                <c:pt idx="7717">
                  <c:v>3.624898138603224</c:v>
                </c:pt>
                <c:pt idx="7718">
                  <c:v>3.6764292881670464</c:v>
                </c:pt>
                <c:pt idx="7719">
                  <c:v>3.6718433497363163</c:v>
                </c:pt>
                <c:pt idx="7720">
                  <c:v>3.6695011876400945</c:v>
                </c:pt>
                <c:pt idx="7721">
                  <c:v>4.0989448209518224</c:v>
                </c:pt>
                <c:pt idx="7722">
                  <c:v>4.1003945217866198</c:v>
                </c:pt>
                <c:pt idx="7723">
                  <c:v>4.098857079734687</c:v>
                </c:pt>
                <c:pt idx="7724">
                  <c:v>4.0868680871870087</c:v>
                </c:pt>
                <c:pt idx="7725">
                  <c:v>4.0734348338886512</c:v>
                </c:pt>
                <c:pt idx="7726">
                  <c:v>4.0660585611606859</c:v>
                </c:pt>
                <c:pt idx="7727">
                  <c:v>3.856940874187706</c:v>
                </c:pt>
                <c:pt idx="7728">
                  <c:v>3.8474929255985999</c:v>
                </c:pt>
                <c:pt idx="7729">
                  <c:v>3.8419938954128128</c:v>
                </c:pt>
                <c:pt idx="7730">
                  <c:v>3.8409995042830611</c:v>
                </c:pt>
                <c:pt idx="7731">
                  <c:v>3.8350744159811985</c:v>
                </c:pt>
                <c:pt idx="7732">
                  <c:v>3.6402552357306881</c:v>
                </c:pt>
                <c:pt idx="7733">
                  <c:v>3.6369051410473112</c:v>
                </c:pt>
                <c:pt idx="7734">
                  <c:v>3.6394322373619312</c:v>
                </c:pt>
                <c:pt idx="7735">
                  <c:v>3.640930514906926</c:v>
                </c:pt>
                <c:pt idx="7736">
                  <c:v>3.6392561210013055</c:v>
                </c:pt>
                <c:pt idx="7737">
                  <c:v>3.6404616577598632</c:v>
                </c:pt>
                <c:pt idx="7738">
                  <c:v>3.6417668432467063</c:v>
                </c:pt>
                <c:pt idx="7739">
                  <c:v>3.6427968924630338</c:v>
                </c:pt>
                <c:pt idx="7740">
                  <c:v>3.6427869043404582</c:v>
                </c:pt>
                <c:pt idx="7741">
                  <c:v>3.6398451173477535</c:v>
                </c:pt>
                <c:pt idx="7742">
                  <c:v>3.6313230531255636</c:v>
                </c:pt>
                <c:pt idx="7743">
                  <c:v>1.3480389053342501</c:v>
                </c:pt>
                <c:pt idx="7744">
                  <c:v>1.3464728756617539</c:v>
                </c:pt>
                <c:pt idx="7745">
                  <c:v>1.3456613384959775</c:v>
                </c:pt>
                <c:pt idx="7746">
                  <c:v>1.344107917922911</c:v>
                </c:pt>
                <c:pt idx="7747">
                  <c:v>1.3416684419968448</c:v>
                </c:pt>
                <c:pt idx="7748">
                  <c:v>1.0790512575911519</c:v>
                </c:pt>
                <c:pt idx="7749">
                  <c:v>1.0791300139247142</c:v>
                </c:pt>
                <c:pt idx="7750">
                  <c:v>1.0734089173272612</c:v>
                </c:pt>
                <c:pt idx="7751">
                  <c:v>1.0728138710150781</c:v>
                </c:pt>
                <c:pt idx="7752">
                  <c:v>1.0724636896108408</c:v>
                </c:pt>
                <c:pt idx="7753">
                  <c:v>1.0819367814714325</c:v>
                </c:pt>
                <c:pt idx="7754">
                  <c:v>1.0935379615271783</c:v>
                </c:pt>
                <c:pt idx="7755">
                  <c:v>1.0713961002021428</c:v>
                </c:pt>
                <c:pt idx="7756">
                  <c:v>1.0888585018711536</c:v>
                </c:pt>
                <c:pt idx="7757">
                  <c:v>2.297988601916964</c:v>
                </c:pt>
                <c:pt idx="7758">
                  <c:v>2.2963755149006491</c:v>
                </c:pt>
                <c:pt idx="7759">
                  <c:v>2.2956052963325204</c:v>
                </c:pt>
                <c:pt idx="7760">
                  <c:v>2.2926559089803025</c:v>
                </c:pt>
                <c:pt idx="7761">
                  <c:v>2.2946174380149902</c:v>
                </c:pt>
                <c:pt idx="7762">
                  <c:v>2.2987591480487528</c:v>
                </c:pt>
                <c:pt idx="7763">
                  <c:v>2.3025914432044949</c:v>
                </c:pt>
                <c:pt idx="7764">
                  <c:v>2.3064177736405447</c:v>
                </c:pt>
                <c:pt idx="7765">
                  <c:v>2.7674525834430113</c:v>
                </c:pt>
                <c:pt idx="7766">
                  <c:v>2.7648018130071366</c:v>
                </c:pt>
                <c:pt idx="7767">
                  <c:v>2.7583432977042337</c:v>
                </c:pt>
                <c:pt idx="7768">
                  <c:v>2.762014283587134</c:v>
                </c:pt>
                <c:pt idx="7769">
                  <c:v>2.7668701825295838</c:v>
                </c:pt>
                <c:pt idx="7770">
                  <c:v>2.7847358582339981</c:v>
                </c:pt>
                <c:pt idx="7771">
                  <c:v>2.7921915858838653</c:v>
                </c:pt>
                <c:pt idx="7772">
                  <c:v>2.7964767155181445</c:v>
                </c:pt>
                <c:pt idx="7773">
                  <c:v>2.7849856825864112</c:v>
                </c:pt>
                <c:pt idx="7774">
                  <c:v>2.918570002919247</c:v>
                </c:pt>
                <c:pt idx="7775">
                  <c:v>2.9270908389731094</c:v>
                </c:pt>
                <c:pt idx="7776">
                  <c:v>2.9389789263949035</c:v>
                </c:pt>
                <c:pt idx="7777">
                  <c:v>2.936270545634645</c:v>
                </c:pt>
                <c:pt idx="7778">
                  <c:v>2.932204056182719</c:v>
                </c:pt>
                <c:pt idx="7779">
                  <c:v>2.9371634231153156</c:v>
                </c:pt>
                <c:pt idx="7780">
                  <c:v>2.9422081352291096</c:v>
                </c:pt>
                <c:pt idx="7781">
                  <c:v>2.9469991360374297</c:v>
                </c:pt>
                <c:pt idx="7782">
                  <c:v>2.9469596647880931</c:v>
                </c:pt>
                <c:pt idx="7783">
                  <c:v>2.9549443335930237</c:v>
                </c:pt>
                <c:pt idx="7784">
                  <c:v>2.9644251461051199</c:v>
                </c:pt>
                <c:pt idx="7785">
                  <c:v>2.9662830870699404</c:v>
                </c:pt>
                <c:pt idx="7786">
                  <c:v>2.9638357413394125</c:v>
                </c:pt>
                <c:pt idx="7787">
                  <c:v>2.9526364112733527</c:v>
                </c:pt>
                <c:pt idx="7788">
                  <c:v>2.3548959054643785</c:v>
                </c:pt>
                <c:pt idx="7789">
                  <c:v>2.3576861488254126</c:v>
                </c:pt>
                <c:pt idx="7790">
                  <c:v>3.3975618841609778</c:v>
                </c:pt>
                <c:pt idx="7791">
                  <c:v>3.3911117516989826</c:v>
                </c:pt>
                <c:pt idx="7792">
                  <c:v>3.3854405232221123</c:v>
                </c:pt>
                <c:pt idx="7793">
                  <c:v>3.3846021497292531</c:v>
                </c:pt>
                <c:pt idx="7794">
                  <c:v>3.3808189465187941</c:v>
                </c:pt>
                <c:pt idx="7795">
                  <c:v>3.3715441571439846</c:v>
                </c:pt>
                <c:pt idx="7796">
                  <c:v>3.0404347216855983</c:v>
                </c:pt>
                <c:pt idx="7797">
                  <c:v>3.0417979495283025</c:v>
                </c:pt>
                <c:pt idx="7798">
                  <c:v>3.0402686905592722</c:v>
                </c:pt>
                <c:pt idx="7799">
                  <c:v>3.0272448268926571</c:v>
                </c:pt>
                <c:pt idx="7800">
                  <c:v>3.0528523166650912</c:v>
                </c:pt>
                <c:pt idx="7801">
                  <c:v>3.0404884647492945</c:v>
                </c:pt>
                <c:pt idx="7802">
                  <c:v>3.0416639874556832</c:v>
                </c:pt>
                <c:pt idx="7803">
                  <c:v>3.0487491199214012</c:v>
                </c:pt>
                <c:pt idx="7804">
                  <c:v>3.3581260947155043</c:v>
                </c:pt>
                <c:pt idx="7805">
                  <c:v>4.1015697057288172</c:v>
                </c:pt>
                <c:pt idx="7806">
                  <c:v>4.0876897304185515</c:v>
                </c:pt>
                <c:pt idx="7807">
                  <c:v>4.0722905533864022</c:v>
                </c:pt>
                <c:pt idx="7808">
                  <c:v>4.0784616072848365</c:v>
                </c:pt>
                <c:pt idx="7809">
                  <c:v>4.0895090246960368</c:v>
                </c:pt>
                <c:pt idx="7810">
                  <c:v>4.0898068723716721</c:v>
                </c:pt>
                <c:pt idx="7811">
                  <c:v>4.1081297098739453</c:v>
                </c:pt>
                <c:pt idx="7812">
                  <c:v>4.1072119976765631</c:v>
                </c:pt>
                <c:pt idx="7813">
                  <c:v>4.1253261983996579</c:v>
                </c:pt>
                <c:pt idx="7814">
                  <c:v>4.1213631113684732</c:v>
                </c:pt>
                <c:pt idx="7815">
                  <c:v>4.1131363691497187</c:v>
                </c:pt>
                <c:pt idx="7816">
                  <c:v>4.0639484196861844</c:v>
                </c:pt>
                <c:pt idx="7817">
                  <c:v>4.0767665642428952</c:v>
                </c:pt>
                <c:pt idx="7818">
                  <c:v>4.084293880454207</c:v>
                </c:pt>
                <c:pt idx="7819">
                  <c:v>4.0676706651618293</c:v>
                </c:pt>
                <c:pt idx="7820">
                  <c:v>4.0754711661165395</c:v>
                </c:pt>
                <c:pt idx="7821">
                  <c:v>3.4082786425855067</c:v>
                </c:pt>
                <c:pt idx="7822">
                  <c:v>3.4201324135191848</c:v>
                </c:pt>
                <c:pt idx="7823">
                  <c:v>3.4306580284366803</c:v>
                </c:pt>
                <c:pt idx="7824">
                  <c:v>3.4252853342078264</c:v>
                </c:pt>
                <c:pt idx="7825">
                  <c:v>3.4258991380083472</c:v>
                </c:pt>
                <c:pt idx="7826">
                  <c:v>3.4258768669254911</c:v>
                </c:pt>
                <c:pt idx="7827">
                  <c:v>3.4274646590890119</c:v>
                </c:pt>
                <c:pt idx="7828">
                  <c:v>3.4281371266711593</c:v>
                </c:pt>
                <c:pt idx="7829">
                  <c:v>3.432179948792367</c:v>
                </c:pt>
                <c:pt idx="7830">
                  <c:v>3.4383559789302183</c:v>
                </c:pt>
                <c:pt idx="7831">
                  <c:v>3.4405993735805827</c:v>
                </c:pt>
                <c:pt idx="7832">
                  <c:v>3.4376526282296083</c:v>
                </c:pt>
                <c:pt idx="7833">
                  <c:v>3.4353642462551832</c:v>
                </c:pt>
                <c:pt idx="7834">
                  <c:v>3.4303599747220965</c:v>
                </c:pt>
                <c:pt idx="7835">
                  <c:v>3.6753974156872795</c:v>
                </c:pt>
                <c:pt idx="7836">
                  <c:v>2.7245472644106048</c:v>
                </c:pt>
                <c:pt idx="7837">
                  <c:v>2.7129537632524263</c:v>
                </c:pt>
                <c:pt idx="7838">
                  <c:v>2.7094814829348932</c:v>
                </c:pt>
                <c:pt idx="7839">
                  <c:v>2.6967404518378024</c:v>
                </c:pt>
                <c:pt idx="7840">
                  <c:v>2.6941971628583672</c:v>
                </c:pt>
                <c:pt idx="7841">
                  <c:v>2.6909287716582382</c:v>
                </c:pt>
                <c:pt idx="7842">
                  <c:v>2.6757319364845893</c:v>
                </c:pt>
                <c:pt idx="7843">
                  <c:v>2.6784049215764361</c:v>
                </c:pt>
                <c:pt idx="7844">
                  <c:v>2.6457076852290475</c:v>
                </c:pt>
                <c:pt idx="7845">
                  <c:v>2.6485932778996784</c:v>
                </c:pt>
                <c:pt idx="7846">
                  <c:v>2.651721577331406</c:v>
                </c:pt>
                <c:pt idx="7847">
                  <c:v>2.6724035112820883</c:v>
                </c:pt>
                <c:pt idx="7848">
                  <c:v>2.6738566494769871</c:v>
                </c:pt>
                <c:pt idx="7849">
                  <c:v>2.6750170621438487</c:v>
                </c:pt>
                <c:pt idx="7850">
                  <c:v>2.6782857656484729</c:v>
                </c:pt>
                <c:pt idx="7851">
                  <c:v>2.6697266190124354</c:v>
                </c:pt>
                <c:pt idx="7852">
                  <c:v>2.7337751021024159</c:v>
                </c:pt>
                <c:pt idx="7853">
                  <c:v>2.730226420768342</c:v>
                </c:pt>
                <c:pt idx="7854">
                  <c:v>2.726792277051362</c:v>
                </c:pt>
                <c:pt idx="7855">
                  <c:v>3.0501264298914537</c:v>
                </c:pt>
                <c:pt idx="7856">
                  <c:v>3.0625476645441863</c:v>
                </c:pt>
                <c:pt idx="7857">
                  <c:v>3.0630109776211092</c:v>
                </c:pt>
                <c:pt idx="7858">
                  <c:v>3.061579769319791</c:v>
                </c:pt>
                <c:pt idx="7859">
                  <c:v>3.0578812189903775</c:v>
                </c:pt>
                <c:pt idx="7860">
                  <c:v>3.0524830511375973</c:v>
                </c:pt>
                <c:pt idx="7861">
                  <c:v>3.0429403450956656</c:v>
                </c:pt>
                <c:pt idx="7862">
                  <c:v>3.0378611720887667</c:v>
                </c:pt>
                <c:pt idx="7863">
                  <c:v>3.2612887287217593</c:v>
                </c:pt>
                <c:pt idx="7864">
                  <c:v>3.2647752963467158</c:v>
                </c:pt>
                <c:pt idx="7865">
                  <c:v>3.2680764209309996</c:v>
                </c:pt>
                <c:pt idx="7866">
                  <c:v>2.6133272003696684</c:v>
                </c:pt>
                <c:pt idx="7867">
                  <c:v>2.6120320108437278</c:v>
                </c:pt>
                <c:pt idx="7868">
                  <c:v>2.628616246783543</c:v>
                </c:pt>
                <c:pt idx="7869">
                  <c:v>2.6316423607936144</c:v>
                </c:pt>
                <c:pt idx="7870">
                  <c:v>2.6695566097403165</c:v>
                </c:pt>
                <c:pt idx="7871">
                  <c:v>2.6969290447730772</c:v>
                </c:pt>
                <c:pt idx="7872">
                  <c:v>2.9962148688967183</c:v>
                </c:pt>
                <c:pt idx="7873">
                  <c:v>2.9957042563859888</c:v>
                </c:pt>
                <c:pt idx="7874">
                  <c:v>3.0006087579089944</c:v>
                </c:pt>
                <c:pt idx="7875">
                  <c:v>3.0025983113951411</c:v>
                </c:pt>
                <c:pt idx="7876">
                  <c:v>3.2516303132039419</c:v>
                </c:pt>
                <c:pt idx="7877">
                  <c:v>3.2502736832861139</c:v>
                </c:pt>
                <c:pt idx="7878">
                  <c:v>3.195270347041725</c:v>
                </c:pt>
                <c:pt idx="7879">
                  <c:v>3.1940622918742707</c:v>
                </c:pt>
                <c:pt idx="7880">
                  <c:v>3.1982721434449344</c:v>
                </c:pt>
                <c:pt idx="7881">
                  <c:v>3.1971781090968165</c:v>
                </c:pt>
                <c:pt idx="7882">
                  <c:v>3.1961985979106222</c:v>
                </c:pt>
                <c:pt idx="7883">
                  <c:v>3.1937544322302784</c:v>
                </c:pt>
                <c:pt idx="7884">
                  <c:v>3.1937153844410902</c:v>
                </c:pt>
                <c:pt idx="7885">
                  <c:v>3.191716321870806</c:v>
                </c:pt>
                <c:pt idx="7886">
                  <c:v>2.7080079701420869</c:v>
                </c:pt>
                <c:pt idx="7887">
                  <c:v>3.3595149664261879</c:v>
                </c:pt>
                <c:pt idx="7888">
                  <c:v>3.3569070354397539</c:v>
                </c:pt>
                <c:pt idx="7889">
                  <c:v>3.3676664610984712</c:v>
                </c:pt>
                <c:pt idx="7890">
                  <c:v>3.3731954706751246</c:v>
                </c:pt>
                <c:pt idx="7891">
                  <c:v>3.3748411642055514</c:v>
                </c:pt>
                <c:pt idx="7892">
                  <c:v>3.5213686399044994</c:v>
                </c:pt>
                <c:pt idx="7893">
                  <c:v>3.5229737640577081</c:v>
                </c:pt>
                <c:pt idx="7894">
                  <c:v>2.7203193543523652</c:v>
                </c:pt>
                <c:pt idx="7895">
                  <c:v>2.7140147893205802</c:v>
                </c:pt>
                <c:pt idx="7896">
                  <c:v>3.0886498776540501</c:v>
                </c:pt>
                <c:pt idx="7897">
                  <c:v>3.0800829662381424</c:v>
                </c:pt>
                <c:pt idx="7898">
                  <c:v>2.8723161952251384</c:v>
                </c:pt>
                <c:pt idx="7899">
                  <c:v>2.8918052396850591</c:v>
                </c:pt>
                <c:pt idx="7900">
                  <c:v>2.910897038732486</c:v>
                </c:pt>
                <c:pt idx="7901">
                  <c:v>2.9198873425402496</c:v>
                </c:pt>
                <c:pt idx="7902">
                  <c:v>2.7546104716678559</c:v>
                </c:pt>
                <c:pt idx="7903">
                  <c:v>2.7167735475491699</c:v>
                </c:pt>
                <c:pt idx="7904">
                  <c:v>2.7265627468686895</c:v>
                </c:pt>
                <c:pt idx="7905">
                  <c:v>2.7255881333719585</c:v>
                </c:pt>
                <c:pt idx="7906">
                  <c:v>2.7283955665003643</c:v>
                </c:pt>
                <c:pt idx="7907">
                  <c:v>2.6495930886889139</c:v>
                </c:pt>
                <c:pt idx="7908">
                  <c:v>2.657797087932205</c:v>
                </c:pt>
                <c:pt idx="7909">
                  <c:v>2.6604643527309446</c:v>
                </c:pt>
                <c:pt idx="7910">
                  <c:v>2.6643487353674673</c:v>
                </c:pt>
                <c:pt idx="7911">
                  <c:v>2.6637734498351451</c:v>
                </c:pt>
                <c:pt idx="7912">
                  <c:v>2.6775602171658655</c:v>
                </c:pt>
                <c:pt idx="7913">
                  <c:v>2.2478381019432536</c:v>
                </c:pt>
                <c:pt idx="7914">
                  <c:v>2.2453663653202227</c:v>
                </c:pt>
                <c:pt idx="7915">
                  <c:v>2.2556142225977647</c:v>
                </c:pt>
                <c:pt idx="7916">
                  <c:v>2.2412117364780375</c:v>
                </c:pt>
                <c:pt idx="7917">
                  <c:v>2.2456016585953211</c:v>
                </c:pt>
                <c:pt idx="7918">
                  <c:v>1.4885265046770195</c:v>
                </c:pt>
                <c:pt idx="7919">
                  <c:v>1.4854362029917316</c:v>
                </c:pt>
                <c:pt idx="7920">
                  <c:v>1.4528330558227349</c:v>
                </c:pt>
                <c:pt idx="7921">
                  <c:v>1.4520885775015957</c:v>
                </c:pt>
                <c:pt idx="7922">
                  <c:v>1.4545283192866347</c:v>
                </c:pt>
                <c:pt idx="7923">
                  <c:v>2.634309961154087</c:v>
                </c:pt>
                <c:pt idx="7924">
                  <c:v>2.6342162282878947</c:v>
                </c:pt>
                <c:pt idx="7925">
                  <c:v>2.635279392097476</c:v>
                </c:pt>
                <c:pt idx="7926">
                  <c:v>2.6342794732339083</c:v>
                </c:pt>
                <c:pt idx="7927">
                  <c:v>2.5588322789901596</c:v>
                </c:pt>
                <c:pt idx="7928">
                  <c:v>2.7805224073195332</c:v>
                </c:pt>
                <c:pt idx="7929">
                  <c:v>2.8070707233950003</c:v>
                </c:pt>
                <c:pt idx="7930">
                  <c:v>2.8035198877897312</c:v>
                </c:pt>
                <c:pt idx="7931">
                  <c:v>2.7953378476865982</c:v>
                </c:pt>
                <c:pt idx="7932">
                  <c:v>2.7879424210691472</c:v>
                </c:pt>
                <c:pt idx="7933">
                  <c:v>2.8474720805817992</c:v>
                </c:pt>
                <c:pt idx="7934">
                  <c:v>2.8479876142149108</c:v>
                </c:pt>
                <c:pt idx="7935">
                  <c:v>2.8408080891625835</c:v>
                </c:pt>
                <c:pt idx="7936">
                  <c:v>2.8375648659074848</c:v>
                </c:pt>
                <c:pt idx="7937">
                  <c:v>2.8381809183597286</c:v>
                </c:pt>
                <c:pt idx="7938">
                  <c:v>2.8337969374845731</c:v>
                </c:pt>
                <c:pt idx="7939">
                  <c:v>2.8280879929682974</c:v>
                </c:pt>
                <c:pt idx="7940">
                  <c:v>2.8288083495247802</c:v>
                </c:pt>
                <c:pt idx="7941">
                  <c:v>2.8546759128172496</c:v>
                </c:pt>
                <c:pt idx="7942">
                  <c:v>2.8530453840390964</c:v>
                </c:pt>
                <c:pt idx="7943">
                  <c:v>2.823335293319392</c:v>
                </c:pt>
                <c:pt idx="7944">
                  <c:v>3.2596464730592172</c:v>
                </c:pt>
                <c:pt idx="7945">
                  <c:v>3.261142656952511</c:v>
                </c:pt>
                <c:pt idx="7946">
                  <c:v>3.2512796376786621</c:v>
                </c:pt>
                <c:pt idx="7947">
                  <c:v>3.2438987388091052</c:v>
                </c:pt>
                <c:pt idx="7948">
                  <c:v>3.2406069891466798</c:v>
                </c:pt>
                <c:pt idx="7949">
                  <c:v>3.6593661136748059</c:v>
                </c:pt>
                <c:pt idx="7950">
                  <c:v>3.6599221404982161</c:v>
                </c:pt>
                <c:pt idx="7951">
                  <c:v>3.6578605293522686</c:v>
                </c:pt>
                <c:pt idx="7952">
                  <c:v>3.6629054021762033</c:v>
                </c:pt>
                <c:pt idx="7953">
                  <c:v>3.6638002544273265</c:v>
                </c:pt>
                <c:pt idx="7954">
                  <c:v>2.1226416267859265</c:v>
                </c:pt>
                <c:pt idx="7955">
                  <c:v>2.1234809334168085</c:v>
                </c:pt>
                <c:pt idx="7956">
                  <c:v>2.1243743487504756</c:v>
                </c:pt>
                <c:pt idx="7957">
                  <c:v>2.1255067304457875</c:v>
                </c:pt>
                <c:pt idx="7958">
                  <c:v>2.1265755302032052</c:v>
                </c:pt>
                <c:pt idx="7959">
                  <c:v>1.3219997800626653</c:v>
                </c:pt>
                <c:pt idx="7960">
                  <c:v>1.3215056797598566</c:v>
                </c:pt>
                <c:pt idx="7961">
                  <c:v>1.3155552954973893</c:v>
                </c:pt>
                <c:pt idx="7962">
                  <c:v>1.308726152456456</c:v>
                </c:pt>
                <c:pt idx="7963">
                  <c:v>1.3013540915195385</c:v>
                </c:pt>
                <c:pt idx="7964">
                  <c:v>1.2989190095423995</c:v>
                </c:pt>
                <c:pt idx="7965">
                  <c:v>1.2961859217512854</c:v>
                </c:pt>
                <c:pt idx="7966">
                  <c:v>1.3238110599584076</c:v>
                </c:pt>
                <c:pt idx="7967">
                  <c:v>1.3352922329352712</c:v>
                </c:pt>
                <c:pt idx="7968">
                  <c:v>1.359688031609904</c:v>
                </c:pt>
                <c:pt idx="7969">
                  <c:v>2.5391866583310758</c:v>
                </c:pt>
                <c:pt idx="7970">
                  <c:v>2.5459929933701195</c:v>
                </c:pt>
                <c:pt idx="7971">
                  <c:v>2.5511066113891037</c:v>
                </c:pt>
                <c:pt idx="7972">
                  <c:v>2.5133385819457779</c:v>
                </c:pt>
                <c:pt idx="7973">
                  <c:v>2.5159602678299962</c:v>
                </c:pt>
                <c:pt idx="7974">
                  <c:v>2.5102566506736999</c:v>
                </c:pt>
                <c:pt idx="7975">
                  <c:v>2.8999524338495801</c:v>
                </c:pt>
                <c:pt idx="7976">
                  <c:v>2.8958022096787923</c:v>
                </c:pt>
                <c:pt idx="7977">
                  <c:v>2.9011170012792831</c:v>
                </c:pt>
                <c:pt idx="7978">
                  <c:v>2.9063255698187533</c:v>
                </c:pt>
                <c:pt idx="7979">
                  <c:v>2.8972490128730719</c:v>
                </c:pt>
                <c:pt idx="7980">
                  <c:v>2.8850888853067524</c:v>
                </c:pt>
                <c:pt idx="7981">
                  <c:v>3.2185127792101382</c:v>
                </c:pt>
                <c:pt idx="7982">
                  <c:v>3.2210375368789572</c:v>
                </c:pt>
                <c:pt idx="7983">
                  <c:v>3.2163382492649961</c:v>
                </c:pt>
                <c:pt idx="7984">
                  <c:v>3.2116060230935037</c:v>
                </c:pt>
                <c:pt idx="7985">
                  <c:v>3.2087349747479732</c:v>
                </c:pt>
                <c:pt idx="7986">
                  <c:v>3.5835687371661122</c:v>
                </c:pt>
                <c:pt idx="7987">
                  <c:v>3.575735475200144</c:v>
                </c:pt>
                <c:pt idx="7988">
                  <c:v>3.5762462094037</c:v>
                </c:pt>
                <c:pt idx="7989">
                  <c:v>3.576978929166764</c:v>
                </c:pt>
                <c:pt idx="7990">
                  <c:v>3.7753009733888043</c:v>
                </c:pt>
                <c:pt idx="7991">
                  <c:v>3.7738244465292214</c:v>
                </c:pt>
                <c:pt idx="7992">
                  <c:v>3.7693201891337935</c:v>
                </c:pt>
                <c:pt idx="7993">
                  <c:v>3.764422299414119</c:v>
                </c:pt>
                <c:pt idx="7994">
                  <c:v>3.759222336585462</c:v>
                </c:pt>
                <c:pt idx="7995">
                  <c:v>3.7540034840571961</c:v>
                </c:pt>
                <c:pt idx="7996">
                  <c:v>3.7623610970368793</c:v>
                </c:pt>
                <c:pt idx="7997">
                  <c:v>3.9789280398171885</c:v>
                </c:pt>
                <c:pt idx="7998">
                  <c:v>4.0414154895556882</c:v>
                </c:pt>
                <c:pt idx="7999">
                  <c:v>4.0487556285611372</c:v>
                </c:pt>
                <c:pt idx="8000">
                  <c:v>3.7531488161464774</c:v>
                </c:pt>
                <c:pt idx="8001">
                  <c:v>3.7440083175304046</c:v>
                </c:pt>
                <c:pt idx="8002">
                  <c:v>3.7459170683225107</c:v>
                </c:pt>
                <c:pt idx="8003">
                  <c:v>3.7554053183247831</c:v>
                </c:pt>
                <c:pt idx="8004">
                  <c:v>3.7825860483990756</c:v>
                </c:pt>
                <c:pt idx="8005">
                  <c:v>3.7789051458315868</c:v>
                </c:pt>
                <c:pt idx="8006">
                  <c:v>3.5689258023240247</c:v>
                </c:pt>
                <c:pt idx="8007">
                  <c:v>3.5679695972913663</c:v>
                </c:pt>
                <c:pt idx="8008">
                  <c:v>3.561694432426783</c:v>
                </c:pt>
                <c:pt idx="8009">
                  <c:v>3.5522676553400792</c:v>
                </c:pt>
                <c:pt idx="8010">
                  <c:v>3.5508465347185125</c:v>
                </c:pt>
                <c:pt idx="8011">
                  <c:v>3.5501201876817361</c:v>
                </c:pt>
                <c:pt idx="8012">
                  <c:v>3.2956299158446565</c:v>
                </c:pt>
                <c:pt idx="8013">
                  <c:v>3.296795699442197</c:v>
                </c:pt>
                <c:pt idx="8014">
                  <c:v>3.2954123300851861</c:v>
                </c:pt>
                <c:pt idx="8015">
                  <c:v>3.2933346492119577</c:v>
                </c:pt>
                <c:pt idx="8016">
                  <c:v>3.2868802810280324</c:v>
                </c:pt>
                <c:pt idx="8017">
                  <c:v>2.8029803699062157</c:v>
                </c:pt>
                <c:pt idx="8018">
                  <c:v>2.8036265152085766</c:v>
                </c:pt>
                <c:pt idx="8019">
                  <c:v>2.8022494005573795</c:v>
                </c:pt>
                <c:pt idx="8020">
                  <c:v>2.8001526328662814</c:v>
                </c:pt>
                <c:pt idx="8021">
                  <c:v>2.3689865627904663</c:v>
                </c:pt>
                <c:pt idx="8022">
                  <c:v>2.3711573758840254</c:v>
                </c:pt>
                <c:pt idx="8023">
                  <c:v>2.360256873179245</c:v>
                </c:pt>
                <c:pt idx="8024">
                  <c:v>2.3559379340873914</c:v>
                </c:pt>
                <c:pt idx="8025">
                  <c:v>2.3547690193108921</c:v>
                </c:pt>
                <c:pt idx="8026">
                  <c:v>2.3591994307431472</c:v>
                </c:pt>
                <c:pt idx="8027">
                  <c:v>2.3579739651085623</c:v>
                </c:pt>
                <c:pt idx="8028">
                  <c:v>1.4154896371915631</c:v>
                </c:pt>
                <c:pt idx="8029">
                  <c:v>1.4229642117914585</c:v>
                </c:pt>
                <c:pt idx="8030">
                  <c:v>1.4268417826598219</c:v>
                </c:pt>
                <c:pt idx="8031">
                  <c:v>1.441356898845146</c:v>
                </c:pt>
                <c:pt idx="8032">
                  <c:v>2.5270899560524498</c:v>
                </c:pt>
                <c:pt idx="8033">
                  <c:v>2.5143732017664941</c:v>
                </c:pt>
                <c:pt idx="8034">
                  <c:v>2.5132949529221236</c:v>
                </c:pt>
                <c:pt idx="8035">
                  <c:v>2.4713261348694378</c:v>
                </c:pt>
                <c:pt idx="8036">
                  <c:v>2.4667151212262253</c:v>
                </c:pt>
                <c:pt idx="8037">
                  <c:v>2.4645804122469017</c:v>
                </c:pt>
                <c:pt idx="8038">
                  <c:v>2.4622572834914029</c:v>
                </c:pt>
                <c:pt idx="8039">
                  <c:v>2.4550616321059833</c:v>
                </c:pt>
                <c:pt idx="8040">
                  <c:v>2.4593377558479848</c:v>
                </c:pt>
                <c:pt idx="8041">
                  <c:v>2.4561990642407419</c:v>
                </c:pt>
                <c:pt idx="8042">
                  <c:v>2.4525190727373043</c:v>
                </c:pt>
                <c:pt idx="8043">
                  <c:v>2.4362686490083005</c:v>
                </c:pt>
                <c:pt idx="8044">
                  <c:v>2.4282392315307106</c:v>
                </c:pt>
                <c:pt idx="8045">
                  <c:v>2.4415347033737591</c:v>
                </c:pt>
                <c:pt idx="8046">
                  <c:v>2.4460728886195033</c:v>
                </c:pt>
                <c:pt idx="8047">
                  <c:v>2.4452666552745379</c:v>
                </c:pt>
                <c:pt idx="8048">
                  <c:v>2.4416839970163968</c:v>
                </c:pt>
                <c:pt idx="8049">
                  <c:v>2.4267525482422179</c:v>
                </c:pt>
                <c:pt idx="8050">
                  <c:v>2.4106950374422951</c:v>
                </c:pt>
                <c:pt idx="8051">
                  <c:v>2.3957076566379549</c:v>
                </c:pt>
                <c:pt idx="8052">
                  <c:v>2.3806539637203601</c:v>
                </c:pt>
                <c:pt idx="8053">
                  <c:v>2.3651905288845132</c:v>
                </c:pt>
                <c:pt idx="8054">
                  <c:v>2.3549661336029306</c:v>
                </c:pt>
                <c:pt idx="8055">
                  <c:v>2.3654719056519378</c:v>
                </c:pt>
                <c:pt idx="8056">
                  <c:v>2.3838386724568492</c:v>
                </c:pt>
                <c:pt idx="8057">
                  <c:v>2.3849199193880062</c:v>
                </c:pt>
                <c:pt idx="8058">
                  <c:v>2.3860300353933122</c:v>
                </c:pt>
                <c:pt idx="8059">
                  <c:v>2.4103322677951109</c:v>
                </c:pt>
                <c:pt idx="8060">
                  <c:v>2.4208258829607763</c:v>
                </c:pt>
                <c:pt idx="8061">
                  <c:v>2.919931772887586</c:v>
                </c:pt>
                <c:pt idx="8062">
                  <c:v>2.9199311491459561</c:v>
                </c:pt>
                <c:pt idx="8063">
                  <c:v>2.3240384467162389</c:v>
                </c:pt>
                <c:pt idx="8064">
                  <c:v>2.3280440143526047</c:v>
                </c:pt>
                <c:pt idx="8065">
                  <c:v>2.3273246337078781</c:v>
                </c:pt>
                <c:pt idx="8066">
                  <c:v>2.3264483439935049</c:v>
                </c:pt>
                <c:pt idx="8067">
                  <c:v>2.3268347153478572</c:v>
                </c:pt>
                <c:pt idx="8068">
                  <c:v>2.3286206299646941</c:v>
                </c:pt>
                <c:pt idx="8069">
                  <c:v>2.3378949000135258</c:v>
                </c:pt>
                <c:pt idx="8070">
                  <c:v>2.4054098108190538</c:v>
                </c:pt>
                <c:pt idx="8071">
                  <c:v>2.4076474014420981</c:v>
                </c:pt>
                <c:pt idx="8072">
                  <c:v>2.4132431818280171</c:v>
                </c:pt>
                <c:pt idx="8073">
                  <c:v>2.4184368842865118</c:v>
                </c:pt>
                <c:pt idx="8074">
                  <c:v>3.1701694136458003</c:v>
                </c:pt>
                <c:pt idx="8075">
                  <c:v>3.1750020608548786</c:v>
                </c:pt>
                <c:pt idx="8076">
                  <c:v>3.1608297474255393</c:v>
                </c:pt>
                <c:pt idx="8077">
                  <c:v>3.1534817619459532</c:v>
                </c:pt>
                <c:pt idx="8078">
                  <c:v>3.1564470395664439</c:v>
                </c:pt>
                <c:pt idx="8079">
                  <c:v>3.1597937535843252</c:v>
                </c:pt>
                <c:pt idx="8080">
                  <c:v>3.1981578102899659</c:v>
                </c:pt>
                <c:pt idx="8081">
                  <c:v>3.1983793883999097</c:v>
                </c:pt>
                <c:pt idx="8082">
                  <c:v>3.1952992976101751</c:v>
                </c:pt>
                <c:pt idx="8083">
                  <c:v>3.1927886268730568</c:v>
                </c:pt>
                <c:pt idx="8084">
                  <c:v>3.1954509644310223</c:v>
                </c:pt>
                <c:pt idx="8085">
                  <c:v>3.1914322603670842</c:v>
                </c:pt>
                <c:pt idx="8086">
                  <c:v>3.1874575744223357</c:v>
                </c:pt>
                <c:pt idx="8087">
                  <c:v>3.1823141713544039</c:v>
                </c:pt>
                <c:pt idx="8088">
                  <c:v>3.1911904659030124</c:v>
                </c:pt>
                <c:pt idx="8089">
                  <c:v>3.1909826603727942</c:v>
                </c:pt>
                <c:pt idx="8090">
                  <c:v>3.1821878416296183</c:v>
                </c:pt>
                <c:pt idx="8091">
                  <c:v>3.1869095627202912</c:v>
                </c:pt>
                <c:pt idx="8092">
                  <c:v>2.7635705949738707</c:v>
                </c:pt>
                <c:pt idx="8093">
                  <c:v>2.7655518640669383</c:v>
                </c:pt>
                <c:pt idx="8094">
                  <c:v>2.7713213943131492</c:v>
                </c:pt>
                <c:pt idx="8095">
                  <c:v>2.7881067783036162</c:v>
                </c:pt>
                <c:pt idx="8096">
                  <c:v>2.7780952194141753</c:v>
                </c:pt>
                <c:pt idx="8097">
                  <c:v>2.7908969531839238</c:v>
                </c:pt>
                <c:pt idx="8098">
                  <c:v>2.8002306394012937</c:v>
                </c:pt>
                <c:pt idx="8099">
                  <c:v>2.8050323169102689</c:v>
                </c:pt>
                <c:pt idx="8100">
                  <c:v>2.8157721755176945</c:v>
                </c:pt>
                <c:pt idx="8101">
                  <c:v>2.792026852151702</c:v>
                </c:pt>
                <c:pt idx="8102">
                  <c:v>2.794326678314178</c:v>
                </c:pt>
                <c:pt idx="8103">
                  <c:v>2.7960164947166661</c:v>
                </c:pt>
                <c:pt idx="8104">
                  <c:v>2.8073516694866183</c:v>
                </c:pt>
                <c:pt idx="8105">
                  <c:v>1.4853756223570471</c:v>
                </c:pt>
                <c:pt idx="8106">
                  <c:v>1.4554941495939508</c:v>
                </c:pt>
                <c:pt idx="8107">
                  <c:v>1.4702426191786857</c:v>
                </c:pt>
                <c:pt idx="8108">
                  <c:v>1.4851558151218884</c:v>
                </c:pt>
                <c:pt idx="8109">
                  <c:v>1.4938669589493563</c:v>
                </c:pt>
                <c:pt idx="8110">
                  <c:v>1.4931783860486556</c:v>
                </c:pt>
                <c:pt idx="8111">
                  <c:v>1.4641301577672867</c:v>
                </c:pt>
                <c:pt idx="8112">
                  <c:v>1.4462298531431288</c:v>
                </c:pt>
                <c:pt idx="8113">
                  <c:v>1.4216451285572589</c:v>
                </c:pt>
                <c:pt idx="8114">
                  <c:v>1.4059207820834283</c:v>
                </c:pt>
                <c:pt idx="8115">
                  <c:v>1.382929961900258</c:v>
                </c:pt>
                <c:pt idx="8116">
                  <c:v>1.3554988442344968</c:v>
                </c:pt>
                <c:pt idx="8117">
                  <c:v>1.3564789507327504</c:v>
                </c:pt>
                <c:pt idx="8118">
                  <c:v>1.3591602928111008</c:v>
                </c:pt>
                <c:pt idx="8119">
                  <c:v>1.3620639537316659</c:v>
                </c:pt>
                <c:pt idx="8120">
                  <c:v>1.3063266171031784</c:v>
                </c:pt>
                <c:pt idx="8121">
                  <c:v>1.2312829262468397</c:v>
                </c:pt>
                <c:pt idx="8122">
                  <c:v>1.2321515757728199</c:v>
                </c:pt>
                <c:pt idx="8123">
                  <c:v>1.2374415859111418</c:v>
                </c:pt>
                <c:pt idx="8124">
                  <c:v>1.4478947028767029</c:v>
                </c:pt>
                <c:pt idx="8125">
                  <c:v>1.4518402493334093</c:v>
                </c:pt>
                <c:pt idx="8126">
                  <c:v>1.4459901704274154</c:v>
                </c:pt>
                <c:pt idx="8127">
                  <c:v>1.4521021253047917</c:v>
                </c:pt>
                <c:pt idx="8128">
                  <c:v>1.4509835375289637</c:v>
                </c:pt>
                <c:pt idx="8129">
                  <c:v>2.0116323435411889</c:v>
                </c:pt>
                <c:pt idx="8130">
                  <c:v>2.0066214634890862</c:v>
                </c:pt>
                <c:pt idx="8131">
                  <c:v>2.0049224771621077</c:v>
                </c:pt>
                <c:pt idx="8132">
                  <c:v>1.9883431288151057</c:v>
                </c:pt>
                <c:pt idx="8133">
                  <c:v>1.9889425145513018</c:v>
                </c:pt>
                <c:pt idx="8134">
                  <c:v>1.9885658558757813</c:v>
                </c:pt>
                <c:pt idx="8135">
                  <c:v>1.9854832408698451</c:v>
                </c:pt>
                <c:pt idx="8136">
                  <c:v>1.9845222528472024</c:v>
                </c:pt>
                <c:pt idx="8137">
                  <c:v>2.8797585138515434</c:v>
                </c:pt>
                <c:pt idx="8138">
                  <c:v>2.8817882871070029</c:v>
                </c:pt>
                <c:pt idx="8139">
                  <c:v>2.8830706745726697</c:v>
                </c:pt>
                <c:pt idx="8140">
                  <c:v>2.8841315254634727</c:v>
                </c:pt>
                <c:pt idx="8141">
                  <c:v>2.8920023836900142</c:v>
                </c:pt>
                <c:pt idx="8142">
                  <c:v>2.8923141800821401</c:v>
                </c:pt>
                <c:pt idx="8143">
                  <c:v>2.8880708967278053</c:v>
                </c:pt>
                <c:pt idx="8144">
                  <c:v>2.8830944028545238</c:v>
                </c:pt>
                <c:pt idx="8145">
                  <c:v>2.8848691438563629</c:v>
                </c:pt>
                <c:pt idx="8146">
                  <c:v>3.7760666042580091</c:v>
                </c:pt>
                <c:pt idx="8147">
                  <c:v>4.3883199526156282</c:v>
                </c:pt>
                <c:pt idx="8148">
                  <c:v>4.3813710253132756</c:v>
                </c:pt>
                <c:pt idx="8149">
                  <c:v>4.3709770007970015</c:v>
                </c:pt>
                <c:pt idx="8150">
                  <c:v>4.2203381591032336</c:v>
                </c:pt>
                <c:pt idx="8151">
                  <c:v>4.2140422816520893</c:v>
                </c:pt>
                <c:pt idx="8152">
                  <c:v>4.2131235039094159</c:v>
                </c:pt>
                <c:pt idx="8153">
                  <c:v>4.2122820539883392</c:v>
                </c:pt>
                <c:pt idx="8154">
                  <c:v>4.2126388686386669</c:v>
                </c:pt>
                <c:pt idx="8155">
                  <c:v>4.2441757984281185</c:v>
                </c:pt>
                <c:pt idx="8156">
                  <c:v>4.25595725088397</c:v>
                </c:pt>
                <c:pt idx="8157">
                  <c:v>4.2573822502785701</c:v>
                </c:pt>
                <c:pt idx="8158">
                  <c:v>4.2491679877253414</c:v>
                </c:pt>
                <c:pt idx="8159">
                  <c:v>4.242275391759776</c:v>
                </c:pt>
                <c:pt idx="8160">
                  <c:v>4.2033836703917817</c:v>
                </c:pt>
                <c:pt idx="8161">
                  <c:v>4.1861310148376507</c:v>
                </c:pt>
                <c:pt idx="8162">
                  <c:v>4.1920233600265462</c:v>
                </c:pt>
                <c:pt idx="8163">
                  <c:v>4.2190003627873942</c:v>
                </c:pt>
                <c:pt idx="8164">
                  <c:v>4.2166708471226819</c:v>
                </c:pt>
                <c:pt idx="8165">
                  <c:v>4.2171799641394516</c:v>
                </c:pt>
                <c:pt idx="8166">
                  <c:v>4.2193850398481576</c:v>
                </c:pt>
                <c:pt idx="8167">
                  <c:v>4.2235959909432328</c:v>
                </c:pt>
                <c:pt idx="8168">
                  <c:v>3.968758241669482</c:v>
                </c:pt>
                <c:pt idx="8169">
                  <c:v>3.9824147516298321</c:v>
                </c:pt>
                <c:pt idx="8170">
                  <c:v>3.9715818418570783</c:v>
                </c:pt>
                <c:pt idx="8171">
                  <c:v>3.9612848522843702</c:v>
                </c:pt>
                <c:pt idx="8172">
                  <c:v>3.9549895900213721</c:v>
                </c:pt>
                <c:pt idx="8173">
                  <c:v>3.9614815883234304</c:v>
                </c:pt>
                <c:pt idx="8174">
                  <c:v>3.9665681193518423</c:v>
                </c:pt>
                <c:pt idx="8175">
                  <c:v>3.9628964714851564</c:v>
                </c:pt>
                <c:pt idx="8176">
                  <c:v>3.9679478299573518</c:v>
                </c:pt>
                <c:pt idx="8177">
                  <c:v>3.3228424391200524</c:v>
                </c:pt>
                <c:pt idx="8178">
                  <c:v>2.3810533067362969</c:v>
                </c:pt>
                <c:pt idx="8179">
                  <c:v>2.9478580986226754</c:v>
                </c:pt>
                <c:pt idx="8180">
                  <c:v>2.9500851325964903</c:v>
                </c:pt>
                <c:pt idx="8181">
                  <c:v>3.1304508527430426</c:v>
                </c:pt>
                <c:pt idx="8182">
                  <c:v>3.1427713756845623</c:v>
                </c:pt>
                <c:pt idx="8183">
                  <c:v>3.1432035027238183</c:v>
                </c:pt>
                <c:pt idx="8184">
                  <c:v>3.1440207628066679</c:v>
                </c:pt>
                <c:pt idx="8185">
                  <c:v>3.1444581815100094</c:v>
                </c:pt>
                <c:pt idx="8186">
                  <c:v>3.0995919167538548</c:v>
                </c:pt>
                <c:pt idx="8187">
                  <c:v>3.104846448988436</c:v>
                </c:pt>
                <c:pt idx="8188">
                  <c:v>3.1026272676350422</c:v>
                </c:pt>
                <c:pt idx="8189">
                  <c:v>3.1059815050617234</c:v>
                </c:pt>
                <c:pt idx="8190">
                  <c:v>3.1151457512673346</c:v>
                </c:pt>
                <c:pt idx="8191">
                  <c:v>3.1135239612885619</c:v>
                </c:pt>
                <c:pt idx="8192">
                  <c:v>3.1138548698373016</c:v>
                </c:pt>
                <c:pt idx="8193">
                  <c:v>3.1104653719776114</c:v>
                </c:pt>
                <c:pt idx="8194">
                  <c:v>3.1011986377747425</c:v>
                </c:pt>
                <c:pt idx="8195">
                  <c:v>3.093864578734101</c:v>
                </c:pt>
                <c:pt idx="8196">
                  <c:v>3.0923700615034879</c:v>
                </c:pt>
                <c:pt idx="8197">
                  <c:v>3.0897858158539289</c:v>
                </c:pt>
                <c:pt idx="8198">
                  <c:v>3.0868051479059395</c:v>
                </c:pt>
                <c:pt idx="8199">
                  <c:v>3.5103042991842441</c:v>
                </c:pt>
                <c:pt idx="8200">
                  <c:v>3.4965550736991826</c:v>
                </c:pt>
                <c:pt idx="8201">
                  <c:v>3.4999427901406133</c:v>
                </c:pt>
                <c:pt idx="8202">
                  <c:v>3.5016169765856633</c:v>
                </c:pt>
                <c:pt idx="8203">
                  <c:v>3.4995472140940658</c:v>
                </c:pt>
                <c:pt idx="8204">
                  <c:v>3.4918446369223135</c:v>
                </c:pt>
                <c:pt idx="8205">
                  <c:v>3.4905426837330324</c:v>
                </c:pt>
                <c:pt idx="8206">
                  <c:v>3.4901434176379489</c:v>
                </c:pt>
                <c:pt idx="8207">
                  <c:v>3.4830806970043744</c:v>
                </c:pt>
                <c:pt idx="8208">
                  <c:v>3.91077918012058</c:v>
                </c:pt>
                <c:pt idx="8209">
                  <c:v>3.9027988603029105</c:v>
                </c:pt>
                <c:pt idx="8210">
                  <c:v>3.561137110855602</c:v>
                </c:pt>
                <c:pt idx="8211">
                  <c:v>3.559135506904775</c:v>
                </c:pt>
                <c:pt idx="8212">
                  <c:v>3.5510248684954866</c:v>
                </c:pt>
                <c:pt idx="8213">
                  <c:v>3.5458271259316803</c:v>
                </c:pt>
                <c:pt idx="8214">
                  <c:v>3.5490422079425978</c:v>
                </c:pt>
                <c:pt idx="8215">
                  <c:v>4.2152007621364689</c:v>
                </c:pt>
                <c:pt idx="8216">
                  <c:v>4.2187070099215829</c:v>
                </c:pt>
                <c:pt idx="8217">
                  <c:v>3.9270722059117165</c:v>
                </c:pt>
                <c:pt idx="8218">
                  <c:v>3.9255322748206001</c:v>
                </c:pt>
                <c:pt idx="8219">
                  <c:v>3.919380875901985</c:v>
                </c:pt>
                <c:pt idx="8220">
                  <c:v>3.9144999755084151</c:v>
                </c:pt>
                <c:pt idx="8221">
                  <c:v>3.9050333080207946</c:v>
                </c:pt>
                <c:pt idx="8222">
                  <c:v>3.9023877764679353</c:v>
                </c:pt>
                <c:pt idx="8223">
                  <c:v>3.8995527734917244</c:v>
                </c:pt>
                <c:pt idx="8224">
                  <c:v>3.8969460163138789</c:v>
                </c:pt>
                <c:pt idx="8225">
                  <c:v>3.8990308389254951</c:v>
                </c:pt>
                <c:pt idx="8226">
                  <c:v>3.9040311836518953</c:v>
                </c:pt>
                <c:pt idx="8227">
                  <c:v>3.905424170590698</c:v>
                </c:pt>
                <c:pt idx="8228">
                  <c:v>3.9069383649974991</c:v>
                </c:pt>
                <c:pt idx="8229">
                  <c:v>3.9144116095468626</c:v>
                </c:pt>
                <c:pt idx="8230">
                  <c:v>3.5643480979124913</c:v>
                </c:pt>
                <c:pt idx="8231">
                  <c:v>3.5646306546103368</c:v>
                </c:pt>
                <c:pt idx="8232">
                  <c:v>3.5645294893822577</c:v>
                </c:pt>
                <c:pt idx="8233">
                  <c:v>3.5657994842226026</c:v>
                </c:pt>
                <c:pt idx="8234">
                  <c:v>3.9270125515210497</c:v>
                </c:pt>
                <c:pt idx="8235">
                  <c:v>3.9346276522917942</c:v>
                </c:pt>
                <c:pt idx="8236">
                  <c:v>4.068755668701149</c:v>
                </c:pt>
                <c:pt idx="8237">
                  <c:v>4.0736171674835493</c:v>
                </c:pt>
                <c:pt idx="8238">
                  <c:v>4.0850068680747249</c:v>
                </c:pt>
                <c:pt idx="8239">
                  <c:v>3.6934753196955454</c:v>
                </c:pt>
                <c:pt idx="8240">
                  <c:v>3.6916266916350526</c:v>
                </c:pt>
                <c:pt idx="8241">
                  <c:v>3.6896110530717352</c:v>
                </c:pt>
                <c:pt idx="8242">
                  <c:v>3.6876155177416408</c:v>
                </c:pt>
                <c:pt idx="8243">
                  <c:v>3.6805969450464922</c:v>
                </c:pt>
                <c:pt idx="8244">
                  <c:v>3.6802150447361015</c:v>
                </c:pt>
                <c:pt idx="8245">
                  <c:v>3.6722941265099935</c:v>
                </c:pt>
                <c:pt idx="8246">
                  <c:v>2.6871454033489401</c:v>
                </c:pt>
                <c:pt idx="8247">
                  <c:v>2.6843179810888698</c:v>
                </c:pt>
                <c:pt idx="8248">
                  <c:v>2.6829286286798935</c:v>
                </c:pt>
                <c:pt idx="8249">
                  <c:v>2.7852817075497267</c:v>
                </c:pt>
                <c:pt idx="8250">
                  <c:v>2.7860343495646642</c:v>
                </c:pt>
                <c:pt idx="8251">
                  <c:v>2.7873154474614434</c:v>
                </c:pt>
                <c:pt idx="8252">
                  <c:v>2.7914850023002691</c:v>
                </c:pt>
                <c:pt idx="8253">
                  <c:v>2.7945614580078733</c:v>
                </c:pt>
                <c:pt idx="8254">
                  <c:v>2.7976364722657032</c:v>
                </c:pt>
                <c:pt idx="8255">
                  <c:v>2.8002890303404837</c:v>
                </c:pt>
                <c:pt idx="8256">
                  <c:v>2.7958983829258712</c:v>
                </c:pt>
                <c:pt idx="8257">
                  <c:v>2.79761490944894</c:v>
                </c:pt>
                <c:pt idx="8258">
                  <c:v>2.7965961987571717</c:v>
                </c:pt>
                <c:pt idx="8259">
                  <c:v>2.7994921194397975</c:v>
                </c:pt>
                <c:pt idx="8260">
                  <c:v>2.7970189057045447</c:v>
                </c:pt>
                <c:pt idx="8261">
                  <c:v>2.76383904054545</c:v>
                </c:pt>
                <c:pt idx="8262">
                  <c:v>2.7145445760164444</c:v>
                </c:pt>
                <c:pt idx="8263">
                  <c:v>2.7241014153984411</c:v>
                </c:pt>
                <c:pt idx="8264">
                  <c:v>2.7272345548880725</c:v>
                </c:pt>
                <c:pt idx="8265">
                  <c:v>1.5537866693588185</c:v>
                </c:pt>
                <c:pt idx="8266">
                  <c:v>1.5563481467895233</c:v>
                </c:pt>
                <c:pt idx="8267">
                  <c:v>1.4559999311032714</c:v>
                </c:pt>
                <c:pt idx="8268">
                  <c:v>1.4570614112827736</c:v>
                </c:pt>
                <c:pt idx="8269">
                  <c:v>1.5210525767175662</c:v>
                </c:pt>
                <c:pt idx="8270">
                  <c:v>1.5515864202834413</c:v>
                </c:pt>
                <c:pt idx="8271">
                  <c:v>1.5851363092268369</c:v>
                </c:pt>
                <c:pt idx="8272">
                  <c:v>1.5894444666884981</c:v>
                </c:pt>
                <c:pt idx="8273">
                  <c:v>1.562709945556338</c:v>
                </c:pt>
                <c:pt idx="8274">
                  <c:v>1.5571798408657753</c:v>
                </c:pt>
                <c:pt idx="8275">
                  <c:v>1.5287796577009733</c:v>
                </c:pt>
                <c:pt idx="8276">
                  <c:v>1.5334595090704248</c:v>
                </c:pt>
                <c:pt idx="8277">
                  <c:v>1.5572324686058836</c:v>
                </c:pt>
                <c:pt idx="8278">
                  <c:v>1.5593345249875892</c:v>
                </c:pt>
                <c:pt idx="8279">
                  <c:v>2.2266885085754566</c:v>
                </c:pt>
                <c:pt idx="8280">
                  <c:v>2.1447412634411931</c:v>
                </c:pt>
                <c:pt idx="8281">
                  <c:v>2.1519925828083841</c:v>
                </c:pt>
                <c:pt idx="8282">
                  <c:v>2.1577534790614465</c:v>
                </c:pt>
                <c:pt idx="8283">
                  <c:v>2.1615138570670105</c:v>
                </c:pt>
                <c:pt idx="8284">
                  <c:v>2.1638881890918049</c:v>
                </c:pt>
                <c:pt idx="8285">
                  <c:v>2.1654516510916171</c:v>
                </c:pt>
                <c:pt idx="8286">
                  <c:v>2.260535244176376</c:v>
                </c:pt>
                <c:pt idx="8287">
                  <c:v>2.3373091862777908</c:v>
                </c:pt>
                <c:pt idx="8288">
                  <c:v>2.337556319392208</c:v>
                </c:pt>
                <c:pt idx="8289">
                  <c:v>2.3378605247041295</c:v>
                </c:pt>
                <c:pt idx="8290">
                  <c:v>2.3384957709886596</c:v>
                </c:pt>
                <c:pt idx="8291">
                  <c:v>2.3354017510525651</c:v>
                </c:pt>
                <c:pt idx="8292">
                  <c:v>2.3445976106557835</c:v>
                </c:pt>
                <c:pt idx="8293">
                  <c:v>2.3905940472699765</c:v>
                </c:pt>
                <c:pt idx="8294">
                  <c:v>2.380116958651072</c:v>
                </c:pt>
                <c:pt idx="8295">
                  <c:v>2.403251020888828</c:v>
                </c:pt>
                <c:pt idx="8296">
                  <c:v>2.4004142618964348</c:v>
                </c:pt>
                <c:pt idx="8297">
                  <c:v>2.3965772162440384</c:v>
                </c:pt>
                <c:pt idx="8298">
                  <c:v>2.3948249580083472</c:v>
                </c:pt>
                <c:pt idx="8299">
                  <c:v>2.3939394188731167</c:v>
                </c:pt>
                <c:pt idx="8300">
                  <c:v>3.0141540596163745</c:v>
                </c:pt>
                <c:pt idx="8301">
                  <c:v>3.0254116961502455</c:v>
                </c:pt>
                <c:pt idx="8302">
                  <c:v>3.4283727173842111</c:v>
                </c:pt>
                <c:pt idx="8303">
                  <c:v>3.4215101800084984</c:v>
                </c:pt>
                <c:pt idx="8304">
                  <c:v>3.4194866083899904</c:v>
                </c:pt>
                <c:pt idx="8305">
                  <c:v>3.6909983043980894</c:v>
                </c:pt>
                <c:pt idx="8306">
                  <c:v>3.7215466569925284</c:v>
                </c:pt>
                <c:pt idx="8307">
                  <c:v>3.7152126250148276</c:v>
                </c:pt>
                <c:pt idx="8308">
                  <c:v>3.7066466111596919</c:v>
                </c:pt>
                <c:pt idx="8309">
                  <c:v>3.6982040038307571</c:v>
                </c:pt>
                <c:pt idx="8310">
                  <c:v>3.3555058623864147</c:v>
                </c:pt>
                <c:pt idx="8311">
                  <c:v>3.3488329477364092</c:v>
                </c:pt>
                <c:pt idx="8312">
                  <c:v>3.3372413021851486</c:v>
                </c:pt>
                <c:pt idx="8313">
                  <c:v>3.3211730517377678</c:v>
                </c:pt>
                <c:pt idx="8314">
                  <c:v>3.3190262580013021</c:v>
                </c:pt>
                <c:pt idx="8315">
                  <c:v>3.3161153050382035</c:v>
                </c:pt>
                <c:pt idx="8316">
                  <c:v>4.0386589661645651</c:v>
                </c:pt>
                <c:pt idx="8317">
                  <c:v>4.0355017143703744</c:v>
                </c:pt>
                <c:pt idx="8318">
                  <c:v>4.035286801811484</c:v>
                </c:pt>
                <c:pt idx="8319">
                  <c:v>4.0380689995754508</c:v>
                </c:pt>
                <c:pt idx="8320">
                  <c:v>4.0405109111176838</c:v>
                </c:pt>
                <c:pt idx="8321">
                  <c:v>4.032876843305135</c:v>
                </c:pt>
                <c:pt idx="8322">
                  <c:v>4.4237318596293473</c:v>
                </c:pt>
                <c:pt idx="8323">
                  <c:v>4.4403006767817006</c:v>
                </c:pt>
                <c:pt idx="8324">
                  <c:v>4.4305569231571376</c:v>
                </c:pt>
                <c:pt idx="8325">
                  <c:v>4.4342083786128068</c:v>
                </c:pt>
                <c:pt idx="8326">
                  <c:v>4.440250811197223</c:v>
                </c:pt>
                <c:pt idx="8327">
                  <c:v>4.4378131056884076</c:v>
                </c:pt>
                <c:pt idx="8328">
                  <c:v>4.5057565685365013</c:v>
                </c:pt>
                <c:pt idx="8329">
                  <c:v>4.4940475632081993</c:v>
                </c:pt>
                <c:pt idx="8330">
                  <c:v>4.4805296360392379</c:v>
                </c:pt>
                <c:pt idx="8331">
                  <c:v>4.3273251438629359</c:v>
                </c:pt>
                <c:pt idx="8332">
                  <c:v>4.3320221906199174</c:v>
                </c:pt>
                <c:pt idx="8333">
                  <c:v>3.4957556646150953</c:v>
                </c:pt>
                <c:pt idx="8334">
                  <c:v>3.496208513191267</c:v>
                </c:pt>
                <c:pt idx="8335">
                  <c:v>3.4949775399790606</c:v>
                </c:pt>
                <c:pt idx="8336">
                  <c:v>3.3982617885262507</c:v>
                </c:pt>
                <c:pt idx="8337">
                  <c:v>3.3943899253574963</c:v>
                </c:pt>
                <c:pt idx="8338">
                  <c:v>3.3895392948370451</c:v>
                </c:pt>
                <c:pt idx="8339">
                  <c:v>3.3958755209632776</c:v>
                </c:pt>
                <c:pt idx="8340">
                  <c:v>3.4003626187189253</c:v>
                </c:pt>
                <c:pt idx="8341">
                  <c:v>3.4062870608494134</c:v>
                </c:pt>
                <c:pt idx="8342">
                  <c:v>3.416090679117521</c:v>
                </c:pt>
                <c:pt idx="8343">
                  <c:v>3.4189719534666341</c:v>
                </c:pt>
                <c:pt idx="8344">
                  <c:v>4.1079220045267046</c:v>
                </c:pt>
                <c:pt idx="8345">
                  <c:v>4.1530947992640694</c:v>
                </c:pt>
                <c:pt idx="8346">
                  <c:v>4.1501563856699271</c:v>
                </c:pt>
                <c:pt idx="8347">
                  <c:v>3.7070702352373761</c:v>
                </c:pt>
                <c:pt idx="8348">
                  <c:v>3.7140719177224493</c:v>
                </c:pt>
                <c:pt idx="8349">
                  <c:v>3.683343389410227</c:v>
                </c:pt>
                <c:pt idx="8350">
                  <c:v>3.6845391351170371</c:v>
                </c:pt>
                <c:pt idx="8351">
                  <c:v>3.6800611288076839</c:v>
                </c:pt>
                <c:pt idx="8352">
                  <c:v>3.6731213702654455</c:v>
                </c:pt>
                <c:pt idx="8353">
                  <c:v>3.2746920006180975</c:v>
                </c:pt>
                <c:pt idx="8354">
                  <c:v>3.1986620281490672</c:v>
                </c:pt>
                <c:pt idx="8355">
                  <c:v>3.1940447533229444</c:v>
                </c:pt>
                <c:pt idx="8356">
                  <c:v>3.1902112805832337</c:v>
                </c:pt>
                <c:pt idx="8357">
                  <c:v>3.1934143375392496</c:v>
                </c:pt>
                <c:pt idx="8358">
                  <c:v>3.1920964841290802</c:v>
                </c:pt>
                <c:pt idx="8359">
                  <c:v>3.1126949916313427</c:v>
                </c:pt>
                <c:pt idx="8360">
                  <c:v>3.1189230295979358</c:v>
                </c:pt>
                <c:pt idx="8361">
                  <c:v>3.1247098867625889</c:v>
                </c:pt>
                <c:pt idx="8362">
                  <c:v>3.1309222782370614</c:v>
                </c:pt>
                <c:pt idx="8363">
                  <c:v>3.1365729798017243</c:v>
                </c:pt>
                <c:pt idx="8364">
                  <c:v>3.140629488567896</c:v>
                </c:pt>
                <c:pt idx="8365">
                  <c:v>3.1426356702858591</c:v>
                </c:pt>
                <c:pt idx="8366">
                  <c:v>3.1436469772810502</c:v>
                </c:pt>
                <c:pt idx="8367">
                  <c:v>3.1420126416479301</c:v>
                </c:pt>
                <c:pt idx="8368">
                  <c:v>3.1735098223544025</c:v>
                </c:pt>
                <c:pt idx="8369">
                  <c:v>3.1759750136781406</c:v>
                </c:pt>
                <c:pt idx="8370">
                  <c:v>3.1711053357199175</c:v>
                </c:pt>
                <c:pt idx="8371">
                  <c:v>3.1235979592560863</c:v>
                </c:pt>
                <c:pt idx="8372">
                  <c:v>3.120203508809948</c:v>
                </c:pt>
                <c:pt idx="8373">
                  <c:v>3.1216234373594887</c:v>
                </c:pt>
                <c:pt idx="8374">
                  <c:v>3.127999270061534</c:v>
                </c:pt>
                <c:pt idx="8375">
                  <c:v>1.5093095383647692</c:v>
                </c:pt>
                <c:pt idx="8376">
                  <c:v>1.4605435469534296</c:v>
                </c:pt>
                <c:pt idx="8377">
                  <c:v>1.4470721869712679</c:v>
                </c:pt>
                <c:pt idx="8378">
                  <c:v>1.4298530762814337</c:v>
                </c:pt>
                <c:pt idx="8379">
                  <c:v>1.3283846579934209</c:v>
                </c:pt>
                <c:pt idx="8380">
                  <c:v>1.3596366373383981</c:v>
                </c:pt>
                <c:pt idx="8381">
                  <c:v>1.3723961552700896</c:v>
                </c:pt>
                <c:pt idx="8382">
                  <c:v>1.3812225496396753</c:v>
                </c:pt>
                <c:pt idx="8383">
                  <c:v>1.3965604119353396</c:v>
                </c:pt>
                <c:pt idx="8384">
                  <c:v>1.3554853643671907</c:v>
                </c:pt>
                <c:pt idx="8385">
                  <c:v>1.3743848398988743</c:v>
                </c:pt>
                <c:pt idx="8386">
                  <c:v>1.4017460906860424</c:v>
                </c:pt>
                <c:pt idx="8387">
                  <c:v>1.3938897598574553</c:v>
                </c:pt>
                <c:pt idx="8388">
                  <c:v>1.4158034072172612</c:v>
                </c:pt>
                <c:pt idx="8389">
                  <c:v>1.4159428480620504</c:v>
                </c:pt>
                <c:pt idx="8390">
                  <c:v>1.3830697732986352</c:v>
                </c:pt>
                <c:pt idx="8391">
                  <c:v>1.3809073834806767</c:v>
                </c:pt>
                <c:pt idx="8392">
                  <c:v>1.3963056690272726</c:v>
                </c:pt>
                <c:pt idx="8393">
                  <c:v>1.3913979307040796</c:v>
                </c:pt>
                <c:pt idx="8394">
                  <c:v>1.6435460936890574</c:v>
                </c:pt>
                <c:pt idx="8395">
                  <c:v>1.655660724332402</c:v>
                </c:pt>
                <c:pt idx="8396">
                  <c:v>1.6532812372258712</c:v>
                </c:pt>
                <c:pt idx="8397">
                  <c:v>1.6521144337699165</c:v>
                </c:pt>
                <c:pt idx="8398">
                  <c:v>1.6510846630355958</c:v>
                </c:pt>
                <c:pt idx="8399">
                  <c:v>1.6003216060241692</c:v>
                </c:pt>
                <c:pt idx="8400">
                  <c:v>1.600251687802414</c:v>
                </c:pt>
                <c:pt idx="8401">
                  <c:v>1.6080779480518548</c:v>
                </c:pt>
                <c:pt idx="8402">
                  <c:v>1.6982152934538366</c:v>
                </c:pt>
                <c:pt idx="8403">
                  <c:v>1.7082009533448539</c:v>
                </c:pt>
                <c:pt idx="8404">
                  <c:v>1.7200261828062109</c:v>
                </c:pt>
                <c:pt idx="8405">
                  <c:v>1.7246235406498027</c:v>
                </c:pt>
                <c:pt idx="8406">
                  <c:v>1.7435037010256806</c:v>
                </c:pt>
                <c:pt idx="8407">
                  <c:v>1.7403500293485537</c:v>
                </c:pt>
                <c:pt idx="8408">
                  <c:v>1.7527355816560473</c:v>
                </c:pt>
                <c:pt idx="8409">
                  <c:v>1.7546463483977943</c:v>
                </c:pt>
                <c:pt idx="8410">
                  <c:v>1.7528283912901155</c:v>
                </c:pt>
                <c:pt idx="8411">
                  <c:v>3.6917249123628704</c:v>
                </c:pt>
                <c:pt idx="8412">
                  <c:v>3.7021952724517342</c:v>
                </c:pt>
                <c:pt idx="8413">
                  <c:v>3.7092807632241231</c:v>
                </c:pt>
                <c:pt idx="8414">
                  <c:v>3.716273822255534</c:v>
                </c:pt>
                <c:pt idx="8415">
                  <c:v>3.7186739355890284</c:v>
                </c:pt>
                <c:pt idx="8416">
                  <c:v>3.6846912648039818</c:v>
                </c:pt>
                <c:pt idx="8417">
                  <c:v>3.6842353881390313</c:v>
                </c:pt>
                <c:pt idx="8418">
                  <c:v>3.6851827311613699</c:v>
                </c:pt>
                <c:pt idx="8419">
                  <c:v>3.6856075523323231</c:v>
                </c:pt>
                <c:pt idx="8420">
                  <c:v>3.6831334158770717</c:v>
                </c:pt>
                <c:pt idx="8421">
                  <c:v>3.6856308263714923</c:v>
                </c:pt>
                <c:pt idx="8422">
                  <c:v>3.6880252982257655</c:v>
                </c:pt>
                <c:pt idx="8423">
                  <c:v>3.678040185122196</c:v>
                </c:pt>
                <c:pt idx="8424">
                  <c:v>3.6736851338108183</c:v>
                </c:pt>
                <c:pt idx="8425">
                  <c:v>3.6370571475980817</c:v>
                </c:pt>
                <c:pt idx="8426">
                  <c:v>3.6227978924851465</c:v>
                </c:pt>
                <c:pt idx="8427">
                  <c:v>3.6162704947695294</c:v>
                </c:pt>
                <c:pt idx="8428">
                  <c:v>3.6199172067739278</c:v>
                </c:pt>
                <c:pt idx="8429">
                  <c:v>3.6212808723525711</c:v>
                </c:pt>
                <c:pt idx="8430">
                  <c:v>3.6099123822809522</c:v>
                </c:pt>
                <c:pt idx="8431">
                  <c:v>3.6103594104190204</c:v>
                </c:pt>
                <c:pt idx="8432">
                  <c:v>3.5993195455846347</c:v>
                </c:pt>
                <c:pt idx="8433">
                  <c:v>3.5979203447261523</c:v>
                </c:pt>
                <c:pt idx="8434">
                  <c:v>3.5976518967071329</c:v>
                </c:pt>
                <c:pt idx="8435">
                  <c:v>3.565058484928473</c:v>
                </c:pt>
                <c:pt idx="8436">
                  <c:v>3.5645725247198512</c:v>
                </c:pt>
                <c:pt idx="8437">
                  <c:v>3.5639188443863699</c:v>
                </c:pt>
                <c:pt idx="8438">
                  <c:v>3.5684097205681633</c:v>
                </c:pt>
                <c:pt idx="8439">
                  <c:v>3.5679742486098296</c:v>
                </c:pt>
                <c:pt idx="8440">
                  <c:v>4.1866249897215493</c:v>
                </c:pt>
                <c:pt idx="8441">
                  <c:v>4.1866124668804625</c:v>
                </c:pt>
                <c:pt idx="8442">
                  <c:v>2.9308798051947829</c:v>
                </c:pt>
                <c:pt idx="8443">
                  <c:v>2.9250781377956954</c:v>
                </c:pt>
                <c:pt idx="8444">
                  <c:v>2.9264162465905574</c:v>
                </c:pt>
                <c:pt idx="8445">
                  <c:v>2.9299731312550312</c:v>
                </c:pt>
                <c:pt idx="8446">
                  <c:v>2.924866110919377</c:v>
                </c:pt>
                <c:pt idx="8447">
                  <c:v>2.9269505781695346</c:v>
                </c:pt>
                <c:pt idx="8448">
                  <c:v>2.9311328439507967</c:v>
                </c:pt>
                <c:pt idx="8449">
                  <c:v>2.9317871921406864</c:v>
                </c:pt>
                <c:pt idx="8450">
                  <c:v>2.9344312443503249</c:v>
                </c:pt>
                <c:pt idx="8451">
                  <c:v>2.9370380740915398</c:v>
                </c:pt>
                <c:pt idx="8452">
                  <c:v>2.9359477456380496</c:v>
                </c:pt>
                <c:pt idx="8453">
                  <c:v>2.9336309933185518</c:v>
                </c:pt>
                <c:pt idx="8454">
                  <c:v>2.9369793537673994</c:v>
                </c:pt>
                <c:pt idx="8455">
                  <c:v>2.9399730983305705</c:v>
                </c:pt>
                <c:pt idx="8456">
                  <c:v>2.9423595702021963</c:v>
                </c:pt>
                <c:pt idx="8457">
                  <c:v>3.4415914644816552</c:v>
                </c:pt>
                <c:pt idx="8458">
                  <c:v>3.4442328624820018</c:v>
                </c:pt>
                <c:pt idx="8459">
                  <c:v>3.4403907027600749</c:v>
                </c:pt>
                <c:pt idx="8460">
                  <c:v>3.8557655180059545</c:v>
                </c:pt>
                <c:pt idx="8461">
                  <c:v>3.8720429865090065</c:v>
                </c:pt>
                <c:pt idx="8462">
                  <c:v>3.8696373664470269</c:v>
                </c:pt>
                <c:pt idx="8463">
                  <c:v>3.8725569199334831</c:v>
                </c:pt>
                <c:pt idx="8464">
                  <c:v>3.877944208271896</c:v>
                </c:pt>
                <c:pt idx="8465">
                  <c:v>3.8833982309394499</c:v>
                </c:pt>
                <c:pt idx="8466">
                  <c:v>3.8560833900199007</c:v>
                </c:pt>
                <c:pt idx="8467">
                  <c:v>3.8606892495317897</c:v>
                </c:pt>
                <c:pt idx="8468">
                  <c:v>3.8654900432151091</c:v>
                </c:pt>
                <c:pt idx="8469">
                  <c:v>3.8617034010760802</c:v>
                </c:pt>
                <c:pt idx="8470">
                  <c:v>3.8619866535932075</c:v>
                </c:pt>
                <c:pt idx="8471">
                  <c:v>3.155366069796504</c:v>
                </c:pt>
                <c:pt idx="8472">
                  <c:v>3.1551382054244463</c:v>
                </c:pt>
                <c:pt idx="8473">
                  <c:v>3.1501000123225733</c:v>
                </c:pt>
                <c:pt idx="8474">
                  <c:v>3.1500114065742451</c:v>
                </c:pt>
                <c:pt idx="8475">
                  <c:v>3.1347334085521976</c:v>
                </c:pt>
                <c:pt idx="8476">
                  <c:v>3.3319301294242036</c:v>
                </c:pt>
                <c:pt idx="8477">
                  <c:v>3.3314213251016076</c:v>
                </c:pt>
                <c:pt idx="8478">
                  <c:v>3.3555074765679196</c:v>
                </c:pt>
                <c:pt idx="8479">
                  <c:v>3.3551199944065133</c:v>
                </c:pt>
                <c:pt idx="8480">
                  <c:v>3.3566154418606509</c:v>
                </c:pt>
                <c:pt idx="8481">
                  <c:v>3.3483284246651288</c:v>
                </c:pt>
                <c:pt idx="8482">
                  <c:v>3.3378055652604934</c:v>
                </c:pt>
                <c:pt idx="8483">
                  <c:v>3.3265645129391106</c:v>
                </c:pt>
                <c:pt idx="8484">
                  <c:v>3.3159849373019905</c:v>
                </c:pt>
                <c:pt idx="8485">
                  <c:v>3.3050894098806927</c:v>
                </c:pt>
                <c:pt idx="8486">
                  <c:v>3.2926350679454299</c:v>
                </c:pt>
                <c:pt idx="8487">
                  <c:v>3.3008782066332745</c:v>
                </c:pt>
                <c:pt idx="8488">
                  <c:v>2.8487189349239337</c:v>
                </c:pt>
                <c:pt idx="8489">
                  <c:v>2.8590297535268503</c:v>
                </c:pt>
                <c:pt idx="8490">
                  <c:v>2.8726674677084376</c:v>
                </c:pt>
                <c:pt idx="8491">
                  <c:v>2.1514112418294493</c:v>
                </c:pt>
                <c:pt idx="8492">
                  <c:v>2.1560426079819903</c:v>
                </c:pt>
                <c:pt idx="8493">
                  <c:v>2.1574583043807545</c:v>
                </c:pt>
                <c:pt idx="8494">
                  <c:v>2.1529941819901528</c:v>
                </c:pt>
                <c:pt idx="8495">
                  <c:v>2.1475731125477759</c:v>
                </c:pt>
                <c:pt idx="8496">
                  <c:v>3.2378662912576655</c:v>
                </c:pt>
                <c:pt idx="8497">
                  <c:v>3.2662054030653738</c:v>
                </c:pt>
                <c:pt idx="8498">
                  <c:v>3.2680386609847587</c:v>
                </c:pt>
                <c:pt idx="8499">
                  <c:v>3.2662934553439866</c:v>
                </c:pt>
                <c:pt idx="8500">
                  <c:v>3.2651384832802726</c:v>
                </c:pt>
                <c:pt idx="8501">
                  <c:v>3.2678040088504798</c:v>
                </c:pt>
                <c:pt idx="8502">
                  <c:v>3.2673612061398614</c:v>
                </c:pt>
                <c:pt idx="8503">
                  <c:v>3.2672215936359823</c:v>
                </c:pt>
                <c:pt idx="8504">
                  <c:v>3.5084712168124264</c:v>
                </c:pt>
                <c:pt idx="8505">
                  <c:v>3.4950507058611291</c:v>
                </c:pt>
                <c:pt idx="8506">
                  <c:v>4.2797352019239954</c:v>
                </c:pt>
                <c:pt idx="8507">
                  <c:v>4.1740069481743873</c:v>
                </c:pt>
                <c:pt idx="8508">
                  <c:v>4.177802443178706</c:v>
                </c:pt>
                <c:pt idx="8509">
                  <c:v>4.1715030733572771</c:v>
                </c:pt>
                <c:pt idx="8510">
                  <c:v>4.1741298139973217</c:v>
                </c:pt>
                <c:pt idx="8511">
                  <c:v>4.1770440963899063</c:v>
                </c:pt>
                <c:pt idx="8512">
                  <c:v>4.1793832800662658</c:v>
                </c:pt>
                <c:pt idx="8513">
                  <c:v>4.1842892091051986</c:v>
                </c:pt>
                <c:pt idx="8514">
                  <c:v>4.1980915899660518</c:v>
                </c:pt>
                <c:pt idx="8515">
                  <c:v>4.2159855452885537</c:v>
                </c:pt>
                <c:pt idx="8516">
                  <c:v>4.2323268133895739</c:v>
                </c:pt>
                <c:pt idx="8517">
                  <c:v>4.2461105665183014</c:v>
                </c:pt>
                <c:pt idx="8518">
                  <c:v>4.2440699620663755</c:v>
                </c:pt>
                <c:pt idx="8519">
                  <c:v>4.246860080089415</c:v>
                </c:pt>
                <c:pt idx="8520">
                  <c:v>4.2299002024923453</c:v>
                </c:pt>
                <c:pt idx="8521">
                  <c:v>4.2223887765969206</c:v>
                </c:pt>
                <c:pt idx="8522">
                  <c:v>4.2151716524197909</c:v>
                </c:pt>
                <c:pt idx="8523">
                  <c:v>4.2139484823628015</c:v>
                </c:pt>
                <c:pt idx="8524">
                  <c:v>4.2134919721460804</c:v>
                </c:pt>
                <c:pt idx="8525">
                  <c:v>4.2183395164814428</c:v>
                </c:pt>
                <c:pt idx="8526">
                  <c:v>4.228101208686283</c:v>
                </c:pt>
                <c:pt idx="8527">
                  <c:v>3.5875291873814024</c:v>
                </c:pt>
                <c:pt idx="8528">
                  <c:v>3.5910264360665836</c:v>
                </c:pt>
                <c:pt idx="8529">
                  <c:v>3.5935258140494994</c:v>
                </c:pt>
                <c:pt idx="8530">
                  <c:v>3.5982667529654191</c:v>
                </c:pt>
                <c:pt idx="8531">
                  <c:v>3.6030464873307557</c:v>
                </c:pt>
                <c:pt idx="8532">
                  <c:v>3.5597189937966971</c:v>
                </c:pt>
                <c:pt idx="8533">
                  <c:v>3.5573227415157822</c:v>
                </c:pt>
                <c:pt idx="8534">
                  <c:v>3.5581069404409624</c:v>
                </c:pt>
                <c:pt idx="8535">
                  <c:v>3.2870515801926268</c:v>
                </c:pt>
                <c:pt idx="8536">
                  <c:v>3.2911287771984328</c:v>
                </c:pt>
                <c:pt idx="8537">
                  <c:v>1.4232098465831748</c:v>
                </c:pt>
                <c:pt idx="8538">
                  <c:v>1.4173361055511939</c:v>
                </c:pt>
                <c:pt idx="8539">
                  <c:v>1.4217284837650295</c:v>
                </c:pt>
                <c:pt idx="8540">
                  <c:v>1.4231681476358078</c:v>
                </c:pt>
                <c:pt idx="8541">
                  <c:v>1.8988728330173252</c:v>
                </c:pt>
                <c:pt idx="8542">
                  <c:v>1.8918419652681164</c:v>
                </c:pt>
                <c:pt idx="8543">
                  <c:v>1.8834114288396282</c:v>
                </c:pt>
                <c:pt idx="8544">
                  <c:v>1.8835396827018458</c:v>
                </c:pt>
                <c:pt idx="8545">
                  <c:v>1.881880116445265</c:v>
                </c:pt>
                <c:pt idx="8546">
                  <c:v>2.0433334770432952</c:v>
                </c:pt>
                <c:pt idx="8547">
                  <c:v>2.0380126062560704</c:v>
                </c:pt>
                <c:pt idx="8548">
                  <c:v>2.0338897012124493</c:v>
                </c:pt>
                <c:pt idx="8549">
                  <c:v>2.0299127532195373</c:v>
                </c:pt>
                <c:pt idx="8550">
                  <c:v>2.0270935500970984</c:v>
                </c:pt>
                <c:pt idx="8551">
                  <c:v>2.0119319190456322</c:v>
                </c:pt>
                <c:pt idx="8552">
                  <c:v>2.0104044920604687</c:v>
                </c:pt>
                <c:pt idx="8553">
                  <c:v>2.0115867738628794</c:v>
                </c:pt>
                <c:pt idx="8554">
                  <c:v>2.0142814082375393</c:v>
                </c:pt>
                <c:pt idx="8555">
                  <c:v>2.0159634179129111</c:v>
                </c:pt>
                <c:pt idx="8556">
                  <c:v>2.0157143300532621</c:v>
                </c:pt>
                <c:pt idx="8557">
                  <c:v>2.0206355790815307</c:v>
                </c:pt>
                <c:pt idx="8558">
                  <c:v>2.0190149057857543</c:v>
                </c:pt>
                <c:pt idx="8559">
                  <c:v>2.0179295313157115</c:v>
                </c:pt>
                <c:pt idx="8560">
                  <c:v>2.0316629632936478</c:v>
                </c:pt>
                <c:pt idx="8561">
                  <c:v>2.0320961489788649</c:v>
                </c:pt>
                <c:pt idx="8562">
                  <c:v>2.0294113286677886</c:v>
                </c:pt>
                <c:pt idx="8563">
                  <c:v>2.073267452806304</c:v>
                </c:pt>
                <c:pt idx="8564">
                  <c:v>2.0912338755115805</c:v>
                </c:pt>
                <c:pt idx="8565">
                  <c:v>2.0917743057987859</c:v>
                </c:pt>
                <c:pt idx="8566">
                  <c:v>2.0973292766838907</c:v>
                </c:pt>
                <c:pt idx="8567">
                  <c:v>1.9938475847592829</c:v>
                </c:pt>
                <c:pt idx="8568">
                  <c:v>2.0363390090313453</c:v>
                </c:pt>
                <c:pt idx="8569">
                  <c:v>2.0522065835144159</c:v>
                </c:pt>
                <c:pt idx="8570">
                  <c:v>2.0621150467949634</c:v>
                </c:pt>
                <c:pt idx="8571">
                  <c:v>2.0623560180312359</c:v>
                </c:pt>
                <c:pt idx="8572">
                  <c:v>1.4786602521178658</c:v>
                </c:pt>
                <c:pt idx="8573">
                  <c:v>1.4872643311533049</c:v>
                </c:pt>
                <c:pt idx="8574">
                  <c:v>1.4961660501024165</c:v>
                </c:pt>
                <c:pt idx="8575">
                  <c:v>1.5043378245015262</c:v>
                </c:pt>
                <c:pt idx="8576">
                  <c:v>1.5108528201765221</c:v>
                </c:pt>
                <c:pt idx="8577">
                  <c:v>1.3239650844148074</c:v>
                </c:pt>
                <c:pt idx="8578">
                  <c:v>1.3141470825484607</c:v>
                </c:pt>
                <c:pt idx="8579">
                  <c:v>1.3128219218581538</c:v>
                </c:pt>
                <c:pt idx="8580">
                  <c:v>1.3113938970621577</c:v>
                </c:pt>
                <c:pt idx="8581">
                  <c:v>1.324862521671212</c:v>
                </c:pt>
                <c:pt idx="8582">
                  <c:v>1.3237401204857293</c:v>
                </c:pt>
                <c:pt idx="8583">
                  <c:v>1.3289983561781966</c:v>
                </c:pt>
                <c:pt idx="8584">
                  <c:v>1.4079725549021287</c:v>
                </c:pt>
                <c:pt idx="8585">
                  <c:v>1.4062107252637845</c:v>
                </c:pt>
                <c:pt idx="8586">
                  <c:v>1.3891145154499562</c:v>
                </c:pt>
                <c:pt idx="8587">
                  <c:v>1.3864190174932722</c:v>
                </c:pt>
                <c:pt idx="8588">
                  <c:v>1.3707350161344403</c:v>
                </c:pt>
                <c:pt idx="8589">
                  <c:v>1.3666018269957951</c:v>
                </c:pt>
                <c:pt idx="8590">
                  <c:v>1.3630232346082776</c:v>
                </c:pt>
                <c:pt idx="8591">
                  <c:v>1.3372915457933159</c:v>
                </c:pt>
                <c:pt idx="8592">
                  <c:v>1.340765625563356</c:v>
                </c:pt>
                <c:pt idx="8593">
                  <c:v>1.3251081043726232</c:v>
                </c:pt>
                <c:pt idx="8594">
                  <c:v>1.3268619298548521</c:v>
                </c:pt>
                <c:pt idx="8595">
                  <c:v>1.3151946167501196</c:v>
                </c:pt>
                <c:pt idx="8596">
                  <c:v>1.3121903390406038</c:v>
                </c:pt>
                <c:pt idx="8597">
                  <c:v>1.3084630102685506</c:v>
                </c:pt>
                <c:pt idx="8598">
                  <c:v>1.3126877497145797</c:v>
                </c:pt>
                <c:pt idx="8599">
                  <c:v>1.1876042947892418</c:v>
                </c:pt>
                <c:pt idx="8600">
                  <c:v>1.1692915879624479</c:v>
                </c:pt>
                <c:pt idx="8601">
                  <c:v>1.1791552215828158</c:v>
                </c:pt>
                <c:pt idx="8602">
                  <c:v>1.1771394453542472</c:v>
                </c:pt>
                <c:pt idx="8603">
                  <c:v>1.2959021125127783</c:v>
                </c:pt>
                <c:pt idx="8604">
                  <c:v>1.2853486337964268</c:v>
                </c:pt>
                <c:pt idx="8605">
                  <c:v>1.2732034858125001</c:v>
                </c:pt>
                <c:pt idx="8606">
                  <c:v>1.2665201270209705</c:v>
                </c:pt>
                <c:pt idx="8607">
                  <c:v>1.2681284923745826</c:v>
                </c:pt>
                <c:pt idx="8608">
                  <c:v>1.2735087571106958</c:v>
                </c:pt>
                <c:pt idx="8609">
                  <c:v>1.2965532235902817</c:v>
                </c:pt>
                <c:pt idx="8610">
                  <c:v>1.2965922356997086</c:v>
                </c:pt>
                <c:pt idx="8611">
                  <c:v>1.2970697982240027</c:v>
                </c:pt>
                <c:pt idx="8612">
                  <c:v>1.2759628023728073</c:v>
                </c:pt>
                <c:pt idx="8613">
                  <c:v>1.3578496847106294</c:v>
                </c:pt>
                <c:pt idx="8614">
                  <c:v>1.4162563623110835</c:v>
                </c:pt>
                <c:pt idx="8615">
                  <c:v>1.3066958316906168</c:v>
                </c:pt>
                <c:pt idx="8616">
                  <c:v>1.3106034685493368</c:v>
                </c:pt>
                <c:pt idx="8617">
                  <c:v>1.3320195753539599</c:v>
                </c:pt>
                <c:pt idx="8618">
                  <c:v>1.3361205912523419</c:v>
                </c:pt>
                <c:pt idx="8619">
                  <c:v>1.3359338920465103</c:v>
                </c:pt>
                <c:pt idx="8620">
                  <c:v>1.3357999851893703</c:v>
                </c:pt>
                <c:pt idx="8621">
                  <c:v>1.3370859498989112</c:v>
                </c:pt>
                <c:pt idx="8622">
                  <c:v>1.3377459912102097</c:v>
                </c:pt>
                <c:pt idx="8623">
                  <c:v>1.3377902905003141</c:v>
                </c:pt>
                <c:pt idx="8624">
                  <c:v>1.3583256315644117</c:v>
                </c:pt>
                <c:pt idx="8625">
                  <c:v>2.0863745174191393</c:v>
                </c:pt>
                <c:pt idx="8626">
                  <c:v>2.661970243403271</c:v>
                </c:pt>
                <c:pt idx="8627">
                  <c:v>2.6413546466704987</c:v>
                </c:pt>
                <c:pt idx="8628">
                  <c:v>2.6819981863143338</c:v>
                </c:pt>
                <c:pt idx="8629">
                  <c:v>2.6814861076198699</c:v>
                </c:pt>
                <c:pt idx="8630">
                  <c:v>2.6817568696778284</c:v>
                </c:pt>
                <c:pt idx="8631">
                  <c:v>2.6773035159491565</c:v>
                </c:pt>
                <c:pt idx="8632">
                  <c:v>2.621842902632185</c:v>
                </c:pt>
                <c:pt idx="8633">
                  <c:v>2.6249423483874597</c:v>
                </c:pt>
                <c:pt idx="8634">
                  <c:v>2.6337949335153459</c:v>
                </c:pt>
                <c:pt idx="8635">
                  <c:v>2.6288662856445963</c:v>
                </c:pt>
                <c:pt idx="8636">
                  <c:v>2.6236977803216703</c:v>
                </c:pt>
                <c:pt idx="8637">
                  <c:v>2.6256587623812884</c:v>
                </c:pt>
                <c:pt idx="8638">
                  <c:v>2.6270017553522269</c:v>
                </c:pt>
                <c:pt idx="8639">
                  <c:v>2.6174349457055937</c:v>
                </c:pt>
                <c:pt idx="8640">
                  <c:v>2.6018887994737261</c:v>
                </c:pt>
                <c:pt idx="8641">
                  <c:v>2.6185775236496172</c:v>
                </c:pt>
                <c:pt idx="8642">
                  <c:v>2.6060394989842859</c:v>
                </c:pt>
                <c:pt idx="8643">
                  <c:v>3.3166382726566908</c:v>
                </c:pt>
                <c:pt idx="8644">
                  <c:v>3.3242513401596856</c:v>
                </c:pt>
                <c:pt idx="8645">
                  <c:v>3.3310363862172228</c:v>
                </c:pt>
                <c:pt idx="8646">
                  <c:v>3.3377782135653056</c:v>
                </c:pt>
                <c:pt idx="8647">
                  <c:v>3.3441065113300916</c:v>
                </c:pt>
                <c:pt idx="8648">
                  <c:v>3.339529118108139</c:v>
                </c:pt>
                <c:pt idx="8649">
                  <c:v>3.3428902243693943</c:v>
                </c:pt>
                <c:pt idx="8650">
                  <c:v>3.3435048991290293</c:v>
                </c:pt>
                <c:pt idx="8651">
                  <c:v>3.3489376500691721</c:v>
                </c:pt>
                <c:pt idx="8652">
                  <c:v>3.3567031846160069</c:v>
                </c:pt>
                <c:pt idx="8653">
                  <c:v>3.359120805588498</c:v>
                </c:pt>
                <c:pt idx="8654">
                  <c:v>3.3635869433939369</c:v>
                </c:pt>
                <c:pt idx="8655">
                  <c:v>3.3682337349054765</c:v>
                </c:pt>
                <c:pt idx="8656">
                  <c:v>3.1738874874735958</c:v>
                </c:pt>
                <c:pt idx="8657">
                  <c:v>2.8078212325383993</c:v>
                </c:pt>
                <c:pt idx="8658">
                  <c:v>2.8479019833137578</c:v>
                </c:pt>
                <c:pt idx="8659">
                  <c:v>2.8158192324440594</c:v>
                </c:pt>
                <c:pt idx="8660">
                  <c:v>2.8153451344966478</c:v>
                </c:pt>
                <c:pt idx="8661">
                  <c:v>2.8126107092971502</c:v>
                </c:pt>
                <c:pt idx="8662">
                  <c:v>2.8136045979904845</c:v>
                </c:pt>
                <c:pt idx="8663">
                  <c:v>2.823009901238243</c:v>
                </c:pt>
                <c:pt idx="8664">
                  <c:v>2.8303989065872681</c:v>
                </c:pt>
                <c:pt idx="8665">
                  <c:v>2.8226974383537446</c:v>
                </c:pt>
                <c:pt idx="8666">
                  <c:v>2.8264297152368578</c:v>
                </c:pt>
                <c:pt idx="8667">
                  <c:v>2.8191404307434995</c:v>
                </c:pt>
                <c:pt idx="8668">
                  <c:v>2.818021277619462</c:v>
                </c:pt>
                <c:pt idx="8669">
                  <c:v>2.8209848204917671</c:v>
                </c:pt>
                <c:pt idx="8670">
                  <c:v>2.8191652518259445</c:v>
                </c:pt>
                <c:pt idx="8671">
                  <c:v>3.4812325489850515</c:v>
                </c:pt>
                <c:pt idx="8672">
                  <c:v>3.4910137050617696</c:v>
                </c:pt>
                <c:pt idx="8673">
                  <c:v>3.4990020473631107</c:v>
                </c:pt>
                <c:pt idx="8674">
                  <c:v>2.1900254031501576</c:v>
                </c:pt>
                <c:pt idx="8675">
                  <c:v>3.2361470425790899</c:v>
                </c:pt>
                <c:pt idx="8676">
                  <c:v>3.2370000895324518</c:v>
                </c:pt>
                <c:pt idx="8677">
                  <c:v>3.2363593105955499</c:v>
                </c:pt>
                <c:pt idx="8678">
                  <c:v>3.236369395514858</c:v>
                </c:pt>
                <c:pt idx="8679">
                  <c:v>3.235135651755261</c:v>
                </c:pt>
                <c:pt idx="8680">
                  <c:v>3.2330267775648922</c:v>
                </c:pt>
                <c:pt idx="8681">
                  <c:v>3.2337105649545257</c:v>
                </c:pt>
                <c:pt idx="8682">
                  <c:v>3.2289756469333217</c:v>
                </c:pt>
                <c:pt idx="8683">
                  <c:v>3.9832923333895796</c:v>
                </c:pt>
                <c:pt idx="8684">
                  <c:v>3.9868671048057545</c:v>
                </c:pt>
                <c:pt idx="8685">
                  <c:v>3.9804174237333889</c:v>
                </c:pt>
                <c:pt idx="8686">
                  <c:v>3.9704745283119562</c:v>
                </c:pt>
                <c:pt idx="8687">
                  <c:v>3.9714407185860328</c:v>
                </c:pt>
                <c:pt idx="8688">
                  <c:v>3.9722718802284169</c:v>
                </c:pt>
                <c:pt idx="8689">
                  <c:v>3.9846668955734375</c:v>
                </c:pt>
                <c:pt idx="8690">
                  <c:v>3.9921433699020845</c:v>
                </c:pt>
                <c:pt idx="8691">
                  <c:v>3.9985838495331931</c:v>
                </c:pt>
                <c:pt idx="8692">
                  <c:v>4.2397042926348636</c:v>
                </c:pt>
                <c:pt idx="8693">
                  <c:v>4.2462273435081173</c:v>
                </c:pt>
                <c:pt idx="8694">
                  <c:v>4.2484483517649121</c:v>
                </c:pt>
                <c:pt idx="8695">
                  <c:v>4.249851608274124</c:v>
                </c:pt>
                <c:pt idx="8696">
                  <c:v>4.2539056350627575</c:v>
                </c:pt>
                <c:pt idx="8697">
                  <c:v>3.8194776880573968</c:v>
                </c:pt>
                <c:pt idx="8698">
                  <c:v>3.826293763637989</c:v>
                </c:pt>
                <c:pt idx="8699">
                  <c:v>3.8563301560392604</c:v>
                </c:pt>
                <c:pt idx="8700">
                  <c:v>3.8870019795786837</c:v>
                </c:pt>
                <c:pt idx="8701">
                  <c:v>3.8996320801439532</c:v>
                </c:pt>
                <c:pt idx="8702">
                  <c:v>3.3606169542572695</c:v>
                </c:pt>
                <c:pt idx="8703">
                  <c:v>3.3303120223525324</c:v>
                </c:pt>
                <c:pt idx="8704">
                  <c:v>3.3351209711969978</c:v>
                </c:pt>
                <c:pt idx="8705">
                  <c:v>3.368484430868758</c:v>
                </c:pt>
                <c:pt idx="8706">
                  <c:v>3.0593612874482474</c:v>
                </c:pt>
                <c:pt idx="8707">
                  <c:v>3.057766756965806</c:v>
                </c:pt>
                <c:pt idx="8708">
                  <c:v>3.053612057478639</c:v>
                </c:pt>
                <c:pt idx="8709">
                  <c:v>3.0514807715316903</c:v>
                </c:pt>
                <c:pt idx="8710">
                  <c:v>3.0596364543001795</c:v>
                </c:pt>
                <c:pt idx="8711">
                  <c:v>3.857503271969251</c:v>
                </c:pt>
                <c:pt idx="8712">
                  <c:v>3.864099111131269</c:v>
                </c:pt>
                <c:pt idx="8713">
                  <c:v>3.8684870711264976</c:v>
                </c:pt>
                <c:pt idx="8714">
                  <c:v>3.4126554232848108</c:v>
                </c:pt>
                <c:pt idx="8715">
                  <c:v>3.4113416057547128</c:v>
                </c:pt>
                <c:pt idx="8716">
                  <c:v>3.4119322068972076</c:v>
                </c:pt>
                <c:pt idx="8717">
                  <c:v>3.4186479514102039</c:v>
                </c:pt>
                <c:pt idx="8718">
                  <c:v>3.4245103342028416</c:v>
                </c:pt>
                <c:pt idx="8719">
                  <c:v>3.430291955291398</c:v>
                </c:pt>
                <c:pt idx="8720">
                  <c:v>3.4257455469627764</c:v>
                </c:pt>
                <c:pt idx="8721">
                  <c:v>3.421106208770397</c:v>
                </c:pt>
                <c:pt idx="8722">
                  <c:v>3.4156187920557119</c:v>
                </c:pt>
                <c:pt idx="8723">
                  <c:v>3.1844143632482016</c:v>
                </c:pt>
                <c:pt idx="8724">
                  <c:v>3.1860644208483868</c:v>
                </c:pt>
                <c:pt idx="8725">
                  <c:v>3.1864488790408436</c:v>
                </c:pt>
                <c:pt idx="8726">
                  <c:v>3.1910018839299319</c:v>
                </c:pt>
                <c:pt idx="8727">
                  <c:v>3.1824207896547376</c:v>
                </c:pt>
                <c:pt idx="8728">
                  <c:v>3.5761423536283856</c:v>
                </c:pt>
                <c:pt idx="8729">
                  <c:v>3.6087745980079795</c:v>
                </c:pt>
                <c:pt idx="8730">
                  <c:v>3.5713380002514947</c:v>
                </c:pt>
                <c:pt idx="8731">
                  <c:v>3.5082123068239945</c:v>
                </c:pt>
                <c:pt idx="8732">
                  <c:v>3.4881005654806865</c:v>
                </c:pt>
                <c:pt idx="8733">
                  <c:v>3.4836310510583943</c:v>
                </c:pt>
                <c:pt idx="8734">
                  <c:v>3.4792809522168828</c:v>
                </c:pt>
                <c:pt idx="8735">
                  <c:v>3.4717095578660362</c:v>
                </c:pt>
                <c:pt idx="8736">
                  <c:v>3.2722579867199801</c:v>
                </c:pt>
                <c:pt idx="8737">
                  <c:v>3.203263387804709</c:v>
                </c:pt>
                <c:pt idx="8738">
                  <c:v>3.203585412043469</c:v>
                </c:pt>
                <c:pt idx="8739">
                  <c:v>3.2054016749601533</c:v>
                </c:pt>
                <c:pt idx="8740">
                  <c:v>3.2073884065567242</c:v>
                </c:pt>
                <c:pt idx="8741">
                  <c:v>3.8151661962779171</c:v>
                </c:pt>
                <c:pt idx="8742">
                  <c:v>3.4980577059234141</c:v>
                </c:pt>
                <c:pt idx="8743">
                  <c:v>3.4959427640040217</c:v>
                </c:pt>
                <c:pt idx="8744">
                  <c:v>3.4928078420648156</c:v>
                </c:pt>
                <c:pt idx="8745">
                  <c:v>3.4905187309525076</c:v>
                </c:pt>
                <c:pt idx="8746">
                  <c:v>3.4764295579622693</c:v>
                </c:pt>
                <c:pt idx="8747">
                  <c:v>3.4682082770948499</c:v>
                </c:pt>
                <c:pt idx="8748">
                  <c:v>3.4612738197146209</c:v>
                </c:pt>
                <c:pt idx="8749">
                  <c:v>3.4673738313613534</c:v>
                </c:pt>
                <c:pt idx="8750">
                  <c:v>3.7356348901562573</c:v>
                </c:pt>
                <c:pt idx="8751">
                  <c:v>3.7418580616216639</c:v>
                </c:pt>
                <c:pt idx="8752">
                  <c:v>3.7419640262443936</c:v>
                </c:pt>
                <c:pt idx="8753">
                  <c:v>3.7425059661311324</c:v>
                </c:pt>
                <c:pt idx="8754">
                  <c:v>3.7427166793685274</c:v>
                </c:pt>
                <c:pt idx="8755">
                  <c:v>3.7409789131444797</c:v>
                </c:pt>
                <c:pt idx="8756">
                  <c:v>3.7482932929162809</c:v>
                </c:pt>
                <c:pt idx="8757">
                  <c:v>3.748369680665399</c:v>
                </c:pt>
                <c:pt idx="8758">
                  <c:v>3.7544804876473257</c:v>
                </c:pt>
                <c:pt idx="8759">
                  <c:v>3.7588841187069186</c:v>
                </c:pt>
                <c:pt idx="8760">
                  <c:v>3.7671430263027639</c:v>
                </c:pt>
                <c:pt idx="8761">
                  <c:v>3.7747997517190957</c:v>
                </c:pt>
                <c:pt idx="8762">
                  <c:v>3.7986414604116625</c:v>
                </c:pt>
                <c:pt idx="8763">
                  <c:v>3.8402240888758601</c:v>
                </c:pt>
                <c:pt idx="8764">
                  <c:v>3.8435052992364969</c:v>
                </c:pt>
                <c:pt idx="8765">
                  <c:v>3.8460140079813749</c:v>
                </c:pt>
                <c:pt idx="8766">
                  <c:v>3.8480753814560904</c:v>
                </c:pt>
                <c:pt idx="8767">
                  <c:v>3.8497606460599347</c:v>
                </c:pt>
                <c:pt idx="8768">
                  <c:v>4.1029850631922011</c:v>
                </c:pt>
                <c:pt idx="8769">
                  <c:v>4.1005176138513271</c:v>
                </c:pt>
                <c:pt idx="8770">
                  <c:v>4.1029923868928622</c:v>
                </c:pt>
                <c:pt idx="8771">
                  <c:v>4.106810642148603</c:v>
                </c:pt>
                <c:pt idx="8772">
                  <c:v>3.5265507930826763</c:v>
                </c:pt>
                <c:pt idx="8773">
                  <c:v>2.660239823164618</c:v>
                </c:pt>
                <c:pt idx="8774">
                  <c:v>2.673213676534024</c:v>
                </c:pt>
                <c:pt idx="8775">
                  <c:v>2.6802514970473634</c:v>
                </c:pt>
                <c:pt idx="8776">
                  <c:v>2.9841516577238791</c:v>
                </c:pt>
                <c:pt idx="8777">
                  <c:v>2.983081079174343</c:v>
                </c:pt>
                <c:pt idx="8778">
                  <c:v>2.9850187920367079</c:v>
                </c:pt>
                <c:pt idx="8779">
                  <c:v>2.9855599244949089</c:v>
                </c:pt>
                <c:pt idx="8780">
                  <c:v>2.9788305944857099</c:v>
                </c:pt>
                <c:pt idx="8781">
                  <c:v>3.6344320290829701</c:v>
                </c:pt>
                <c:pt idx="8782">
                  <c:v>3.6890294221162701</c:v>
                </c:pt>
                <c:pt idx="8783">
                  <c:v>3.6989265896974772</c:v>
                </c:pt>
                <c:pt idx="8784">
                  <c:v>3.6911727927586919</c:v>
                </c:pt>
                <c:pt idx="8785">
                  <c:v>3.6915506669782157</c:v>
                </c:pt>
                <c:pt idx="8786">
                  <c:v>3.6866167864705655</c:v>
                </c:pt>
                <c:pt idx="8787">
                  <c:v>3.6654300997620015</c:v>
                </c:pt>
                <c:pt idx="8788">
                  <c:v>3.6690433685807049</c:v>
                </c:pt>
                <c:pt idx="8789">
                  <c:v>3.6647490770022442</c:v>
                </c:pt>
                <c:pt idx="8790">
                  <c:v>3.6617604650528106</c:v>
                </c:pt>
                <c:pt idx="8791">
                  <c:v>3.66451319579074</c:v>
                </c:pt>
                <c:pt idx="8792">
                  <c:v>3.665958651556374</c:v>
                </c:pt>
                <c:pt idx="8793">
                  <c:v>3.6664343991875978</c:v>
                </c:pt>
                <c:pt idx="8794">
                  <c:v>3.6639067389660962</c:v>
                </c:pt>
                <c:pt idx="8795">
                  <c:v>3.6665989567358248</c:v>
                </c:pt>
                <c:pt idx="8796">
                  <c:v>3.6577898368997444</c:v>
                </c:pt>
                <c:pt idx="8797">
                  <c:v>3.6656569366006555</c:v>
                </c:pt>
                <c:pt idx="8798">
                  <c:v>3.6625747097769481</c:v>
                </c:pt>
                <c:pt idx="8799">
                  <c:v>3.373867996582963</c:v>
                </c:pt>
                <c:pt idx="8800">
                  <c:v>3.3786981421812645</c:v>
                </c:pt>
                <c:pt idx="8801">
                  <c:v>3.3632759245542867</c:v>
                </c:pt>
                <c:pt idx="8802">
                  <c:v>3.3623228983446092</c:v>
                </c:pt>
                <c:pt idx="8803">
                  <c:v>3.3596248454010613</c:v>
                </c:pt>
                <c:pt idx="8804">
                  <c:v>3.3593536418102006</c:v>
                </c:pt>
                <c:pt idx="8805">
                  <c:v>3.347366230507173</c:v>
                </c:pt>
                <c:pt idx="8806">
                  <c:v>3.3376239828062304</c:v>
                </c:pt>
                <c:pt idx="8807">
                  <c:v>3.1486316644319858</c:v>
                </c:pt>
                <c:pt idx="8808">
                  <c:v>3.1463060654171859</c:v>
                </c:pt>
                <c:pt idx="8809">
                  <c:v>3.1398018141586927</c:v>
                </c:pt>
                <c:pt idx="8810">
                  <c:v>3.1334961222878848</c:v>
                </c:pt>
                <c:pt idx="8811">
                  <c:v>3.1149676938522175</c:v>
                </c:pt>
                <c:pt idx="8812">
                  <c:v>1.8340260764407343</c:v>
                </c:pt>
                <c:pt idx="8813">
                  <c:v>1.5005015237353656</c:v>
                </c:pt>
                <c:pt idx="8814">
                  <c:v>2.4199143226496482</c:v>
                </c:pt>
                <c:pt idx="8815">
                  <c:v>2.4173020645914098</c:v>
                </c:pt>
                <c:pt idx="8816">
                  <c:v>2.3968263742896094</c:v>
                </c:pt>
                <c:pt idx="8817">
                  <c:v>2.3809862302578901</c:v>
                </c:pt>
                <c:pt idx="8818">
                  <c:v>2.3701026823800113</c:v>
                </c:pt>
                <c:pt idx="8819">
                  <c:v>2.3618577646538181</c:v>
                </c:pt>
                <c:pt idx="8820">
                  <c:v>2.3603361043403597</c:v>
                </c:pt>
                <c:pt idx="8821">
                  <c:v>3.3914456208545936</c:v>
                </c:pt>
                <c:pt idx="8822">
                  <c:v>3.9520039668911076</c:v>
                </c:pt>
                <c:pt idx="8823">
                  <c:v>3.9563219907635472</c:v>
                </c:pt>
                <c:pt idx="8824">
                  <c:v>3.9506412958657906</c:v>
                </c:pt>
                <c:pt idx="8825">
                  <c:v>3.9446500126440607</c:v>
                </c:pt>
                <c:pt idx="8826">
                  <c:v>3.9408876574492511</c:v>
                </c:pt>
                <c:pt idx="8827">
                  <c:v>4.0292255541860929</c:v>
                </c:pt>
                <c:pt idx="8828">
                  <c:v>4.0208082536938718</c:v>
                </c:pt>
                <c:pt idx="8829">
                  <c:v>4.0245797578687839</c:v>
                </c:pt>
                <c:pt idx="8830">
                  <c:v>4.6874174697019431</c:v>
                </c:pt>
                <c:pt idx="8831">
                  <c:v>4.6926466979281098</c:v>
                </c:pt>
                <c:pt idx="8832">
                  <c:v>5.0130967541975027</c:v>
                </c:pt>
                <c:pt idx="8833">
                  <c:v>5.0074589299798467</c:v>
                </c:pt>
                <c:pt idx="8834">
                  <c:v>5.0067056154207306</c:v>
                </c:pt>
                <c:pt idx="8835">
                  <c:v>5.006660867678475</c:v>
                </c:pt>
                <c:pt idx="8836">
                  <c:v>5.0119584107919559</c:v>
                </c:pt>
                <c:pt idx="8837">
                  <c:v>5.0346241588218215</c:v>
                </c:pt>
                <c:pt idx="8838">
                  <c:v>5.0524811392035236</c:v>
                </c:pt>
                <c:pt idx="8839">
                  <c:v>5.0578206618808279</c:v>
                </c:pt>
                <c:pt idx="8840">
                  <c:v>5.0574403599887807</c:v>
                </c:pt>
                <c:pt idx="8841">
                  <c:v>5.0655801940923233</c:v>
                </c:pt>
                <c:pt idx="8842">
                  <c:v>5.1054309573901371</c:v>
                </c:pt>
                <c:pt idx="8843">
                  <c:v>5.1023759450868065</c:v>
                </c:pt>
                <c:pt idx="8844">
                  <c:v>5.1120336486851752</c:v>
                </c:pt>
                <c:pt idx="8845">
                  <c:v>4.9153914154512472</c:v>
                </c:pt>
                <c:pt idx="8846">
                  <c:v>4.9108261456081603</c:v>
                </c:pt>
                <c:pt idx="8847">
                  <c:v>4.9050548808164143</c:v>
                </c:pt>
                <c:pt idx="8848">
                  <c:v>4.896357410555912</c:v>
                </c:pt>
                <c:pt idx="8849">
                  <c:v>4.8874217047145487</c:v>
                </c:pt>
                <c:pt idx="8850">
                  <c:v>4.9041952336470764</c:v>
                </c:pt>
                <c:pt idx="8851">
                  <c:v>4.9177808839115693</c:v>
                </c:pt>
                <c:pt idx="8852">
                  <c:v>4.3653545826844944</c:v>
                </c:pt>
                <c:pt idx="8853">
                  <c:v>3.7255193285007726</c:v>
                </c:pt>
                <c:pt idx="8854">
                  <c:v>3.7219584153477037</c:v>
                </c:pt>
                <c:pt idx="8855">
                  <c:v>3.720256892617047</c:v>
                </c:pt>
                <c:pt idx="8856">
                  <c:v>3.7142262315586461</c:v>
                </c:pt>
                <c:pt idx="8857">
                  <c:v>3.7150577820586546</c:v>
                </c:pt>
                <c:pt idx="8858">
                  <c:v>3.4817599448287182</c:v>
                </c:pt>
                <c:pt idx="8859">
                  <c:v>3.4800797751483552</c:v>
                </c:pt>
                <c:pt idx="8860">
                  <c:v>3.478148288065023</c:v>
                </c:pt>
                <c:pt idx="8861">
                  <c:v>1.7478068207158244</c:v>
                </c:pt>
                <c:pt idx="8862">
                  <c:v>1.7465163308635385</c:v>
                </c:pt>
                <c:pt idx="8863">
                  <c:v>1.4403420409276695</c:v>
                </c:pt>
                <c:pt idx="8864">
                  <c:v>1.4422370713018451</c:v>
                </c:pt>
                <c:pt idx="8865">
                  <c:v>1.4447274074081522</c:v>
                </c:pt>
                <c:pt idx="8866">
                  <c:v>1.4470935631533113</c:v>
                </c:pt>
                <c:pt idx="8867">
                  <c:v>1.4429478886419203</c:v>
                </c:pt>
                <c:pt idx="8868">
                  <c:v>2.9483581614722199</c:v>
                </c:pt>
                <c:pt idx="8869">
                  <c:v>2.9425502021261107</c:v>
                </c:pt>
                <c:pt idx="8870">
                  <c:v>2.9365255852513172</c:v>
                </c:pt>
                <c:pt idx="8871">
                  <c:v>2.9171759854449939</c:v>
                </c:pt>
                <c:pt idx="8872">
                  <c:v>2.8425823343101118</c:v>
                </c:pt>
                <c:pt idx="8873">
                  <c:v>2.8319760881387386</c:v>
                </c:pt>
                <c:pt idx="8874">
                  <c:v>2.8333631616763166</c:v>
                </c:pt>
                <c:pt idx="8875">
                  <c:v>2.8631684135248832</c:v>
                </c:pt>
                <c:pt idx="8876">
                  <c:v>3.351914837527199</c:v>
                </c:pt>
                <c:pt idx="8877">
                  <c:v>3.3529284132783888</c:v>
                </c:pt>
                <c:pt idx="8878">
                  <c:v>3.3529253575488016</c:v>
                </c:pt>
                <c:pt idx="8879">
                  <c:v>3.3538010987522737</c:v>
                </c:pt>
                <c:pt idx="8880">
                  <c:v>3.354198561965835</c:v>
                </c:pt>
                <c:pt idx="8881">
                  <c:v>3.3445080985915894</c:v>
                </c:pt>
                <c:pt idx="8882">
                  <c:v>3.3374377561909796</c:v>
                </c:pt>
                <c:pt idx="8883">
                  <c:v>3.3268149149834527</c:v>
                </c:pt>
                <c:pt idx="8884">
                  <c:v>3.3316197527771463</c:v>
                </c:pt>
                <c:pt idx="8885">
                  <c:v>3.3371330617678177</c:v>
                </c:pt>
                <c:pt idx="8886">
                  <c:v>3.3105135759135234</c:v>
                </c:pt>
                <c:pt idx="8887">
                  <c:v>3.3160138696217194</c:v>
                </c:pt>
                <c:pt idx="8888">
                  <c:v>3.313380704059909</c:v>
                </c:pt>
                <c:pt idx="8889">
                  <c:v>3.5183993533598237</c:v>
                </c:pt>
                <c:pt idx="8890">
                  <c:v>3.5199818596219417</c:v>
                </c:pt>
                <c:pt idx="8891">
                  <c:v>3.5220741621074185</c:v>
                </c:pt>
                <c:pt idx="8892">
                  <c:v>3.5153675241346765</c:v>
                </c:pt>
                <c:pt idx="8893">
                  <c:v>3.5119740279316574</c:v>
                </c:pt>
                <c:pt idx="8894">
                  <c:v>3.5081171349450808</c:v>
                </c:pt>
                <c:pt idx="8895">
                  <c:v>3.5041960737471878</c:v>
                </c:pt>
                <c:pt idx="8896">
                  <c:v>3.5003340140599333</c:v>
                </c:pt>
                <c:pt idx="8897">
                  <c:v>3.4942514795451687</c:v>
                </c:pt>
                <c:pt idx="8898">
                  <c:v>3.5088989081345141</c:v>
                </c:pt>
                <c:pt idx="8899">
                  <c:v>2.5167935651809499</c:v>
                </c:pt>
                <c:pt idx="8900">
                  <c:v>2.517153453374096</c:v>
                </c:pt>
                <c:pt idx="8901">
                  <c:v>2.5002456412641516</c:v>
                </c:pt>
                <c:pt idx="8902">
                  <c:v>2.5028564585090587</c:v>
                </c:pt>
                <c:pt idx="8903">
                  <c:v>2.5022781834422725</c:v>
                </c:pt>
                <c:pt idx="8904">
                  <c:v>2.5184589463235199</c:v>
                </c:pt>
                <c:pt idx="8905">
                  <c:v>2.5268528375724686</c:v>
                </c:pt>
                <c:pt idx="8906">
                  <c:v>2.4999986177413174</c:v>
                </c:pt>
                <c:pt idx="8907">
                  <c:v>1.2336676567393035</c:v>
                </c:pt>
                <c:pt idx="8908">
                  <c:v>3.5403558304394087</c:v>
                </c:pt>
                <c:pt idx="8909">
                  <c:v>3.5331258959467027</c:v>
                </c:pt>
                <c:pt idx="8910">
                  <c:v>3.5320285196015053</c:v>
                </c:pt>
                <c:pt idx="8911">
                  <c:v>3.5307524958795167</c:v>
                </c:pt>
                <c:pt idx="8912">
                  <c:v>3.5436806496773094</c:v>
                </c:pt>
                <c:pt idx="8913">
                  <c:v>3.5435133121207647</c:v>
                </c:pt>
                <c:pt idx="8914">
                  <c:v>4.889133712481037</c:v>
                </c:pt>
                <c:pt idx="8915">
                  <c:v>4.8898337769523588</c:v>
                </c:pt>
                <c:pt idx="8916">
                  <c:v>4.8849722225360983</c:v>
                </c:pt>
                <c:pt idx="8917">
                  <c:v>4.8860392697409036</c:v>
                </c:pt>
                <c:pt idx="8918">
                  <c:v>4.8879920029761603</c:v>
                </c:pt>
                <c:pt idx="8919">
                  <c:v>4.8871830091798749</c:v>
                </c:pt>
                <c:pt idx="8920">
                  <c:v>4.8872876575263433</c:v>
                </c:pt>
                <c:pt idx="8921">
                  <c:v>4.8861481389716488</c:v>
                </c:pt>
                <c:pt idx="8922">
                  <c:v>4.8859315524464328</c:v>
                </c:pt>
                <c:pt idx="8923">
                  <c:v>4.8853318152706038</c:v>
                </c:pt>
                <c:pt idx="8924">
                  <c:v>4.885430110180061</c:v>
                </c:pt>
                <c:pt idx="8925">
                  <c:v>4.8927451507328827</c:v>
                </c:pt>
                <c:pt idx="8926">
                  <c:v>4.8948694184520516</c:v>
                </c:pt>
                <c:pt idx="8927">
                  <c:v>4.8991124132102897</c:v>
                </c:pt>
                <c:pt idx="8928">
                  <c:v>4.9039009060259087</c:v>
                </c:pt>
                <c:pt idx="8929">
                  <c:v>4.9037973689354759</c:v>
                </c:pt>
                <c:pt idx="8930">
                  <c:v>4.8908583795514868</c:v>
                </c:pt>
                <c:pt idx="8931">
                  <c:v>4.8882832682326658</c:v>
                </c:pt>
                <c:pt idx="8932">
                  <c:v>4.906147777357571</c:v>
                </c:pt>
                <c:pt idx="8933">
                  <c:v>4.909474002918973</c:v>
                </c:pt>
                <c:pt idx="8934">
                  <c:v>2.7235204371688013</c:v>
                </c:pt>
                <c:pt idx="8935">
                  <c:v>2.7240522546182575</c:v>
                </c:pt>
                <c:pt idx="8936">
                  <c:v>2.7281104406290355</c:v>
                </c:pt>
                <c:pt idx="8937">
                  <c:v>2.7296875887546657</c:v>
                </c:pt>
                <c:pt idx="8938">
                  <c:v>2.7256562762095049</c:v>
                </c:pt>
                <c:pt idx="8939">
                  <c:v>0.70473777980643837</c:v>
                </c:pt>
                <c:pt idx="8940">
                  <c:v>0.6980047510683971</c:v>
                </c:pt>
                <c:pt idx="8941">
                  <c:v>0.7002016802351233</c:v>
                </c:pt>
                <c:pt idx="8942">
                  <c:v>0.69877816795293457</c:v>
                </c:pt>
                <c:pt idx="8943">
                  <c:v>0.69040494629795335</c:v>
                </c:pt>
                <c:pt idx="8944">
                  <c:v>0.69453602863236441</c:v>
                </c:pt>
                <c:pt idx="8945">
                  <c:v>-0.13809207523684797</c:v>
                </c:pt>
                <c:pt idx="8946">
                  <c:v>-0.12943618838517623</c:v>
                </c:pt>
                <c:pt idx="8947">
                  <c:v>-0.12247508712195165</c:v>
                </c:pt>
                <c:pt idx="8948">
                  <c:v>-0.11975618297785184</c:v>
                </c:pt>
                <c:pt idx="8949">
                  <c:v>-0.11645823318201909</c:v>
                </c:pt>
                <c:pt idx="8950">
                  <c:v>-0.11039290534377499</c:v>
                </c:pt>
                <c:pt idx="8951">
                  <c:v>-0.11095050858246802</c:v>
                </c:pt>
                <c:pt idx="8952">
                  <c:v>-0.110943321244801</c:v>
                </c:pt>
                <c:pt idx="8953">
                  <c:v>-0.11181274787106776</c:v>
                </c:pt>
                <c:pt idx="8954">
                  <c:v>-0.11214256655244503</c:v>
                </c:pt>
                <c:pt idx="8955">
                  <c:v>-0.11227200239801616</c:v>
                </c:pt>
                <c:pt idx="8956">
                  <c:v>-0.11802883555659649</c:v>
                </c:pt>
                <c:pt idx="8957">
                  <c:v>-0.12282322663575784</c:v>
                </c:pt>
                <c:pt idx="8958">
                  <c:v>-0.12923482344002213</c:v>
                </c:pt>
                <c:pt idx="8959">
                  <c:v>-0.13607669039238179</c:v>
                </c:pt>
                <c:pt idx="8960">
                  <c:v>-0.12887728353188799</c:v>
                </c:pt>
                <c:pt idx="8961">
                  <c:v>-0.13278761326231003</c:v>
                </c:pt>
                <c:pt idx="8962">
                  <c:v>-0.1337542711987767</c:v>
                </c:pt>
                <c:pt idx="8963">
                  <c:v>-0.13733587498548361</c:v>
                </c:pt>
                <c:pt idx="8964">
                  <c:v>0.22326303139705383</c:v>
                </c:pt>
                <c:pt idx="8965">
                  <c:v>2.4504576732954035</c:v>
                </c:pt>
                <c:pt idx="8966">
                  <c:v>2.4659570307607188</c:v>
                </c:pt>
                <c:pt idx="8967">
                  <c:v>2.4561979850654287</c:v>
                </c:pt>
                <c:pt idx="8968">
                  <c:v>2.4542097253394024</c:v>
                </c:pt>
                <c:pt idx="8969">
                  <c:v>2.4405283103774509</c:v>
                </c:pt>
                <c:pt idx="8970">
                  <c:v>2.0327942679323554</c:v>
                </c:pt>
                <c:pt idx="8971">
                  <c:v>2.0231846644558216</c:v>
                </c:pt>
                <c:pt idx="8972">
                  <c:v>2.012480378018112</c:v>
                </c:pt>
                <c:pt idx="8973">
                  <c:v>2.0134071554951611</c:v>
                </c:pt>
                <c:pt idx="8974">
                  <c:v>2.0156817902856288</c:v>
                </c:pt>
                <c:pt idx="8975">
                  <c:v>2.0144626258865346</c:v>
                </c:pt>
                <c:pt idx="8976">
                  <c:v>2.0235439395461583</c:v>
                </c:pt>
                <c:pt idx="8977">
                  <c:v>2.0359496506466348</c:v>
                </c:pt>
                <c:pt idx="8978">
                  <c:v>2.0258930379115077</c:v>
                </c:pt>
                <c:pt idx="8979">
                  <c:v>2.0241549267171681</c:v>
                </c:pt>
                <c:pt idx="8980">
                  <c:v>2.0800439723358748</c:v>
                </c:pt>
                <c:pt idx="8981">
                  <c:v>2.4126863940457088</c:v>
                </c:pt>
                <c:pt idx="8982">
                  <c:v>2.4271332436530733</c:v>
                </c:pt>
                <c:pt idx="8983">
                  <c:v>2.4374183552519648</c:v>
                </c:pt>
                <c:pt idx="8984">
                  <c:v>2.4427018151032849</c:v>
                </c:pt>
                <c:pt idx="8985">
                  <c:v>2.4470406797370186</c:v>
                </c:pt>
                <c:pt idx="8986">
                  <c:v>2.8745877066125645</c:v>
                </c:pt>
                <c:pt idx="8987">
                  <c:v>2.8820737197581661</c:v>
                </c:pt>
                <c:pt idx="8988">
                  <c:v>2.8824496516152838</c:v>
                </c:pt>
                <c:pt idx="8989">
                  <c:v>2.8833308629536831</c:v>
                </c:pt>
                <c:pt idx="8990">
                  <c:v>2.8831955860034526</c:v>
                </c:pt>
                <c:pt idx="8991">
                  <c:v>2.875367484062691</c:v>
                </c:pt>
                <c:pt idx="8992">
                  <c:v>4.0749432864124246</c:v>
                </c:pt>
                <c:pt idx="8993">
                  <c:v>4.0740906312627727</c:v>
                </c:pt>
                <c:pt idx="8994">
                  <c:v>4.0764439848687282</c:v>
                </c:pt>
                <c:pt idx="8995">
                  <c:v>3.9200197688011151</c:v>
                </c:pt>
                <c:pt idx="8996">
                  <c:v>3.9259465853367965</c:v>
                </c:pt>
                <c:pt idx="8997">
                  <c:v>3.9265245476221828</c:v>
                </c:pt>
                <c:pt idx="8998">
                  <c:v>3.927311507913116</c:v>
                </c:pt>
                <c:pt idx="8999">
                  <c:v>3.9213803080034171</c:v>
                </c:pt>
                <c:pt idx="9000">
                  <c:v>3.9206724551979764</c:v>
                </c:pt>
                <c:pt idx="9001">
                  <c:v>3.9212149112414307</c:v>
                </c:pt>
                <c:pt idx="9002">
                  <c:v>3.9199775770772654</c:v>
                </c:pt>
                <c:pt idx="9003">
                  <c:v>3.9212004169775256</c:v>
                </c:pt>
                <c:pt idx="9004">
                  <c:v>3.9296524167650286</c:v>
                </c:pt>
                <c:pt idx="9005">
                  <c:v>3.9336879697423668</c:v>
                </c:pt>
                <c:pt idx="9006">
                  <c:v>3.9130817285049635</c:v>
                </c:pt>
                <c:pt idx="9007">
                  <c:v>4.0134216119991706</c:v>
                </c:pt>
                <c:pt idx="9008">
                  <c:v>3.9962045846454664</c:v>
                </c:pt>
                <c:pt idx="9009">
                  <c:v>4.1428937799848651</c:v>
                </c:pt>
                <c:pt idx="9010">
                  <c:v>4.1529457667993119</c:v>
                </c:pt>
                <c:pt idx="9011">
                  <c:v>4.155140502622233</c:v>
                </c:pt>
                <c:pt idx="9012">
                  <c:v>3.9705106259484055</c:v>
                </c:pt>
                <c:pt idx="9013">
                  <c:v>3.9189279261646388</c:v>
                </c:pt>
                <c:pt idx="9014">
                  <c:v>3.85745966065836</c:v>
                </c:pt>
                <c:pt idx="9015">
                  <c:v>3.8526069453713099</c:v>
                </c:pt>
                <c:pt idx="9016">
                  <c:v>3.8229897192547604</c:v>
                </c:pt>
                <c:pt idx="9017">
                  <c:v>3.6726462079927593</c:v>
                </c:pt>
                <c:pt idx="9018">
                  <c:v>3.6679280162919667</c:v>
                </c:pt>
                <c:pt idx="9019">
                  <c:v>3.6697945486067045</c:v>
                </c:pt>
                <c:pt idx="9020">
                  <c:v>3.6738296643606008</c:v>
                </c:pt>
                <c:pt idx="9021">
                  <c:v>3.6735836019535903</c:v>
                </c:pt>
                <c:pt idx="9022">
                  <c:v>3.7348475337035003</c:v>
                </c:pt>
                <c:pt idx="9023">
                  <c:v>2.6744791438459528</c:v>
                </c:pt>
                <c:pt idx="9024">
                  <c:v>2.6674804053455352</c:v>
                </c:pt>
                <c:pt idx="9025">
                  <c:v>2.6606541169986757</c:v>
                </c:pt>
                <c:pt idx="9026">
                  <c:v>2.6538750020469539</c:v>
                </c:pt>
                <c:pt idx="9027">
                  <c:v>2.6447117261344513</c:v>
                </c:pt>
                <c:pt idx="9028">
                  <c:v>2.6459056859155523</c:v>
                </c:pt>
                <c:pt idx="9029">
                  <c:v>2.6494411145140324</c:v>
                </c:pt>
                <c:pt idx="9030">
                  <c:v>2.6531826577571023</c:v>
                </c:pt>
                <c:pt idx="9031">
                  <c:v>2.6572609176793627</c:v>
                </c:pt>
                <c:pt idx="9032">
                  <c:v>2.660948038079205</c:v>
                </c:pt>
                <c:pt idx="9033">
                  <c:v>2.6650894394576286</c:v>
                </c:pt>
                <c:pt idx="9034">
                  <c:v>2.6703196940984344</c:v>
                </c:pt>
                <c:pt idx="9035">
                  <c:v>2.65870048462833</c:v>
                </c:pt>
                <c:pt idx="9036">
                  <c:v>2.6452630935805423</c:v>
                </c:pt>
                <c:pt idx="9037">
                  <c:v>2.6534249564203991</c:v>
                </c:pt>
                <c:pt idx="9038">
                  <c:v>2.4255891135891292</c:v>
                </c:pt>
                <c:pt idx="9039">
                  <c:v>2.4589727207266869</c:v>
                </c:pt>
                <c:pt idx="9040">
                  <c:v>2.088659706696498</c:v>
                </c:pt>
                <c:pt idx="9041">
                  <c:v>2.0782151503223303</c:v>
                </c:pt>
                <c:pt idx="9042">
                  <c:v>2.0812186854204553</c:v>
                </c:pt>
                <c:pt idx="9043">
                  <c:v>1.4213939121889663</c:v>
                </c:pt>
                <c:pt idx="9044">
                  <c:v>1.4255929833889263</c:v>
                </c:pt>
                <c:pt idx="9045">
                  <c:v>1.4329236333856814</c:v>
                </c:pt>
                <c:pt idx="9046">
                  <c:v>1.4373871374015321</c:v>
                </c:pt>
                <c:pt idx="9047">
                  <c:v>1.4408269954335489</c:v>
                </c:pt>
                <c:pt idx="9048">
                  <c:v>1.3153607291218887</c:v>
                </c:pt>
                <c:pt idx="9049">
                  <c:v>1.3500101830086917</c:v>
                </c:pt>
                <c:pt idx="9050">
                  <c:v>1.3512285841475742</c:v>
                </c:pt>
                <c:pt idx="9051">
                  <c:v>1.3491286057201206</c:v>
                </c:pt>
                <c:pt idx="9052">
                  <c:v>1.3488826641329876</c:v>
                </c:pt>
                <c:pt idx="9053">
                  <c:v>1.3234684092927367</c:v>
                </c:pt>
                <c:pt idx="9054">
                  <c:v>1.3311131080138683</c:v>
                </c:pt>
                <c:pt idx="9055">
                  <c:v>1.3342577040745489</c:v>
                </c:pt>
                <c:pt idx="9056">
                  <c:v>1.3417210810475348</c:v>
                </c:pt>
                <c:pt idx="9057">
                  <c:v>1.366003133863201</c:v>
                </c:pt>
                <c:pt idx="9058">
                  <c:v>1.3675821981432355</c:v>
                </c:pt>
                <c:pt idx="9059">
                  <c:v>1.3678744293564575</c:v>
                </c:pt>
                <c:pt idx="9060">
                  <c:v>1.3289681498689436</c:v>
                </c:pt>
                <c:pt idx="9061">
                  <c:v>1.3246216341480732</c:v>
                </c:pt>
                <c:pt idx="9062">
                  <c:v>1.3227557161502221</c:v>
                </c:pt>
                <c:pt idx="9063">
                  <c:v>1.3194676343889506</c:v>
                </c:pt>
                <c:pt idx="9064">
                  <c:v>1.3174659345360413</c:v>
                </c:pt>
                <c:pt idx="9065">
                  <c:v>1.2858079271809348</c:v>
                </c:pt>
                <c:pt idx="9066">
                  <c:v>1.2862138115539365</c:v>
                </c:pt>
                <c:pt idx="9067">
                  <c:v>1.2864362420314226</c:v>
                </c:pt>
                <c:pt idx="9068">
                  <c:v>1.2804742562526354</c:v>
                </c:pt>
                <c:pt idx="9069">
                  <c:v>1.2766012718173383</c:v>
                </c:pt>
                <c:pt idx="9070">
                  <c:v>1.2404057248073261</c:v>
                </c:pt>
                <c:pt idx="9071">
                  <c:v>1.2367502961648262</c:v>
                </c:pt>
                <c:pt idx="9072">
                  <c:v>1.2331617197997375</c:v>
                </c:pt>
                <c:pt idx="9073">
                  <c:v>1.2337835261827297</c:v>
                </c:pt>
                <c:pt idx="9074">
                  <c:v>1.2258059094618139</c:v>
                </c:pt>
                <c:pt idx="9075">
                  <c:v>1.2103444205259126</c:v>
                </c:pt>
                <c:pt idx="9076">
                  <c:v>1.2027072707392359</c:v>
                </c:pt>
                <c:pt idx="9077">
                  <c:v>1.1853963522412991</c:v>
                </c:pt>
                <c:pt idx="9078">
                  <c:v>1.1852212206166026</c:v>
                </c:pt>
                <c:pt idx="9079">
                  <c:v>1.1892667030311603</c:v>
                </c:pt>
                <c:pt idx="9080">
                  <c:v>1.142409289636992</c:v>
                </c:pt>
                <c:pt idx="9081">
                  <c:v>1.1653057022797102</c:v>
                </c:pt>
                <c:pt idx="9082">
                  <c:v>1.1815617361596065</c:v>
                </c:pt>
                <c:pt idx="9083">
                  <c:v>1.2162380160731168</c:v>
                </c:pt>
                <c:pt idx="9084">
                  <c:v>1.2456250133392759</c:v>
                </c:pt>
                <c:pt idx="9085">
                  <c:v>1.2487798164174355</c:v>
                </c:pt>
                <c:pt idx="9086">
                  <c:v>1.250795305983651</c:v>
                </c:pt>
                <c:pt idx="9087">
                  <c:v>1.2375866838145546</c:v>
                </c:pt>
                <c:pt idx="9088">
                  <c:v>1.2153616545253301</c:v>
                </c:pt>
                <c:pt idx="9089">
                  <c:v>1.2383351164599519</c:v>
                </c:pt>
                <c:pt idx="9090">
                  <c:v>1.2395156165164085</c:v>
                </c:pt>
                <c:pt idx="9091">
                  <c:v>1.2517706851472132</c:v>
                </c:pt>
                <c:pt idx="9092">
                  <c:v>1.2536183874516351</c:v>
                </c:pt>
                <c:pt idx="9093">
                  <c:v>1.2538791467657751</c:v>
                </c:pt>
                <c:pt idx="9094">
                  <c:v>1.2561837383048504</c:v>
                </c:pt>
                <c:pt idx="9095">
                  <c:v>1.2571200480026763</c:v>
                </c:pt>
                <c:pt idx="9096">
                  <c:v>1.2557781816371842</c:v>
                </c:pt>
                <c:pt idx="9097">
                  <c:v>1.2550311078589518</c:v>
                </c:pt>
                <c:pt idx="9098">
                  <c:v>1.2538417121554997</c:v>
                </c:pt>
                <c:pt idx="9099">
                  <c:v>1.2539565928369185</c:v>
                </c:pt>
                <c:pt idx="9100">
                  <c:v>1.2547754939172067</c:v>
                </c:pt>
                <c:pt idx="9101">
                  <c:v>1.2553909482661967</c:v>
                </c:pt>
                <c:pt idx="9102">
                  <c:v>1.2553876112470013</c:v>
                </c:pt>
                <c:pt idx="9103">
                  <c:v>1.2660149601172375</c:v>
                </c:pt>
                <c:pt idx="9104">
                  <c:v>1.2651988424761651</c:v>
                </c:pt>
                <c:pt idx="9105">
                  <c:v>1.2644704840711343</c:v>
                </c:pt>
                <c:pt idx="9106">
                  <c:v>1.2804876348313219</c:v>
                </c:pt>
                <c:pt idx="9107">
                  <c:v>1.2779683546114375</c:v>
                </c:pt>
                <c:pt idx="9108">
                  <c:v>1.2828950794228802</c:v>
                </c:pt>
                <c:pt idx="9109">
                  <c:v>1.2798125766798047</c:v>
                </c:pt>
                <c:pt idx="9110">
                  <c:v>1.2759972381220281</c:v>
                </c:pt>
                <c:pt idx="9111">
                  <c:v>1.2741285778851048</c:v>
                </c:pt>
                <c:pt idx="9112">
                  <c:v>1.2450501770703735</c:v>
                </c:pt>
                <c:pt idx="9113">
                  <c:v>1.2193273655761987</c:v>
                </c:pt>
                <c:pt idx="9114">
                  <c:v>1.1591050893508017</c:v>
                </c:pt>
                <c:pt idx="9115">
                  <c:v>1.0498022229787007</c:v>
                </c:pt>
                <c:pt idx="9116">
                  <c:v>1.0475205343315972</c:v>
                </c:pt>
                <c:pt idx="9117">
                  <c:v>1.0399970546032582</c:v>
                </c:pt>
                <c:pt idx="9118">
                  <c:v>1.0444568078002314</c:v>
                </c:pt>
                <c:pt idx="9119">
                  <c:v>1.0615462963348126</c:v>
                </c:pt>
                <c:pt idx="9120">
                  <c:v>0.98624123199180969</c:v>
                </c:pt>
                <c:pt idx="9121">
                  <c:v>0.97200324852375686</c:v>
                </c:pt>
                <c:pt idx="9122">
                  <c:v>0.96408601710673392</c:v>
                </c:pt>
                <c:pt idx="9123">
                  <c:v>0.95784399179868596</c:v>
                </c:pt>
                <c:pt idx="9124">
                  <c:v>0.94360404785880914</c:v>
                </c:pt>
                <c:pt idx="9125">
                  <c:v>0.94487890548212361</c:v>
                </c:pt>
                <c:pt idx="9126">
                  <c:v>0.94458235372154897</c:v>
                </c:pt>
                <c:pt idx="9127">
                  <c:v>0.94484743510638114</c:v>
                </c:pt>
                <c:pt idx="9128">
                  <c:v>0.94413110007751178</c:v>
                </c:pt>
                <c:pt idx="9129">
                  <c:v>0.96528808758416906</c:v>
                </c:pt>
                <c:pt idx="9130">
                  <c:v>0.97641562622419287</c:v>
                </c:pt>
                <c:pt idx="9131">
                  <c:v>0.98349409159251344</c:v>
                </c:pt>
                <c:pt idx="9132">
                  <c:v>2.4456410810165767</c:v>
                </c:pt>
                <c:pt idx="9133">
                  <c:v>2.4471199978607863</c:v>
                </c:pt>
                <c:pt idx="9134">
                  <c:v>2.4435367384088416</c:v>
                </c:pt>
                <c:pt idx="9135">
                  <c:v>2.443332338069117</c:v>
                </c:pt>
                <c:pt idx="9136">
                  <c:v>2.4475709999293347</c:v>
                </c:pt>
                <c:pt idx="9137">
                  <c:v>2.4509183713563587</c:v>
                </c:pt>
                <c:pt idx="9138">
                  <c:v>2.4535058929865139</c:v>
                </c:pt>
                <c:pt idx="9139">
                  <c:v>2.4534281261876711</c:v>
                </c:pt>
                <c:pt idx="9140">
                  <c:v>3.2132210209396708</c:v>
                </c:pt>
                <c:pt idx="9141">
                  <c:v>3.2135832738973686</c:v>
                </c:pt>
                <c:pt idx="9142">
                  <c:v>3.2058321347985581</c:v>
                </c:pt>
                <c:pt idx="9143">
                  <c:v>3.2061443339989544</c:v>
                </c:pt>
                <c:pt idx="9144">
                  <c:v>3.2173870369919815</c:v>
                </c:pt>
                <c:pt idx="9145">
                  <c:v>4.0337357255011863</c:v>
                </c:pt>
                <c:pt idx="9146">
                  <c:v>4.0340287103314196</c:v>
                </c:pt>
                <c:pt idx="9147">
                  <c:v>4.0347290306444998</c:v>
                </c:pt>
                <c:pt idx="9148">
                  <c:v>4.0351906150121746</c:v>
                </c:pt>
                <c:pt idx="9149">
                  <c:v>4.03080372995601</c:v>
                </c:pt>
                <c:pt idx="9150">
                  <c:v>4.0144754546891548</c:v>
                </c:pt>
                <c:pt idx="9151">
                  <c:v>4.0114090554871584</c:v>
                </c:pt>
                <c:pt idx="9152">
                  <c:v>4.011113826913185</c:v>
                </c:pt>
                <c:pt idx="9153">
                  <c:v>4.0117528927576442</c:v>
                </c:pt>
                <c:pt idx="9154">
                  <c:v>4.0129568785576062</c:v>
                </c:pt>
                <c:pt idx="9155">
                  <c:v>4.0118752326266325</c:v>
                </c:pt>
                <c:pt idx="9156">
                  <c:v>4.0101863579375632</c:v>
                </c:pt>
                <c:pt idx="9157">
                  <c:v>4.0277683106788409</c:v>
                </c:pt>
                <c:pt idx="9158">
                  <c:v>4.0206169586135729</c:v>
                </c:pt>
                <c:pt idx="9159">
                  <c:v>4.0187668160403582</c:v>
                </c:pt>
                <c:pt idx="9160">
                  <c:v>4.0222298210977723</c:v>
                </c:pt>
                <c:pt idx="9161">
                  <c:v>4.0265006561461814</c:v>
                </c:pt>
                <c:pt idx="9162">
                  <c:v>4.0245331271763671</c:v>
                </c:pt>
                <c:pt idx="9163">
                  <c:v>3.7001239644937995</c:v>
                </c:pt>
                <c:pt idx="9164">
                  <c:v>3.6998341283453908</c:v>
                </c:pt>
                <c:pt idx="9165">
                  <c:v>3.7369226755332003</c:v>
                </c:pt>
                <c:pt idx="9166">
                  <c:v>3.739909744737671</c:v>
                </c:pt>
                <c:pt idx="9167">
                  <c:v>3.7380378784295241</c:v>
                </c:pt>
                <c:pt idx="9168">
                  <c:v>3.7331977689810971</c:v>
                </c:pt>
                <c:pt idx="9169">
                  <c:v>3.7271285450725404</c:v>
                </c:pt>
                <c:pt idx="9170">
                  <c:v>3.7141850341516984</c:v>
                </c:pt>
                <c:pt idx="9171">
                  <c:v>3.1773466406351156</c:v>
                </c:pt>
                <c:pt idx="9172">
                  <c:v>3.8984990474253909</c:v>
                </c:pt>
                <c:pt idx="9173">
                  <c:v>3.9100872261083746</c:v>
                </c:pt>
                <c:pt idx="9174">
                  <c:v>3.9177196525449292</c:v>
                </c:pt>
                <c:pt idx="9175">
                  <c:v>3.9112520290462718</c:v>
                </c:pt>
                <c:pt idx="9176">
                  <c:v>3.0502146969296202</c:v>
                </c:pt>
                <c:pt idx="9177">
                  <c:v>3.0557495372648429</c:v>
                </c:pt>
                <c:pt idx="9178">
                  <c:v>3.0614661385221202</c:v>
                </c:pt>
                <c:pt idx="9179">
                  <c:v>3.0678695123339099</c:v>
                </c:pt>
                <c:pt idx="9180">
                  <c:v>3.0732123850155242</c:v>
                </c:pt>
                <c:pt idx="9181">
                  <c:v>3.0765124884515167</c:v>
                </c:pt>
                <c:pt idx="9182">
                  <c:v>3.0819440416567883</c:v>
                </c:pt>
                <c:pt idx="9183">
                  <c:v>3.0827269301200464</c:v>
                </c:pt>
                <c:pt idx="9184">
                  <c:v>3.086920816552762</c:v>
                </c:pt>
                <c:pt idx="9185">
                  <c:v>3.0908680811162657</c:v>
                </c:pt>
                <c:pt idx="9186">
                  <c:v>3.0955154615883567</c:v>
                </c:pt>
                <c:pt idx="9187">
                  <c:v>3.0981207094048884</c:v>
                </c:pt>
                <c:pt idx="9188">
                  <c:v>3.0918019867212299</c:v>
                </c:pt>
                <c:pt idx="9189">
                  <c:v>3.1022109745516522</c:v>
                </c:pt>
                <c:pt idx="9190">
                  <c:v>3.1059176204455574</c:v>
                </c:pt>
                <c:pt idx="9191">
                  <c:v>3.0931283135539593</c:v>
                </c:pt>
                <c:pt idx="9192">
                  <c:v>3.0921081234204664</c:v>
                </c:pt>
                <c:pt idx="9193">
                  <c:v>3.0957605230263456</c:v>
                </c:pt>
                <c:pt idx="9194">
                  <c:v>3.0949314867086675</c:v>
                </c:pt>
                <c:pt idx="9195">
                  <c:v>3.344062022531987</c:v>
                </c:pt>
                <c:pt idx="9196">
                  <c:v>3.3049539184919086</c:v>
                </c:pt>
                <c:pt idx="9197">
                  <c:v>3.3089074766079194</c:v>
                </c:pt>
                <c:pt idx="9198">
                  <c:v>3.29926224577668</c:v>
                </c:pt>
                <c:pt idx="9199">
                  <c:v>3.3404018805314606</c:v>
                </c:pt>
                <c:pt idx="9200">
                  <c:v>3.3436998510143594</c:v>
                </c:pt>
                <c:pt idx="9201">
                  <c:v>3.3574830641475981</c:v>
                </c:pt>
                <c:pt idx="9202">
                  <c:v>3.3374520227218518</c:v>
                </c:pt>
                <c:pt idx="9203">
                  <c:v>2.1241458672389726</c:v>
                </c:pt>
                <c:pt idx="9204">
                  <c:v>2.123743498562721</c:v>
                </c:pt>
                <c:pt idx="9205">
                  <c:v>2.1244698153096646</c:v>
                </c:pt>
                <c:pt idx="9206">
                  <c:v>2.1245613238036718</c:v>
                </c:pt>
                <c:pt idx="9207">
                  <c:v>2.100830949345772</c:v>
                </c:pt>
                <c:pt idx="9208">
                  <c:v>2.1019370796645784</c:v>
                </c:pt>
                <c:pt idx="9209">
                  <c:v>2.5560001043792719</c:v>
                </c:pt>
                <c:pt idx="9210">
                  <c:v>2.6037729106873364</c:v>
                </c:pt>
                <c:pt idx="9211">
                  <c:v>2.6017799745252566</c:v>
                </c:pt>
                <c:pt idx="9212">
                  <c:v>2.5986277436863778</c:v>
                </c:pt>
                <c:pt idx="9213">
                  <c:v>2.5957458485611706</c:v>
                </c:pt>
                <c:pt idx="9214">
                  <c:v>2.5898063530244206</c:v>
                </c:pt>
                <c:pt idx="9215">
                  <c:v>2.6101080275050754</c:v>
                </c:pt>
                <c:pt idx="9216">
                  <c:v>2.6268329189293054</c:v>
                </c:pt>
                <c:pt idx="9217">
                  <c:v>2.621159615649618</c:v>
                </c:pt>
                <c:pt idx="9218">
                  <c:v>2.6174986793742119</c:v>
                </c:pt>
                <c:pt idx="9219">
                  <c:v>4.0727740225722391</c:v>
                </c:pt>
                <c:pt idx="9220">
                  <c:v>4.0643816251110962</c:v>
                </c:pt>
                <c:pt idx="9221">
                  <c:v>4.0552757929673371</c:v>
                </c:pt>
                <c:pt idx="9222">
                  <c:v>4.0703959914976231</c:v>
                </c:pt>
                <c:pt idx="9223">
                  <c:v>4.0674333221990064</c:v>
                </c:pt>
                <c:pt idx="9224">
                  <c:v>4.0869748907950711</c:v>
                </c:pt>
                <c:pt idx="9225">
                  <c:v>4.230319469168113</c:v>
                </c:pt>
                <c:pt idx="9226">
                  <c:v>4.2933554220209507</c:v>
                </c:pt>
                <c:pt idx="9227">
                  <c:v>4.2862757786592844</c:v>
                </c:pt>
                <c:pt idx="9228">
                  <c:v>4.4981644828335234</c:v>
                </c:pt>
                <c:pt idx="9229">
                  <c:v>4.4895353605040658</c:v>
                </c:pt>
                <c:pt idx="9230">
                  <c:v>4.4386458558497246</c:v>
                </c:pt>
                <c:pt idx="9231">
                  <c:v>4.4280190579441179</c:v>
                </c:pt>
                <c:pt idx="9232">
                  <c:v>4.4322846780298928</c:v>
                </c:pt>
                <c:pt idx="9233">
                  <c:v>4.4385194906604521</c:v>
                </c:pt>
                <c:pt idx="9234">
                  <c:v>4.4346162495459094</c:v>
                </c:pt>
                <c:pt idx="9235">
                  <c:v>4.4324521898369316</c:v>
                </c:pt>
                <c:pt idx="9236">
                  <c:v>4.4640149079803813</c:v>
                </c:pt>
                <c:pt idx="9237">
                  <c:v>4.4615221868505035</c:v>
                </c:pt>
                <c:pt idx="9238">
                  <c:v>4.4573674720596124</c:v>
                </c:pt>
                <c:pt idx="9239">
                  <c:v>4.4648465580780146</c:v>
                </c:pt>
                <c:pt idx="9240">
                  <c:v>4.3758245297528333</c:v>
                </c:pt>
                <c:pt idx="9241">
                  <c:v>4.3834388084130191</c:v>
                </c:pt>
                <c:pt idx="9242">
                  <c:v>4.3713516749209482</c:v>
                </c:pt>
                <c:pt idx="9243">
                  <c:v>4.3777487236169694</c:v>
                </c:pt>
                <c:pt idx="9244">
                  <c:v>4.3830893763581447</c:v>
                </c:pt>
                <c:pt idx="9245">
                  <c:v>4.3892336922783954</c:v>
                </c:pt>
                <c:pt idx="9246">
                  <c:v>4.4025645547435506</c:v>
                </c:pt>
                <c:pt idx="9247">
                  <c:v>4.409543092216138</c:v>
                </c:pt>
                <c:pt idx="9248">
                  <c:v>4.4183102981217575</c:v>
                </c:pt>
                <c:pt idx="9249">
                  <c:v>4.428724974181641</c:v>
                </c:pt>
                <c:pt idx="9250">
                  <c:v>3.231910306342582</c:v>
                </c:pt>
                <c:pt idx="9251">
                  <c:v>3.2334985359390429</c:v>
                </c:pt>
                <c:pt idx="9252">
                  <c:v>3.23374068250489</c:v>
                </c:pt>
                <c:pt idx="9253">
                  <c:v>3.2383282976971817</c:v>
                </c:pt>
                <c:pt idx="9254">
                  <c:v>3.2565598849233175</c:v>
                </c:pt>
                <c:pt idx="9255">
                  <c:v>3.243445283338886</c:v>
                </c:pt>
                <c:pt idx="9256">
                  <c:v>2.9787523852935371</c:v>
                </c:pt>
                <c:pt idx="9257">
                  <c:v>2.5289139488631349</c:v>
                </c:pt>
                <c:pt idx="9258">
                  <c:v>2.5176881732003888</c:v>
                </c:pt>
                <c:pt idx="9259">
                  <c:v>1.470033896656834</c:v>
                </c:pt>
                <c:pt idx="9260">
                  <c:v>1.6113452852354655</c:v>
                </c:pt>
                <c:pt idx="9261">
                  <c:v>1.6100493741818362</c:v>
                </c:pt>
                <c:pt idx="9262">
                  <c:v>1.6011395191470223</c:v>
                </c:pt>
                <c:pt idx="9263">
                  <c:v>2.378281362272801</c:v>
                </c:pt>
                <c:pt idx="9264">
                  <c:v>2.3786682925658305</c:v>
                </c:pt>
                <c:pt idx="9265">
                  <c:v>2.3779102824661722</c:v>
                </c:pt>
                <c:pt idx="9266">
                  <c:v>2.3972491959422602</c:v>
                </c:pt>
                <c:pt idx="9267">
                  <c:v>2.3990917181018743</c:v>
                </c:pt>
                <c:pt idx="9268">
                  <c:v>2.398095525527522</c:v>
                </c:pt>
                <c:pt idx="9269">
                  <c:v>2.3948598073173013</c:v>
                </c:pt>
                <c:pt idx="9270">
                  <c:v>2.3936059042868849</c:v>
                </c:pt>
                <c:pt idx="9271">
                  <c:v>2.3902495077729888</c:v>
                </c:pt>
                <c:pt idx="9272">
                  <c:v>2.3866406683778689</c:v>
                </c:pt>
                <c:pt idx="9273">
                  <c:v>2.3567087416680885</c:v>
                </c:pt>
                <c:pt idx="9274">
                  <c:v>2.3523159019020108</c:v>
                </c:pt>
                <c:pt idx="9275">
                  <c:v>2.3468649181901942</c:v>
                </c:pt>
                <c:pt idx="9276">
                  <c:v>2.34245248480936</c:v>
                </c:pt>
                <c:pt idx="9277">
                  <c:v>2.3331912448143957</c:v>
                </c:pt>
                <c:pt idx="9278">
                  <c:v>2.3294425687674014</c:v>
                </c:pt>
                <c:pt idx="9279">
                  <c:v>2.3262710181956558</c:v>
                </c:pt>
                <c:pt idx="9280">
                  <c:v>2.7416382918378046</c:v>
                </c:pt>
                <c:pt idx="9281">
                  <c:v>2.7413213614063929</c:v>
                </c:pt>
                <c:pt idx="9282">
                  <c:v>2.7466357745377348</c:v>
                </c:pt>
                <c:pt idx="9283">
                  <c:v>2.7484928512897202</c:v>
                </c:pt>
                <c:pt idx="9284">
                  <c:v>2.7353187163552679</c:v>
                </c:pt>
                <c:pt idx="9285">
                  <c:v>2.7173955410506219</c:v>
                </c:pt>
                <c:pt idx="9286">
                  <c:v>2.6142359663514556</c:v>
                </c:pt>
                <c:pt idx="9287">
                  <c:v>2.6171046501110236</c:v>
                </c:pt>
                <c:pt idx="9288">
                  <c:v>2.6099529050772752</c:v>
                </c:pt>
                <c:pt idx="9289">
                  <c:v>2.6105778410654006</c:v>
                </c:pt>
                <c:pt idx="9290">
                  <c:v>2.6057975249007344</c:v>
                </c:pt>
                <c:pt idx="9291">
                  <c:v>2.4389174891352399</c:v>
                </c:pt>
                <c:pt idx="9292">
                  <c:v>2.431420349633783</c:v>
                </c:pt>
                <c:pt idx="9293">
                  <c:v>2.4085997002436352</c:v>
                </c:pt>
                <c:pt idx="9294">
                  <c:v>1.988551284640115</c:v>
                </c:pt>
                <c:pt idx="9295">
                  <c:v>1.9874480923926592</c:v>
                </c:pt>
                <c:pt idx="9296">
                  <c:v>1.9929685698182429</c:v>
                </c:pt>
                <c:pt idx="9297">
                  <c:v>1.9796451505639723</c:v>
                </c:pt>
                <c:pt idx="9298">
                  <c:v>1.9734203703929867</c:v>
                </c:pt>
                <c:pt idx="9299">
                  <c:v>1.9725826154193005</c:v>
                </c:pt>
                <c:pt idx="9300">
                  <c:v>1.9730189227290735</c:v>
                </c:pt>
                <c:pt idx="9301">
                  <c:v>1.9721900950404243</c:v>
                </c:pt>
                <c:pt idx="9302">
                  <c:v>1.9707479503230458</c:v>
                </c:pt>
                <c:pt idx="9303">
                  <c:v>1.9696169634323</c:v>
                </c:pt>
                <c:pt idx="9304">
                  <c:v>1.9693115332801987</c:v>
                </c:pt>
                <c:pt idx="9305">
                  <c:v>1.9657771128059174</c:v>
                </c:pt>
                <c:pt idx="9306">
                  <c:v>1.9652198485087637</c:v>
                </c:pt>
                <c:pt idx="9307">
                  <c:v>1.9613480951752855</c:v>
                </c:pt>
                <c:pt idx="9308">
                  <c:v>1.9606066585369404</c:v>
                </c:pt>
                <c:pt idx="9309">
                  <c:v>1.9595442226009561</c:v>
                </c:pt>
                <c:pt idx="9310">
                  <c:v>1.9560071160109431</c:v>
                </c:pt>
                <c:pt idx="9311">
                  <c:v>1.1032899158554308</c:v>
                </c:pt>
                <c:pt idx="9312">
                  <c:v>1.0945816571611624</c:v>
                </c:pt>
                <c:pt idx="9313">
                  <c:v>1.078969251873509</c:v>
                </c:pt>
                <c:pt idx="9314">
                  <c:v>1.0424488296997676</c:v>
                </c:pt>
                <c:pt idx="9315">
                  <c:v>1.0484174640198869</c:v>
                </c:pt>
                <c:pt idx="9316">
                  <c:v>1.0447773690653666</c:v>
                </c:pt>
                <c:pt idx="9317">
                  <c:v>1.1823917767711181</c:v>
                </c:pt>
                <c:pt idx="9318">
                  <c:v>1.1592945746109984</c:v>
                </c:pt>
                <c:pt idx="9319">
                  <c:v>1.1667137923319806</c:v>
                </c:pt>
                <c:pt idx="9320">
                  <c:v>1.1614286830653877</c:v>
                </c:pt>
                <c:pt idx="9321">
                  <c:v>1.1565365132798531</c:v>
                </c:pt>
                <c:pt idx="9322">
                  <c:v>1.1397569568089128</c:v>
                </c:pt>
                <c:pt idx="9323">
                  <c:v>1.1394826968918093</c:v>
                </c:pt>
                <c:pt idx="9324">
                  <c:v>1.1385533754514681</c:v>
                </c:pt>
                <c:pt idx="9325">
                  <c:v>1.1393146084211505</c:v>
                </c:pt>
                <c:pt idx="9326">
                  <c:v>1.1399236226604732</c:v>
                </c:pt>
                <c:pt idx="9327">
                  <c:v>1.1192613491358447</c:v>
                </c:pt>
                <c:pt idx="9328">
                  <c:v>1.1194675663357319</c:v>
                </c:pt>
                <c:pt idx="9329">
                  <c:v>1.1158241489172909</c:v>
                </c:pt>
                <c:pt idx="9330">
                  <c:v>1.1135303509280363</c:v>
                </c:pt>
                <c:pt idx="9331">
                  <c:v>1.1108302211744172</c:v>
                </c:pt>
                <c:pt idx="9332">
                  <c:v>1.152104808811548</c:v>
                </c:pt>
                <c:pt idx="9333">
                  <c:v>1.1842145707283427</c:v>
                </c:pt>
                <c:pt idx="9334">
                  <c:v>1.2121526773530107</c:v>
                </c:pt>
                <c:pt idx="9335">
                  <c:v>1.2376045623246223</c:v>
                </c:pt>
                <c:pt idx="9336">
                  <c:v>1.2369646861833674</c:v>
                </c:pt>
                <c:pt idx="9337">
                  <c:v>1.2579172456372181</c:v>
                </c:pt>
                <c:pt idx="9338">
                  <c:v>1.2594265560298559</c:v>
                </c:pt>
                <c:pt idx="9339">
                  <c:v>1.287135889366644</c:v>
                </c:pt>
                <c:pt idx="9340">
                  <c:v>1.2846804288670661</c:v>
                </c:pt>
                <c:pt idx="9341">
                  <c:v>1.2847392017689745</c:v>
                </c:pt>
                <c:pt idx="9342">
                  <c:v>1.2862584560856729</c:v>
                </c:pt>
                <c:pt idx="9343">
                  <c:v>1.2610949888280527</c:v>
                </c:pt>
                <c:pt idx="9344">
                  <c:v>1.2557930324044606</c:v>
                </c:pt>
                <c:pt idx="9345">
                  <c:v>3.2637410596591687</c:v>
                </c:pt>
                <c:pt idx="9346">
                  <c:v>3.2659326328744669</c:v>
                </c:pt>
                <c:pt idx="9347">
                  <c:v>3.2673605352767212</c:v>
                </c:pt>
                <c:pt idx="9348">
                  <c:v>3.2771293465554043</c:v>
                </c:pt>
                <c:pt idx="9349">
                  <c:v>3.2765466744356209</c:v>
                </c:pt>
                <c:pt idx="9350">
                  <c:v>3.2778862546273042</c:v>
                </c:pt>
                <c:pt idx="9351">
                  <c:v>3.2770916153303515</c:v>
                </c:pt>
                <c:pt idx="9352">
                  <c:v>3.2789488368112392</c:v>
                </c:pt>
                <c:pt idx="9353">
                  <c:v>3.2788020753396783</c:v>
                </c:pt>
                <c:pt idx="9354">
                  <c:v>3.2794418999771455</c:v>
                </c:pt>
                <c:pt idx="9355">
                  <c:v>3.2807045562822861</c:v>
                </c:pt>
                <c:pt idx="9356">
                  <c:v>3.2808741759252356</c:v>
                </c:pt>
                <c:pt idx="9357">
                  <c:v>3.2814267423123828</c:v>
                </c:pt>
                <c:pt idx="9358">
                  <c:v>3.2814237851148755</c:v>
                </c:pt>
                <c:pt idx="9359">
                  <c:v>3.283458588605507</c:v>
                </c:pt>
                <c:pt idx="9360">
                  <c:v>3.2835334156851568</c:v>
                </c:pt>
                <c:pt idx="9361">
                  <c:v>3.2828863631227123</c:v>
                </c:pt>
                <c:pt idx="9362">
                  <c:v>3.2839757779703205</c:v>
                </c:pt>
                <c:pt idx="9363">
                  <c:v>3.2766505776556376</c:v>
                </c:pt>
                <c:pt idx="9364">
                  <c:v>3.2684619481761028</c:v>
                </c:pt>
                <c:pt idx="9365">
                  <c:v>3.2603708025101072</c:v>
                </c:pt>
                <c:pt idx="9366">
                  <c:v>3.2500831804708086</c:v>
                </c:pt>
                <c:pt idx="9367">
                  <c:v>3.2495955751502184</c:v>
                </c:pt>
                <c:pt idx="9368">
                  <c:v>3.2406811850955686</c:v>
                </c:pt>
                <c:pt idx="9369">
                  <c:v>3.2388798116622999</c:v>
                </c:pt>
                <c:pt idx="9370">
                  <c:v>3.229722426065452</c:v>
                </c:pt>
                <c:pt idx="9371">
                  <c:v>3.2305039699150644</c:v>
                </c:pt>
                <c:pt idx="9372">
                  <c:v>3.2297194616173299</c:v>
                </c:pt>
                <c:pt idx="9373">
                  <c:v>3.2294532137476586</c:v>
                </c:pt>
                <c:pt idx="9374">
                  <c:v>3.2123863389311342</c:v>
                </c:pt>
                <c:pt idx="9375">
                  <c:v>3.2163193107504262</c:v>
                </c:pt>
                <c:pt idx="9376">
                  <c:v>1.241059252884626</c:v>
                </c:pt>
                <c:pt idx="9377">
                  <c:v>1.2350833360697937</c:v>
                </c:pt>
                <c:pt idx="9378">
                  <c:v>2.5302706256518737</c:v>
                </c:pt>
                <c:pt idx="9379">
                  <c:v>2.4973193302632728</c:v>
                </c:pt>
                <c:pt idx="9380">
                  <c:v>2.5065774757105368</c:v>
                </c:pt>
                <c:pt idx="9381">
                  <c:v>2.5020362663426488</c:v>
                </c:pt>
                <c:pt idx="9382">
                  <c:v>2.5025582026884594</c:v>
                </c:pt>
                <c:pt idx="9383">
                  <c:v>2.4887719149705019</c:v>
                </c:pt>
                <c:pt idx="9384">
                  <c:v>2.4800696772111408</c:v>
                </c:pt>
                <c:pt idx="9385">
                  <c:v>2.4802891589611518</c:v>
                </c:pt>
                <c:pt idx="9386">
                  <c:v>2.4813295756455895</c:v>
                </c:pt>
                <c:pt idx="9387">
                  <c:v>3.1762696891221189</c:v>
                </c:pt>
                <c:pt idx="9388">
                  <c:v>3.1752971241773551</c:v>
                </c:pt>
                <c:pt idx="9389">
                  <c:v>3.1734571080067666</c:v>
                </c:pt>
                <c:pt idx="9390">
                  <c:v>3.1719473381321714</c:v>
                </c:pt>
                <c:pt idx="9391">
                  <c:v>3.1767296047656468</c:v>
                </c:pt>
                <c:pt idx="9392">
                  <c:v>3.1767206510086061</c:v>
                </c:pt>
                <c:pt idx="9393">
                  <c:v>3.177273926882326</c:v>
                </c:pt>
                <c:pt idx="9394">
                  <c:v>3.1776448252183225</c:v>
                </c:pt>
                <c:pt idx="9395">
                  <c:v>3.1759218349833787</c:v>
                </c:pt>
                <c:pt idx="9396">
                  <c:v>3.1832287200217131</c:v>
                </c:pt>
                <c:pt idx="9397">
                  <c:v>3.1817544110682379</c:v>
                </c:pt>
                <c:pt idx="9398">
                  <c:v>3.1798433485984776</c:v>
                </c:pt>
                <c:pt idx="9399">
                  <c:v>3.1787698847200256</c:v>
                </c:pt>
                <c:pt idx="9400">
                  <c:v>3.5727395647859188</c:v>
                </c:pt>
                <c:pt idx="9401">
                  <c:v>3.5733505410320889</c:v>
                </c:pt>
                <c:pt idx="9402">
                  <c:v>4.4718956505045462</c:v>
                </c:pt>
                <c:pt idx="9403">
                  <c:v>4.4713317581699261</c:v>
                </c:pt>
                <c:pt idx="9404">
                  <c:v>4.4653027366439826</c:v>
                </c:pt>
                <c:pt idx="9405">
                  <c:v>4.5086951914825226</c:v>
                </c:pt>
                <c:pt idx="9406">
                  <c:v>4.5026182924857743</c:v>
                </c:pt>
                <c:pt idx="9407">
                  <c:v>4.5077914276571267</c:v>
                </c:pt>
                <c:pt idx="9408">
                  <c:v>4.6299957403775762</c:v>
                </c:pt>
                <c:pt idx="9409">
                  <c:v>4.3436206016230816</c:v>
                </c:pt>
                <c:pt idx="9410">
                  <c:v>4.3561916077354166</c:v>
                </c:pt>
                <c:pt idx="9411">
                  <c:v>4.3379370801027104</c:v>
                </c:pt>
                <c:pt idx="9412">
                  <c:v>4.3323075073794186</c:v>
                </c:pt>
                <c:pt idx="9413">
                  <c:v>4.326130773815219</c:v>
                </c:pt>
                <c:pt idx="9414">
                  <c:v>4.3199075927992956</c:v>
                </c:pt>
                <c:pt idx="9415">
                  <c:v>4.3129769619915752</c:v>
                </c:pt>
                <c:pt idx="9416">
                  <c:v>4.3057180930570889</c:v>
                </c:pt>
                <c:pt idx="9417">
                  <c:v>5.185615626948894</c:v>
                </c:pt>
                <c:pt idx="9418">
                  <c:v>4.9444731975845277</c:v>
                </c:pt>
                <c:pt idx="9419">
                  <c:v>4.9476284690217218</c:v>
                </c:pt>
                <c:pt idx="9420">
                  <c:v>4.9565120367771582</c:v>
                </c:pt>
                <c:pt idx="9421">
                  <c:v>4.9646833668291643</c:v>
                </c:pt>
                <c:pt idx="9422">
                  <c:v>4.9525567079505048</c:v>
                </c:pt>
                <c:pt idx="9423">
                  <c:v>4.9614067981657799</c:v>
                </c:pt>
                <c:pt idx="9424">
                  <c:v>4.9742833305422511</c:v>
                </c:pt>
                <c:pt idx="9425">
                  <c:v>4.9793103190969825</c:v>
                </c:pt>
                <c:pt idx="9426">
                  <c:v>5.9096466869470099</c:v>
                </c:pt>
                <c:pt idx="9427">
                  <c:v>5.9188723458980839</c:v>
                </c:pt>
                <c:pt idx="9428">
                  <c:v>5.9234031720981344</c:v>
                </c:pt>
                <c:pt idx="9429">
                  <c:v>6.0503201584387698</c:v>
                </c:pt>
                <c:pt idx="9430">
                  <c:v>6.0551188992664642</c:v>
                </c:pt>
                <c:pt idx="9431">
                  <c:v>5.9376702946813937</c:v>
                </c:pt>
                <c:pt idx="9432">
                  <c:v>5.9901520528709433</c:v>
                </c:pt>
                <c:pt idx="9433">
                  <c:v>5.4637150244826893</c:v>
                </c:pt>
                <c:pt idx="9434">
                  <c:v>5.3901713090737884</c:v>
                </c:pt>
                <c:pt idx="9435">
                  <c:v>5.4072780572024648</c:v>
                </c:pt>
                <c:pt idx="9436">
                  <c:v>5.4141840229684544</c:v>
                </c:pt>
                <c:pt idx="9437">
                  <c:v>5.4147943618155701</c:v>
                </c:pt>
                <c:pt idx="9438">
                  <c:v>5.4076372244246809</c:v>
                </c:pt>
                <c:pt idx="9439">
                  <c:v>5.3234406217701729</c:v>
                </c:pt>
                <c:pt idx="9440">
                  <c:v>5.3305374000927062</c:v>
                </c:pt>
                <c:pt idx="9441">
                  <c:v>5.3308280909526351</c:v>
                </c:pt>
                <c:pt idx="9442">
                  <c:v>5.3395700202248149</c:v>
                </c:pt>
                <c:pt idx="9443">
                  <c:v>5.3482819914299151</c:v>
                </c:pt>
                <c:pt idx="9444">
                  <c:v>5.3567680139237313</c:v>
                </c:pt>
                <c:pt idx="9445">
                  <c:v>5.3623579240683021</c:v>
                </c:pt>
                <c:pt idx="9446">
                  <c:v>5.3670460088102079</c:v>
                </c:pt>
                <c:pt idx="9447">
                  <c:v>5.3750836174468608</c:v>
                </c:pt>
                <c:pt idx="9448">
                  <c:v>4.5368885873083897</c:v>
                </c:pt>
                <c:pt idx="9449">
                  <c:v>4.5435026013573712</c:v>
                </c:pt>
                <c:pt idx="9450">
                  <c:v>4.6898627561512738</c:v>
                </c:pt>
                <c:pt idx="9451">
                  <c:v>4.6895325720299761</c:v>
                </c:pt>
                <c:pt idx="9452">
                  <c:v>4.6838756453414518</c:v>
                </c:pt>
                <c:pt idx="9453">
                  <c:v>4.6937910378863972</c:v>
                </c:pt>
                <c:pt idx="9454">
                  <c:v>4.6843624358828944</c:v>
                </c:pt>
                <c:pt idx="9455">
                  <c:v>4.6482797828319988</c:v>
                </c:pt>
                <c:pt idx="9456">
                  <c:v>4.6376818407687326</c:v>
                </c:pt>
                <c:pt idx="9457">
                  <c:v>3.1684828113973627</c:v>
                </c:pt>
                <c:pt idx="9458">
                  <c:v>3.3930892954623557</c:v>
                </c:pt>
                <c:pt idx="9459">
                  <c:v>3.3966289475491296</c:v>
                </c:pt>
                <c:pt idx="9460">
                  <c:v>2.9804012130439324</c:v>
                </c:pt>
                <c:pt idx="9461">
                  <c:v>2.9784580258050624</c:v>
                </c:pt>
                <c:pt idx="9462">
                  <c:v>2.9712102153252418</c:v>
                </c:pt>
                <c:pt idx="9463">
                  <c:v>2.6670809904897483</c:v>
                </c:pt>
                <c:pt idx="9464">
                  <c:v>2.5949721739102762</c:v>
                </c:pt>
                <c:pt idx="9465">
                  <c:v>3.295876625199972</c:v>
                </c:pt>
                <c:pt idx="9466">
                  <c:v>3.2835245482453312</c:v>
                </c:pt>
                <c:pt idx="9467">
                  <c:v>3.2856443755718026</c:v>
                </c:pt>
                <c:pt idx="9468">
                  <c:v>3.2905208573774511</c:v>
                </c:pt>
                <c:pt idx="9469">
                  <c:v>3.2973141323839625</c:v>
                </c:pt>
                <c:pt idx="9470">
                  <c:v>3.2894212963138028</c:v>
                </c:pt>
                <c:pt idx="9471">
                  <c:v>3.2909030782623163</c:v>
                </c:pt>
                <c:pt idx="9472">
                  <c:v>3.2933021965177112</c:v>
                </c:pt>
                <c:pt idx="9473">
                  <c:v>3.2912966706558202</c:v>
                </c:pt>
                <c:pt idx="9474">
                  <c:v>3.2912310192173657</c:v>
                </c:pt>
                <c:pt idx="9475">
                  <c:v>3.2941162347971122</c:v>
                </c:pt>
                <c:pt idx="9476">
                  <c:v>3.3034844542536237</c:v>
                </c:pt>
                <c:pt idx="9477">
                  <c:v>3.306636171138031</c:v>
                </c:pt>
                <c:pt idx="9478">
                  <c:v>3.3131261472759972</c:v>
                </c:pt>
                <c:pt idx="9479">
                  <c:v>3.3133570379953059</c:v>
                </c:pt>
                <c:pt idx="9480">
                  <c:v>3.3222644535263091</c:v>
                </c:pt>
                <c:pt idx="9481">
                  <c:v>3.0159533602984809</c:v>
                </c:pt>
                <c:pt idx="9482">
                  <c:v>3.0180571735124291</c:v>
                </c:pt>
                <c:pt idx="9483">
                  <c:v>3.0090526264081041</c:v>
                </c:pt>
                <c:pt idx="9484">
                  <c:v>3.0060039065268191</c:v>
                </c:pt>
                <c:pt idx="9485">
                  <c:v>3.0080355195744013</c:v>
                </c:pt>
                <c:pt idx="9486">
                  <c:v>3.0112231814330372</c:v>
                </c:pt>
                <c:pt idx="9487">
                  <c:v>3.0112964133374298</c:v>
                </c:pt>
                <c:pt idx="9488">
                  <c:v>3.0121410013805066</c:v>
                </c:pt>
                <c:pt idx="9489">
                  <c:v>2.6573582609815571</c:v>
                </c:pt>
                <c:pt idx="9490">
                  <c:v>2.6593175874512571</c:v>
                </c:pt>
                <c:pt idx="9491">
                  <c:v>2.6610579030658923</c:v>
                </c:pt>
                <c:pt idx="9492">
                  <c:v>2.659841700584253</c:v>
                </c:pt>
                <c:pt idx="9493">
                  <c:v>2.660596025961123</c:v>
                </c:pt>
                <c:pt idx="9494">
                  <c:v>2.6605407173656861</c:v>
                </c:pt>
                <c:pt idx="9495">
                  <c:v>2.660373530186392</c:v>
                </c:pt>
                <c:pt idx="9496">
                  <c:v>1.1785776489965745</c:v>
                </c:pt>
                <c:pt idx="9497">
                  <c:v>1.1816535161545532</c:v>
                </c:pt>
                <c:pt idx="9498">
                  <c:v>1.1811209154848132</c:v>
                </c:pt>
                <c:pt idx="9499">
                  <c:v>1.2176905083161986</c:v>
                </c:pt>
                <c:pt idx="9500">
                  <c:v>1.2389157672956308</c:v>
                </c:pt>
                <c:pt idx="9501">
                  <c:v>1.2371881096638029</c:v>
                </c:pt>
                <c:pt idx="9502">
                  <c:v>1.2229802337451325</c:v>
                </c:pt>
                <c:pt idx="9503">
                  <c:v>1.2294636616054937</c:v>
                </c:pt>
                <c:pt idx="9504">
                  <c:v>1.3070938109668262</c:v>
                </c:pt>
                <c:pt idx="9505">
                  <c:v>1.3501286489466011</c:v>
                </c:pt>
                <c:pt idx="9506">
                  <c:v>1.4328031297196682</c:v>
                </c:pt>
                <c:pt idx="9507">
                  <c:v>1.4962621301275028</c:v>
                </c:pt>
                <c:pt idx="9508">
                  <c:v>1.5499471452857145</c:v>
                </c:pt>
                <c:pt idx="9509">
                  <c:v>1.5581287235212486</c:v>
                </c:pt>
                <c:pt idx="9510">
                  <c:v>1.5725910617911443</c:v>
                </c:pt>
                <c:pt idx="9511">
                  <c:v>1.5802862160100566</c:v>
                </c:pt>
                <c:pt idx="9512">
                  <c:v>1.5783021960353922</c:v>
                </c:pt>
                <c:pt idx="9513">
                  <c:v>1.5850731269327407</c:v>
                </c:pt>
                <c:pt idx="9514">
                  <c:v>1.5835047416884607</c:v>
                </c:pt>
                <c:pt idx="9515">
                  <c:v>1.5889273135466631</c:v>
                </c:pt>
                <c:pt idx="9516">
                  <c:v>1.5876100058147458</c:v>
                </c:pt>
                <c:pt idx="9517">
                  <c:v>1.5949096316979869</c:v>
                </c:pt>
                <c:pt idx="9518">
                  <c:v>1.5921272642431472</c:v>
                </c:pt>
                <c:pt idx="9519">
                  <c:v>1.6253643387605683</c:v>
                </c:pt>
                <c:pt idx="9520">
                  <c:v>1.6557129890339353</c:v>
                </c:pt>
                <c:pt idx="9521">
                  <c:v>3.4108106310805835</c:v>
                </c:pt>
                <c:pt idx="9522">
                  <c:v>4.2489170259037188</c:v>
                </c:pt>
                <c:pt idx="9523">
                  <c:v>4.2533396153122425</c:v>
                </c:pt>
                <c:pt idx="9524">
                  <c:v>4.2677431033636122</c:v>
                </c:pt>
                <c:pt idx="9525">
                  <c:v>4.252649403650814</c:v>
                </c:pt>
                <c:pt idx="9526">
                  <c:v>4.2543195479249674</c:v>
                </c:pt>
                <c:pt idx="9527">
                  <c:v>4.2586803143123895</c:v>
                </c:pt>
                <c:pt idx="9528">
                  <c:v>4.5390672318026706</c:v>
                </c:pt>
                <c:pt idx="9529">
                  <c:v>4.5376181542297056</c:v>
                </c:pt>
                <c:pt idx="9530">
                  <c:v>4.5321774259538206</c:v>
                </c:pt>
                <c:pt idx="9531">
                  <c:v>4.530167479467802</c:v>
                </c:pt>
                <c:pt idx="9532">
                  <c:v>4.5264257221515694</c:v>
                </c:pt>
                <c:pt idx="9533">
                  <c:v>4.529919862988578</c:v>
                </c:pt>
                <c:pt idx="9534">
                  <c:v>4.5235376348672212</c:v>
                </c:pt>
                <c:pt idx="9535">
                  <c:v>4.5339676710788055</c:v>
                </c:pt>
                <c:pt idx="9536">
                  <c:v>4.9568514476290604</c:v>
                </c:pt>
                <c:pt idx="9537">
                  <c:v>4.9663397459166321</c:v>
                </c:pt>
                <c:pt idx="9538">
                  <c:v>4.9853563100111078</c:v>
                </c:pt>
                <c:pt idx="9539">
                  <c:v>5.002094255693585</c:v>
                </c:pt>
                <c:pt idx="9540">
                  <c:v>5.0177996005563461</c:v>
                </c:pt>
                <c:pt idx="9541">
                  <c:v>5.0086125305716598</c:v>
                </c:pt>
                <c:pt idx="9542">
                  <c:v>4.9969763586964238</c:v>
                </c:pt>
                <c:pt idx="9543">
                  <c:v>4.9926983486432315</c:v>
                </c:pt>
                <c:pt idx="9544">
                  <c:v>4.9932737354737986</c:v>
                </c:pt>
                <c:pt idx="9545">
                  <c:v>4.9854138973868514</c:v>
                </c:pt>
                <c:pt idx="9546">
                  <c:v>4.9715802907910591</c:v>
                </c:pt>
                <c:pt idx="9547">
                  <c:v>4.9751268530312336</c:v>
                </c:pt>
                <c:pt idx="9548">
                  <c:v>4.973906799488061</c:v>
                </c:pt>
                <c:pt idx="9549">
                  <c:v>4.9790459972122427</c:v>
                </c:pt>
                <c:pt idx="9550">
                  <c:v>4.9938497842325935</c:v>
                </c:pt>
                <c:pt idx="9551">
                  <c:v>4.993950884125721</c:v>
                </c:pt>
                <c:pt idx="9552">
                  <c:v>4.3444833209596219</c:v>
                </c:pt>
                <c:pt idx="9553">
                  <c:v>3.5582243709375012</c:v>
                </c:pt>
                <c:pt idx="9554">
                  <c:v>3.5601960639772012</c:v>
                </c:pt>
                <c:pt idx="9555">
                  <c:v>3.5415894115985846</c:v>
                </c:pt>
                <c:pt idx="9556">
                  <c:v>3.5448675413948907</c:v>
                </c:pt>
                <c:pt idx="9557">
                  <c:v>3.5498582462513988</c:v>
                </c:pt>
                <c:pt idx="9558">
                  <c:v>3.5536367874831969</c:v>
                </c:pt>
                <c:pt idx="9559">
                  <c:v>3.0923976613499957</c:v>
                </c:pt>
                <c:pt idx="9560">
                  <c:v>3.0892494835746724</c:v>
                </c:pt>
                <c:pt idx="9561">
                  <c:v>3.0835418436999746</c:v>
                </c:pt>
                <c:pt idx="9562">
                  <c:v>3.0834013753769867</c:v>
                </c:pt>
                <c:pt idx="9563">
                  <c:v>3.0890975713630588</c:v>
                </c:pt>
                <c:pt idx="9564">
                  <c:v>3.0949449206278361</c:v>
                </c:pt>
                <c:pt idx="9565">
                  <c:v>3.1011129815091287</c:v>
                </c:pt>
                <c:pt idx="9566">
                  <c:v>3.1010478933146581</c:v>
                </c:pt>
                <c:pt idx="9567">
                  <c:v>2.6713288729009208</c:v>
                </c:pt>
                <c:pt idx="9568">
                  <c:v>2.6775493983399832</c:v>
                </c:pt>
                <c:pt idx="9569">
                  <c:v>2.6742589181086158</c:v>
                </c:pt>
                <c:pt idx="9570">
                  <c:v>2.6703834141183389</c:v>
                </c:pt>
                <c:pt idx="9571">
                  <c:v>2.529481854786733</c:v>
                </c:pt>
                <c:pt idx="9572">
                  <c:v>2.526472892111812</c:v>
                </c:pt>
                <c:pt idx="9573">
                  <c:v>4.3289990800124567</c:v>
                </c:pt>
                <c:pt idx="9574">
                  <c:v>4.3311226145356008</c:v>
                </c:pt>
                <c:pt idx="9575">
                  <c:v>4.3250935711980985</c:v>
                </c:pt>
                <c:pt idx="9576">
                  <c:v>4.3292945679604395</c:v>
                </c:pt>
                <c:pt idx="9577">
                  <c:v>4.3325858789833767</c:v>
                </c:pt>
                <c:pt idx="9578">
                  <c:v>4.3268042152587043</c:v>
                </c:pt>
                <c:pt idx="9579">
                  <c:v>4.3201844919593224</c:v>
                </c:pt>
                <c:pt idx="9580">
                  <c:v>4.3185865538618433</c:v>
                </c:pt>
                <c:pt idx="9581">
                  <c:v>4.3155426590831176</c:v>
                </c:pt>
                <c:pt idx="9582">
                  <c:v>4.3180472690809246</c:v>
                </c:pt>
                <c:pt idx="9583">
                  <c:v>4.3262613601824818</c:v>
                </c:pt>
                <c:pt idx="9584">
                  <c:v>4.3297109693412352</c:v>
                </c:pt>
                <c:pt idx="9585">
                  <c:v>4.4605431840085883</c:v>
                </c:pt>
                <c:pt idx="9586">
                  <c:v>4.4690295796611945</c:v>
                </c:pt>
                <c:pt idx="9587">
                  <c:v>4.4732181147204866</c:v>
                </c:pt>
                <c:pt idx="9588">
                  <c:v>4.4730564618193487</c:v>
                </c:pt>
                <c:pt idx="9589">
                  <c:v>4.4558764003525848</c:v>
                </c:pt>
                <c:pt idx="9590">
                  <c:v>4.4578436096938674</c:v>
                </c:pt>
                <c:pt idx="9591">
                  <c:v>4.4675583364997618</c:v>
                </c:pt>
                <c:pt idx="9592">
                  <c:v>4.4785993886559243</c:v>
                </c:pt>
                <c:pt idx="9593">
                  <c:v>4.482337573176383</c:v>
                </c:pt>
                <c:pt idx="9594">
                  <c:v>4.4760450849339222</c:v>
                </c:pt>
                <c:pt idx="9595">
                  <c:v>4.4684708131152817</c:v>
                </c:pt>
                <c:pt idx="9596">
                  <c:v>5.7358475757485055</c:v>
                </c:pt>
                <c:pt idx="9597">
                  <c:v>5.7299747897672084</c:v>
                </c:pt>
                <c:pt idx="9598">
                  <c:v>5.5572543484842996</c:v>
                </c:pt>
                <c:pt idx="9599">
                  <c:v>5.5493020966577662</c:v>
                </c:pt>
                <c:pt idx="9600">
                  <c:v>5.5378090715511954</c:v>
                </c:pt>
                <c:pt idx="9601">
                  <c:v>5.5276960394284016</c:v>
                </c:pt>
                <c:pt idx="9602">
                  <c:v>5.5200050503491784</c:v>
                </c:pt>
                <c:pt idx="9603">
                  <c:v>5.5123088173737678</c:v>
                </c:pt>
                <c:pt idx="9604">
                  <c:v>4.4941662610089548</c:v>
                </c:pt>
                <c:pt idx="9605">
                  <c:v>4.4941835426211831</c:v>
                </c:pt>
                <c:pt idx="9606">
                  <c:v>4.4947213295503499</c:v>
                </c:pt>
                <c:pt idx="9607">
                  <c:v>4.4953295479931334</c:v>
                </c:pt>
                <c:pt idx="9608">
                  <c:v>4.4921352696126506</c:v>
                </c:pt>
                <c:pt idx="9609">
                  <c:v>4.4886956392164823</c:v>
                </c:pt>
                <c:pt idx="9610">
                  <c:v>4.4849239192103374</c:v>
                </c:pt>
                <c:pt idx="9611">
                  <c:v>4.5489842973740213</c:v>
                </c:pt>
                <c:pt idx="9612">
                  <c:v>4.6187069706210115</c:v>
                </c:pt>
                <c:pt idx="9613">
                  <c:v>4.8334735701153102</c:v>
                </c:pt>
                <c:pt idx="9614">
                  <c:v>4.8393487207191193</c:v>
                </c:pt>
                <c:pt idx="9615">
                  <c:v>4.8572162091416651</c:v>
                </c:pt>
                <c:pt idx="9616">
                  <c:v>4.7569097245753147</c:v>
                </c:pt>
                <c:pt idx="9617">
                  <c:v>4.7476907730746891</c:v>
                </c:pt>
                <c:pt idx="9618">
                  <c:v>4.7388319928204279</c:v>
                </c:pt>
                <c:pt idx="9619">
                  <c:v>4.7358182421276043</c:v>
                </c:pt>
                <c:pt idx="9620">
                  <c:v>4.7366883565599762</c:v>
                </c:pt>
                <c:pt idx="9621">
                  <c:v>4.7293130506950467</c:v>
                </c:pt>
                <c:pt idx="9622">
                  <c:v>4.7136523411862834</c:v>
                </c:pt>
                <c:pt idx="9623">
                  <c:v>4.6973778388413905</c:v>
                </c:pt>
                <c:pt idx="9624">
                  <c:v>4.6914506634982169</c:v>
                </c:pt>
                <c:pt idx="9625">
                  <c:v>4.7000481454249758</c:v>
                </c:pt>
                <c:pt idx="9626">
                  <c:v>4.7074665333265706</c:v>
                </c:pt>
                <c:pt idx="9627">
                  <c:v>2.6215523235829563</c:v>
                </c:pt>
                <c:pt idx="9628">
                  <c:v>2.6256132990307659</c:v>
                </c:pt>
                <c:pt idx="9629">
                  <c:v>4.0779303967791076</c:v>
                </c:pt>
                <c:pt idx="9630">
                  <c:v>4.0863665310347574</c:v>
                </c:pt>
                <c:pt idx="9631">
                  <c:v>4.0940231887078529</c:v>
                </c:pt>
                <c:pt idx="9632">
                  <c:v>4.1017651426763493</c:v>
                </c:pt>
                <c:pt idx="9633">
                  <c:v>4.0981267970906812</c:v>
                </c:pt>
                <c:pt idx="9634">
                  <c:v>4.0960281721094178</c:v>
                </c:pt>
                <c:pt idx="9635">
                  <c:v>4.094161380050318</c:v>
                </c:pt>
                <c:pt idx="9636">
                  <c:v>4.0874368946016908</c:v>
                </c:pt>
                <c:pt idx="9637">
                  <c:v>4.0603636347300576</c:v>
                </c:pt>
                <c:pt idx="9638">
                  <c:v>4.0178224072176798</c:v>
                </c:pt>
                <c:pt idx="9639">
                  <c:v>4.0263131040545135</c:v>
                </c:pt>
                <c:pt idx="9640">
                  <c:v>4.0347842455172236</c:v>
                </c:pt>
                <c:pt idx="9641">
                  <c:v>4.0404292653082923</c:v>
                </c:pt>
                <c:pt idx="9642">
                  <c:v>4.0411278707776326</c:v>
                </c:pt>
                <c:pt idx="9643">
                  <c:v>4.0391007659747054</c:v>
                </c:pt>
                <c:pt idx="9644">
                  <c:v>3.6399863937093553</c:v>
                </c:pt>
                <c:pt idx="9645">
                  <c:v>3.6335568686893982</c:v>
                </c:pt>
                <c:pt idx="9646">
                  <c:v>3.6270200189549833</c:v>
                </c:pt>
                <c:pt idx="9647">
                  <c:v>3.6208038348984983</c:v>
                </c:pt>
                <c:pt idx="9648">
                  <c:v>3.8950254392044341</c:v>
                </c:pt>
                <c:pt idx="9649">
                  <c:v>3.89431337186228</c:v>
                </c:pt>
                <c:pt idx="9650">
                  <c:v>3.8912714359641831</c:v>
                </c:pt>
                <c:pt idx="9651">
                  <c:v>3.8896020672311735</c:v>
                </c:pt>
                <c:pt idx="9652">
                  <c:v>3.8858249747379041</c:v>
                </c:pt>
                <c:pt idx="9653">
                  <c:v>3.8386920767243868</c:v>
                </c:pt>
                <c:pt idx="9654">
                  <c:v>3.835172875356299</c:v>
                </c:pt>
                <c:pt idx="9655">
                  <c:v>3.4765316504124453</c:v>
                </c:pt>
                <c:pt idx="9656">
                  <c:v>3.4778775727279045</c:v>
                </c:pt>
                <c:pt idx="9657">
                  <c:v>3.477837840363823</c:v>
                </c:pt>
                <c:pt idx="9658">
                  <c:v>3.476025850109866</c:v>
                </c:pt>
                <c:pt idx="9659">
                  <c:v>3.4787010167965788</c:v>
                </c:pt>
                <c:pt idx="9660">
                  <c:v>1.4461815829899869</c:v>
                </c:pt>
                <c:pt idx="9661">
                  <c:v>1.4498841138041938</c:v>
                </c:pt>
                <c:pt idx="9662">
                  <c:v>1.4530142822753018</c:v>
                </c:pt>
                <c:pt idx="9663">
                  <c:v>1.4576131880925762</c:v>
                </c:pt>
                <c:pt idx="9664">
                  <c:v>1.4258433009375415</c:v>
                </c:pt>
                <c:pt idx="9665">
                  <c:v>1.3914181155981313</c:v>
                </c:pt>
                <c:pt idx="9666">
                  <c:v>1.350836777239165</c:v>
                </c:pt>
                <c:pt idx="9667">
                  <c:v>1.3053974717661796</c:v>
                </c:pt>
                <c:pt idx="9668">
                  <c:v>1.2868512921232644</c:v>
                </c:pt>
                <c:pt idx="9669">
                  <c:v>1.2878927354764005</c:v>
                </c:pt>
                <c:pt idx="9670">
                  <c:v>1.284654806517634</c:v>
                </c:pt>
                <c:pt idx="9671">
                  <c:v>1.278790012689103</c:v>
                </c:pt>
                <c:pt idx="9672">
                  <c:v>1.4614927920763021</c:v>
                </c:pt>
                <c:pt idx="9673">
                  <c:v>1.4712652088948788</c:v>
                </c:pt>
                <c:pt idx="9674">
                  <c:v>1.301683869932049</c:v>
                </c:pt>
                <c:pt idx="9675">
                  <c:v>1.3140286537318424</c:v>
                </c:pt>
                <c:pt idx="9676">
                  <c:v>1.3145642772798412</c:v>
                </c:pt>
                <c:pt idx="9677">
                  <c:v>1.3151567252213301</c:v>
                </c:pt>
                <c:pt idx="9678">
                  <c:v>1.3233127715154402</c:v>
                </c:pt>
                <c:pt idx="9679">
                  <c:v>0.79462586370267374</c:v>
                </c:pt>
                <c:pt idx="9680">
                  <c:v>0.78701219136201472</c:v>
                </c:pt>
                <c:pt idx="9681">
                  <c:v>0.78666496937205566</c:v>
                </c:pt>
                <c:pt idx="9682">
                  <c:v>0.7863007027979716</c:v>
                </c:pt>
                <c:pt idx="9683">
                  <c:v>0.79152852815501729</c:v>
                </c:pt>
                <c:pt idx="9684">
                  <c:v>0.79430892387330465</c:v>
                </c:pt>
                <c:pt idx="9685">
                  <c:v>0.80943299130091606</c:v>
                </c:pt>
                <c:pt idx="9686">
                  <c:v>1.014086416526722</c:v>
                </c:pt>
                <c:pt idx="9687">
                  <c:v>1.0196753319371705</c:v>
                </c:pt>
                <c:pt idx="9688">
                  <c:v>1.020410145922046</c:v>
                </c:pt>
                <c:pt idx="9689">
                  <c:v>1.0351369934184675</c:v>
                </c:pt>
                <c:pt idx="9690">
                  <c:v>1.039172044488778</c:v>
                </c:pt>
                <c:pt idx="9691">
                  <c:v>1.0373510645833284</c:v>
                </c:pt>
                <c:pt idx="9692">
                  <c:v>1.0224151362308724</c:v>
                </c:pt>
                <c:pt idx="9693">
                  <c:v>1.0183890603813044</c:v>
                </c:pt>
                <c:pt idx="9694">
                  <c:v>1.0092002108387033</c:v>
                </c:pt>
                <c:pt idx="9695">
                  <c:v>1.0560017978596936</c:v>
                </c:pt>
                <c:pt idx="9696">
                  <c:v>1.0843415842573894</c:v>
                </c:pt>
                <c:pt idx="9697">
                  <c:v>1.0995750499615926</c:v>
                </c:pt>
                <c:pt idx="9698">
                  <c:v>1.1056777170871319</c:v>
                </c:pt>
                <c:pt idx="9699">
                  <c:v>1.2788264867798347</c:v>
                </c:pt>
                <c:pt idx="9700">
                  <c:v>1.2798949106421365</c:v>
                </c:pt>
                <c:pt idx="9701">
                  <c:v>1.2803629829441385</c:v>
                </c:pt>
                <c:pt idx="9702">
                  <c:v>1.2814059365447286</c:v>
                </c:pt>
                <c:pt idx="9703">
                  <c:v>1.2056047469610387</c:v>
                </c:pt>
                <c:pt idx="9704">
                  <c:v>1.2779027378134047</c:v>
                </c:pt>
                <c:pt idx="9705">
                  <c:v>1.6031482179594045</c:v>
                </c:pt>
                <c:pt idx="9706">
                  <c:v>1.6050978408755636</c:v>
                </c:pt>
                <c:pt idx="9707">
                  <c:v>1.6048517842165628</c:v>
                </c:pt>
                <c:pt idx="9708">
                  <c:v>1.6766677647834096</c:v>
                </c:pt>
                <c:pt idx="9709">
                  <c:v>1.6461211746220812</c:v>
                </c:pt>
                <c:pt idx="9710">
                  <c:v>1.6451365744161648</c:v>
                </c:pt>
                <c:pt idx="9711">
                  <c:v>1.643953991282727</c:v>
                </c:pt>
                <c:pt idx="9712">
                  <c:v>1.6425377493396494</c:v>
                </c:pt>
                <c:pt idx="9713">
                  <c:v>1.640803773924949</c:v>
                </c:pt>
                <c:pt idx="9714">
                  <c:v>1.6327536191912733</c:v>
                </c:pt>
                <c:pt idx="9715">
                  <c:v>1.6266315199977672</c:v>
                </c:pt>
                <c:pt idx="9716">
                  <c:v>1.6502822067057161</c:v>
                </c:pt>
                <c:pt idx="9717">
                  <c:v>1.7758392949091031</c:v>
                </c:pt>
                <c:pt idx="9718">
                  <c:v>1.7784256808853389</c:v>
                </c:pt>
                <c:pt idx="9719">
                  <c:v>1.7737321127054471</c:v>
                </c:pt>
                <c:pt idx="9720">
                  <c:v>1.7586190929652183</c:v>
                </c:pt>
                <c:pt idx="9721">
                  <c:v>2.5328504275373001</c:v>
                </c:pt>
                <c:pt idx="9722">
                  <c:v>2.526822779126856</c:v>
                </c:pt>
                <c:pt idx="9723">
                  <c:v>2.5265610851105977</c:v>
                </c:pt>
                <c:pt idx="9724">
                  <c:v>2.5225779886516695</c:v>
                </c:pt>
                <c:pt idx="9725">
                  <c:v>2.5181841702535772</c:v>
                </c:pt>
                <c:pt idx="9726">
                  <c:v>2.5167372813674591</c:v>
                </c:pt>
                <c:pt idx="9727">
                  <c:v>2.5160421759728067</c:v>
                </c:pt>
                <c:pt idx="9728">
                  <c:v>2.4976668478114319</c:v>
                </c:pt>
                <c:pt idx="9729">
                  <c:v>2.4876696798816922</c:v>
                </c:pt>
                <c:pt idx="9730">
                  <c:v>3.4085609068275944</c:v>
                </c:pt>
                <c:pt idx="9731">
                  <c:v>3.4122906598791864</c:v>
                </c:pt>
                <c:pt idx="9732">
                  <c:v>3.4154577866015559</c:v>
                </c:pt>
                <c:pt idx="9733">
                  <c:v>3.4257009378603032</c:v>
                </c:pt>
                <c:pt idx="9734">
                  <c:v>3.4347574005209638</c:v>
                </c:pt>
                <c:pt idx="9735">
                  <c:v>3.5397323145775368</c:v>
                </c:pt>
                <c:pt idx="9736">
                  <c:v>3.532279054132577</c:v>
                </c:pt>
                <c:pt idx="9737">
                  <c:v>3.5254205178198346</c:v>
                </c:pt>
                <c:pt idx="9738">
                  <c:v>3.5268688698395532</c:v>
                </c:pt>
                <c:pt idx="9739">
                  <c:v>3.5247217352529514</c:v>
                </c:pt>
                <c:pt idx="9740">
                  <c:v>3.5209921844393168</c:v>
                </c:pt>
                <c:pt idx="9741">
                  <c:v>3.5352880978647647</c:v>
                </c:pt>
                <c:pt idx="9742">
                  <c:v>3.520601706181373</c:v>
                </c:pt>
                <c:pt idx="9743">
                  <c:v>3.4281816929992224</c:v>
                </c:pt>
                <c:pt idx="9744">
                  <c:v>3.4378688010175575</c:v>
                </c:pt>
                <c:pt idx="9745">
                  <c:v>3.4459225734853942</c:v>
                </c:pt>
                <c:pt idx="9746">
                  <c:v>3.4501880306490471</c:v>
                </c:pt>
                <c:pt idx="9747">
                  <c:v>3.4459861877634559</c:v>
                </c:pt>
                <c:pt idx="9748">
                  <c:v>3.7975927442894486</c:v>
                </c:pt>
                <c:pt idx="9749">
                  <c:v>3.8062198727553977</c:v>
                </c:pt>
                <c:pt idx="9750">
                  <c:v>3.8089715956582331</c:v>
                </c:pt>
                <c:pt idx="9751">
                  <c:v>3.8117215452030209</c:v>
                </c:pt>
                <c:pt idx="9752">
                  <c:v>3.5282313760682324</c:v>
                </c:pt>
                <c:pt idx="9753">
                  <c:v>3.5270536393039289</c:v>
                </c:pt>
                <c:pt idx="9754">
                  <c:v>3.5244719656655747</c:v>
                </c:pt>
                <c:pt idx="9755">
                  <c:v>3.5280314710599718</c:v>
                </c:pt>
                <c:pt idx="9756">
                  <c:v>3.6830411116668227</c:v>
                </c:pt>
                <c:pt idx="9757">
                  <c:v>3.7503007590914552</c:v>
                </c:pt>
                <c:pt idx="9758">
                  <c:v>3.7550215188765388</c:v>
                </c:pt>
                <c:pt idx="9759">
                  <c:v>3.7531696193385797</c:v>
                </c:pt>
                <c:pt idx="9760">
                  <c:v>3.7599019337859199</c:v>
                </c:pt>
                <c:pt idx="9761">
                  <c:v>2.9879178618362499</c:v>
                </c:pt>
                <c:pt idx="9762">
                  <c:v>2.9805630326693398</c:v>
                </c:pt>
                <c:pt idx="9763">
                  <c:v>2.9777534570571573</c:v>
                </c:pt>
                <c:pt idx="9764">
                  <c:v>2.9691224022167275</c:v>
                </c:pt>
                <c:pt idx="9765">
                  <c:v>2.9604793185326503</c:v>
                </c:pt>
                <c:pt idx="9766">
                  <c:v>2.9530208008626859</c:v>
                </c:pt>
                <c:pt idx="9767">
                  <c:v>2.9534602517394335</c:v>
                </c:pt>
                <c:pt idx="9768">
                  <c:v>2.9499931275032494</c:v>
                </c:pt>
                <c:pt idx="9769">
                  <c:v>2.9442256553117554</c:v>
                </c:pt>
                <c:pt idx="9770">
                  <c:v>2.9377160096266577</c:v>
                </c:pt>
                <c:pt idx="9771">
                  <c:v>3.3632451689160447</c:v>
                </c:pt>
                <c:pt idx="9772">
                  <c:v>3.3494687410013473</c:v>
                </c:pt>
                <c:pt idx="9773">
                  <c:v>3.3459523088525009</c:v>
                </c:pt>
                <c:pt idx="9774">
                  <c:v>3.4522838230025066</c:v>
                </c:pt>
                <c:pt idx="9775">
                  <c:v>3.4565147156023697</c:v>
                </c:pt>
                <c:pt idx="9776">
                  <c:v>3.4673165235696723</c:v>
                </c:pt>
                <c:pt idx="9777">
                  <c:v>3.4747188804583229</c:v>
                </c:pt>
                <c:pt idx="9778">
                  <c:v>3.4674353333639525</c:v>
                </c:pt>
                <c:pt idx="9779">
                  <c:v>2.7878471492227455</c:v>
                </c:pt>
                <c:pt idx="9780">
                  <c:v>2.8266359606950049</c:v>
                </c:pt>
                <c:pt idx="9781">
                  <c:v>4.8992258721144974</c:v>
                </c:pt>
                <c:pt idx="9782">
                  <c:v>6.1827009891759621</c:v>
                </c:pt>
                <c:pt idx="9783">
                  <c:v>6.2020631829482014</c:v>
                </c:pt>
                <c:pt idx="9784">
                  <c:v>6.1976350608984916</c:v>
                </c:pt>
                <c:pt idx="9785">
                  <c:v>6.2013080712413009</c:v>
                </c:pt>
                <c:pt idx="9786">
                  <c:v>6.2080409755400803</c:v>
                </c:pt>
                <c:pt idx="9787">
                  <c:v>6.2223450020172164</c:v>
                </c:pt>
                <c:pt idx="9788">
                  <c:v>6.214557797142489</c:v>
                </c:pt>
                <c:pt idx="9789">
                  <c:v>6.2029408197870417</c:v>
                </c:pt>
                <c:pt idx="9790">
                  <c:v>6.3333879913773403</c:v>
                </c:pt>
                <c:pt idx="9791">
                  <c:v>6.3194660060680583</c:v>
                </c:pt>
                <c:pt idx="9792">
                  <c:v>6.2886316181778321</c:v>
                </c:pt>
                <c:pt idx="9793">
                  <c:v>6.2922719678120345</c:v>
                </c:pt>
                <c:pt idx="9794">
                  <c:v>6.300029052989891</c:v>
                </c:pt>
                <c:pt idx="9795">
                  <c:v>6.3075968468462751</c:v>
                </c:pt>
                <c:pt idx="9796">
                  <c:v>6.3144461490872175</c:v>
                </c:pt>
                <c:pt idx="9797">
                  <c:v>6.3344276340332168</c:v>
                </c:pt>
                <c:pt idx="9798">
                  <c:v>6.3230494550032681</c:v>
                </c:pt>
                <c:pt idx="9799">
                  <c:v>6.3262643305437098</c:v>
                </c:pt>
                <c:pt idx="9800">
                  <c:v>6.330061766346085</c:v>
                </c:pt>
                <c:pt idx="9801">
                  <c:v>6.5504560917342571</c:v>
                </c:pt>
                <c:pt idx="9802">
                  <c:v>6.4582145888729201</c:v>
                </c:pt>
                <c:pt idx="9803">
                  <c:v>6.4487368203876265</c:v>
                </c:pt>
                <c:pt idx="9804">
                  <c:v>6.438202766524511</c:v>
                </c:pt>
                <c:pt idx="9805">
                  <c:v>6.4194575928041937</c:v>
                </c:pt>
                <c:pt idx="9806">
                  <c:v>6.4156739042059323</c:v>
                </c:pt>
                <c:pt idx="9807">
                  <c:v>6.4113790509343822</c:v>
                </c:pt>
                <c:pt idx="9808">
                  <c:v>6.4013392322718277</c:v>
                </c:pt>
                <c:pt idx="9809">
                  <c:v>6.412720373522002</c:v>
                </c:pt>
                <c:pt idx="9810">
                  <c:v>6.4665363734555612</c:v>
                </c:pt>
                <c:pt idx="9811">
                  <c:v>6.4711583360959066</c:v>
                </c:pt>
                <c:pt idx="9812">
                  <c:v>5.5142989806414677</c:v>
                </c:pt>
                <c:pt idx="9813">
                  <c:v>4.0125532233904782</c:v>
                </c:pt>
                <c:pt idx="9814">
                  <c:v>4.0158228380510934</c:v>
                </c:pt>
                <c:pt idx="9815">
                  <c:v>4.2109842740269787</c:v>
                </c:pt>
                <c:pt idx="9816">
                  <c:v>4.4418714347521986</c:v>
                </c:pt>
                <c:pt idx="9817">
                  <c:v>4.441968011744807</c:v>
                </c:pt>
                <c:pt idx="9818">
                  <c:v>4.1547031431119148</c:v>
                </c:pt>
                <c:pt idx="9819">
                  <c:v>4.172113687690735</c:v>
                </c:pt>
                <c:pt idx="9820">
                  <c:v>4.1886060040676778</c:v>
                </c:pt>
                <c:pt idx="9821">
                  <c:v>4.2059672382985029</c:v>
                </c:pt>
                <c:pt idx="9822">
                  <c:v>4.2022707099891985</c:v>
                </c:pt>
                <c:pt idx="9823">
                  <c:v>4.2155144588425761</c:v>
                </c:pt>
                <c:pt idx="9824">
                  <c:v>4.2304653777410692</c:v>
                </c:pt>
                <c:pt idx="9825">
                  <c:v>4.2367709672347029</c:v>
                </c:pt>
                <c:pt idx="9826">
                  <c:v>4.2497545613692846</c:v>
                </c:pt>
                <c:pt idx="9827">
                  <c:v>4.250474082322155</c:v>
                </c:pt>
                <c:pt idx="9828">
                  <c:v>4.2458423077824765</c:v>
                </c:pt>
                <c:pt idx="9829">
                  <c:v>4.2528216731186035</c:v>
                </c:pt>
                <c:pt idx="9830">
                  <c:v>4.2599680205872339</c:v>
                </c:pt>
                <c:pt idx="9831">
                  <c:v>4.2700113627015295</c:v>
                </c:pt>
                <c:pt idx="9832">
                  <c:v>3.66858507808556</c:v>
                </c:pt>
                <c:pt idx="9833">
                  <c:v>5.5373214907540831</c:v>
                </c:pt>
                <c:pt idx="9834">
                  <c:v>5.5412420231595085</c:v>
                </c:pt>
                <c:pt idx="9835">
                  <c:v>5.5438355761708369</c:v>
                </c:pt>
                <c:pt idx="9836">
                  <c:v>5.5497479084835035</c:v>
                </c:pt>
                <c:pt idx="9837">
                  <c:v>5.5480765061951267</c:v>
                </c:pt>
                <c:pt idx="9838">
                  <c:v>5.5447212571843911</c:v>
                </c:pt>
                <c:pt idx="9839">
                  <c:v>5.5401548700820467</c:v>
                </c:pt>
                <c:pt idx="9840">
                  <c:v>5.5174909527842173</c:v>
                </c:pt>
                <c:pt idx="9841">
                  <c:v>5.2536936685072506</c:v>
                </c:pt>
                <c:pt idx="9842">
                  <c:v>5.2582614915492281</c:v>
                </c:pt>
                <c:pt idx="9843">
                  <c:v>5.2519272562051933</c:v>
                </c:pt>
                <c:pt idx="9844">
                  <c:v>5.2515391011320354</c:v>
                </c:pt>
                <c:pt idx="9845">
                  <c:v>5.2463322660800626</c:v>
                </c:pt>
                <c:pt idx="9846">
                  <c:v>5.042179454049796</c:v>
                </c:pt>
                <c:pt idx="9847">
                  <c:v>4.8109655899910422</c:v>
                </c:pt>
                <c:pt idx="9848">
                  <c:v>4.815797574593228</c:v>
                </c:pt>
                <c:pt idx="9849">
                  <c:v>4.8120768760212513</c:v>
                </c:pt>
                <c:pt idx="9850">
                  <c:v>4.8085781602341164</c:v>
                </c:pt>
                <c:pt idx="9851">
                  <c:v>4.8080786806494613</c:v>
                </c:pt>
                <c:pt idx="9852">
                  <c:v>4.5605478007822366</c:v>
                </c:pt>
                <c:pt idx="9853">
                  <c:v>4.9046482747319633</c:v>
                </c:pt>
                <c:pt idx="9854">
                  <c:v>4.8990407832379468</c:v>
                </c:pt>
                <c:pt idx="9855">
                  <c:v>4.8998295734356097</c:v>
                </c:pt>
                <c:pt idx="9856">
                  <c:v>4.8919078791280723</c:v>
                </c:pt>
                <c:pt idx="9857">
                  <c:v>4.8882720487011051</c:v>
                </c:pt>
                <c:pt idx="9858">
                  <c:v>4.8936239996532072</c:v>
                </c:pt>
                <c:pt idx="9859">
                  <c:v>4.8998516292397056</c:v>
                </c:pt>
                <c:pt idx="9860">
                  <c:v>5.0778707472718843</c:v>
                </c:pt>
                <c:pt idx="9861">
                  <c:v>5.232947848182115</c:v>
                </c:pt>
                <c:pt idx="9862">
                  <c:v>5.2360308312299546</c:v>
                </c:pt>
                <c:pt idx="9863">
                  <c:v>5.2483532026889126</c:v>
                </c:pt>
                <c:pt idx="9864">
                  <c:v>3.4421585085030175</c:v>
                </c:pt>
                <c:pt idx="9865">
                  <c:v>3.43821403710038</c:v>
                </c:pt>
                <c:pt idx="9866">
                  <c:v>3.4366717294898419</c:v>
                </c:pt>
                <c:pt idx="9867">
                  <c:v>3.4453521690133169</c:v>
                </c:pt>
                <c:pt idx="9868">
                  <c:v>3.4527343441861533</c:v>
                </c:pt>
                <c:pt idx="9869">
                  <c:v>3.4376348068605007</c:v>
                </c:pt>
                <c:pt idx="9870">
                  <c:v>3.4405717336485644</c:v>
                </c:pt>
                <c:pt idx="9871">
                  <c:v>3.4375101588572314</c:v>
                </c:pt>
                <c:pt idx="9872">
                  <c:v>3.5895418123733887</c:v>
                </c:pt>
                <c:pt idx="9873">
                  <c:v>3.6121411070765417</c:v>
                </c:pt>
                <c:pt idx="9874">
                  <c:v>3.6199420862337739</c:v>
                </c:pt>
                <c:pt idx="9875">
                  <c:v>3.624784860424294</c:v>
                </c:pt>
                <c:pt idx="9876">
                  <c:v>3.6325744318292981</c:v>
                </c:pt>
                <c:pt idx="9877">
                  <c:v>3.9768840166995094</c:v>
                </c:pt>
                <c:pt idx="9878">
                  <c:v>3.9733662903297748</c:v>
                </c:pt>
                <c:pt idx="9879">
                  <c:v>4.1231164241953326</c:v>
                </c:pt>
                <c:pt idx="9880">
                  <c:v>4.1285302471456511</c:v>
                </c:pt>
                <c:pt idx="9881">
                  <c:v>4.1333048865635611</c:v>
                </c:pt>
                <c:pt idx="9882">
                  <c:v>4.1256342274959046</c:v>
                </c:pt>
                <c:pt idx="9883">
                  <c:v>4.1048266059968679</c:v>
                </c:pt>
                <c:pt idx="9884">
                  <c:v>3.6636136861316886</c:v>
                </c:pt>
                <c:pt idx="9885">
                  <c:v>3.6677583139663752</c:v>
                </c:pt>
                <c:pt idx="9886">
                  <c:v>3.6607080295474526</c:v>
                </c:pt>
                <c:pt idx="9887">
                  <c:v>3.6613093834541237</c:v>
                </c:pt>
                <c:pt idx="9888">
                  <c:v>4.2340766865689918</c:v>
                </c:pt>
                <c:pt idx="9889">
                  <c:v>4.2329168811583759</c:v>
                </c:pt>
                <c:pt idx="9890">
                  <c:v>4.2143554787294422</c:v>
                </c:pt>
                <c:pt idx="9891">
                  <c:v>3.9638965800530399</c:v>
                </c:pt>
                <c:pt idx="9892">
                  <c:v>3.6736763303631639</c:v>
                </c:pt>
                <c:pt idx="9893">
                  <c:v>3.6693078264802366</c:v>
                </c:pt>
                <c:pt idx="9894">
                  <c:v>3.6630196601055611</c:v>
                </c:pt>
                <c:pt idx="9895">
                  <c:v>3.6629087637170743</c:v>
                </c:pt>
                <c:pt idx="9896">
                  <c:v>3.6643852653917794</c:v>
                </c:pt>
                <c:pt idx="9897">
                  <c:v>3.9711016347335768</c:v>
                </c:pt>
                <c:pt idx="9898">
                  <c:v>3.9577060269817026</c:v>
                </c:pt>
                <c:pt idx="9899">
                  <c:v>3.9628153996808071</c:v>
                </c:pt>
                <c:pt idx="9900">
                  <c:v>3.9675995719145889</c:v>
                </c:pt>
                <c:pt idx="9901">
                  <c:v>3.9755646348699063</c:v>
                </c:pt>
                <c:pt idx="9902">
                  <c:v>3.978167131118707</c:v>
                </c:pt>
                <c:pt idx="9903">
                  <c:v>4.0868929242299536</c:v>
                </c:pt>
                <c:pt idx="9904">
                  <c:v>4.1168861037831714</c:v>
                </c:pt>
                <c:pt idx="9905">
                  <c:v>6.203541275210819</c:v>
                </c:pt>
                <c:pt idx="9906">
                  <c:v>6.2036715529159618</c:v>
                </c:pt>
                <c:pt idx="9907">
                  <c:v>6.2034314956595384</c:v>
                </c:pt>
                <c:pt idx="9908">
                  <c:v>5.8047725062608357</c:v>
                </c:pt>
                <c:pt idx="9909">
                  <c:v>5.8119768555893376</c:v>
                </c:pt>
                <c:pt idx="9910">
                  <c:v>5.5239907179964725</c:v>
                </c:pt>
                <c:pt idx="9911">
                  <c:v>5.5208998237881275</c:v>
                </c:pt>
                <c:pt idx="9912">
                  <c:v>5.5174145623298596</c:v>
                </c:pt>
                <c:pt idx="9913">
                  <c:v>5.5197681893448989</c:v>
                </c:pt>
                <c:pt idx="9914">
                  <c:v>5.521388976036949</c:v>
                </c:pt>
                <c:pt idx="9915">
                  <c:v>5.523420412142575</c:v>
                </c:pt>
                <c:pt idx="9916">
                  <c:v>5.5211191881253203</c:v>
                </c:pt>
                <c:pt idx="9917">
                  <c:v>5.5208554560461298</c:v>
                </c:pt>
                <c:pt idx="9918">
                  <c:v>5.5229721057329524</c:v>
                </c:pt>
                <c:pt idx="9919">
                  <c:v>3.7496256806981085</c:v>
                </c:pt>
                <c:pt idx="9920">
                  <c:v>3.7440186604271699</c:v>
                </c:pt>
                <c:pt idx="9921">
                  <c:v>3.7233170842700263</c:v>
                </c:pt>
                <c:pt idx="9922">
                  <c:v>4.6075991753915</c:v>
                </c:pt>
                <c:pt idx="9923">
                  <c:v>4.4059598884416724</c:v>
                </c:pt>
                <c:pt idx="9924">
                  <c:v>4.4088701472741576</c:v>
                </c:pt>
                <c:pt idx="9925">
                  <c:v>4.4784100572166965</c:v>
                </c:pt>
                <c:pt idx="9926">
                  <c:v>4.4789046795193244</c:v>
                </c:pt>
                <c:pt idx="9927">
                  <c:v>4.4797158430639223</c:v>
                </c:pt>
                <c:pt idx="9928">
                  <c:v>4.474053985277374</c:v>
                </c:pt>
                <c:pt idx="9929">
                  <c:v>4.4487987679202199</c:v>
                </c:pt>
                <c:pt idx="9930">
                  <c:v>4.434956727100241</c:v>
                </c:pt>
                <c:pt idx="9931">
                  <c:v>4.4233541972599086</c:v>
                </c:pt>
                <c:pt idx="9932">
                  <c:v>4.416405184957565</c:v>
                </c:pt>
                <c:pt idx="9933">
                  <c:v>4.4165292506573097</c:v>
                </c:pt>
                <c:pt idx="9934">
                  <c:v>4.413351624452015</c:v>
                </c:pt>
                <c:pt idx="9935">
                  <c:v>4.4115064568739015</c:v>
                </c:pt>
                <c:pt idx="9936">
                  <c:v>2.1227976844053704</c:v>
                </c:pt>
                <c:pt idx="9937">
                  <c:v>2.1166714578417642</c:v>
                </c:pt>
                <c:pt idx="9938">
                  <c:v>2.1164699399261</c:v>
                </c:pt>
                <c:pt idx="9939">
                  <c:v>2.1098800551344183</c:v>
                </c:pt>
                <c:pt idx="9940">
                  <c:v>2.1091352830481926</c:v>
                </c:pt>
                <c:pt idx="9941">
                  <c:v>2.0986579701000285</c:v>
                </c:pt>
                <c:pt idx="9942">
                  <c:v>2.9125865068883212</c:v>
                </c:pt>
                <c:pt idx="9943">
                  <c:v>2.914776421817276</c:v>
                </c:pt>
                <c:pt idx="9944">
                  <c:v>2.9117681776043045</c:v>
                </c:pt>
                <c:pt idx="9945">
                  <c:v>2.9126653837483558</c:v>
                </c:pt>
                <c:pt idx="9946">
                  <c:v>2.9564097576417088</c:v>
                </c:pt>
                <c:pt idx="9947">
                  <c:v>2.8800116395516056</c:v>
                </c:pt>
                <c:pt idx="9948">
                  <c:v>2.8816125162224249</c:v>
                </c:pt>
                <c:pt idx="9949">
                  <c:v>2.8715056981255298</c:v>
                </c:pt>
                <c:pt idx="9950">
                  <c:v>2.8626675876362739</c:v>
                </c:pt>
                <c:pt idx="9951">
                  <c:v>2.8633350390143084</c:v>
                </c:pt>
                <c:pt idx="9952">
                  <c:v>2.8616670580434604</c:v>
                </c:pt>
                <c:pt idx="9953">
                  <c:v>2.6877535301351561</c:v>
                </c:pt>
                <c:pt idx="9954">
                  <c:v>2.7433829031341279</c:v>
                </c:pt>
                <c:pt idx="9955">
                  <c:v>2.7369622473277238</c:v>
                </c:pt>
                <c:pt idx="9956">
                  <c:v>2.7184111223865099</c:v>
                </c:pt>
                <c:pt idx="9957">
                  <c:v>2.7220224776965107</c:v>
                </c:pt>
                <c:pt idx="9958">
                  <c:v>2.7352926835274234</c:v>
                </c:pt>
                <c:pt idx="9959">
                  <c:v>2.7366439916958161</c:v>
                </c:pt>
                <c:pt idx="9960">
                  <c:v>2.7595530764684058</c:v>
                </c:pt>
                <c:pt idx="9961">
                  <c:v>2.7721266895014427</c:v>
                </c:pt>
                <c:pt idx="9962">
                  <c:v>3.0043839027663504</c:v>
                </c:pt>
                <c:pt idx="9963">
                  <c:v>3.0003542010404609</c:v>
                </c:pt>
                <c:pt idx="9964">
                  <c:v>3.006905015715494</c:v>
                </c:pt>
                <c:pt idx="9965">
                  <c:v>3.0114337270344653</c:v>
                </c:pt>
                <c:pt idx="9966">
                  <c:v>3.0129585882667396</c:v>
                </c:pt>
                <c:pt idx="9967">
                  <c:v>3.0142511768963876</c:v>
                </c:pt>
                <c:pt idx="9968">
                  <c:v>3.0157289263347025</c:v>
                </c:pt>
                <c:pt idx="9969">
                  <c:v>3.0130948123234655</c:v>
                </c:pt>
                <c:pt idx="9970">
                  <c:v>3.019207754780536</c:v>
                </c:pt>
                <c:pt idx="9971">
                  <c:v>3.025395921553204</c:v>
                </c:pt>
                <c:pt idx="9972">
                  <c:v>3.1162348213009849</c:v>
                </c:pt>
                <c:pt idx="9973">
                  <c:v>2.117589568184445</c:v>
                </c:pt>
                <c:pt idx="9974">
                  <c:v>2.1382107214769874</c:v>
                </c:pt>
                <c:pt idx="9975">
                  <c:v>2.1581001364381329</c:v>
                </c:pt>
                <c:pt idx="9976">
                  <c:v>2.1755303915272388</c:v>
                </c:pt>
                <c:pt idx="9977">
                  <c:v>1.6073631808250526</c:v>
                </c:pt>
                <c:pt idx="9978">
                  <c:v>1.6091124543499191</c:v>
                </c:pt>
                <c:pt idx="9979">
                  <c:v>1.6141055516817731</c:v>
                </c:pt>
                <c:pt idx="9980">
                  <c:v>2.6460217997690365</c:v>
                </c:pt>
                <c:pt idx="9981">
                  <c:v>2.6741257210645371</c:v>
                </c:pt>
                <c:pt idx="9982">
                  <c:v>3.0273681937614656</c:v>
                </c:pt>
                <c:pt idx="9983">
                  <c:v>3.028402314130719</c:v>
                </c:pt>
                <c:pt idx="9984">
                  <c:v>3.8444388752950909</c:v>
                </c:pt>
                <c:pt idx="9985">
                  <c:v>3.8466318317924451</c:v>
                </c:pt>
                <c:pt idx="9986">
                  <c:v>3.8459399509333552</c:v>
                </c:pt>
                <c:pt idx="9987">
                  <c:v>3.8501120309402213</c:v>
                </c:pt>
                <c:pt idx="9988">
                  <c:v>3.8565947684883684</c:v>
                </c:pt>
                <c:pt idx="9989">
                  <c:v>3.8703309278518825</c:v>
                </c:pt>
                <c:pt idx="9990">
                  <c:v>3.8649705178815403</c:v>
                </c:pt>
                <c:pt idx="9991">
                  <c:v>3.8626885140231653</c:v>
                </c:pt>
                <c:pt idx="9992">
                  <c:v>3.85809053173924</c:v>
                </c:pt>
                <c:pt idx="9993">
                  <c:v>3.8584584353404514</c:v>
                </c:pt>
                <c:pt idx="9994">
                  <c:v>3.8591365394267036</c:v>
                </c:pt>
                <c:pt idx="9995">
                  <c:v>3.8498605610578447</c:v>
                </c:pt>
                <c:pt idx="9996">
                  <c:v>3.8378267285751209</c:v>
                </c:pt>
                <c:pt idx="9997">
                  <c:v>3.832487077594386</c:v>
                </c:pt>
                <c:pt idx="9998">
                  <c:v>3.8267849176396154</c:v>
                </c:pt>
                <c:pt idx="9999">
                  <c:v>3.8258626880780087</c:v>
                </c:pt>
                <c:pt idx="10000">
                  <c:v>3.8252546891294363</c:v>
                </c:pt>
                <c:pt idx="10001">
                  <c:v>3.8169618490795476</c:v>
                </c:pt>
                <c:pt idx="10002">
                  <c:v>3.8158387288384343</c:v>
                </c:pt>
                <c:pt idx="10003">
                  <c:v>3.8061628934567406</c:v>
                </c:pt>
                <c:pt idx="10004">
                  <c:v>3.7958010857722426</c:v>
                </c:pt>
                <c:pt idx="10005">
                  <c:v>3.8081139686826537</c:v>
                </c:pt>
                <c:pt idx="10006">
                  <c:v>3.8198172035030087</c:v>
                </c:pt>
                <c:pt idx="10007">
                  <c:v>3.8162096516178048</c:v>
                </c:pt>
                <c:pt idx="10008">
                  <c:v>3.5627240611330828</c:v>
                </c:pt>
                <c:pt idx="10009">
                  <c:v>3.5572307418081612</c:v>
                </c:pt>
                <c:pt idx="10010">
                  <c:v>3.5534445510043491</c:v>
                </c:pt>
                <c:pt idx="10011">
                  <c:v>3.0612924474191368</c:v>
                </c:pt>
                <c:pt idx="10012">
                  <c:v>3.3078533256079394</c:v>
                </c:pt>
                <c:pt idx="10013">
                  <c:v>2.9551909833729608</c:v>
                </c:pt>
                <c:pt idx="10014">
                  <c:v>2.9442856037247762</c:v>
                </c:pt>
                <c:pt idx="10015">
                  <c:v>1.9915486830310065</c:v>
                </c:pt>
                <c:pt idx="10016">
                  <c:v>1.9993174515182242</c:v>
                </c:pt>
                <c:pt idx="10017">
                  <c:v>2.0087663970431464</c:v>
                </c:pt>
                <c:pt idx="10018">
                  <c:v>2.0072882300473918</c:v>
                </c:pt>
                <c:pt idx="10019">
                  <c:v>1.9820496037366908</c:v>
                </c:pt>
                <c:pt idx="10020">
                  <c:v>1.9807138687070351</c:v>
                </c:pt>
                <c:pt idx="10021">
                  <c:v>1.9794020411695508</c:v>
                </c:pt>
                <c:pt idx="10022">
                  <c:v>1.9749174602159816</c:v>
                </c:pt>
                <c:pt idx="10023">
                  <c:v>1.9549261159149001</c:v>
                </c:pt>
                <c:pt idx="10024">
                  <c:v>1.9464757257883307</c:v>
                </c:pt>
                <c:pt idx="10025">
                  <c:v>1.939197138234027</c:v>
                </c:pt>
                <c:pt idx="10026">
                  <c:v>1.9316519122040858</c:v>
                </c:pt>
                <c:pt idx="10027">
                  <c:v>1.9253268168376019</c:v>
                </c:pt>
                <c:pt idx="10028">
                  <c:v>1.9192622471115133</c:v>
                </c:pt>
                <c:pt idx="10029">
                  <c:v>1.910253005949653</c:v>
                </c:pt>
                <c:pt idx="10030">
                  <c:v>1.914470819064257</c:v>
                </c:pt>
                <c:pt idx="10031">
                  <c:v>2.3271557690001434</c:v>
                </c:pt>
                <c:pt idx="10032">
                  <c:v>2.3284432224798954</c:v>
                </c:pt>
                <c:pt idx="10033">
                  <c:v>2.323673598383305</c:v>
                </c:pt>
                <c:pt idx="10034">
                  <c:v>2.3155349928537285</c:v>
                </c:pt>
                <c:pt idx="10035">
                  <c:v>2.3215828904007827</c:v>
                </c:pt>
                <c:pt idx="10036">
                  <c:v>2.3201341510665814</c:v>
                </c:pt>
                <c:pt idx="10037">
                  <c:v>2.309969206598252</c:v>
                </c:pt>
                <c:pt idx="10038">
                  <c:v>2.3030963514608276</c:v>
                </c:pt>
                <c:pt idx="10039">
                  <c:v>2.534367106308685</c:v>
                </c:pt>
                <c:pt idx="10040">
                  <c:v>2.5268660990675089</c:v>
                </c:pt>
                <c:pt idx="10041">
                  <c:v>2.5242409794461551</c:v>
                </c:pt>
                <c:pt idx="10042">
                  <c:v>2.8322482895475645</c:v>
                </c:pt>
                <c:pt idx="10043">
                  <c:v>2.5220429308440351</c:v>
                </c:pt>
                <c:pt idx="10044">
                  <c:v>2.5221425562959334</c:v>
                </c:pt>
                <c:pt idx="10045">
                  <c:v>2.8191498786755926</c:v>
                </c:pt>
                <c:pt idx="10046">
                  <c:v>2.8119651095681917</c:v>
                </c:pt>
                <c:pt idx="10047">
                  <c:v>2.8043904814572356</c:v>
                </c:pt>
                <c:pt idx="10048">
                  <c:v>2.7927502466927887</c:v>
                </c:pt>
                <c:pt idx="10049">
                  <c:v>2.7918634120006329</c:v>
                </c:pt>
                <c:pt idx="10050">
                  <c:v>2.7916192765959584</c:v>
                </c:pt>
                <c:pt idx="10051">
                  <c:v>2.7912019286813905</c:v>
                </c:pt>
                <c:pt idx="10052">
                  <c:v>2.7951038117883789</c:v>
                </c:pt>
                <c:pt idx="10053">
                  <c:v>2.7729663629813457</c:v>
                </c:pt>
                <c:pt idx="10054">
                  <c:v>2.7802687431777695</c:v>
                </c:pt>
                <c:pt idx="10055">
                  <c:v>2.7805806297783073</c:v>
                </c:pt>
                <c:pt idx="10056">
                  <c:v>2.7770855231689513</c:v>
                </c:pt>
                <c:pt idx="10057">
                  <c:v>2.77743867225138</c:v>
                </c:pt>
                <c:pt idx="10058">
                  <c:v>2.778523779505905</c:v>
                </c:pt>
                <c:pt idx="10059">
                  <c:v>2.7779652563314419</c:v>
                </c:pt>
                <c:pt idx="10060">
                  <c:v>2.7924039779707632</c:v>
                </c:pt>
                <c:pt idx="10061">
                  <c:v>2.7917768322060796</c:v>
                </c:pt>
                <c:pt idx="10062">
                  <c:v>2.4782307245496451</c:v>
                </c:pt>
                <c:pt idx="10063">
                  <c:v>2.4799267658584419</c:v>
                </c:pt>
                <c:pt idx="10064">
                  <c:v>2.4786635787374607</c:v>
                </c:pt>
                <c:pt idx="10065">
                  <c:v>2.4775519166774504</c:v>
                </c:pt>
                <c:pt idx="10066">
                  <c:v>2.4644096474812995</c:v>
                </c:pt>
                <c:pt idx="10067">
                  <c:v>2.4535593824812136</c:v>
                </c:pt>
                <c:pt idx="10068">
                  <c:v>3.4068846549109417</c:v>
                </c:pt>
                <c:pt idx="10069">
                  <c:v>3.4032509345331636</c:v>
                </c:pt>
                <c:pt idx="10070">
                  <c:v>3.4122622354065006</c:v>
                </c:pt>
                <c:pt idx="10071">
                  <c:v>3.4304211886565548</c:v>
                </c:pt>
                <c:pt idx="10072">
                  <c:v>3.4313612064823138</c:v>
                </c:pt>
                <c:pt idx="10073">
                  <c:v>3.219045227262503</c:v>
                </c:pt>
                <c:pt idx="10074">
                  <c:v>3.2187745724993539</c:v>
                </c:pt>
                <c:pt idx="10075">
                  <c:v>3.2228176892958982</c:v>
                </c:pt>
                <c:pt idx="10076">
                  <c:v>2.9821850821343445</c:v>
                </c:pt>
                <c:pt idx="10077">
                  <c:v>2.9835507121835381</c:v>
                </c:pt>
                <c:pt idx="10078">
                  <c:v>2.9842794373018311</c:v>
                </c:pt>
                <c:pt idx="10079">
                  <c:v>3.0048209464452298</c:v>
                </c:pt>
                <c:pt idx="10080">
                  <c:v>3.0050034115205726</c:v>
                </c:pt>
                <c:pt idx="10081">
                  <c:v>3.0039848426803717</c:v>
                </c:pt>
                <c:pt idx="10082">
                  <c:v>3.00202940985332</c:v>
                </c:pt>
                <c:pt idx="10083">
                  <c:v>3.1815423186173657</c:v>
                </c:pt>
                <c:pt idx="10084">
                  <c:v>3.1815810625840957</c:v>
                </c:pt>
                <c:pt idx="10085">
                  <c:v>3.1816908350031659</c:v>
                </c:pt>
                <c:pt idx="10086">
                  <c:v>3.385313840377274</c:v>
                </c:pt>
                <c:pt idx="10087">
                  <c:v>3.3996031747290343</c:v>
                </c:pt>
                <c:pt idx="10088">
                  <c:v>3.6055846952174542</c:v>
                </c:pt>
                <c:pt idx="10089">
                  <c:v>3.6115430750424147</c:v>
                </c:pt>
                <c:pt idx="10090">
                  <c:v>3.6195293919375757</c:v>
                </c:pt>
                <c:pt idx="10091">
                  <c:v>3.6210390838399071</c:v>
                </c:pt>
                <c:pt idx="10092">
                  <c:v>4.2516421466492007</c:v>
                </c:pt>
                <c:pt idx="10093">
                  <c:v>4.2456662176836897</c:v>
                </c:pt>
                <c:pt idx="10094">
                  <c:v>4.2480285922527417</c:v>
                </c:pt>
                <c:pt idx="10095">
                  <c:v>4.2370613399845904</c:v>
                </c:pt>
                <c:pt idx="10096">
                  <c:v>4.2294898913614043</c:v>
                </c:pt>
                <c:pt idx="10097">
                  <c:v>4.2095203361792013</c:v>
                </c:pt>
                <c:pt idx="10098">
                  <c:v>4.2009341882573787</c:v>
                </c:pt>
                <c:pt idx="10099">
                  <c:v>4.0626551153347163</c:v>
                </c:pt>
                <c:pt idx="10100">
                  <c:v>4.4447736753630096</c:v>
                </c:pt>
                <c:pt idx="10101">
                  <c:v>4.5446891317314524</c:v>
                </c:pt>
                <c:pt idx="10102">
                  <c:v>4.5436710528623179</c:v>
                </c:pt>
                <c:pt idx="10103">
                  <c:v>4.5579222158682136</c:v>
                </c:pt>
                <c:pt idx="10104">
                  <c:v>4.5572869454047549</c:v>
                </c:pt>
                <c:pt idx="10105">
                  <c:v>4.5680682689708778</c:v>
                </c:pt>
                <c:pt idx="10106">
                  <c:v>4.5705729254436473</c:v>
                </c:pt>
                <c:pt idx="10107">
                  <c:v>4.5648819212281104</c:v>
                </c:pt>
                <c:pt idx="10108">
                  <c:v>4.5783555835201826</c:v>
                </c:pt>
                <c:pt idx="10109">
                  <c:v>4.5917608115134971</c:v>
                </c:pt>
                <c:pt idx="10110">
                  <c:v>4.5940953678745711</c:v>
                </c:pt>
                <c:pt idx="10111">
                  <c:v>4.5927234877845633</c:v>
                </c:pt>
                <c:pt idx="10112">
                  <c:v>4.6001926866489065</c:v>
                </c:pt>
                <c:pt idx="10113">
                  <c:v>4.6111104781441998</c:v>
                </c:pt>
                <c:pt idx="10114">
                  <c:v>4.5525986858748642</c:v>
                </c:pt>
                <c:pt idx="10115">
                  <c:v>4.5409062340626836</c:v>
                </c:pt>
                <c:pt idx="10116">
                  <c:v>4.528970061141159</c:v>
                </c:pt>
                <c:pt idx="10117">
                  <c:v>4.4370856047228573</c:v>
                </c:pt>
                <c:pt idx="10118">
                  <c:v>4.6954212504451851</c:v>
                </c:pt>
                <c:pt idx="10119">
                  <c:v>4.6061773814423663</c:v>
                </c:pt>
                <c:pt idx="10120">
                  <c:v>4.6056554518642656</c:v>
                </c:pt>
                <c:pt idx="10121">
                  <c:v>4.5970804260614733</c:v>
                </c:pt>
                <c:pt idx="10122">
                  <c:v>4.5925850441970999</c:v>
                </c:pt>
                <c:pt idx="10123">
                  <c:v>4.0807402480490609</c:v>
                </c:pt>
                <c:pt idx="10124">
                  <c:v>4.0898188842234759</c:v>
                </c:pt>
                <c:pt idx="10125">
                  <c:v>4.192358642192703</c:v>
                </c:pt>
                <c:pt idx="10126">
                  <c:v>4.1997809635938745</c:v>
                </c:pt>
                <c:pt idx="10127">
                  <c:v>4.20167520199184</c:v>
                </c:pt>
                <c:pt idx="10128">
                  <c:v>4.2176567884518299</c:v>
                </c:pt>
                <c:pt idx="10129">
                  <c:v>4.5890720980578488</c:v>
                </c:pt>
                <c:pt idx="10130">
                  <c:v>4.2254589828087958</c:v>
                </c:pt>
                <c:pt idx="10131">
                  <c:v>3.7273960943162301</c:v>
                </c:pt>
                <c:pt idx="10132">
                  <c:v>3.469915136397133</c:v>
                </c:pt>
                <c:pt idx="10133">
                  <c:v>3.4669319190688013</c:v>
                </c:pt>
                <c:pt idx="10134">
                  <c:v>3.4626792515505955</c:v>
                </c:pt>
                <c:pt idx="10135">
                  <c:v>3.4664080340282375</c:v>
                </c:pt>
                <c:pt idx="10136">
                  <c:v>3.4650509990727669</c:v>
                </c:pt>
                <c:pt idx="10137">
                  <c:v>3.4628340015772574</c:v>
                </c:pt>
                <c:pt idx="10138">
                  <c:v>3.4595008491044852</c:v>
                </c:pt>
                <c:pt idx="10139">
                  <c:v>3.4556094814633922</c:v>
                </c:pt>
                <c:pt idx="10140">
                  <c:v>3.4516662269810841</c:v>
                </c:pt>
                <c:pt idx="10141">
                  <c:v>3.4478354215261171</c:v>
                </c:pt>
                <c:pt idx="10142">
                  <c:v>3.4567513664797449</c:v>
                </c:pt>
                <c:pt idx="10143">
                  <c:v>3.4593399025017915</c:v>
                </c:pt>
                <c:pt idx="10144">
                  <c:v>3.4535246295101452</c:v>
                </c:pt>
                <c:pt idx="10145">
                  <c:v>3.4542532307809539</c:v>
                </c:pt>
                <c:pt idx="10146">
                  <c:v>3.4622737602815592</c:v>
                </c:pt>
                <c:pt idx="10147">
                  <c:v>3.4675767766654939</c:v>
                </c:pt>
                <c:pt idx="10148">
                  <c:v>3.4690939202941986</c:v>
                </c:pt>
                <c:pt idx="10149">
                  <c:v>2.8588569112780982</c:v>
                </c:pt>
                <c:pt idx="10150">
                  <c:v>2.8557414178846781</c:v>
                </c:pt>
                <c:pt idx="10151">
                  <c:v>3.4588473927246874</c:v>
                </c:pt>
                <c:pt idx="10152">
                  <c:v>3.4604059659134747</c:v>
                </c:pt>
                <c:pt idx="10153">
                  <c:v>3.4606442369574681</c:v>
                </c:pt>
                <c:pt idx="10154">
                  <c:v>3.4531529778366421</c:v>
                </c:pt>
                <c:pt idx="10155">
                  <c:v>3.4453166374412953</c:v>
                </c:pt>
                <c:pt idx="10156">
                  <c:v>3.3803903250839129</c:v>
                </c:pt>
                <c:pt idx="10157">
                  <c:v>3.3791582258618624</c:v>
                </c:pt>
                <c:pt idx="10158">
                  <c:v>4.3755018779093735</c:v>
                </c:pt>
                <c:pt idx="10159">
                  <c:v>4.3772724990717204</c:v>
                </c:pt>
                <c:pt idx="10160">
                  <c:v>3.9632260012569285</c:v>
                </c:pt>
                <c:pt idx="10161">
                  <c:v>3.9644302402238818</c:v>
                </c:pt>
                <c:pt idx="10162">
                  <c:v>3.964520987411182</c:v>
                </c:pt>
                <c:pt idx="10163">
                  <c:v>3.9653048330761371</c:v>
                </c:pt>
                <c:pt idx="10164">
                  <c:v>3.960618430859852</c:v>
                </c:pt>
                <c:pt idx="10165">
                  <c:v>3.955835908057856</c:v>
                </c:pt>
                <c:pt idx="10166">
                  <c:v>3.9468266206602785</c:v>
                </c:pt>
                <c:pt idx="10167">
                  <c:v>3.947050464781602</c:v>
                </c:pt>
                <c:pt idx="10168">
                  <c:v>3.951932323181667</c:v>
                </c:pt>
                <c:pt idx="10169">
                  <c:v>3.9565416698560432</c:v>
                </c:pt>
                <c:pt idx="10170">
                  <c:v>3.9731622102639395</c:v>
                </c:pt>
                <c:pt idx="10171">
                  <c:v>3.9885607749478482</c:v>
                </c:pt>
                <c:pt idx="10172">
                  <c:v>3.9963385139649534</c:v>
                </c:pt>
                <c:pt idx="10173">
                  <c:v>3.9928732306506332</c:v>
                </c:pt>
                <c:pt idx="10174">
                  <c:v>3.9928634816335649</c:v>
                </c:pt>
                <c:pt idx="10175">
                  <c:v>3.9752652921008016</c:v>
                </c:pt>
                <c:pt idx="10176">
                  <c:v>3.9767729032861689</c:v>
                </c:pt>
                <c:pt idx="10177">
                  <c:v>4.1293356776839722</c:v>
                </c:pt>
                <c:pt idx="10178">
                  <c:v>4.1244318731955296</c:v>
                </c:pt>
                <c:pt idx="10179">
                  <c:v>4.1242115541228985</c:v>
                </c:pt>
                <c:pt idx="10180">
                  <c:v>4.8806707221110495</c:v>
                </c:pt>
                <c:pt idx="10181">
                  <c:v>4.9224073367496324</c:v>
                </c:pt>
                <c:pt idx="10182">
                  <c:v>4.6382119265662345</c:v>
                </c:pt>
                <c:pt idx="10183">
                  <c:v>4.6474477299565198</c:v>
                </c:pt>
                <c:pt idx="10184">
                  <c:v>4.6530594807629138</c:v>
                </c:pt>
                <c:pt idx="10185">
                  <c:v>4.652788721166071</c:v>
                </c:pt>
                <c:pt idx="10186">
                  <c:v>4.6528058670641066</c:v>
                </c:pt>
                <c:pt idx="10187">
                  <c:v>4.6526488718797152</c:v>
                </c:pt>
                <c:pt idx="10188">
                  <c:v>4.6518903742805904</c:v>
                </c:pt>
                <c:pt idx="10189">
                  <c:v>3.7422490691771864</c:v>
                </c:pt>
                <c:pt idx="10190">
                  <c:v>3.7404699315659267</c:v>
                </c:pt>
                <c:pt idx="10191">
                  <c:v>3.738671529694543</c:v>
                </c:pt>
                <c:pt idx="10192">
                  <c:v>3.743379563496728</c:v>
                </c:pt>
                <c:pt idx="10193">
                  <c:v>3.7494487282420206</c:v>
                </c:pt>
                <c:pt idx="10194">
                  <c:v>3.7543681845264878</c:v>
                </c:pt>
                <c:pt idx="10195">
                  <c:v>3.7543822492597414</c:v>
                </c:pt>
                <c:pt idx="10196">
                  <c:v>3.7540255961069873</c:v>
                </c:pt>
                <c:pt idx="10197">
                  <c:v>3.7541671641398602</c:v>
                </c:pt>
                <c:pt idx="10198">
                  <c:v>3.7541694494567004</c:v>
                </c:pt>
                <c:pt idx="10199">
                  <c:v>3.7542338528800885</c:v>
                </c:pt>
                <c:pt idx="10200">
                  <c:v>3.7637011881888065</c:v>
                </c:pt>
                <c:pt idx="10201">
                  <c:v>3.7541314104610959</c:v>
                </c:pt>
                <c:pt idx="10202">
                  <c:v>3.7539016462011232</c:v>
                </c:pt>
                <c:pt idx="10203">
                  <c:v>3.7488860409612736</c:v>
                </c:pt>
                <c:pt idx="10204">
                  <c:v>3.7434123666641783</c:v>
                </c:pt>
                <c:pt idx="10205">
                  <c:v>3.7419099775997546</c:v>
                </c:pt>
                <c:pt idx="10206">
                  <c:v>3.7601285464571519</c:v>
                </c:pt>
                <c:pt idx="10207">
                  <c:v>3.8256895043356085</c:v>
                </c:pt>
                <c:pt idx="10208">
                  <c:v>3.6386491913356518</c:v>
                </c:pt>
                <c:pt idx="10209">
                  <c:v>3.6534633550004632</c:v>
                </c:pt>
                <c:pt idx="10210">
                  <c:v>3.6607556884620029</c:v>
                </c:pt>
                <c:pt idx="10211">
                  <c:v>1.841767207275784</c:v>
                </c:pt>
                <c:pt idx="10212">
                  <c:v>1.8472532932045751</c:v>
                </c:pt>
                <c:pt idx="10213">
                  <c:v>1.8471043435544536</c:v>
                </c:pt>
                <c:pt idx="10214">
                  <c:v>1.841863232628282</c:v>
                </c:pt>
                <c:pt idx="10215">
                  <c:v>1.8373285212516346</c:v>
                </c:pt>
                <c:pt idx="10216">
                  <c:v>2.5862110494458888</c:v>
                </c:pt>
                <c:pt idx="10217">
                  <c:v>2.601318400689415</c:v>
                </c:pt>
                <c:pt idx="10218">
                  <c:v>2.6025499734048454</c:v>
                </c:pt>
                <c:pt idx="10219">
                  <c:v>2.6039583035431866</c:v>
                </c:pt>
                <c:pt idx="10220">
                  <c:v>2.616435990633025</c:v>
                </c:pt>
                <c:pt idx="10221">
                  <c:v>2.6205808359018929</c:v>
                </c:pt>
                <c:pt idx="10222">
                  <c:v>2.6202458268439064</c:v>
                </c:pt>
                <c:pt idx="10223">
                  <c:v>2.611455433427639</c:v>
                </c:pt>
                <c:pt idx="10224">
                  <c:v>2.6154750542824914</c:v>
                </c:pt>
                <c:pt idx="10225">
                  <c:v>2.6076326778991774</c:v>
                </c:pt>
                <c:pt idx="10226">
                  <c:v>2.6023407213869101</c:v>
                </c:pt>
                <c:pt idx="10227">
                  <c:v>2.6171362303750798</c:v>
                </c:pt>
                <c:pt idx="10228">
                  <c:v>2.616331149778933</c:v>
                </c:pt>
                <c:pt idx="10229">
                  <c:v>2.6692857655043847</c:v>
                </c:pt>
                <c:pt idx="10230">
                  <c:v>2.7148750051236132</c:v>
                </c:pt>
                <c:pt idx="10231">
                  <c:v>2.7143388115245877</c:v>
                </c:pt>
                <c:pt idx="10232">
                  <c:v>2.7130001837776847</c:v>
                </c:pt>
                <c:pt idx="10233">
                  <c:v>2.6889117582463262</c:v>
                </c:pt>
                <c:pt idx="10234">
                  <c:v>2.6872262290215514</c:v>
                </c:pt>
                <c:pt idx="10235">
                  <c:v>2.6799386056823264</c:v>
                </c:pt>
                <c:pt idx="10236">
                  <c:v>2.8429877118139095</c:v>
                </c:pt>
                <c:pt idx="10237">
                  <c:v>2.8605150642681689</c:v>
                </c:pt>
                <c:pt idx="10238">
                  <c:v>2.6432605887454703</c:v>
                </c:pt>
                <c:pt idx="10239">
                  <c:v>5.3982946334089297</c:v>
                </c:pt>
                <c:pt idx="10240">
                  <c:v>5.3955734515629565</c:v>
                </c:pt>
                <c:pt idx="10241">
                  <c:v>5.8901173286096293</c:v>
                </c:pt>
                <c:pt idx="10242">
                  <c:v>5.429998013212038</c:v>
                </c:pt>
                <c:pt idx="10243">
                  <c:v>5.4255341564947281</c:v>
                </c:pt>
                <c:pt idx="10244">
                  <c:v>5.4255758051781307</c:v>
                </c:pt>
                <c:pt idx="10245">
                  <c:v>5.4319871431939326</c:v>
                </c:pt>
                <c:pt idx="10246">
                  <c:v>5.4318594059115188</c:v>
                </c:pt>
                <c:pt idx="10247">
                  <c:v>4.9974568480795165</c:v>
                </c:pt>
                <c:pt idx="10248">
                  <c:v>5.0058619357039911</c:v>
                </c:pt>
                <c:pt idx="10249">
                  <c:v>5.0044684787957028</c:v>
                </c:pt>
                <c:pt idx="10250">
                  <c:v>5.0039549732262216</c:v>
                </c:pt>
                <c:pt idx="10251">
                  <c:v>4.9750096813252158</c:v>
                </c:pt>
                <c:pt idx="10252">
                  <c:v>4.9526471759416895</c:v>
                </c:pt>
                <c:pt idx="10253">
                  <c:v>4.9428666012571281</c:v>
                </c:pt>
                <c:pt idx="10254">
                  <c:v>4.9430029875228625</c:v>
                </c:pt>
                <c:pt idx="10255">
                  <c:v>4.9511857554698429</c:v>
                </c:pt>
                <c:pt idx="10256">
                  <c:v>4.9511927943748466</c:v>
                </c:pt>
                <c:pt idx="10257">
                  <c:v>4.9529496049900876</c:v>
                </c:pt>
                <c:pt idx="10258">
                  <c:v>4.9556991539495332</c:v>
                </c:pt>
                <c:pt idx="10259">
                  <c:v>4.9626780195324915</c:v>
                </c:pt>
                <c:pt idx="10260">
                  <c:v>4.9751148401894625</c:v>
                </c:pt>
                <c:pt idx="10261">
                  <c:v>4.9754477188059871</c:v>
                </c:pt>
                <c:pt idx="10262">
                  <c:v>5.2749407912733624</c:v>
                </c:pt>
                <c:pt idx="10263">
                  <c:v>5.2759162688311232</c:v>
                </c:pt>
                <c:pt idx="10264">
                  <c:v>5.2784098407601805</c:v>
                </c:pt>
                <c:pt idx="10265">
                  <c:v>5.2776525059486232</c:v>
                </c:pt>
                <c:pt idx="10266">
                  <c:v>5.2753445234384158</c:v>
                </c:pt>
                <c:pt idx="10267">
                  <c:v>4.8167607078752388</c:v>
                </c:pt>
                <c:pt idx="10268">
                  <c:v>4.8252152429003425</c:v>
                </c:pt>
                <c:pt idx="10269">
                  <c:v>4.8355906316502777</c:v>
                </c:pt>
                <c:pt idx="10270">
                  <c:v>3.2780646270042322</c:v>
                </c:pt>
                <c:pt idx="10271">
                  <c:v>3.281756415664062</c:v>
                </c:pt>
                <c:pt idx="10272">
                  <c:v>2.4359002235747726</c:v>
                </c:pt>
                <c:pt idx="10273">
                  <c:v>2.813989391181039</c:v>
                </c:pt>
                <c:pt idx="10274">
                  <c:v>2.8095757135551693</c:v>
                </c:pt>
                <c:pt idx="10275">
                  <c:v>2.8089305064558729</c:v>
                </c:pt>
                <c:pt idx="10276">
                  <c:v>2.8044098803135515</c:v>
                </c:pt>
                <c:pt idx="10277">
                  <c:v>2.8657899635451454</c:v>
                </c:pt>
                <c:pt idx="10278">
                  <c:v>2.8153074005319954</c:v>
                </c:pt>
                <c:pt idx="10279">
                  <c:v>2.8183938598155431</c:v>
                </c:pt>
                <c:pt idx="10280">
                  <c:v>2.8279234829313924</c:v>
                </c:pt>
                <c:pt idx="10281">
                  <c:v>2.8415497825552061</c:v>
                </c:pt>
                <c:pt idx="10282">
                  <c:v>2.8457263022709909</c:v>
                </c:pt>
                <c:pt idx="10283">
                  <c:v>2.8467464766493169</c:v>
                </c:pt>
                <c:pt idx="10284">
                  <c:v>2.8464977417047308</c:v>
                </c:pt>
                <c:pt idx="10285">
                  <c:v>2.8464955967466645</c:v>
                </c:pt>
                <c:pt idx="10286">
                  <c:v>2.8467413431451813</c:v>
                </c:pt>
                <c:pt idx="10287">
                  <c:v>2.8502009945074414</c:v>
                </c:pt>
                <c:pt idx="10288">
                  <c:v>2.8532435636552513</c:v>
                </c:pt>
                <c:pt idx="10289">
                  <c:v>2.8587900813718612</c:v>
                </c:pt>
                <c:pt idx="10290">
                  <c:v>2.8458606018062587</c:v>
                </c:pt>
                <c:pt idx="10291">
                  <c:v>2.8482550938926137</c:v>
                </c:pt>
                <c:pt idx="10292">
                  <c:v>2.8470764533662551</c:v>
                </c:pt>
                <c:pt idx="10293">
                  <c:v>1.1378660179478994</c:v>
                </c:pt>
                <c:pt idx="10294">
                  <c:v>1.1357854890666088</c:v>
                </c:pt>
                <c:pt idx="10295">
                  <c:v>1.1123786898381054</c:v>
                </c:pt>
                <c:pt idx="10296">
                  <c:v>1.1304017805573179</c:v>
                </c:pt>
                <c:pt idx="10297">
                  <c:v>1.1847505205592266</c:v>
                </c:pt>
                <c:pt idx="10298">
                  <c:v>1.2280766641694347</c:v>
                </c:pt>
                <c:pt idx="10299">
                  <c:v>1.2346987525905817</c:v>
                </c:pt>
                <c:pt idx="10300">
                  <c:v>1.2350270114419817</c:v>
                </c:pt>
                <c:pt idx="10301">
                  <c:v>1.2355398887028051</c:v>
                </c:pt>
                <c:pt idx="10302">
                  <c:v>1.2345324759142808</c:v>
                </c:pt>
                <c:pt idx="10303">
                  <c:v>1.2347946058296233</c:v>
                </c:pt>
                <c:pt idx="10304">
                  <c:v>1.2809342433971089</c:v>
                </c:pt>
                <c:pt idx="10305">
                  <c:v>1.3307317182804947</c:v>
                </c:pt>
                <c:pt idx="10306">
                  <c:v>1.3557824135948042</c:v>
                </c:pt>
                <c:pt idx="10307">
                  <c:v>1.3772431044636542</c:v>
                </c:pt>
                <c:pt idx="10308">
                  <c:v>1.406316914335634</c:v>
                </c:pt>
                <c:pt idx="10309">
                  <c:v>1.4162987290175579</c:v>
                </c:pt>
                <c:pt idx="10310">
                  <c:v>1.4166915612564301</c:v>
                </c:pt>
                <c:pt idx="10311">
                  <c:v>1.4118671797742248</c:v>
                </c:pt>
                <c:pt idx="10312">
                  <c:v>1.4040083827778789</c:v>
                </c:pt>
                <c:pt idx="10313">
                  <c:v>1.4068473281469462</c:v>
                </c:pt>
                <c:pt idx="10314">
                  <c:v>1.4097511028555112</c:v>
                </c:pt>
                <c:pt idx="10315">
                  <c:v>1.4048696566187122</c:v>
                </c:pt>
                <c:pt idx="10316">
                  <c:v>1.4046638974421475</c:v>
                </c:pt>
                <c:pt idx="10317">
                  <c:v>1.4895256642672332</c:v>
                </c:pt>
                <c:pt idx="10318">
                  <c:v>1.5498855832459046</c:v>
                </c:pt>
                <c:pt idx="10319">
                  <c:v>1.5992587674822512</c:v>
                </c:pt>
                <c:pt idx="10320">
                  <c:v>1.5869859291377584</c:v>
                </c:pt>
                <c:pt idx="10321">
                  <c:v>1.599915517341695</c:v>
                </c:pt>
                <c:pt idx="10322">
                  <c:v>1.5903804513292701</c:v>
                </c:pt>
                <c:pt idx="10323">
                  <c:v>1.5858741658057913</c:v>
                </c:pt>
                <c:pt idx="10324">
                  <c:v>1.5928232463108374</c:v>
                </c:pt>
                <c:pt idx="10325">
                  <c:v>1.6101388581404299</c:v>
                </c:pt>
                <c:pt idx="10326">
                  <c:v>2.4200402059472812</c:v>
                </c:pt>
                <c:pt idx="10327">
                  <c:v>2.4245009196972491</c:v>
                </c:pt>
                <c:pt idx="10328">
                  <c:v>2.4283731622251832</c:v>
                </c:pt>
                <c:pt idx="10329">
                  <c:v>2.4313023524826134</c:v>
                </c:pt>
                <c:pt idx="10330">
                  <c:v>2.4344127770609081</c:v>
                </c:pt>
                <c:pt idx="10331">
                  <c:v>2.435777623105408</c:v>
                </c:pt>
                <c:pt idx="10332">
                  <c:v>2.435521096565787</c:v>
                </c:pt>
                <c:pt idx="10333">
                  <c:v>2.4326611477606952</c:v>
                </c:pt>
                <c:pt idx="10334">
                  <c:v>2.429697008847322</c:v>
                </c:pt>
                <c:pt idx="10335">
                  <c:v>2.4355734976843957</c:v>
                </c:pt>
                <c:pt idx="10336">
                  <c:v>2.4411141643064926</c:v>
                </c:pt>
                <c:pt idx="10337">
                  <c:v>2.4440580086208614</c:v>
                </c:pt>
                <c:pt idx="10338">
                  <c:v>2.4462745507588473</c:v>
                </c:pt>
                <c:pt idx="10339">
                  <c:v>2.4346343990786856</c:v>
                </c:pt>
                <c:pt idx="10340">
                  <c:v>2.4357464923893026</c:v>
                </c:pt>
                <c:pt idx="10341">
                  <c:v>3.141968589814824</c:v>
                </c:pt>
                <c:pt idx="10342">
                  <c:v>3.1433057639720414</c:v>
                </c:pt>
                <c:pt idx="10343">
                  <c:v>3.140886257308436</c:v>
                </c:pt>
                <c:pt idx="10344">
                  <c:v>3.1329559761932249</c:v>
                </c:pt>
                <c:pt idx="10345">
                  <c:v>3.1224299645353706</c:v>
                </c:pt>
                <c:pt idx="10346">
                  <c:v>3.1188880257534675</c:v>
                </c:pt>
                <c:pt idx="10347">
                  <c:v>3.1149039797662121</c:v>
                </c:pt>
                <c:pt idx="10348">
                  <c:v>3.1109976152974212</c:v>
                </c:pt>
                <c:pt idx="10349">
                  <c:v>3.1052813921705278</c:v>
                </c:pt>
                <c:pt idx="10350">
                  <c:v>3.0982117951920567</c:v>
                </c:pt>
                <c:pt idx="10351">
                  <c:v>3.0912639401954629</c:v>
                </c:pt>
                <c:pt idx="10352">
                  <c:v>3.0860291923341245</c:v>
                </c:pt>
                <c:pt idx="10353">
                  <c:v>3.0891652713032931</c:v>
                </c:pt>
                <c:pt idx="10354">
                  <c:v>3.0903585298563319</c:v>
                </c:pt>
                <c:pt idx="10355">
                  <c:v>3.0857996206955911</c:v>
                </c:pt>
                <c:pt idx="10356">
                  <c:v>3.0755414802921237</c:v>
                </c:pt>
                <c:pt idx="10357">
                  <c:v>2.6090468615082143</c:v>
                </c:pt>
                <c:pt idx="10358">
                  <c:v>2.609031971123239</c:v>
                </c:pt>
                <c:pt idx="10359">
                  <c:v>2.6082244058994353</c:v>
                </c:pt>
                <c:pt idx="10360">
                  <c:v>2.6073685032283098</c:v>
                </c:pt>
                <c:pt idx="10361">
                  <c:v>2.6074480582131407</c:v>
                </c:pt>
                <c:pt idx="10362">
                  <c:v>2.6066124446737797</c:v>
                </c:pt>
                <c:pt idx="10363">
                  <c:v>2.6110562507578043</c:v>
                </c:pt>
                <c:pt idx="10364">
                  <c:v>2.6197018037963682</c:v>
                </c:pt>
                <c:pt idx="10365">
                  <c:v>2.6374995251869655</c:v>
                </c:pt>
                <c:pt idx="10366">
                  <c:v>2.63411395489402</c:v>
                </c:pt>
                <c:pt idx="10367">
                  <c:v>2.5842595352794473</c:v>
                </c:pt>
                <c:pt idx="10368">
                  <c:v>2.5800136008175429</c:v>
                </c:pt>
                <c:pt idx="10369">
                  <c:v>2.5758578248764961</c:v>
                </c:pt>
                <c:pt idx="10370">
                  <c:v>2.5716900313559865</c:v>
                </c:pt>
                <c:pt idx="10371">
                  <c:v>2.5671908860670118</c:v>
                </c:pt>
                <c:pt idx="10372">
                  <c:v>1.4177770949840889</c:v>
                </c:pt>
                <c:pt idx="10373">
                  <c:v>1.3654910153066302</c:v>
                </c:pt>
                <c:pt idx="10374">
                  <c:v>1.3049661005879631</c:v>
                </c:pt>
                <c:pt idx="10375">
                  <c:v>1.2737263687066194</c:v>
                </c:pt>
                <c:pt idx="10376">
                  <c:v>1.2441762557869067</c:v>
                </c:pt>
                <c:pt idx="10377">
                  <c:v>1.2147677849640999</c:v>
                </c:pt>
                <c:pt idx="10378">
                  <c:v>1.2068858072321318</c:v>
                </c:pt>
                <c:pt idx="10379">
                  <c:v>1.2077431054280754</c:v>
                </c:pt>
                <c:pt idx="10380">
                  <c:v>1.2083440878983187</c:v>
                </c:pt>
                <c:pt idx="10381">
                  <c:v>1.2086276477744702</c:v>
                </c:pt>
                <c:pt idx="10382">
                  <c:v>1.2092782463302458</c:v>
                </c:pt>
                <c:pt idx="10383">
                  <c:v>1.2078170450196501</c:v>
                </c:pt>
                <c:pt idx="10384">
                  <c:v>1.1844518300337499</c:v>
                </c:pt>
                <c:pt idx="10385">
                  <c:v>1.1802414863213819</c:v>
                </c:pt>
                <c:pt idx="10386">
                  <c:v>1.1759533685376296</c:v>
                </c:pt>
                <c:pt idx="10387">
                  <c:v>1.1705365491299506</c:v>
                </c:pt>
                <c:pt idx="10388">
                  <c:v>1.1647280475455877</c:v>
                </c:pt>
                <c:pt idx="10389">
                  <c:v>1.1563636234073413</c:v>
                </c:pt>
                <c:pt idx="10390">
                  <c:v>2.6634599423560439</c:v>
                </c:pt>
                <c:pt idx="10391">
                  <c:v>2.6713680803244912</c:v>
                </c:pt>
                <c:pt idx="10392">
                  <c:v>2.673718725905629</c:v>
                </c:pt>
                <c:pt idx="10393">
                  <c:v>3.3028230539610872</c:v>
                </c:pt>
                <c:pt idx="10394">
                  <c:v>3.7756047300466484</c:v>
                </c:pt>
                <c:pt idx="10395">
                  <c:v>3.7711346719068484</c:v>
                </c:pt>
                <c:pt idx="10396">
                  <c:v>3.7656661868912851</c:v>
                </c:pt>
                <c:pt idx="10397">
                  <c:v>3.7656567788406452</c:v>
                </c:pt>
                <c:pt idx="10398">
                  <c:v>3.8174100704743603</c:v>
                </c:pt>
                <c:pt idx="10399">
                  <c:v>3.8155928984713743</c:v>
                </c:pt>
                <c:pt idx="10400">
                  <c:v>3.81925958187519</c:v>
                </c:pt>
                <c:pt idx="10401">
                  <c:v>3.821902242296721</c:v>
                </c:pt>
                <c:pt idx="10402">
                  <c:v>4.0404035756620669</c:v>
                </c:pt>
                <c:pt idx="10403">
                  <c:v>4.0459889921561629</c:v>
                </c:pt>
                <c:pt idx="10404">
                  <c:v>4.0470452118898441</c:v>
                </c:pt>
                <c:pt idx="10405">
                  <c:v>4.5034040776625783</c:v>
                </c:pt>
                <c:pt idx="10406">
                  <c:v>4.5155528643819611</c:v>
                </c:pt>
                <c:pt idx="10407">
                  <c:v>4.5213596574551147</c:v>
                </c:pt>
                <c:pt idx="10408">
                  <c:v>4.5239470916993874</c:v>
                </c:pt>
                <c:pt idx="10409">
                  <c:v>4.5335142311974632</c:v>
                </c:pt>
                <c:pt idx="10410">
                  <c:v>4.5416863337883964</c:v>
                </c:pt>
                <c:pt idx="10411">
                  <c:v>4.5391105398638576</c:v>
                </c:pt>
                <c:pt idx="10412">
                  <c:v>4.5350382455645564</c:v>
                </c:pt>
                <c:pt idx="10413">
                  <c:v>4.5302990466216144</c:v>
                </c:pt>
                <c:pt idx="10414">
                  <c:v>4.5391376173351423</c:v>
                </c:pt>
                <c:pt idx="10415">
                  <c:v>4.550458351557304</c:v>
                </c:pt>
                <c:pt idx="10416">
                  <c:v>4.5554340492721312</c:v>
                </c:pt>
                <c:pt idx="10417">
                  <c:v>4.5615921107946855</c:v>
                </c:pt>
                <c:pt idx="10418">
                  <c:v>4.5732300834399862</c:v>
                </c:pt>
                <c:pt idx="10419">
                  <c:v>4.5847314637796615</c:v>
                </c:pt>
                <c:pt idx="10420">
                  <c:v>4.2323695645568735</c:v>
                </c:pt>
                <c:pt idx="10421">
                  <c:v>3.7102060911374863</c:v>
                </c:pt>
                <c:pt idx="10422">
                  <c:v>3.7091110000337482</c:v>
                </c:pt>
                <c:pt idx="10423">
                  <c:v>3.7080366021244799</c:v>
                </c:pt>
                <c:pt idx="10424">
                  <c:v>3.4928857143594936</c:v>
                </c:pt>
                <c:pt idx="10425">
                  <c:v>3.2766032529388225</c:v>
                </c:pt>
                <c:pt idx="10426">
                  <c:v>3.283237630682462</c:v>
                </c:pt>
                <c:pt idx="10427">
                  <c:v>3.2890234713394939</c:v>
                </c:pt>
                <c:pt idx="10428">
                  <c:v>3.1323422346004328</c:v>
                </c:pt>
                <c:pt idx="10429">
                  <c:v>3.1343605842896349</c:v>
                </c:pt>
                <c:pt idx="10430">
                  <c:v>3.1339106520171525</c:v>
                </c:pt>
                <c:pt idx="10431">
                  <c:v>3.1343639276088333</c:v>
                </c:pt>
                <c:pt idx="10432">
                  <c:v>3.1399357128381089</c:v>
                </c:pt>
                <c:pt idx="10433">
                  <c:v>2.715059625632716</c:v>
                </c:pt>
                <c:pt idx="10434">
                  <c:v>2.6778462529920954</c:v>
                </c:pt>
                <c:pt idx="10435">
                  <c:v>3.1247487538982446</c:v>
                </c:pt>
                <c:pt idx="10436">
                  <c:v>2.5780237434883766</c:v>
                </c:pt>
                <c:pt idx="10437">
                  <c:v>2.5792725510676826</c:v>
                </c:pt>
                <c:pt idx="10438">
                  <c:v>2.5831718130541299</c:v>
                </c:pt>
                <c:pt idx="10439">
                  <c:v>2.5854195349634894</c:v>
                </c:pt>
                <c:pt idx="10440">
                  <c:v>2.5857689952495662</c:v>
                </c:pt>
                <c:pt idx="10441">
                  <c:v>2.5810871594025864</c:v>
                </c:pt>
                <c:pt idx="10442">
                  <c:v>3.4291411369786786</c:v>
                </c:pt>
                <c:pt idx="10443">
                  <c:v>3.4241119051053959</c:v>
                </c:pt>
                <c:pt idx="10444">
                  <c:v>3.4213108483541887</c:v>
                </c:pt>
                <c:pt idx="10445">
                  <c:v>3.4141530917980472</c:v>
                </c:pt>
                <c:pt idx="10446">
                  <c:v>3.4112732532614558</c:v>
                </c:pt>
                <c:pt idx="10447">
                  <c:v>3.5695547491767616</c:v>
                </c:pt>
                <c:pt idx="10448">
                  <c:v>3.5645548426115017</c:v>
                </c:pt>
                <c:pt idx="10449">
                  <c:v>3.6277662301673734</c:v>
                </c:pt>
                <c:pt idx="10450">
                  <c:v>3.6208833215267249</c:v>
                </c:pt>
                <c:pt idx="10451">
                  <c:v>3.7744918812053605</c:v>
                </c:pt>
                <c:pt idx="10452">
                  <c:v>3.7729574409720401</c:v>
                </c:pt>
                <c:pt idx="10453">
                  <c:v>4.0770122145263272</c:v>
                </c:pt>
                <c:pt idx="10454">
                  <c:v>4.0777688370412832</c:v>
                </c:pt>
                <c:pt idx="10455">
                  <c:v>3.5796046810674502</c:v>
                </c:pt>
                <c:pt idx="10456">
                  <c:v>3.5750951674795481</c:v>
                </c:pt>
                <c:pt idx="10457">
                  <c:v>3.5735645103206566</c:v>
                </c:pt>
                <c:pt idx="10458">
                  <c:v>3.5687502574548722</c:v>
                </c:pt>
                <c:pt idx="10459">
                  <c:v>3.8792663686474014</c:v>
                </c:pt>
                <c:pt idx="10460">
                  <c:v>3.9164636186445323</c:v>
                </c:pt>
                <c:pt idx="10461">
                  <c:v>3.9204884901078731</c:v>
                </c:pt>
                <c:pt idx="10462">
                  <c:v>4.4917158858650428</c:v>
                </c:pt>
                <c:pt idx="10463">
                  <c:v>4.4891156399613443</c:v>
                </c:pt>
                <c:pt idx="10464">
                  <c:v>4.4908288350160319</c:v>
                </c:pt>
                <c:pt idx="10465">
                  <c:v>4.4907345528588607</c:v>
                </c:pt>
                <c:pt idx="10466">
                  <c:v>3.8993290556998224</c:v>
                </c:pt>
                <c:pt idx="10467">
                  <c:v>3.8977929527837967</c:v>
                </c:pt>
                <c:pt idx="10468">
                  <c:v>3.3901287813743801</c:v>
                </c:pt>
                <c:pt idx="10469">
                  <c:v>3.387872975222475</c:v>
                </c:pt>
                <c:pt idx="10470">
                  <c:v>3.3864665911897287</c:v>
                </c:pt>
                <c:pt idx="10471">
                  <c:v>3.3798968612519174</c:v>
                </c:pt>
                <c:pt idx="10472">
                  <c:v>3.3826986814383684</c:v>
                </c:pt>
                <c:pt idx="10473">
                  <c:v>2.998537748868948</c:v>
                </c:pt>
                <c:pt idx="10474">
                  <c:v>3.0081775810294511</c:v>
                </c:pt>
                <c:pt idx="10475">
                  <c:v>2.9694818791802327</c:v>
                </c:pt>
                <c:pt idx="10476">
                  <c:v>2.9713652778810831</c:v>
                </c:pt>
                <c:pt idx="10477">
                  <c:v>2.9818002343996715</c:v>
                </c:pt>
                <c:pt idx="10478">
                  <c:v>2.8484883734830779</c:v>
                </c:pt>
                <c:pt idx="10479">
                  <c:v>2.6664846570723943</c:v>
                </c:pt>
                <c:pt idx="10480">
                  <c:v>2.5867503828657425</c:v>
                </c:pt>
                <c:pt idx="10481">
                  <c:v>2.5909715296305209</c:v>
                </c:pt>
                <c:pt idx="10482">
                  <c:v>2.5938676344006306</c:v>
                </c:pt>
                <c:pt idx="10483">
                  <c:v>2.5955068661318408</c:v>
                </c:pt>
                <c:pt idx="10484">
                  <c:v>1.6657081595065417</c:v>
                </c:pt>
                <c:pt idx="10485">
                  <c:v>1.6647974576792373</c:v>
                </c:pt>
                <c:pt idx="10486">
                  <c:v>1.6751676529601132</c:v>
                </c:pt>
                <c:pt idx="10487">
                  <c:v>1.6809730776470404</c:v>
                </c:pt>
                <c:pt idx="10488">
                  <c:v>1.6836364297131206</c:v>
                </c:pt>
                <c:pt idx="10489">
                  <c:v>1.6925088503023091</c:v>
                </c:pt>
                <c:pt idx="10490">
                  <c:v>3.1198774479041949</c:v>
                </c:pt>
                <c:pt idx="10491">
                  <c:v>3.1205898484320347</c:v>
                </c:pt>
                <c:pt idx="10492">
                  <c:v>3.120738078942205</c:v>
                </c:pt>
                <c:pt idx="10493">
                  <c:v>2.7905052064089277</c:v>
                </c:pt>
                <c:pt idx="10494">
                  <c:v>2.7683530371799794</c:v>
                </c:pt>
                <c:pt idx="10495">
                  <c:v>2.7649016759306835</c:v>
                </c:pt>
                <c:pt idx="10496">
                  <c:v>2.7609844214104609</c:v>
                </c:pt>
                <c:pt idx="10497">
                  <c:v>2.8306652259485601</c:v>
                </c:pt>
                <c:pt idx="10498">
                  <c:v>2.8281478787929868</c:v>
                </c:pt>
                <c:pt idx="10499">
                  <c:v>3.1355756418180252</c:v>
                </c:pt>
                <c:pt idx="10500">
                  <c:v>3.1290019841734846</c:v>
                </c:pt>
                <c:pt idx="10501">
                  <c:v>3.1292467832775563</c:v>
                </c:pt>
                <c:pt idx="10502">
                  <c:v>3.129454572986043</c:v>
                </c:pt>
                <c:pt idx="10503">
                  <c:v>3.1305449632345597</c:v>
                </c:pt>
                <c:pt idx="10504">
                  <c:v>3.210854909074933</c:v>
                </c:pt>
                <c:pt idx="10505">
                  <c:v>3.2038847591525683</c:v>
                </c:pt>
                <c:pt idx="10506">
                  <c:v>3.2603732275015775</c:v>
                </c:pt>
                <c:pt idx="10507">
                  <c:v>3.2602226927068614</c:v>
                </c:pt>
                <c:pt idx="10508">
                  <c:v>3.2498258835932852</c:v>
                </c:pt>
                <c:pt idx="10509">
                  <c:v>3.2433679885462139</c:v>
                </c:pt>
                <c:pt idx="10510">
                  <c:v>3.7845228378566969</c:v>
                </c:pt>
                <c:pt idx="10511">
                  <c:v>3.7768803486772344</c:v>
                </c:pt>
                <c:pt idx="10512">
                  <c:v>3.7717642658847188</c:v>
                </c:pt>
                <c:pt idx="10513">
                  <c:v>3.7704997017254462</c:v>
                </c:pt>
                <c:pt idx="10514">
                  <c:v>4.2422824688260166</c:v>
                </c:pt>
                <c:pt idx="10515">
                  <c:v>4.2543627510480047</c:v>
                </c:pt>
                <c:pt idx="10516">
                  <c:v>4.2656983268666906</c:v>
                </c:pt>
                <c:pt idx="10517">
                  <c:v>4.2541504370457339</c:v>
                </c:pt>
                <c:pt idx="10518">
                  <c:v>4.2419301444520006</c:v>
                </c:pt>
                <c:pt idx="10519">
                  <c:v>4.2389627374477321</c:v>
                </c:pt>
                <c:pt idx="10520">
                  <c:v>4.2413198680969346</c:v>
                </c:pt>
                <c:pt idx="10521">
                  <c:v>2.9003788513330178</c:v>
                </c:pt>
                <c:pt idx="10522">
                  <c:v>2.9046868514779693</c:v>
                </c:pt>
                <c:pt idx="10523">
                  <c:v>2.8782182885860093</c:v>
                </c:pt>
                <c:pt idx="10524">
                  <c:v>2.8727762775283638</c:v>
                </c:pt>
                <c:pt idx="10525">
                  <c:v>3.7611326083496062</c:v>
                </c:pt>
                <c:pt idx="10526">
                  <c:v>3.767020566911071</c:v>
                </c:pt>
                <c:pt idx="10527">
                  <c:v>3.7695590088250692</c:v>
                </c:pt>
                <c:pt idx="10528">
                  <c:v>3.7614364550260282</c:v>
                </c:pt>
                <c:pt idx="10529">
                  <c:v>3.7684791508733162</c:v>
                </c:pt>
                <c:pt idx="10530">
                  <c:v>3.6267742087956782</c:v>
                </c:pt>
                <c:pt idx="10531">
                  <c:v>3.6336261465312623</c:v>
                </c:pt>
                <c:pt idx="10532">
                  <c:v>3.6240036021264355</c:v>
                </c:pt>
                <c:pt idx="10533">
                  <c:v>3.6261418114198318</c:v>
                </c:pt>
                <c:pt idx="10534">
                  <c:v>3.622461825975372</c:v>
                </c:pt>
                <c:pt idx="10535">
                  <c:v>3.6197123644645646</c:v>
                </c:pt>
                <c:pt idx="10536">
                  <c:v>3.6208095783999279</c:v>
                </c:pt>
                <c:pt idx="10537">
                  <c:v>3.5864344702452731</c:v>
                </c:pt>
                <c:pt idx="10538">
                  <c:v>3.5839221016814182</c:v>
                </c:pt>
                <c:pt idx="10539">
                  <c:v>3.5851744020924174</c:v>
                </c:pt>
                <c:pt idx="10540">
                  <c:v>3.5885722793235342</c:v>
                </c:pt>
                <c:pt idx="10541">
                  <c:v>3.5907544677827592</c:v>
                </c:pt>
                <c:pt idx="10542">
                  <c:v>3.601304874809923</c:v>
                </c:pt>
                <c:pt idx="10543">
                  <c:v>3.8168976164912878</c:v>
                </c:pt>
                <c:pt idx="10544">
                  <c:v>4.3175279837309057</c:v>
                </c:pt>
                <c:pt idx="10545">
                  <c:v>3.8646981063350974</c:v>
                </c:pt>
                <c:pt idx="10546">
                  <c:v>3.8621737105031984</c:v>
                </c:pt>
                <c:pt idx="10547">
                  <c:v>4.1906960828319697</c:v>
                </c:pt>
                <c:pt idx="10548">
                  <c:v>4.203835066674757</c:v>
                </c:pt>
                <c:pt idx="10549">
                  <c:v>4.2128766595542544</c:v>
                </c:pt>
                <c:pt idx="10550">
                  <c:v>4.216824895854467</c:v>
                </c:pt>
                <c:pt idx="10551">
                  <c:v>4.2270742211199916</c:v>
                </c:pt>
                <c:pt idx="10552">
                  <c:v>4.2334411649876795</c:v>
                </c:pt>
                <c:pt idx="10553">
                  <c:v>4.2377964470083471</c:v>
                </c:pt>
                <c:pt idx="10554">
                  <c:v>4.2485405167507535</c:v>
                </c:pt>
                <c:pt idx="10555">
                  <c:v>4.2491459095632447</c:v>
                </c:pt>
                <c:pt idx="10556">
                  <c:v>3.5409692844648553</c:v>
                </c:pt>
                <c:pt idx="10557">
                  <c:v>3.5439604419264432</c:v>
                </c:pt>
                <c:pt idx="10558">
                  <c:v>3.5488144357802351</c:v>
                </c:pt>
                <c:pt idx="10559">
                  <c:v>3.947450460494315</c:v>
                </c:pt>
                <c:pt idx="10560">
                  <c:v>3.9535365708953965</c:v>
                </c:pt>
                <c:pt idx="10561">
                  <c:v>3.9592952761031044</c:v>
                </c:pt>
                <c:pt idx="10562">
                  <c:v>3.9550587433008761</c:v>
                </c:pt>
                <c:pt idx="10563">
                  <c:v>3.9877209887393259</c:v>
                </c:pt>
                <c:pt idx="10564">
                  <c:v>3.9950576813220824</c:v>
                </c:pt>
                <c:pt idx="10565">
                  <c:v>4.0030175781868671</c:v>
                </c:pt>
                <c:pt idx="10566">
                  <c:v>4.007593834643238</c:v>
                </c:pt>
                <c:pt idx="10567">
                  <c:v>4.0138205539047958</c:v>
                </c:pt>
                <c:pt idx="10568">
                  <c:v>4.0190947651204905</c:v>
                </c:pt>
                <c:pt idx="10569">
                  <c:v>4.4615744579537333</c:v>
                </c:pt>
                <c:pt idx="10570">
                  <c:v>4.4636406078070703</c:v>
                </c:pt>
                <c:pt idx="10571">
                  <c:v>4.4628589064938655</c:v>
                </c:pt>
                <c:pt idx="10572">
                  <c:v>4.4636656177189842</c:v>
                </c:pt>
                <c:pt idx="10573">
                  <c:v>4.4557586193579617</c:v>
                </c:pt>
                <c:pt idx="10574">
                  <c:v>4.5597128799232953</c:v>
                </c:pt>
                <c:pt idx="10575">
                  <c:v>4.1356659237639679</c:v>
                </c:pt>
                <c:pt idx="10576">
                  <c:v>4.1328936672910768</c:v>
                </c:pt>
                <c:pt idx="10577">
                  <c:v>4.1313298335507067</c:v>
                </c:pt>
                <c:pt idx="10578">
                  <c:v>3.7939990205320235</c:v>
                </c:pt>
                <c:pt idx="10579">
                  <c:v>3.7797869737176657</c:v>
                </c:pt>
                <c:pt idx="10580">
                  <c:v>3.7739383630822174</c:v>
                </c:pt>
                <c:pt idx="10581">
                  <c:v>3.763360103249128</c:v>
                </c:pt>
                <c:pt idx="10582">
                  <c:v>3.7510183956752319</c:v>
                </c:pt>
                <c:pt idx="10583">
                  <c:v>3.7430617713435619</c:v>
                </c:pt>
                <c:pt idx="10584">
                  <c:v>3.7375248036468776</c:v>
                </c:pt>
                <c:pt idx="10585">
                  <c:v>3.7338293237913622</c:v>
                </c:pt>
                <c:pt idx="10586">
                  <c:v>3.7903010919223332</c:v>
                </c:pt>
                <c:pt idx="10587">
                  <c:v>3.7952953819296718</c:v>
                </c:pt>
                <c:pt idx="10588">
                  <c:v>3.7949823454426364</c:v>
                </c:pt>
                <c:pt idx="10589">
                  <c:v>3.7933775311870419</c:v>
                </c:pt>
                <c:pt idx="10590">
                  <c:v>3.39469973076947</c:v>
                </c:pt>
                <c:pt idx="10591">
                  <c:v>3.6331917454611991</c:v>
                </c:pt>
                <c:pt idx="10592">
                  <c:v>3.6381597361778977</c:v>
                </c:pt>
                <c:pt idx="10593">
                  <c:v>3.642225387230861</c:v>
                </c:pt>
                <c:pt idx="10594">
                  <c:v>3.6383979249277285</c:v>
                </c:pt>
                <c:pt idx="10595">
                  <c:v>3.6415157275681005</c:v>
                </c:pt>
                <c:pt idx="10596">
                  <c:v>3.6274330577462339</c:v>
                </c:pt>
                <c:pt idx="10597">
                  <c:v>3.6267778017674117</c:v>
                </c:pt>
                <c:pt idx="10598">
                  <c:v>3.620677420283811</c:v>
                </c:pt>
                <c:pt idx="10599">
                  <c:v>3.6181796555677175</c:v>
                </c:pt>
                <c:pt idx="10600">
                  <c:v>2.9732642150882462</c:v>
                </c:pt>
                <c:pt idx="10601">
                  <c:v>2.9710660379244063</c:v>
                </c:pt>
                <c:pt idx="10602">
                  <c:v>2.975075184714457</c:v>
                </c:pt>
                <c:pt idx="10603">
                  <c:v>2.9783960915095364</c:v>
                </c:pt>
                <c:pt idx="10604">
                  <c:v>3.263584784022997</c:v>
                </c:pt>
                <c:pt idx="10605">
                  <c:v>2.731858613569456</c:v>
                </c:pt>
                <c:pt idx="10606">
                  <c:v>2.733920590567255</c:v>
                </c:pt>
                <c:pt idx="10607">
                  <c:v>2.7388414728072972</c:v>
                </c:pt>
                <c:pt idx="10608">
                  <c:v>2.7421519667147214</c:v>
                </c:pt>
                <c:pt idx="10609">
                  <c:v>2.7402009867985919</c:v>
                </c:pt>
                <c:pt idx="10610">
                  <c:v>2.7410009472375307</c:v>
                </c:pt>
                <c:pt idx="10611">
                  <c:v>2.7419411158095981</c:v>
                </c:pt>
                <c:pt idx="10612">
                  <c:v>2.708030949604721</c:v>
                </c:pt>
                <c:pt idx="10613">
                  <c:v>2.7485122536913824</c:v>
                </c:pt>
                <c:pt idx="10614">
                  <c:v>2.7776668282918351</c:v>
                </c:pt>
                <c:pt idx="10615">
                  <c:v>4.553484621257752</c:v>
                </c:pt>
                <c:pt idx="10616">
                  <c:v>4.5525917977948591</c:v>
                </c:pt>
                <c:pt idx="10617">
                  <c:v>4.531442352715624</c:v>
                </c:pt>
                <c:pt idx="10618">
                  <c:v>4.5313481837240523</c:v>
                </c:pt>
                <c:pt idx="10619">
                  <c:v>4.5325818557026025</c:v>
                </c:pt>
                <c:pt idx="10620">
                  <c:v>4.8386800428038503</c:v>
                </c:pt>
                <c:pt idx="10621">
                  <c:v>4.8302868070598386</c:v>
                </c:pt>
                <c:pt idx="10622">
                  <c:v>4.7018505020396306</c:v>
                </c:pt>
                <c:pt idx="10623">
                  <c:v>4.6842492393025594</c:v>
                </c:pt>
                <c:pt idx="10624">
                  <c:v>4.6780715538026598</c:v>
                </c:pt>
                <c:pt idx="10625">
                  <c:v>4.6743716557351878</c:v>
                </c:pt>
                <c:pt idx="10626">
                  <c:v>4.6784038212151451</c:v>
                </c:pt>
                <c:pt idx="10627">
                  <c:v>4.6824038728021451</c:v>
                </c:pt>
                <c:pt idx="10628">
                  <c:v>4.6804510558718624</c:v>
                </c:pt>
                <c:pt idx="10629">
                  <c:v>4.6861222685605224</c:v>
                </c:pt>
                <c:pt idx="10630">
                  <c:v>4.6872129178227588</c:v>
                </c:pt>
                <c:pt idx="10631">
                  <c:v>4.6976883820901847</c:v>
                </c:pt>
                <c:pt idx="10632">
                  <c:v>4.7000890799423969</c:v>
                </c:pt>
                <c:pt idx="10633">
                  <c:v>4.6963545084112521</c:v>
                </c:pt>
                <c:pt idx="10634">
                  <c:v>4.7205402992472481</c:v>
                </c:pt>
                <c:pt idx="10635">
                  <c:v>4.5717939940617374</c:v>
                </c:pt>
                <c:pt idx="10636">
                  <c:v>4.5640888878722272</c:v>
                </c:pt>
                <c:pt idx="10637">
                  <c:v>4.5562437715896511</c:v>
                </c:pt>
                <c:pt idx="10638">
                  <c:v>4.520335363192391</c:v>
                </c:pt>
                <c:pt idx="10639">
                  <c:v>4.4977965383958178</c:v>
                </c:pt>
                <c:pt idx="10640">
                  <c:v>4.4833292435935377</c:v>
                </c:pt>
                <c:pt idx="10641">
                  <c:v>4.4869856828770338</c:v>
                </c:pt>
                <c:pt idx="10642">
                  <c:v>4.4906847891733914</c:v>
                </c:pt>
                <c:pt idx="10643">
                  <c:v>4.4901665624959639</c:v>
                </c:pt>
                <c:pt idx="10644">
                  <c:v>4.4514777098661185</c:v>
                </c:pt>
                <c:pt idx="10645">
                  <c:v>4.4043266489299482</c:v>
                </c:pt>
                <c:pt idx="10646">
                  <c:v>2.5995405378648853</c:v>
                </c:pt>
                <c:pt idx="10647">
                  <c:v>2.6028390166380873</c:v>
                </c:pt>
                <c:pt idx="10648">
                  <c:v>2.5984319577138395</c:v>
                </c:pt>
                <c:pt idx="10649">
                  <c:v>2.5975787010993554</c:v>
                </c:pt>
                <c:pt idx="10650">
                  <c:v>2.5907158223592504</c:v>
                </c:pt>
                <c:pt idx="10651">
                  <c:v>1.2085633770951538</c:v>
                </c:pt>
                <c:pt idx="10652">
                  <c:v>1.2053473652779725</c:v>
                </c:pt>
                <c:pt idx="10653">
                  <c:v>1.2148681437841464</c:v>
                </c:pt>
                <c:pt idx="10654">
                  <c:v>1.1790270126380311</c:v>
                </c:pt>
                <c:pt idx="10655">
                  <c:v>2.0320155719484281</c:v>
                </c:pt>
                <c:pt idx="10656">
                  <c:v>2.4466032079372804</c:v>
                </c:pt>
                <c:pt idx="10657">
                  <c:v>2.4833761434451835</c:v>
                </c:pt>
                <c:pt idx="10658">
                  <c:v>2.4840138476784017</c:v>
                </c:pt>
                <c:pt idx="10659">
                  <c:v>2.4844919844905808</c:v>
                </c:pt>
                <c:pt idx="10660">
                  <c:v>2.4616120860535018</c:v>
                </c:pt>
                <c:pt idx="10661">
                  <c:v>2.4609588010806887</c:v>
                </c:pt>
                <c:pt idx="10662">
                  <c:v>2.4484052439367106</c:v>
                </c:pt>
                <c:pt idx="10663">
                  <c:v>2.4475824227060863</c:v>
                </c:pt>
                <c:pt idx="10664">
                  <c:v>2.4449228338463511</c:v>
                </c:pt>
                <c:pt idx="10665">
                  <c:v>2.3956511155118116</c:v>
                </c:pt>
                <c:pt idx="10666">
                  <c:v>2.3955632680784271</c:v>
                </c:pt>
                <c:pt idx="10667">
                  <c:v>2.3955517109929909</c:v>
                </c:pt>
                <c:pt idx="10668">
                  <c:v>2.3946787935405247</c:v>
                </c:pt>
                <c:pt idx="10669">
                  <c:v>2.4154911037761364</c:v>
                </c:pt>
                <c:pt idx="10670">
                  <c:v>2.4368770475323602</c:v>
                </c:pt>
                <c:pt idx="10671">
                  <c:v>2.4732609879816989</c:v>
                </c:pt>
                <c:pt idx="10672">
                  <c:v>3.0518950061471268</c:v>
                </c:pt>
                <c:pt idx="10673">
                  <c:v>3.0602883123658597</c:v>
                </c:pt>
                <c:pt idx="10674">
                  <c:v>3.0607471912206985</c:v>
                </c:pt>
                <c:pt idx="10675">
                  <c:v>3.0610603007329136</c:v>
                </c:pt>
                <c:pt idx="10676">
                  <c:v>3.0596500489158496</c:v>
                </c:pt>
                <c:pt idx="10677">
                  <c:v>3.063389880827494</c:v>
                </c:pt>
                <c:pt idx="10678">
                  <c:v>3.0606058860867456</c:v>
                </c:pt>
                <c:pt idx="10679">
                  <c:v>3.0600229432312074</c:v>
                </c:pt>
                <c:pt idx="10680">
                  <c:v>3.0589594612268414</c:v>
                </c:pt>
                <c:pt idx="10681">
                  <c:v>3.0441738089990911</c:v>
                </c:pt>
                <c:pt idx="10682">
                  <c:v>3.0425644866691912</c:v>
                </c:pt>
                <c:pt idx="10683">
                  <c:v>3.020667990243425</c:v>
                </c:pt>
                <c:pt idx="10684">
                  <c:v>3.0103852285661366</c:v>
                </c:pt>
                <c:pt idx="10685">
                  <c:v>2.998260563377305</c:v>
                </c:pt>
                <c:pt idx="10686">
                  <c:v>2.7370712778597333</c:v>
                </c:pt>
                <c:pt idx="10687">
                  <c:v>2.4298482663317595</c:v>
                </c:pt>
                <c:pt idx="10688">
                  <c:v>2.3438655700231057</c:v>
                </c:pt>
                <c:pt idx="10689">
                  <c:v>2.3415975674635394</c:v>
                </c:pt>
                <c:pt idx="10690">
                  <c:v>2.342208203892655</c:v>
                </c:pt>
                <c:pt idx="10691">
                  <c:v>2.3738458958694961</c:v>
                </c:pt>
                <c:pt idx="10692">
                  <c:v>2.3783870152154236</c:v>
                </c:pt>
                <c:pt idx="10693">
                  <c:v>2.376870790543788</c:v>
                </c:pt>
                <c:pt idx="10694">
                  <c:v>2.4051319226833625</c:v>
                </c:pt>
                <c:pt idx="10695">
                  <c:v>2.4089578063395241</c:v>
                </c:pt>
                <c:pt idx="10696">
                  <c:v>2.4089549637034349</c:v>
                </c:pt>
                <c:pt idx="10697">
                  <c:v>2.4106301786901625</c:v>
                </c:pt>
                <c:pt idx="10698">
                  <c:v>2.4120606603200794</c:v>
                </c:pt>
                <c:pt idx="10699">
                  <c:v>2.426568672223818</c:v>
                </c:pt>
                <c:pt idx="10700">
                  <c:v>2.428468279366057</c:v>
                </c:pt>
                <c:pt idx="10701">
                  <c:v>2.430173610983247</c:v>
                </c:pt>
                <c:pt idx="10702">
                  <c:v>2.432650886239156</c:v>
                </c:pt>
                <c:pt idx="10703">
                  <c:v>1.2693916642961849</c:v>
                </c:pt>
                <c:pt idx="10704">
                  <c:v>1.3253753194075544</c:v>
                </c:pt>
                <c:pt idx="10705">
                  <c:v>1.3320769254088318</c:v>
                </c:pt>
                <c:pt idx="10706">
                  <c:v>1.3356110810622326</c:v>
                </c:pt>
                <c:pt idx="10707">
                  <c:v>1.339243467918432</c:v>
                </c:pt>
                <c:pt idx="10708">
                  <c:v>1.333311427526175</c:v>
                </c:pt>
                <c:pt idx="10709">
                  <c:v>1.3409243804159339</c:v>
                </c:pt>
                <c:pt idx="10710">
                  <c:v>1.3405247570733847</c:v>
                </c:pt>
                <c:pt idx="10711">
                  <c:v>1.4360294860509135</c:v>
                </c:pt>
                <c:pt idx="10712">
                  <c:v>1.4662849559582516</c:v>
                </c:pt>
                <c:pt idx="10713">
                  <c:v>1.4615540383013581</c:v>
                </c:pt>
                <c:pt idx="10714">
                  <c:v>2.4847939745044796</c:v>
                </c:pt>
                <c:pt idx="10715">
                  <c:v>2.4889230576759487</c:v>
                </c:pt>
                <c:pt idx="10716">
                  <c:v>2.4859342139815412</c:v>
                </c:pt>
                <c:pt idx="10717">
                  <c:v>2.4860763163824231</c:v>
                </c:pt>
                <c:pt idx="10718">
                  <c:v>2.4993673037111095</c:v>
                </c:pt>
                <c:pt idx="10719">
                  <c:v>2.5089992247823849</c:v>
                </c:pt>
                <c:pt idx="10720">
                  <c:v>2.4895493078496429</c:v>
                </c:pt>
                <c:pt idx="10721">
                  <c:v>2.4977180189501591</c:v>
                </c:pt>
                <c:pt idx="10722">
                  <c:v>2.4922014245217499</c:v>
                </c:pt>
                <c:pt idx="10723">
                  <c:v>2.4866215229858861</c:v>
                </c:pt>
                <c:pt idx="10724">
                  <c:v>2.4848209648984367</c:v>
                </c:pt>
                <c:pt idx="10725">
                  <c:v>2.4781993619899381</c:v>
                </c:pt>
                <c:pt idx="10726">
                  <c:v>2.4771781668138178</c:v>
                </c:pt>
                <c:pt idx="10727">
                  <c:v>2.5210566357293462</c:v>
                </c:pt>
                <c:pt idx="10728">
                  <c:v>2.5213268847426673</c:v>
                </c:pt>
                <c:pt idx="10729">
                  <c:v>2.5217490112376684</c:v>
                </c:pt>
                <c:pt idx="10730">
                  <c:v>2.5032371006050074</c:v>
                </c:pt>
                <c:pt idx="10731">
                  <c:v>2.5004151969958075</c:v>
                </c:pt>
                <c:pt idx="10732">
                  <c:v>2.5030501481493399</c:v>
                </c:pt>
                <c:pt idx="10733">
                  <c:v>2.5053077802683594</c:v>
                </c:pt>
                <c:pt idx="10734">
                  <c:v>2.50663966974528</c:v>
                </c:pt>
                <c:pt idx="10735">
                  <c:v>2.4978955850935658</c:v>
                </c:pt>
                <c:pt idx="10736">
                  <c:v>2.5016696237758453</c:v>
                </c:pt>
                <c:pt idx="10737">
                  <c:v>3.4899723690999034</c:v>
                </c:pt>
                <c:pt idx="10738">
                  <c:v>3.4879316195741459</c:v>
                </c:pt>
                <c:pt idx="10739">
                  <c:v>3.4900575899501614</c:v>
                </c:pt>
                <c:pt idx="10740">
                  <c:v>3.4958167617452696</c:v>
                </c:pt>
                <c:pt idx="10741">
                  <c:v>3.5019602533101661</c:v>
                </c:pt>
                <c:pt idx="10742">
                  <c:v>3.4404719775716521</c:v>
                </c:pt>
                <c:pt idx="10743">
                  <c:v>3.4427247547257993</c:v>
                </c:pt>
                <c:pt idx="10744">
                  <c:v>3.4437988881390784</c:v>
                </c:pt>
                <c:pt idx="10745">
                  <c:v>3.0403996729833502</c:v>
                </c:pt>
                <c:pt idx="10746">
                  <c:v>3.0436794531079028</c:v>
                </c:pt>
                <c:pt idx="10747">
                  <c:v>3.0484546875179768</c:v>
                </c:pt>
                <c:pt idx="10748">
                  <c:v>3.0507652458120349</c:v>
                </c:pt>
                <c:pt idx="10749">
                  <c:v>3.0437201971032746</c:v>
                </c:pt>
                <c:pt idx="10750">
                  <c:v>3.0415688472946916</c:v>
                </c:pt>
                <c:pt idx="10751">
                  <c:v>3.055603536861768</c:v>
                </c:pt>
                <c:pt idx="10752">
                  <c:v>3.0860752258425439</c:v>
                </c:pt>
                <c:pt idx="10753">
                  <c:v>3.0564210368466846</c:v>
                </c:pt>
                <c:pt idx="10754">
                  <c:v>3.0663023946003851</c:v>
                </c:pt>
                <c:pt idx="10755">
                  <c:v>3.0875396928845347</c:v>
                </c:pt>
                <c:pt idx="10756">
                  <c:v>3.0900827879238437</c:v>
                </c:pt>
                <c:pt idx="10757">
                  <c:v>3.0878285109284631</c:v>
                </c:pt>
                <c:pt idx="10758">
                  <c:v>3.0322356482875739</c:v>
                </c:pt>
                <c:pt idx="10759">
                  <c:v>3.0321859594608376</c:v>
                </c:pt>
                <c:pt idx="10760">
                  <c:v>3.0320210418613169</c:v>
                </c:pt>
                <c:pt idx="10761">
                  <c:v>3.0265078202290185</c:v>
                </c:pt>
                <c:pt idx="10762">
                  <c:v>3.0275681748326435</c:v>
                </c:pt>
                <c:pt idx="10763">
                  <c:v>3.0281234872045655</c:v>
                </c:pt>
                <c:pt idx="10764">
                  <c:v>3.0282608973658003</c:v>
                </c:pt>
                <c:pt idx="10765">
                  <c:v>3.0613238038694783</c:v>
                </c:pt>
                <c:pt idx="10766">
                  <c:v>3.0461852598738197</c:v>
                </c:pt>
                <c:pt idx="10767">
                  <c:v>3.038141878337294</c:v>
                </c:pt>
                <c:pt idx="10768">
                  <c:v>1.6620864433931106</c:v>
                </c:pt>
                <c:pt idx="10769">
                  <c:v>1.6614678219708621</c:v>
                </c:pt>
                <c:pt idx="10770">
                  <c:v>2.4597867446830239</c:v>
                </c:pt>
                <c:pt idx="10771">
                  <c:v>2.4601517134751107</c:v>
                </c:pt>
                <c:pt idx="10772">
                  <c:v>2.4952347527362173</c:v>
                </c:pt>
                <c:pt idx="10773">
                  <c:v>2.5000852057765126</c:v>
                </c:pt>
                <c:pt idx="10774">
                  <c:v>2.5018671928137577</c:v>
                </c:pt>
                <c:pt idx="10775">
                  <c:v>2.5087317519933494</c:v>
                </c:pt>
                <c:pt idx="10776">
                  <c:v>2.5081534524060185</c:v>
                </c:pt>
                <c:pt idx="10777">
                  <c:v>2.5131990286502592</c:v>
                </c:pt>
                <c:pt idx="10778">
                  <c:v>2.5054666974351796</c:v>
                </c:pt>
                <c:pt idx="10779">
                  <c:v>2.5075764420785385</c:v>
                </c:pt>
                <c:pt idx="10780">
                  <c:v>2.5097395258869892</c:v>
                </c:pt>
                <c:pt idx="10781">
                  <c:v>2.4920647366610376</c:v>
                </c:pt>
                <c:pt idx="10782">
                  <c:v>2.4831221266725194</c:v>
                </c:pt>
                <c:pt idx="10783">
                  <c:v>2.432904099423884</c:v>
                </c:pt>
                <c:pt idx="10784">
                  <c:v>2.4440045568936455</c:v>
                </c:pt>
                <c:pt idx="10785">
                  <c:v>2.4373873455145323</c:v>
                </c:pt>
                <c:pt idx="10786">
                  <c:v>2.4206737397472224</c:v>
                </c:pt>
                <c:pt idx="10787">
                  <c:v>2.4150481683800868</c:v>
                </c:pt>
                <c:pt idx="10788">
                  <c:v>2.4297180544769588</c:v>
                </c:pt>
                <c:pt idx="10789">
                  <c:v>2.4314050062420933</c:v>
                </c:pt>
                <c:pt idx="10790">
                  <c:v>2.4326614004128313</c:v>
                </c:pt>
                <c:pt idx="10791">
                  <c:v>2.9321198896064478</c:v>
                </c:pt>
                <c:pt idx="10792">
                  <c:v>2.9398352572814757</c:v>
                </c:pt>
                <c:pt idx="10793">
                  <c:v>3.3795686506038378</c:v>
                </c:pt>
                <c:pt idx="10794">
                  <c:v>3.3817713876903999</c:v>
                </c:pt>
                <c:pt idx="10795">
                  <c:v>3.3846669330873627</c:v>
                </c:pt>
                <c:pt idx="10796">
                  <c:v>3.3589564419329241</c:v>
                </c:pt>
                <c:pt idx="10797">
                  <c:v>4.0718950750310512</c:v>
                </c:pt>
                <c:pt idx="10798">
                  <c:v>4.5531373304424427</c:v>
                </c:pt>
                <c:pt idx="10799">
                  <c:v>4.581749976741742</c:v>
                </c:pt>
                <c:pt idx="10800">
                  <c:v>4.5899033667322362</c:v>
                </c:pt>
                <c:pt idx="10801">
                  <c:v>4.3960150180111848</c:v>
                </c:pt>
                <c:pt idx="10802">
                  <c:v>4.3887629518030682</c:v>
                </c:pt>
                <c:pt idx="10803">
                  <c:v>4.3551316278431571</c:v>
                </c:pt>
                <c:pt idx="10804">
                  <c:v>4.3477730215634907</c:v>
                </c:pt>
                <c:pt idx="10805">
                  <c:v>4.7764787136314277</c:v>
                </c:pt>
                <c:pt idx="10806">
                  <c:v>4.7874087593672368</c:v>
                </c:pt>
                <c:pt idx="10807">
                  <c:v>4.7877357805217713</c:v>
                </c:pt>
                <c:pt idx="10808">
                  <c:v>4.781421048912037</c:v>
                </c:pt>
                <c:pt idx="10809">
                  <c:v>4.7807664423788152</c:v>
                </c:pt>
                <c:pt idx="10810">
                  <c:v>4.792383252139329</c:v>
                </c:pt>
                <c:pt idx="10811">
                  <c:v>4.7921554497626939</c:v>
                </c:pt>
                <c:pt idx="10812">
                  <c:v>4.8060708889146717</c:v>
                </c:pt>
                <c:pt idx="10813">
                  <c:v>4.8204934959735741</c:v>
                </c:pt>
                <c:pt idx="10814">
                  <c:v>4.8274248497734051</c:v>
                </c:pt>
                <c:pt idx="10815">
                  <c:v>4.821603174059149</c:v>
                </c:pt>
                <c:pt idx="10816">
                  <c:v>4.8202263296346288</c:v>
                </c:pt>
                <c:pt idx="10817">
                  <c:v>4.8195905468292475</c:v>
                </c:pt>
                <c:pt idx="10818">
                  <c:v>5.0827445921090817</c:v>
                </c:pt>
                <c:pt idx="10819">
                  <c:v>5.0686908285113876</c:v>
                </c:pt>
                <c:pt idx="10820">
                  <c:v>5.0660581976262131</c:v>
                </c:pt>
                <c:pt idx="10821">
                  <c:v>5.062953951986124</c:v>
                </c:pt>
                <c:pt idx="10822">
                  <c:v>4.9422340063890173</c:v>
                </c:pt>
                <c:pt idx="10823">
                  <c:v>4.9184546620575826</c:v>
                </c:pt>
                <c:pt idx="10824">
                  <c:v>4.7314284679266292</c:v>
                </c:pt>
                <c:pt idx="10825">
                  <c:v>5.0856569085584731</c:v>
                </c:pt>
                <c:pt idx="10826">
                  <c:v>5.0938048784174228</c:v>
                </c:pt>
                <c:pt idx="10827">
                  <c:v>5.0935494746274657</c:v>
                </c:pt>
                <c:pt idx="10828">
                  <c:v>4.6145751671404884</c:v>
                </c:pt>
                <c:pt idx="10829">
                  <c:v>4.3136017704181437</c:v>
                </c:pt>
                <c:pt idx="10830">
                  <c:v>4.2718256484309984</c:v>
                </c:pt>
                <c:pt idx="10831">
                  <c:v>4.2749377149125625</c:v>
                </c:pt>
                <c:pt idx="10832">
                  <c:v>4.2722633594548398</c:v>
                </c:pt>
                <c:pt idx="10833">
                  <c:v>4.2745049887721969</c:v>
                </c:pt>
                <c:pt idx="10834">
                  <c:v>4.2776910955847285</c:v>
                </c:pt>
                <c:pt idx="10835">
                  <c:v>4.278159699936932</c:v>
                </c:pt>
                <c:pt idx="10836">
                  <c:v>3.735404060874397</c:v>
                </c:pt>
                <c:pt idx="10837">
                  <c:v>3.7344864375707756</c:v>
                </c:pt>
                <c:pt idx="10838">
                  <c:v>4.2879322600190282</c:v>
                </c:pt>
                <c:pt idx="10839">
                  <c:v>4.2831179054557289</c:v>
                </c:pt>
                <c:pt idx="10840">
                  <c:v>4.2781410556591188</c:v>
                </c:pt>
                <c:pt idx="10841">
                  <c:v>4.2563674065644204</c:v>
                </c:pt>
                <c:pt idx="10842">
                  <c:v>4.2801784786109902</c:v>
                </c:pt>
                <c:pt idx="10843">
                  <c:v>4.2774631620327188</c:v>
                </c:pt>
                <c:pt idx="10844">
                  <c:v>4.2882476028872123</c:v>
                </c:pt>
                <c:pt idx="10845">
                  <c:v>4.2883712963025484</c:v>
                </c:pt>
                <c:pt idx="10846">
                  <c:v>4.7364424587650795</c:v>
                </c:pt>
                <c:pt idx="10847">
                  <c:v>4.7266426041650309</c:v>
                </c:pt>
                <c:pt idx="10848">
                  <c:v>4.7167145803344788</c:v>
                </c:pt>
                <c:pt idx="10849">
                  <c:v>4.4153366962185903</c:v>
                </c:pt>
                <c:pt idx="10850">
                  <c:v>4.4179103615361655</c:v>
                </c:pt>
                <c:pt idx="10851">
                  <c:v>4.4138746709335557</c:v>
                </c:pt>
                <c:pt idx="10852">
                  <c:v>4.7588449267394655</c:v>
                </c:pt>
                <c:pt idx="10853">
                  <c:v>4.7393523372703692</c:v>
                </c:pt>
                <c:pt idx="10854">
                  <c:v>4.7686104567589069</c:v>
                </c:pt>
                <c:pt idx="10855">
                  <c:v>4.7645489751409249</c:v>
                </c:pt>
                <c:pt idx="10856">
                  <c:v>4.4140133637925887</c:v>
                </c:pt>
                <c:pt idx="10857">
                  <c:v>4.4108092338480986</c:v>
                </c:pt>
                <c:pt idx="10858">
                  <c:v>4.4108454006463713</c:v>
                </c:pt>
                <c:pt idx="10859">
                  <c:v>4.4187101785342646</c:v>
                </c:pt>
                <c:pt idx="10860">
                  <c:v>4.2678806508853242</c:v>
                </c:pt>
                <c:pt idx="10861">
                  <c:v>4.2673415296156909</c:v>
                </c:pt>
                <c:pt idx="10862">
                  <c:v>4.2624817378228448</c:v>
                </c:pt>
                <c:pt idx="10863">
                  <c:v>4.2546772349091135</c:v>
                </c:pt>
                <c:pt idx="10864">
                  <c:v>4.2463577891785018</c:v>
                </c:pt>
                <c:pt idx="10865">
                  <c:v>4.6908288972546881</c:v>
                </c:pt>
                <c:pt idx="10866">
                  <c:v>4.6894142848705904</c:v>
                </c:pt>
                <c:pt idx="10867">
                  <c:v>4.6805494724002124</c:v>
                </c:pt>
                <c:pt idx="10868">
                  <c:v>4.6555177966902503</c:v>
                </c:pt>
                <c:pt idx="10869">
                  <c:v>4.1990740534692907</c:v>
                </c:pt>
                <c:pt idx="10870">
                  <c:v>4.2146900944787991</c:v>
                </c:pt>
                <c:pt idx="10871">
                  <c:v>4.3336088793107557</c:v>
                </c:pt>
                <c:pt idx="10872">
                  <c:v>4.3460860141185771</c:v>
                </c:pt>
                <c:pt idx="10873">
                  <c:v>4.3377175993587223</c:v>
                </c:pt>
                <c:pt idx="10874">
                  <c:v>4.3902294093452827</c:v>
                </c:pt>
                <c:pt idx="10875">
                  <c:v>4.3790039381311123</c:v>
                </c:pt>
                <c:pt idx="10876">
                  <c:v>4.3847872555164606</c:v>
                </c:pt>
                <c:pt idx="10877">
                  <c:v>3.8495954662218277</c:v>
                </c:pt>
                <c:pt idx="10878">
                  <c:v>4.3966611347568652</c:v>
                </c:pt>
                <c:pt idx="10879">
                  <c:v>4.409968510996233</c:v>
                </c:pt>
                <c:pt idx="10880">
                  <c:v>4.4145198606926233</c:v>
                </c:pt>
                <c:pt idx="10881">
                  <c:v>4.419238853219138</c:v>
                </c:pt>
                <c:pt idx="10882">
                  <c:v>4.420553726543794</c:v>
                </c:pt>
                <c:pt idx="10883">
                  <c:v>3.9879732228838711</c:v>
                </c:pt>
                <c:pt idx="10884">
                  <c:v>3.991844333350719</c:v>
                </c:pt>
                <c:pt idx="10885">
                  <c:v>3.986711975621628</c:v>
                </c:pt>
                <c:pt idx="10886">
                  <c:v>3.9847647546938845</c:v>
                </c:pt>
                <c:pt idx="10887">
                  <c:v>4.0259252547699296</c:v>
                </c:pt>
                <c:pt idx="10888">
                  <c:v>4.0322872403741856</c:v>
                </c:pt>
                <c:pt idx="10889">
                  <c:v>4.0378115201480531</c:v>
                </c:pt>
                <c:pt idx="10890">
                  <c:v>4.0416935769007836</c:v>
                </c:pt>
                <c:pt idx="10891">
                  <c:v>4.0409314498320779</c:v>
                </c:pt>
                <c:pt idx="10892">
                  <c:v>4.0398925374671801</c:v>
                </c:pt>
                <c:pt idx="10893">
                  <c:v>4.0469116368736575</c:v>
                </c:pt>
                <c:pt idx="10894">
                  <c:v>4.0496036927498036</c:v>
                </c:pt>
                <c:pt idx="10895">
                  <c:v>4.0517309728213489</c:v>
                </c:pt>
                <c:pt idx="10896">
                  <c:v>3.4116019463816052</c:v>
                </c:pt>
                <c:pt idx="10897">
                  <c:v>3.4174152467873329</c:v>
                </c:pt>
                <c:pt idx="10898">
                  <c:v>3.4292758188864645</c:v>
                </c:pt>
                <c:pt idx="10899">
                  <c:v>3.4573615510779758</c:v>
                </c:pt>
                <c:pt idx="10900">
                  <c:v>3.4103572427896696</c:v>
                </c:pt>
                <c:pt idx="10901">
                  <c:v>3.4031054874588604</c:v>
                </c:pt>
                <c:pt idx="10902">
                  <c:v>3.157788612879445</c:v>
                </c:pt>
                <c:pt idx="10903">
                  <c:v>3.1627026845400357</c:v>
                </c:pt>
                <c:pt idx="10904">
                  <c:v>3.1614779434608655</c:v>
                </c:pt>
                <c:pt idx="10905">
                  <c:v>3.0845072887965785</c:v>
                </c:pt>
                <c:pt idx="10906">
                  <c:v>3.0967041367401169</c:v>
                </c:pt>
                <c:pt idx="10907">
                  <c:v>3.1051566119190328</c:v>
                </c:pt>
                <c:pt idx="10908">
                  <c:v>3.1065596799793362</c:v>
                </c:pt>
                <c:pt idx="10909">
                  <c:v>1.803766839119276</c:v>
                </c:pt>
                <c:pt idx="10910">
                  <c:v>1.8006957320519019</c:v>
                </c:pt>
                <c:pt idx="10911">
                  <c:v>1.7975498345947583</c:v>
                </c:pt>
                <c:pt idx="10912">
                  <c:v>1.7831407950097384</c:v>
                </c:pt>
                <c:pt idx="10913">
                  <c:v>1.7924544721572262</c:v>
                </c:pt>
                <c:pt idx="10914">
                  <c:v>1.7979905538404459</c:v>
                </c:pt>
                <c:pt idx="10915">
                  <c:v>1.7986762641743708</c:v>
                </c:pt>
                <c:pt idx="10916">
                  <c:v>1.796721665520987</c:v>
                </c:pt>
                <c:pt idx="10917">
                  <c:v>1.7946544595138103</c:v>
                </c:pt>
                <c:pt idx="10918">
                  <c:v>1.4286571237824615</c:v>
                </c:pt>
                <c:pt idx="10919">
                  <c:v>1.42003929974527</c:v>
                </c:pt>
                <c:pt idx="10920">
                  <c:v>1.4212681908358888</c:v>
                </c:pt>
                <c:pt idx="10921">
                  <c:v>1.4087737474875324</c:v>
                </c:pt>
                <c:pt idx="10922">
                  <c:v>1.4184894074932712</c:v>
                </c:pt>
                <c:pt idx="10923">
                  <c:v>1.4278658203654857</c:v>
                </c:pt>
                <c:pt idx="10924">
                  <c:v>1.4243823716716446</c:v>
                </c:pt>
                <c:pt idx="10925">
                  <c:v>1.4386212953513182</c:v>
                </c:pt>
                <c:pt idx="10926">
                  <c:v>1.4367937041235503</c:v>
                </c:pt>
                <c:pt idx="10927">
                  <c:v>1.4319425210425143</c:v>
                </c:pt>
                <c:pt idx="10928">
                  <c:v>2.1094651206685668</c:v>
                </c:pt>
                <c:pt idx="10929">
                  <c:v>2.1032393388981117</c:v>
                </c:pt>
                <c:pt idx="10930">
                  <c:v>2.0975169385658532</c:v>
                </c:pt>
                <c:pt idx="10931">
                  <c:v>2.1650379864172509</c:v>
                </c:pt>
                <c:pt idx="10932">
                  <c:v>2.1792101704843612</c:v>
                </c:pt>
                <c:pt idx="10933">
                  <c:v>2.1903508742753992</c:v>
                </c:pt>
                <c:pt idx="10934">
                  <c:v>2.1760034707072875</c:v>
                </c:pt>
                <c:pt idx="10935">
                  <c:v>2.1836679764369213</c:v>
                </c:pt>
                <c:pt idx="10936">
                  <c:v>3.0714760968883765</c:v>
                </c:pt>
                <c:pt idx="10937">
                  <c:v>3.0545863912970481</c:v>
                </c:pt>
                <c:pt idx="10938">
                  <c:v>3.6220406208764073</c:v>
                </c:pt>
                <c:pt idx="10939">
                  <c:v>3.6401270433060016</c:v>
                </c:pt>
                <c:pt idx="10940">
                  <c:v>3.6582899540301823</c:v>
                </c:pt>
                <c:pt idx="10941">
                  <c:v>3.6667068629462909</c:v>
                </c:pt>
                <c:pt idx="10942">
                  <c:v>3.6748497769205204</c:v>
                </c:pt>
                <c:pt idx="10943">
                  <c:v>3.6878544023681901</c:v>
                </c:pt>
                <c:pt idx="10944">
                  <c:v>3.7008976346851914</c:v>
                </c:pt>
                <c:pt idx="10945">
                  <c:v>3.7136546371908508</c:v>
                </c:pt>
                <c:pt idx="10946">
                  <c:v>3.7210356571134637</c:v>
                </c:pt>
                <c:pt idx="10947">
                  <c:v>3.7276356882860022</c:v>
                </c:pt>
                <c:pt idx="10948">
                  <c:v>3.7343539402295245</c:v>
                </c:pt>
                <c:pt idx="10949">
                  <c:v>3.733733120494382</c:v>
                </c:pt>
                <c:pt idx="10950">
                  <c:v>3.7338707521247514</c:v>
                </c:pt>
                <c:pt idx="10951">
                  <c:v>3.7342493828208543</c:v>
                </c:pt>
                <c:pt idx="10952">
                  <c:v>3.740606360190931</c:v>
                </c:pt>
                <c:pt idx="10953">
                  <c:v>3.7410468343378258</c:v>
                </c:pt>
                <c:pt idx="10954">
                  <c:v>3.7230306019252417</c:v>
                </c:pt>
                <c:pt idx="10955">
                  <c:v>3.8012865966445655</c:v>
                </c:pt>
                <c:pt idx="10956">
                  <c:v>3.7850162119898441</c:v>
                </c:pt>
                <c:pt idx="10957">
                  <c:v>3.7799566515572223</c:v>
                </c:pt>
                <c:pt idx="10958">
                  <c:v>3.7768017934619795</c:v>
                </c:pt>
                <c:pt idx="10959">
                  <c:v>3.5770853267414924</c:v>
                </c:pt>
                <c:pt idx="10960">
                  <c:v>3.5756007693046521</c:v>
                </c:pt>
                <c:pt idx="10961">
                  <c:v>3.5799853808209838</c:v>
                </c:pt>
                <c:pt idx="10962">
                  <c:v>3.5817366084879128</c:v>
                </c:pt>
                <c:pt idx="10963">
                  <c:v>3.5807904060010451</c:v>
                </c:pt>
                <c:pt idx="10964">
                  <c:v>3.5782529727230599</c:v>
                </c:pt>
                <c:pt idx="10965">
                  <c:v>3.577233024277676</c:v>
                </c:pt>
                <c:pt idx="10966">
                  <c:v>3.5755086473422053</c:v>
                </c:pt>
                <c:pt idx="10967">
                  <c:v>2.8923836310331414</c:v>
                </c:pt>
                <c:pt idx="10968">
                  <c:v>2.964392290141427</c:v>
                </c:pt>
                <c:pt idx="10969">
                  <c:v>1.8355203391068458</c:v>
                </c:pt>
                <c:pt idx="10970">
                  <c:v>1.8281429410133527</c:v>
                </c:pt>
                <c:pt idx="10971">
                  <c:v>1.8187123394710931</c:v>
                </c:pt>
                <c:pt idx="10972">
                  <c:v>1.8066458740976477</c:v>
                </c:pt>
                <c:pt idx="10973">
                  <c:v>1.7940775813268357</c:v>
                </c:pt>
                <c:pt idx="10974">
                  <c:v>1.7893135627140548</c:v>
                </c:pt>
                <c:pt idx="10975">
                  <c:v>1.7874607273376737</c:v>
                </c:pt>
                <c:pt idx="10976">
                  <c:v>1.7752069847249849</c:v>
                </c:pt>
                <c:pt idx="10977">
                  <c:v>1.7526642138428583</c:v>
                </c:pt>
                <c:pt idx="10978">
                  <c:v>1.7371045448090334</c:v>
                </c:pt>
                <c:pt idx="10979">
                  <c:v>1.7247340227174561</c:v>
                </c:pt>
                <c:pt idx="10980">
                  <c:v>1.7255374823349983</c:v>
                </c:pt>
                <c:pt idx="10981">
                  <c:v>1.6394493886920616</c:v>
                </c:pt>
                <c:pt idx="10982">
                  <c:v>1.6662930850872846</c:v>
                </c:pt>
                <c:pt idx="10983">
                  <c:v>1.6548991591392677</c:v>
                </c:pt>
                <c:pt idx="10984">
                  <c:v>1.6234602550661479</c:v>
                </c:pt>
                <c:pt idx="10985">
                  <c:v>1.6367864877916243</c:v>
                </c:pt>
                <c:pt idx="10986">
                  <c:v>1.5461658127618385</c:v>
                </c:pt>
                <c:pt idx="10987">
                  <c:v>1.5683942030641438</c:v>
                </c:pt>
                <c:pt idx="10988">
                  <c:v>1.5861735670812811</c:v>
                </c:pt>
                <c:pt idx="10989">
                  <c:v>1.5860108275834428</c:v>
                </c:pt>
                <c:pt idx="10990">
                  <c:v>1.5885605843791371</c:v>
                </c:pt>
                <c:pt idx="10991">
                  <c:v>1.5875289325904087</c:v>
                </c:pt>
                <c:pt idx="10992">
                  <c:v>1.5793507608453323</c:v>
                </c:pt>
                <c:pt idx="10993">
                  <c:v>1.5689803194661502</c:v>
                </c:pt>
                <c:pt idx="10994">
                  <c:v>3.1286732801804464</c:v>
                </c:pt>
                <c:pt idx="10995">
                  <c:v>3.1314572544135535</c:v>
                </c:pt>
                <c:pt idx="10996">
                  <c:v>3.1349386488236095</c:v>
                </c:pt>
                <c:pt idx="10997">
                  <c:v>3.1364237404666393</c:v>
                </c:pt>
                <c:pt idx="10998">
                  <c:v>3.1371295076376144</c:v>
                </c:pt>
                <c:pt idx="10999">
                  <c:v>3.0872421506659089</c:v>
                </c:pt>
                <c:pt idx="11000">
                  <c:v>3.0913854166649974</c:v>
                </c:pt>
                <c:pt idx="11001">
                  <c:v>3.0928400597176826</c:v>
                </c:pt>
                <c:pt idx="11002">
                  <c:v>3.0986446856192496</c:v>
                </c:pt>
                <c:pt idx="11003">
                  <c:v>3.0971737773153452</c:v>
                </c:pt>
                <c:pt idx="11004">
                  <c:v>3.1019026074216218</c:v>
                </c:pt>
                <c:pt idx="11005">
                  <c:v>3.1076239622112074</c:v>
                </c:pt>
                <c:pt idx="11006">
                  <c:v>3.1045858340953796</c:v>
                </c:pt>
                <c:pt idx="11007">
                  <c:v>3.1053366004613876</c:v>
                </c:pt>
                <c:pt idx="11008">
                  <c:v>3.1061463128124291</c:v>
                </c:pt>
                <c:pt idx="11009">
                  <c:v>3.1076358716124095</c:v>
                </c:pt>
                <c:pt idx="11010">
                  <c:v>3.1072915415619682</c:v>
                </c:pt>
                <c:pt idx="11011">
                  <c:v>3.1076639171909877</c:v>
                </c:pt>
                <c:pt idx="11012">
                  <c:v>3.218145795590249</c:v>
                </c:pt>
                <c:pt idx="11013">
                  <c:v>3.2112263936464953</c:v>
                </c:pt>
                <c:pt idx="11014">
                  <c:v>3.2131764938236498</c:v>
                </c:pt>
                <c:pt idx="11015">
                  <c:v>3.2136473022034671</c:v>
                </c:pt>
                <c:pt idx="11016">
                  <c:v>3.2193830886103636</c:v>
                </c:pt>
                <c:pt idx="11017">
                  <c:v>3.2104474951319122</c:v>
                </c:pt>
                <c:pt idx="11018">
                  <c:v>3.2004833851587113</c:v>
                </c:pt>
                <c:pt idx="11019">
                  <c:v>3.1959362532944815</c:v>
                </c:pt>
                <c:pt idx="11020">
                  <c:v>3.9697184509598968</c:v>
                </c:pt>
                <c:pt idx="11021">
                  <c:v>3.9652376097601705</c:v>
                </c:pt>
                <c:pt idx="11022">
                  <c:v>3.9617130206096292</c:v>
                </c:pt>
                <c:pt idx="11023">
                  <c:v>3.958016139574573</c:v>
                </c:pt>
                <c:pt idx="11024">
                  <c:v>3.9605127448205386</c:v>
                </c:pt>
                <c:pt idx="11025">
                  <c:v>3.078502082651053</c:v>
                </c:pt>
                <c:pt idx="11026">
                  <c:v>3.0793208052241985</c:v>
                </c:pt>
                <c:pt idx="11027">
                  <c:v>3.079619987199953</c:v>
                </c:pt>
                <c:pt idx="11028">
                  <c:v>3.0784182621159482</c:v>
                </c:pt>
                <c:pt idx="11029">
                  <c:v>3.0783239856426508</c:v>
                </c:pt>
                <c:pt idx="11030">
                  <c:v>3.3886544774166927</c:v>
                </c:pt>
                <c:pt idx="11031">
                  <c:v>3.3879137171314118</c:v>
                </c:pt>
                <c:pt idx="11032">
                  <c:v>3.3898961038780615</c:v>
                </c:pt>
                <c:pt idx="11033">
                  <c:v>3.3841045938972885</c:v>
                </c:pt>
                <c:pt idx="11034">
                  <c:v>3.3815944334011503</c:v>
                </c:pt>
                <c:pt idx="11035">
                  <c:v>3.3805097588099464</c:v>
                </c:pt>
                <c:pt idx="11036">
                  <c:v>3.3765202766639755</c:v>
                </c:pt>
                <c:pt idx="11037">
                  <c:v>3.385532707934674</c:v>
                </c:pt>
                <c:pt idx="11038">
                  <c:v>3.3854339122254142</c:v>
                </c:pt>
                <c:pt idx="11039">
                  <c:v>3.3873607186020833</c:v>
                </c:pt>
                <c:pt idx="11040">
                  <c:v>3.6849219674952192</c:v>
                </c:pt>
                <c:pt idx="11041">
                  <c:v>3.6884440809259558</c:v>
                </c:pt>
                <c:pt idx="11042">
                  <c:v>3.6982676434033497</c:v>
                </c:pt>
                <c:pt idx="11043">
                  <c:v>3.6931533004730048</c:v>
                </c:pt>
                <c:pt idx="11044">
                  <c:v>3.6937025779566679</c:v>
                </c:pt>
                <c:pt idx="11045">
                  <c:v>3.7034257959790318</c:v>
                </c:pt>
                <c:pt idx="11046">
                  <c:v>3.7124949279689576</c:v>
                </c:pt>
                <c:pt idx="11047">
                  <c:v>3.7126314913909009</c:v>
                </c:pt>
                <c:pt idx="11048">
                  <c:v>3.7302642333184988</c:v>
                </c:pt>
                <c:pt idx="11049">
                  <c:v>3.7319772717138546</c:v>
                </c:pt>
                <c:pt idx="11050">
                  <c:v>3.7457178138830312</c:v>
                </c:pt>
                <c:pt idx="11051">
                  <c:v>2.8560090490637871</c:v>
                </c:pt>
                <c:pt idx="11052">
                  <c:v>2.8599943964136849</c:v>
                </c:pt>
                <c:pt idx="11053">
                  <c:v>2.8639816588053271</c:v>
                </c:pt>
                <c:pt idx="11054">
                  <c:v>2.8673997264113495</c:v>
                </c:pt>
                <c:pt idx="11055">
                  <c:v>2.8674008820480736</c:v>
                </c:pt>
                <c:pt idx="11056">
                  <c:v>2.8675777442136918</c:v>
                </c:pt>
                <c:pt idx="11057">
                  <c:v>2.8684736106071069</c:v>
                </c:pt>
                <c:pt idx="11058">
                  <c:v>2.8710268100050778</c:v>
                </c:pt>
                <c:pt idx="11059">
                  <c:v>3.8808046618287695</c:v>
                </c:pt>
                <c:pt idx="11060">
                  <c:v>3.8825576229248573</c:v>
                </c:pt>
                <c:pt idx="11061">
                  <c:v>3.6228477893141138</c:v>
                </c:pt>
                <c:pt idx="11062">
                  <c:v>3.6194252328509893</c:v>
                </c:pt>
                <c:pt idx="11063">
                  <c:v>3.625732767518083</c:v>
                </c:pt>
                <c:pt idx="11064">
                  <c:v>3.6311290223645618</c:v>
                </c:pt>
                <c:pt idx="11065">
                  <c:v>3.6353335177957327</c:v>
                </c:pt>
                <c:pt idx="11066">
                  <c:v>3.636463819866131</c:v>
                </c:pt>
                <c:pt idx="11067">
                  <c:v>3.6337226558314484</c:v>
                </c:pt>
                <c:pt idx="11068">
                  <c:v>3.6346640393100813</c:v>
                </c:pt>
                <c:pt idx="11069">
                  <c:v>3.6437310411925514</c:v>
                </c:pt>
                <c:pt idx="11070">
                  <c:v>3.6420695754204839</c:v>
                </c:pt>
                <c:pt idx="11071">
                  <c:v>3.2609403884491113</c:v>
                </c:pt>
                <c:pt idx="11072">
                  <c:v>3.2595280416554764</c:v>
                </c:pt>
                <c:pt idx="11073">
                  <c:v>3.267403254857562</c:v>
                </c:pt>
                <c:pt idx="11074">
                  <c:v>3.3263399413988171</c:v>
                </c:pt>
                <c:pt idx="11075">
                  <c:v>3.3259413162141427</c:v>
                </c:pt>
                <c:pt idx="11076">
                  <c:v>3.3225411013640653</c:v>
                </c:pt>
                <c:pt idx="11077">
                  <c:v>3.3206392050669469</c:v>
                </c:pt>
                <c:pt idx="11078">
                  <c:v>3.3201196730450144</c:v>
                </c:pt>
                <c:pt idx="11079">
                  <c:v>3.3102604994158078</c:v>
                </c:pt>
                <c:pt idx="11080">
                  <c:v>3.31428278336214</c:v>
                </c:pt>
                <c:pt idx="11081">
                  <c:v>3.3131081497189285</c:v>
                </c:pt>
                <c:pt idx="11082">
                  <c:v>3.3133370929773078</c:v>
                </c:pt>
                <c:pt idx="11083">
                  <c:v>3.312905270153192</c:v>
                </c:pt>
                <c:pt idx="11084">
                  <c:v>3.3177202921530751</c:v>
                </c:pt>
                <c:pt idx="11085">
                  <c:v>3.3204945778326698</c:v>
                </c:pt>
                <c:pt idx="11086">
                  <c:v>3.3206942114095757</c:v>
                </c:pt>
                <c:pt idx="11087">
                  <c:v>3.3208516885025698</c:v>
                </c:pt>
                <c:pt idx="11088">
                  <c:v>3.3211377832229032</c:v>
                </c:pt>
                <c:pt idx="11089">
                  <c:v>3.3204358324644359</c:v>
                </c:pt>
                <c:pt idx="11090">
                  <c:v>1.2939610936307666</c:v>
                </c:pt>
                <c:pt idx="11091">
                  <c:v>1.2975711315851732</c:v>
                </c:pt>
                <c:pt idx="11092">
                  <c:v>1.2992783548819702</c:v>
                </c:pt>
                <c:pt idx="11093">
                  <c:v>1.3010326401372607</c:v>
                </c:pt>
                <c:pt idx="11094">
                  <c:v>1.2947652543820996</c:v>
                </c:pt>
                <c:pt idx="11095">
                  <c:v>1.2942126002316858</c:v>
                </c:pt>
                <c:pt idx="11096">
                  <c:v>1.2938752937697766</c:v>
                </c:pt>
                <c:pt idx="11097">
                  <c:v>1.2943602870950812</c:v>
                </c:pt>
                <c:pt idx="11098">
                  <c:v>1.3012314976707622</c:v>
                </c:pt>
                <c:pt idx="11099">
                  <c:v>1.2924982123586171</c:v>
                </c:pt>
                <c:pt idx="11100">
                  <c:v>1.2176784850369013</c:v>
                </c:pt>
                <c:pt idx="11101">
                  <c:v>1.2194389554129232</c:v>
                </c:pt>
                <c:pt idx="11102">
                  <c:v>1.2186564342477415</c:v>
                </c:pt>
                <c:pt idx="11103">
                  <c:v>1.2153115194096156</c:v>
                </c:pt>
                <c:pt idx="11104">
                  <c:v>2.7286093319732174</c:v>
                </c:pt>
                <c:pt idx="11105">
                  <c:v>2.6641248464978977</c:v>
                </c:pt>
                <c:pt idx="11106">
                  <c:v>2.6625700060344464</c:v>
                </c:pt>
                <c:pt idx="11107">
                  <c:v>2.6614421564485631</c:v>
                </c:pt>
                <c:pt idx="11108">
                  <c:v>2.6631337696417074</c:v>
                </c:pt>
                <c:pt idx="11109">
                  <c:v>2.665245844384434</c:v>
                </c:pt>
                <c:pt idx="11110">
                  <c:v>2.6671934776457533</c:v>
                </c:pt>
                <c:pt idx="11111">
                  <c:v>2.6556643966457543</c:v>
                </c:pt>
                <c:pt idx="11112">
                  <c:v>2.6545574204663582</c:v>
                </c:pt>
                <c:pt idx="11113">
                  <c:v>2.6509246929507211</c:v>
                </c:pt>
                <c:pt idx="11114">
                  <c:v>2.6540337991528316</c:v>
                </c:pt>
                <c:pt idx="11115">
                  <c:v>2.6746208509013654</c:v>
                </c:pt>
                <c:pt idx="11116">
                  <c:v>2.6763933692000021</c:v>
                </c:pt>
                <c:pt idx="11117">
                  <c:v>2.6775013559218874</c:v>
                </c:pt>
                <c:pt idx="11118">
                  <c:v>2.678558297861783</c:v>
                </c:pt>
                <c:pt idx="11119">
                  <c:v>2.6782461633099941</c:v>
                </c:pt>
                <c:pt idx="11120">
                  <c:v>2.674995306259448</c:v>
                </c:pt>
                <c:pt idx="11121">
                  <c:v>3.4583922942393528</c:v>
                </c:pt>
                <c:pt idx="11122">
                  <c:v>3.4589878874803741</c:v>
                </c:pt>
                <c:pt idx="11123">
                  <c:v>3.4556946338961798</c:v>
                </c:pt>
                <c:pt idx="11124">
                  <c:v>3.456903757057729</c:v>
                </c:pt>
                <c:pt idx="11125">
                  <c:v>3.4622834977981203</c:v>
                </c:pt>
                <c:pt idx="11126">
                  <c:v>3.4593818204189013</c:v>
                </c:pt>
                <c:pt idx="11127">
                  <c:v>3.4562013197972674</c:v>
                </c:pt>
                <c:pt idx="11128">
                  <c:v>3.4516994986136256</c:v>
                </c:pt>
                <c:pt idx="11129">
                  <c:v>3.4573381315358316</c:v>
                </c:pt>
                <c:pt idx="11130">
                  <c:v>3.451663447204341</c:v>
                </c:pt>
                <c:pt idx="11131">
                  <c:v>3.5272375156580336</c:v>
                </c:pt>
                <c:pt idx="11132">
                  <c:v>3.5244300241585051</c:v>
                </c:pt>
                <c:pt idx="11133">
                  <c:v>3.5253760795626445</c:v>
                </c:pt>
                <c:pt idx="11134">
                  <c:v>3.5252458490397149</c:v>
                </c:pt>
                <c:pt idx="11135">
                  <c:v>2.8564648203537137</c:v>
                </c:pt>
                <c:pt idx="11136">
                  <c:v>2.8559506659796616</c:v>
                </c:pt>
                <c:pt idx="11137">
                  <c:v>2.8600680526726343</c:v>
                </c:pt>
                <c:pt idx="11138">
                  <c:v>2.8599424936539117</c:v>
                </c:pt>
                <c:pt idx="11139">
                  <c:v>2.8640490335082744</c:v>
                </c:pt>
                <c:pt idx="11140">
                  <c:v>2.8715440274649637</c:v>
                </c:pt>
                <c:pt idx="11141">
                  <c:v>2.8463423335290337</c:v>
                </c:pt>
                <c:pt idx="11142">
                  <c:v>2.8473745967512656</c:v>
                </c:pt>
                <c:pt idx="11143">
                  <c:v>2.8481212517074974</c:v>
                </c:pt>
                <c:pt idx="11144">
                  <c:v>3.5636118667738006</c:v>
                </c:pt>
                <c:pt idx="11145">
                  <c:v>3.5549691145673759</c:v>
                </c:pt>
                <c:pt idx="11146">
                  <c:v>3.5296563139835384</c:v>
                </c:pt>
                <c:pt idx="11147">
                  <c:v>3.5186188640129927</c:v>
                </c:pt>
                <c:pt idx="11148">
                  <c:v>4.5481432705661771</c:v>
                </c:pt>
                <c:pt idx="11149">
                  <c:v>4.5442474614911958</c:v>
                </c:pt>
                <c:pt idx="11150">
                  <c:v>4.5399948495055114</c:v>
                </c:pt>
                <c:pt idx="11151">
                  <c:v>4.539002994590561</c:v>
                </c:pt>
                <c:pt idx="11152">
                  <c:v>4.1029073893933852</c:v>
                </c:pt>
                <c:pt idx="11153">
                  <c:v>4.1060825485633332</c:v>
                </c:pt>
                <c:pt idx="11154">
                  <c:v>4.1345822514845061</c:v>
                </c:pt>
                <c:pt idx="11155">
                  <c:v>4.1277079456739578</c:v>
                </c:pt>
                <c:pt idx="11156">
                  <c:v>4.1226172906748033</c:v>
                </c:pt>
                <c:pt idx="11157">
                  <c:v>4.1232045587977346</c:v>
                </c:pt>
                <c:pt idx="11158">
                  <c:v>4.1245505006060235</c:v>
                </c:pt>
                <c:pt idx="11159">
                  <c:v>4.1220014959289166</c:v>
                </c:pt>
                <c:pt idx="11160">
                  <c:v>4.1140770254944918</c:v>
                </c:pt>
                <c:pt idx="11161">
                  <c:v>4.1158201779353591</c:v>
                </c:pt>
                <c:pt idx="11162">
                  <c:v>4.12016025751333</c:v>
                </c:pt>
                <c:pt idx="11163">
                  <c:v>4.1254723038255978</c:v>
                </c:pt>
                <c:pt idx="11164">
                  <c:v>4.1289578417756516</c:v>
                </c:pt>
                <c:pt idx="11165">
                  <c:v>4.1207371194147377</c:v>
                </c:pt>
                <c:pt idx="11166">
                  <c:v>4.1192282645120466</c:v>
                </c:pt>
                <c:pt idx="11167">
                  <c:v>4.1317644612539528</c:v>
                </c:pt>
                <c:pt idx="11168">
                  <c:v>4.1454697720208795</c:v>
                </c:pt>
                <c:pt idx="11169">
                  <c:v>4.1581344006692005</c:v>
                </c:pt>
                <c:pt idx="11170">
                  <c:v>4.1486476039629814</c:v>
                </c:pt>
                <c:pt idx="11171">
                  <c:v>4.1341309175090135</c:v>
                </c:pt>
                <c:pt idx="11172">
                  <c:v>4.1470495379295986</c:v>
                </c:pt>
                <c:pt idx="11173">
                  <c:v>4.1424760590628749</c:v>
                </c:pt>
                <c:pt idx="11174">
                  <c:v>4.151311691533043</c:v>
                </c:pt>
                <c:pt idx="11175">
                  <c:v>3.6305383634683821</c:v>
                </c:pt>
                <c:pt idx="11176">
                  <c:v>3.6300462921554533</c:v>
                </c:pt>
                <c:pt idx="11177">
                  <c:v>3.637619651193762</c:v>
                </c:pt>
                <c:pt idx="11178">
                  <c:v>3.6366095508848111</c:v>
                </c:pt>
                <c:pt idx="11179">
                  <c:v>1.478130371092957</c:v>
                </c:pt>
                <c:pt idx="11180">
                  <c:v>1.4521308845570229</c:v>
                </c:pt>
                <c:pt idx="11181">
                  <c:v>1.4622833280423477</c:v>
                </c:pt>
                <c:pt idx="11182">
                  <c:v>1.4617124217460846</c:v>
                </c:pt>
                <c:pt idx="11183">
                  <c:v>1.4618940500314359</c:v>
                </c:pt>
                <c:pt idx="11184">
                  <c:v>1.4637405570277491</c:v>
                </c:pt>
                <c:pt idx="11185">
                  <c:v>1.4540929902066686</c:v>
                </c:pt>
                <c:pt idx="11186">
                  <c:v>1.455759954814124</c:v>
                </c:pt>
                <c:pt idx="11187">
                  <c:v>1.4946532298065329</c:v>
                </c:pt>
                <c:pt idx="11188">
                  <c:v>2.6596367797557283</c:v>
                </c:pt>
                <c:pt idx="11189">
                  <c:v>2.6615355807697521</c:v>
                </c:pt>
                <c:pt idx="11190">
                  <c:v>2.664555395388851</c:v>
                </c:pt>
                <c:pt idx="11191">
                  <c:v>2.6637367774601475</c:v>
                </c:pt>
                <c:pt idx="11192">
                  <c:v>2.6615079639329515</c:v>
                </c:pt>
                <c:pt idx="11193">
                  <c:v>2.6568048546114271</c:v>
                </c:pt>
                <c:pt idx="11194">
                  <c:v>2.6517699989057997</c:v>
                </c:pt>
                <c:pt idx="11195">
                  <c:v>2.6448239385361378</c:v>
                </c:pt>
                <c:pt idx="11196">
                  <c:v>2.6522848090884308</c:v>
                </c:pt>
                <c:pt idx="11197">
                  <c:v>3.1494719373100803</c:v>
                </c:pt>
                <c:pt idx="11198">
                  <c:v>3.1271315315745727</c:v>
                </c:pt>
                <c:pt idx="11199">
                  <c:v>3.1029448255494776</c:v>
                </c:pt>
                <c:pt idx="11200">
                  <c:v>3.0769861148941748</c:v>
                </c:pt>
                <c:pt idx="11201">
                  <c:v>3.081977187181824</c:v>
                </c:pt>
                <c:pt idx="11202">
                  <c:v>3.099959131693991</c:v>
                </c:pt>
                <c:pt idx="11203">
                  <c:v>3.1077188964602653</c:v>
                </c:pt>
                <c:pt idx="11204">
                  <c:v>3.1180514078961079</c:v>
                </c:pt>
                <c:pt idx="11205">
                  <c:v>3.2934265390402087</c:v>
                </c:pt>
                <c:pt idx="11206">
                  <c:v>3.2949363315776248</c:v>
                </c:pt>
                <c:pt idx="11207">
                  <c:v>3.5224945223892217</c:v>
                </c:pt>
                <c:pt idx="11208">
                  <c:v>3.5322560130652576</c:v>
                </c:pt>
                <c:pt idx="11209">
                  <c:v>3.5457154178205097</c:v>
                </c:pt>
                <c:pt idx="11210">
                  <c:v>3.5504124339841638</c:v>
                </c:pt>
                <c:pt idx="11211">
                  <c:v>3.7194069929028517</c:v>
                </c:pt>
                <c:pt idx="11212">
                  <c:v>3.7012809315523145</c:v>
                </c:pt>
                <c:pt idx="11213">
                  <c:v>3.6918047405239673</c:v>
                </c:pt>
                <c:pt idx="11214">
                  <c:v>3.681627378611287</c:v>
                </c:pt>
                <c:pt idx="11215">
                  <c:v>3.6780230690247788</c:v>
                </c:pt>
                <c:pt idx="11216">
                  <c:v>3.6595741286822956</c:v>
                </c:pt>
                <c:pt idx="11217">
                  <c:v>3.6487063514644138</c:v>
                </c:pt>
                <c:pt idx="11218">
                  <c:v>3.6667091543069792</c:v>
                </c:pt>
                <c:pt idx="11219">
                  <c:v>3.2442537843227157</c:v>
                </c:pt>
                <c:pt idx="11220">
                  <c:v>3.2424227031339523</c:v>
                </c:pt>
                <c:pt idx="11221">
                  <c:v>3.2464210454141864</c:v>
                </c:pt>
                <c:pt idx="11222">
                  <c:v>3.2734878642783727</c:v>
                </c:pt>
                <c:pt idx="11223">
                  <c:v>3.2994439492275736</c:v>
                </c:pt>
                <c:pt idx="11224">
                  <c:v>3.3242697548278475</c:v>
                </c:pt>
                <c:pt idx="11225">
                  <c:v>3.3363690796922429</c:v>
                </c:pt>
                <c:pt idx="11226">
                  <c:v>3.3481154399734132</c:v>
                </c:pt>
                <c:pt idx="11227">
                  <c:v>3.3637484858463171</c:v>
                </c:pt>
                <c:pt idx="11228">
                  <c:v>2.9228372350089948</c:v>
                </c:pt>
                <c:pt idx="11229">
                  <c:v>3.0873252608007329</c:v>
                </c:pt>
                <c:pt idx="11230">
                  <c:v>3.0904331264503559</c:v>
                </c:pt>
                <c:pt idx="11231">
                  <c:v>3.0970261808632777</c:v>
                </c:pt>
                <c:pt idx="11232">
                  <c:v>3.1006837048201228</c:v>
                </c:pt>
                <c:pt idx="11233">
                  <c:v>3.7494825563925138</c:v>
                </c:pt>
                <c:pt idx="11234">
                  <c:v>3.76067704949573</c:v>
                </c:pt>
                <c:pt idx="11235">
                  <c:v>3.7567036606085633</c:v>
                </c:pt>
                <c:pt idx="11236">
                  <c:v>3.5644931121321703</c:v>
                </c:pt>
                <c:pt idx="11237">
                  <c:v>3.5654327239435055</c:v>
                </c:pt>
                <c:pt idx="11238">
                  <c:v>3.3334482083837087</c:v>
                </c:pt>
                <c:pt idx="11239">
                  <c:v>3.3356484334619618</c:v>
                </c:pt>
                <c:pt idx="11240">
                  <c:v>3.3314297595700721</c:v>
                </c:pt>
                <c:pt idx="11241">
                  <c:v>3.3329374341247511</c:v>
                </c:pt>
                <c:pt idx="11242">
                  <c:v>3.0707514304539281</c:v>
                </c:pt>
                <c:pt idx="11243">
                  <c:v>3.0689521885658615</c:v>
                </c:pt>
                <c:pt idx="11244">
                  <c:v>3.0654424878594733</c:v>
                </c:pt>
                <c:pt idx="11245">
                  <c:v>3.057373936819431</c:v>
                </c:pt>
                <c:pt idx="11246">
                  <c:v>3.0606385817224226</c:v>
                </c:pt>
                <c:pt idx="11247">
                  <c:v>3.057767060227905</c:v>
                </c:pt>
                <c:pt idx="11248">
                  <c:v>3.0540843745076827</c:v>
                </c:pt>
                <c:pt idx="11249">
                  <c:v>3.0553222114867804</c:v>
                </c:pt>
                <c:pt idx="11250">
                  <c:v>3.0551000668810722</c:v>
                </c:pt>
                <c:pt idx="11251">
                  <c:v>3.0563410166653711</c:v>
                </c:pt>
                <c:pt idx="11252">
                  <c:v>3.0553529515441866</c:v>
                </c:pt>
                <c:pt idx="11253">
                  <c:v>3.0414853819056185</c:v>
                </c:pt>
                <c:pt idx="11254">
                  <c:v>3.0341627784448391</c:v>
                </c:pt>
                <c:pt idx="11255">
                  <c:v>2.9094961701048949</c:v>
                </c:pt>
                <c:pt idx="11256">
                  <c:v>2.9079233423367379</c:v>
                </c:pt>
                <c:pt idx="11257">
                  <c:v>2.9063814336988165</c:v>
                </c:pt>
                <c:pt idx="11258">
                  <c:v>2.9056244353270713</c:v>
                </c:pt>
                <c:pt idx="11259">
                  <c:v>2.8996457028409193</c:v>
                </c:pt>
                <c:pt idx="11260">
                  <c:v>2.7403943838078844</c:v>
                </c:pt>
                <c:pt idx="11261">
                  <c:v>2.7412749496374955</c:v>
                </c:pt>
                <c:pt idx="11262">
                  <c:v>4.7648861830090663</c:v>
                </c:pt>
                <c:pt idx="11263">
                  <c:v>4.7529787230867928</c:v>
                </c:pt>
                <c:pt idx="11264">
                  <c:v>5.7317147667381443</c:v>
                </c:pt>
                <c:pt idx="11265">
                  <c:v>5.7253792097821732</c:v>
                </c:pt>
                <c:pt idx="11266">
                  <c:v>5.7153253266396966</c:v>
                </c:pt>
                <c:pt idx="11267">
                  <c:v>5.7257439700039283</c:v>
                </c:pt>
                <c:pt idx="11268">
                  <c:v>5.7199355632844888</c:v>
                </c:pt>
                <c:pt idx="11269">
                  <c:v>5.7230987857058384</c:v>
                </c:pt>
                <c:pt idx="11270">
                  <c:v>5.7244538827806819</c:v>
                </c:pt>
                <c:pt idx="11271">
                  <c:v>5.7321538567896244</c:v>
                </c:pt>
                <c:pt idx="11272">
                  <c:v>5.7879695530001465</c:v>
                </c:pt>
                <c:pt idx="11273">
                  <c:v>5.792388024151097</c:v>
                </c:pt>
                <c:pt idx="11274">
                  <c:v>5.796996301517618</c:v>
                </c:pt>
                <c:pt idx="11275">
                  <c:v>5.7917307829809275</c:v>
                </c:pt>
                <c:pt idx="11276">
                  <c:v>5.7846945044248637</c:v>
                </c:pt>
                <c:pt idx="11277">
                  <c:v>5.7333988308683672</c:v>
                </c:pt>
                <c:pt idx="11278">
                  <c:v>6.0004486279738334</c:v>
                </c:pt>
                <c:pt idx="11279">
                  <c:v>6.0073829155764358</c:v>
                </c:pt>
                <c:pt idx="11280">
                  <c:v>6.0257050472904838</c:v>
                </c:pt>
                <c:pt idx="11281">
                  <c:v>6.0217502324263767</c:v>
                </c:pt>
                <c:pt idx="11282">
                  <c:v>6.0328238743004095</c:v>
                </c:pt>
                <c:pt idx="11283">
                  <c:v>6.0329797989633267</c:v>
                </c:pt>
                <c:pt idx="11284">
                  <c:v>6.0478159362448149</c:v>
                </c:pt>
                <c:pt idx="11285">
                  <c:v>6.0658767100037263</c:v>
                </c:pt>
                <c:pt idx="11286">
                  <c:v>6.1603891866846503</c:v>
                </c:pt>
                <c:pt idx="11287">
                  <c:v>6.17230627097151</c:v>
                </c:pt>
                <c:pt idx="11288">
                  <c:v>6.1748539634538924</c:v>
                </c:pt>
                <c:pt idx="11289">
                  <c:v>6.1863488056714466</c:v>
                </c:pt>
                <c:pt idx="11290">
                  <c:v>6.1862131194763679</c:v>
                </c:pt>
                <c:pt idx="11291">
                  <c:v>6.1941898841940226</c:v>
                </c:pt>
                <c:pt idx="11292">
                  <c:v>6.3501747762272878</c:v>
                </c:pt>
                <c:pt idx="11293">
                  <c:v>6.1321788025059893</c:v>
                </c:pt>
                <c:pt idx="11294">
                  <c:v>6.1660230355843089</c:v>
                </c:pt>
                <c:pt idx="11295">
                  <c:v>4.9942089614934089</c:v>
                </c:pt>
                <c:pt idx="11296">
                  <c:v>5.4152755152517607</c:v>
                </c:pt>
                <c:pt idx="11297">
                  <c:v>5.4077237576821444</c:v>
                </c:pt>
                <c:pt idx="11298">
                  <c:v>5.4083637963238012</c:v>
                </c:pt>
                <c:pt idx="11299">
                  <c:v>5.4052079159400952</c:v>
                </c:pt>
                <c:pt idx="11300">
                  <c:v>5.3917818262465476</c:v>
                </c:pt>
                <c:pt idx="11301">
                  <c:v>5.3779986871362748</c:v>
                </c:pt>
                <c:pt idx="11302">
                  <c:v>5.3715028255291779</c:v>
                </c:pt>
                <c:pt idx="11303">
                  <c:v>5.294643787011676</c:v>
                </c:pt>
                <c:pt idx="11304">
                  <c:v>5.2908234992761374</c:v>
                </c:pt>
                <c:pt idx="11305">
                  <c:v>5.2879824149220109</c:v>
                </c:pt>
                <c:pt idx="11306">
                  <c:v>5.2921439203855938</c:v>
                </c:pt>
                <c:pt idx="11307">
                  <c:v>5.3037350374515251</c:v>
                </c:pt>
                <c:pt idx="11308">
                  <c:v>5.3184339942012731</c:v>
                </c:pt>
                <c:pt idx="11309">
                  <c:v>4.8781621612277615</c:v>
                </c:pt>
                <c:pt idx="11310">
                  <c:v>4.8731893535898321</c:v>
                </c:pt>
                <c:pt idx="11311">
                  <c:v>5.3352252522385548</c:v>
                </c:pt>
                <c:pt idx="11312">
                  <c:v>5.3421970021731005</c:v>
                </c:pt>
                <c:pt idx="11313">
                  <c:v>5.3401271256799356</c:v>
                </c:pt>
                <c:pt idx="11314">
                  <c:v>5.3452051455577108</c:v>
                </c:pt>
                <c:pt idx="11315">
                  <c:v>5.3417984636671862</c:v>
                </c:pt>
                <c:pt idx="11316">
                  <c:v>5.3420253947183802</c:v>
                </c:pt>
                <c:pt idx="11317">
                  <c:v>5.4257444389473539</c:v>
                </c:pt>
                <c:pt idx="11318">
                  <c:v>5.4332517937074396</c:v>
                </c:pt>
                <c:pt idx="11319">
                  <c:v>5.4404317637349049</c:v>
                </c:pt>
                <c:pt idx="11320">
                  <c:v>5.4307079574211343</c:v>
                </c:pt>
                <c:pt idx="11321">
                  <c:v>5.430787069006465</c:v>
                </c:pt>
                <c:pt idx="11322">
                  <c:v>5.0470917850068311</c:v>
                </c:pt>
                <c:pt idx="11323">
                  <c:v>4.840712437114929</c:v>
                </c:pt>
                <c:pt idx="11324">
                  <c:v>3.3195215480325082</c:v>
                </c:pt>
                <c:pt idx="11325">
                  <c:v>3.3239226761708953</c:v>
                </c:pt>
                <c:pt idx="11326">
                  <c:v>3.324100416005408</c:v>
                </c:pt>
                <c:pt idx="11327">
                  <c:v>2.9085310436142353</c:v>
                </c:pt>
                <c:pt idx="11328">
                  <c:v>2.905092106788147</c:v>
                </c:pt>
                <c:pt idx="11329">
                  <c:v>2.9038190662208572</c:v>
                </c:pt>
                <c:pt idx="11330">
                  <c:v>2.9019772220386857</c:v>
                </c:pt>
                <c:pt idx="11331">
                  <c:v>2.9028492015010894</c:v>
                </c:pt>
                <c:pt idx="11332">
                  <c:v>2.9066682484425601</c:v>
                </c:pt>
                <c:pt idx="11333">
                  <c:v>2.9307639790194289</c:v>
                </c:pt>
                <c:pt idx="11334">
                  <c:v>2.92697318735783</c:v>
                </c:pt>
                <c:pt idx="11335">
                  <c:v>2.9226670566135993</c:v>
                </c:pt>
                <c:pt idx="11336">
                  <c:v>2.9086994826594106</c:v>
                </c:pt>
                <c:pt idx="11337">
                  <c:v>2.9045397340261481</c:v>
                </c:pt>
                <c:pt idx="11338">
                  <c:v>2.8999919913046135</c:v>
                </c:pt>
                <c:pt idx="11339">
                  <c:v>2.8991192653285038</c:v>
                </c:pt>
                <c:pt idx="11340">
                  <c:v>2.8965669970116288</c:v>
                </c:pt>
                <c:pt idx="11341">
                  <c:v>2.894236054952585</c:v>
                </c:pt>
                <c:pt idx="11342">
                  <c:v>1.7673252249780114</c:v>
                </c:pt>
                <c:pt idx="11343">
                  <c:v>1.7664357945443223</c:v>
                </c:pt>
                <c:pt idx="11344">
                  <c:v>1.775870106313669</c:v>
                </c:pt>
                <c:pt idx="11345">
                  <c:v>1.778138866830147</c:v>
                </c:pt>
                <c:pt idx="11346">
                  <c:v>1.7818578977278636</c:v>
                </c:pt>
                <c:pt idx="11347">
                  <c:v>1.7915023831984116</c:v>
                </c:pt>
                <c:pt idx="11348">
                  <c:v>1.1422500995024543</c:v>
                </c:pt>
                <c:pt idx="11349">
                  <c:v>1.1308684370262265</c:v>
                </c:pt>
                <c:pt idx="11350">
                  <c:v>1.1185509949490842</c:v>
                </c:pt>
                <c:pt idx="11351">
                  <c:v>1.0822138498555756</c:v>
                </c:pt>
                <c:pt idx="11352">
                  <c:v>3.0650582184110777</c:v>
                </c:pt>
                <c:pt idx="11353">
                  <c:v>3.4506096293541089</c:v>
                </c:pt>
                <c:pt idx="11354">
                  <c:v>3.4444119779382429</c:v>
                </c:pt>
                <c:pt idx="11355">
                  <c:v>3.4383246579004725</c:v>
                </c:pt>
                <c:pt idx="11356">
                  <c:v>3.4322080188405661</c:v>
                </c:pt>
                <c:pt idx="11357">
                  <c:v>3.426315634380138</c:v>
                </c:pt>
                <c:pt idx="11358">
                  <c:v>3.4284919967511462</c:v>
                </c:pt>
                <c:pt idx="11359">
                  <c:v>3.412563622277768</c:v>
                </c:pt>
                <c:pt idx="11360">
                  <c:v>3.4152519250086599</c:v>
                </c:pt>
                <c:pt idx="11361">
                  <c:v>3.4208710425832445</c:v>
                </c:pt>
                <c:pt idx="11362">
                  <c:v>3.4249621319051977</c:v>
                </c:pt>
                <c:pt idx="11363">
                  <c:v>3.4206886731275543</c:v>
                </c:pt>
                <c:pt idx="11364">
                  <c:v>3.3872021824852614</c:v>
                </c:pt>
                <c:pt idx="11365">
                  <c:v>3.3843526351534612</c:v>
                </c:pt>
                <c:pt idx="11366">
                  <c:v>3.3717008882967847</c:v>
                </c:pt>
                <c:pt idx="11367">
                  <c:v>3.3745198729965602</c:v>
                </c:pt>
                <c:pt idx="11368">
                  <c:v>3.374138991578866</c:v>
                </c:pt>
                <c:pt idx="11369">
                  <c:v>3.5882202146672366</c:v>
                </c:pt>
                <c:pt idx="11370">
                  <c:v>3.587735797696745</c:v>
                </c:pt>
                <c:pt idx="11371">
                  <c:v>3.5925307706672887</c:v>
                </c:pt>
                <c:pt idx="11372">
                  <c:v>3.5921778198369383</c:v>
                </c:pt>
                <c:pt idx="11373">
                  <c:v>4.0746374846837288</c:v>
                </c:pt>
                <c:pt idx="11374">
                  <c:v>4.0718150304537524</c:v>
                </c:pt>
                <c:pt idx="11375">
                  <c:v>4.0815793131179188</c:v>
                </c:pt>
                <c:pt idx="11376">
                  <c:v>4.0741905879726907</c:v>
                </c:pt>
                <c:pt idx="11377">
                  <c:v>4.072456914669301</c:v>
                </c:pt>
                <c:pt idx="11378">
                  <c:v>4.0640456765796937</c:v>
                </c:pt>
                <c:pt idx="11379">
                  <c:v>4.0617802661131126</c:v>
                </c:pt>
                <c:pt idx="11380">
                  <c:v>4.0637986114634739</c:v>
                </c:pt>
                <c:pt idx="11381">
                  <c:v>4.0676370342042016</c:v>
                </c:pt>
                <c:pt idx="11382">
                  <c:v>4.0687849861261061</c:v>
                </c:pt>
                <c:pt idx="11383">
                  <c:v>3.0150541150650088</c:v>
                </c:pt>
                <c:pt idx="11384">
                  <c:v>3.0170968715627349</c:v>
                </c:pt>
                <c:pt idx="11385">
                  <c:v>3.0235003426227092</c:v>
                </c:pt>
                <c:pt idx="11386">
                  <c:v>3.0164671860577674</c:v>
                </c:pt>
                <c:pt idx="11387">
                  <c:v>3.0227888796457001</c:v>
                </c:pt>
                <c:pt idx="11388">
                  <c:v>3.0115843351471643</c:v>
                </c:pt>
                <c:pt idx="11389">
                  <c:v>3.0164523612950882</c:v>
                </c:pt>
                <c:pt idx="11390">
                  <c:v>3.0362076329880225</c:v>
                </c:pt>
                <c:pt idx="11391">
                  <c:v>3.0497652474703312</c:v>
                </c:pt>
                <c:pt idx="11392">
                  <c:v>3.0460595804052581</c:v>
                </c:pt>
                <c:pt idx="11393">
                  <c:v>3.0431421984770979</c:v>
                </c:pt>
                <c:pt idx="11394">
                  <c:v>3.057266826613573</c:v>
                </c:pt>
                <c:pt idx="11395">
                  <c:v>3.0628160075793245</c:v>
                </c:pt>
                <c:pt idx="11396">
                  <c:v>3.0714498197185702</c:v>
                </c:pt>
                <c:pt idx="11397">
                  <c:v>3.0802343614051195</c:v>
                </c:pt>
                <c:pt idx="11398">
                  <c:v>3.0902407278078252</c:v>
                </c:pt>
                <c:pt idx="11399">
                  <c:v>3.0993669818284615</c:v>
                </c:pt>
                <c:pt idx="11400">
                  <c:v>2.8253561444269799</c:v>
                </c:pt>
                <c:pt idx="11401">
                  <c:v>2.8256209972690698</c:v>
                </c:pt>
                <c:pt idx="11402">
                  <c:v>2.8279570010468098</c:v>
                </c:pt>
                <c:pt idx="11403">
                  <c:v>2.8281095666041276</c:v>
                </c:pt>
                <c:pt idx="11404">
                  <c:v>1.5351552261187906</c:v>
                </c:pt>
                <c:pt idx="11405">
                  <c:v>1.5261391638380328</c:v>
                </c:pt>
                <c:pt idx="11406">
                  <c:v>1.5174074895733289</c:v>
                </c:pt>
                <c:pt idx="11407">
                  <c:v>1.517630956684255</c:v>
                </c:pt>
                <c:pt idx="11408">
                  <c:v>1.5168823765896282</c:v>
                </c:pt>
                <c:pt idx="11409">
                  <c:v>1.5158404801965868</c:v>
                </c:pt>
                <c:pt idx="11410">
                  <c:v>1.4876346648638012</c:v>
                </c:pt>
                <c:pt idx="11411">
                  <c:v>1.4863309813371588</c:v>
                </c:pt>
                <c:pt idx="11412">
                  <c:v>1.4852719958102707</c:v>
                </c:pt>
                <c:pt idx="11413">
                  <c:v>3.185334241427511</c:v>
                </c:pt>
                <c:pt idx="11414">
                  <c:v>3.1949765825309511</c:v>
                </c:pt>
                <c:pt idx="11415">
                  <c:v>3.1975067860420543</c:v>
                </c:pt>
                <c:pt idx="11416">
                  <c:v>3.2027114803490067</c:v>
                </c:pt>
                <c:pt idx="11417">
                  <c:v>3.2050482370619098</c:v>
                </c:pt>
                <c:pt idx="11418">
                  <c:v>3.2132106430907941</c:v>
                </c:pt>
                <c:pt idx="11419">
                  <c:v>3.2201839850887555</c:v>
                </c:pt>
                <c:pt idx="11420">
                  <c:v>3.2278902146271946</c:v>
                </c:pt>
                <c:pt idx="11421">
                  <c:v>3.2346082001884771</c:v>
                </c:pt>
                <c:pt idx="11422">
                  <c:v>3.228801679342832</c:v>
                </c:pt>
                <c:pt idx="11423">
                  <c:v>3.2344274918507216</c:v>
                </c:pt>
                <c:pt idx="11424">
                  <c:v>3.2340088696976705</c:v>
                </c:pt>
                <c:pt idx="11425">
                  <c:v>3.191221883907478</c:v>
                </c:pt>
                <c:pt idx="11426">
                  <c:v>3.1911352799223547</c:v>
                </c:pt>
                <c:pt idx="11427">
                  <c:v>3.190235936995693</c:v>
                </c:pt>
                <c:pt idx="11428">
                  <c:v>3.1892134085390498</c:v>
                </c:pt>
                <c:pt idx="11429">
                  <c:v>3.1854861706053628</c:v>
                </c:pt>
                <c:pt idx="11430">
                  <c:v>3.18157204989049</c:v>
                </c:pt>
                <c:pt idx="11431">
                  <c:v>3.1846975443592092</c:v>
                </c:pt>
                <c:pt idx="11432">
                  <c:v>3.1928297467107849</c:v>
                </c:pt>
                <c:pt idx="11433">
                  <c:v>3.1936716127501685</c:v>
                </c:pt>
                <c:pt idx="11434">
                  <c:v>3.1936463004875573</c:v>
                </c:pt>
                <c:pt idx="11435">
                  <c:v>3.1984956445219348</c:v>
                </c:pt>
                <c:pt idx="11436">
                  <c:v>3.2067542638884916</c:v>
                </c:pt>
                <c:pt idx="11437">
                  <c:v>3.2144754991637114</c:v>
                </c:pt>
                <c:pt idx="11438">
                  <c:v>3.2216561532834764</c:v>
                </c:pt>
                <c:pt idx="11439">
                  <c:v>3.8025992585123789</c:v>
                </c:pt>
                <c:pt idx="11440">
                  <c:v>3.8047331760681899</c:v>
                </c:pt>
                <c:pt idx="11441">
                  <c:v>3.805178006932747</c:v>
                </c:pt>
                <c:pt idx="11442">
                  <c:v>3.8054309608607881</c:v>
                </c:pt>
                <c:pt idx="11443">
                  <c:v>3.8065090479759727</c:v>
                </c:pt>
                <c:pt idx="11444">
                  <c:v>2.783842698684726</c:v>
                </c:pt>
                <c:pt idx="11445">
                  <c:v>2.7835923733534198</c:v>
                </c:pt>
                <c:pt idx="11446">
                  <c:v>2.779577195790043</c:v>
                </c:pt>
                <c:pt idx="11447">
                  <c:v>2.7734042276433502</c:v>
                </c:pt>
                <c:pt idx="11448">
                  <c:v>2.771648385265066</c:v>
                </c:pt>
                <c:pt idx="11449">
                  <c:v>2.7692076078693155</c:v>
                </c:pt>
                <c:pt idx="11450">
                  <c:v>2.7598441252388133</c:v>
                </c:pt>
                <c:pt idx="11451">
                  <c:v>2.7500427681725901</c:v>
                </c:pt>
                <c:pt idx="11452">
                  <c:v>2.7388909981138996</c:v>
                </c:pt>
                <c:pt idx="11453">
                  <c:v>2.7303042777252831</c:v>
                </c:pt>
                <c:pt idx="11454">
                  <c:v>2.7186667521215653</c:v>
                </c:pt>
                <c:pt idx="11455">
                  <c:v>2.7181301373254647</c:v>
                </c:pt>
                <c:pt idx="11456">
                  <c:v>2.7227693103628123</c:v>
                </c:pt>
                <c:pt idx="11457">
                  <c:v>2.7221618768914917</c:v>
                </c:pt>
                <c:pt idx="11458">
                  <c:v>2.7216925659697844</c:v>
                </c:pt>
                <c:pt idx="11459">
                  <c:v>2.7200124854534691</c:v>
                </c:pt>
                <c:pt idx="11460">
                  <c:v>2.7160702006601292</c:v>
                </c:pt>
                <c:pt idx="11461">
                  <c:v>2.7128907245116896</c:v>
                </c:pt>
                <c:pt idx="11462">
                  <c:v>3.4230616380750738</c:v>
                </c:pt>
                <c:pt idx="11463">
                  <c:v>3.4122759554399829</c:v>
                </c:pt>
                <c:pt idx="11464">
                  <c:v>3.4056130952253887</c:v>
                </c:pt>
                <c:pt idx="11465">
                  <c:v>3.4073142937870422</c:v>
                </c:pt>
                <c:pt idx="11466">
                  <c:v>3.4001961622188772</c:v>
                </c:pt>
                <c:pt idx="11467">
                  <c:v>3.4095245090896285</c:v>
                </c:pt>
                <c:pt idx="11468">
                  <c:v>3.4183984690020046</c:v>
                </c:pt>
                <c:pt idx="11469">
                  <c:v>3.6085323661754209</c:v>
                </c:pt>
                <c:pt idx="11470">
                  <c:v>3.372049812800368</c:v>
                </c:pt>
                <c:pt idx="11471">
                  <c:v>3.3676187628939043</c:v>
                </c:pt>
                <c:pt idx="11472">
                  <c:v>3.9108318673476603</c:v>
                </c:pt>
                <c:pt idx="11473">
                  <c:v>4.334811071872668</c:v>
                </c:pt>
                <c:pt idx="11474">
                  <c:v>4.3418629853984205</c:v>
                </c:pt>
                <c:pt idx="11475">
                  <c:v>4.2697044830536486</c:v>
                </c:pt>
                <c:pt idx="11476">
                  <c:v>4.2780846739938845</c:v>
                </c:pt>
                <c:pt idx="11477">
                  <c:v>4.271892405307737</c:v>
                </c:pt>
                <c:pt idx="11478">
                  <c:v>4.2703749031693885</c:v>
                </c:pt>
                <c:pt idx="11479">
                  <c:v>4.2605886421306227</c:v>
                </c:pt>
                <c:pt idx="11480">
                  <c:v>4.2759262319009768</c:v>
                </c:pt>
                <c:pt idx="11481">
                  <c:v>4.2823820429231469</c:v>
                </c:pt>
                <c:pt idx="11482">
                  <c:v>4.2827415501785486</c:v>
                </c:pt>
                <c:pt idx="11483">
                  <c:v>4.2854347638922619</c:v>
                </c:pt>
                <c:pt idx="11484">
                  <c:v>4.2728120130432448</c:v>
                </c:pt>
                <c:pt idx="11485">
                  <c:v>4.2742240080672493</c:v>
                </c:pt>
                <c:pt idx="11486">
                  <c:v>4.2765980552803198</c:v>
                </c:pt>
                <c:pt idx="11487">
                  <c:v>4.2727468678449227</c:v>
                </c:pt>
                <c:pt idx="11488">
                  <c:v>4.2827552827985631</c:v>
                </c:pt>
                <c:pt idx="11489">
                  <c:v>4.2833754923848169</c:v>
                </c:pt>
                <c:pt idx="11490">
                  <c:v>4.2814532396119942</c:v>
                </c:pt>
                <c:pt idx="11491">
                  <c:v>4.2868186464620095</c:v>
                </c:pt>
                <c:pt idx="11492">
                  <c:v>4.2964551385133358</c:v>
                </c:pt>
                <c:pt idx="11493">
                  <c:v>3.8640178388082087</c:v>
                </c:pt>
                <c:pt idx="11494">
                  <c:v>3.8636951885663562</c:v>
                </c:pt>
                <c:pt idx="11495">
                  <c:v>3.8584035410805408</c:v>
                </c:pt>
                <c:pt idx="11496">
                  <c:v>3.8525369504071061</c:v>
                </c:pt>
                <c:pt idx="11497">
                  <c:v>3.8467139117184179</c:v>
                </c:pt>
                <c:pt idx="11498">
                  <c:v>3.843149211921733</c:v>
                </c:pt>
                <c:pt idx="11499">
                  <c:v>4.1975724997513417</c:v>
                </c:pt>
                <c:pt idx="11500">
                  <c:v>4.0784247820769925</c:v>
                </c:pt>
                <c:pt idx="11501">
                  <c:v>3.9499869760926618</c:v>
                </c:pt>
                <c:pt idx="11502">
                  <c:v>3.9521235295918502</c:v>
                </c:pt>
                <c:pt idx="11503">
                  <c:v>3.4074879485070415</c:v>
                </c:pt>
                <c:pt idx="11504">
                  <c:v>2.6325867610692568</c:v>
                </c:pt>
                <c:pt idx="11505">
                  <c:v>2.6346200387378325</c:v>
                </c:pt>
                <c:pt idx="11506">
                  <c:v>2.6461135678946848</c:v>
                </c:pt>
                <c:pt idx="11507">
                  <c:v>2.9440006335604174</c:v>
                </c:pt>
                <c:pt idx="11508">
                  <c:v>2.9454450990947016</c:v>
                </c:pt>
                <c:pt idx="11509">
                  <c:v>2.9467111321691775</c:v>
                </c:pt>
                <c:pt idx="11510">
                  <c:v>2.9604681773294832</c:v>
                </c:pt>
                <c:pt idx="11511">
                  <c:v>2.9583964284760187</c:v>
                </c:pt>
                <c:pt idx="11512">
                  <c:v>2.9520051168652341</c:v>
                </c:pt>
                <c:pt idx="11513">
                  <c:v>2.9508517465488069</c:v>
                </c:pt>
                <c:pt idx="11514">
                  <c:v>2.9415553226411699</c:v>
                </c:pt>
                <c:pt idx="11515">
                  <c:v>2.9418047112962165</c:v>
                </c:pt>
                <c:pt idx="11516">
                  <c:v>2.939563364970323</c:v>
                </c:pt>
                <c:pt idx="11517">
                  <c:v>2.9389887820800902</c:v>
                </c:pt>
                <c:pt idx="11518">
                  <c:v>2.9380242509421897</c:v>
                </c:pt>
                <c:pt idx="11519">
                  <c:v>2.9390979507764246</c:v>
                </c:pt>
                <c:pt idx="11520">
                  <c:v>2.9424205022478431</c:v>
                </c:pt>
                <c:pt idx="11521">
                  <c:v>2.9451894919871053</c:v>
                </c:pt>
                <c:pt idx="11522">
                  <c:v>2.9436807071982583</c:v>
                </c:pt>
                <c:pt idx="11523">
                  <c:v>2.971991777108717</c:v>
                </c:pt>
                <c:pt idx="11524">
                  <c:v>2.9779923257765391</c:v>
                </c:pt>
                <c:pt idx="11525">
                  <c:v>2.9809054437324733</c:v>
                </c:pt>
                <c:pt idx="11526">
                  <c:v>2.9822549306742969</c:v>
                </c:pt>
                <c:pt idx="11527">
                  <c:v>2.9830802145632225</c:v>
                </c:pt>
                <c:pt idx="11528">
                  <c:v>3.0946021389897784</c:v>
                </c:pt>
                <c:pt idx="11529">
                  <c:v>3.0919047660360146</c:v>
                </c:pt>
                <c:pt idx="11530">
                  <c:v>2.2936488862483175</c:v>
                </c:pt>
                <c:pt idx="11531">
                  <c:v>2.2921074341766001</c:v>
                </c:pt>
                <c:pt idx="11532">
                  <c:v>2.2875271017030587</c:v>
                </c:pt>
                <c:pt idx="11533">
                  <c:v>2.2857464723843837</c:v>
                </c:pt>
                <c:pt idx="11534">
                  <c:v>2.2878288885181322</c:v>
                </c:pt>
                <c:pt idx="11535">
                  <c:v>2.2995099969921804</c:v>
                </c:pt>
                <c:pt idx="11536">
                  <c:v>2.3065376420480979</c:v>
                </c:pt>
                <c:pt idx="11537">
                  <c:v>2.3015308830719459</c:v>
                </c:pt>
                <c:pt idx="11538">
                  <c:v>1.7382649807844102</c:v>
                </c:pt>
                <c:pt idx="11539">
                  <c:v>1.7416136977501471</c:v>
                </c:pt>
                <c:pt idx="11540">
                  <c:v>1.7458245947633251</c:v>
                </c:pt>
                <c:pt idx="11541">
                  <c:v>1.7491238919347309</c:v>
                </c:pt>
                <c:pt idx="11542">
                  <c:v>1.7681502742549751</c:v>
                </c:pt>
                <c:pt idx="11543">
                  <c:v>1.7722531838892865</c:v>
                </c:pt>
                <c:pt idx="11544">
                  <c:v>1.7777031976828153</c:v>
                </c:pt>
                <c:pt idx="11545">
                  <c:v>1.786155455880976</c:v>
                </c:pt>
                <c:pt idx="11546">
                  <c:v>1.8011349076408978</c:v>
                </c:pt>
                <c:pt idx="11547">
                  <c:v>1.8167363413014561</c:v>
                </c:pt>
                <c:pt idx="11548">
                  <c:v>1.8195248230313612</c:v>
                </c:pt>
                <c:pt idx="11549">
                  <c:v>1.8034094746422142</c:v>
                </c:pt>
                <c:pt idx="11550">
                  <c:v>1.8022701376769299</c:v>
                </c:pt>
                <c:pt idx="11551">
                  <c:v>1.8023376556383459</c:v>
                </c:pt>
                <c:pt idx="11552">
                  <c:v>1.8022992972371512</c:v>
                </c:pt>
                <c:pt idx="11553">
                  <c:v>1.801284826692735</c:v>
                </c:pt>
                <c:pt idx="11554">
                  <c:v>1.7683839449876064</c:v>
                </c:pt>
                <c:pt idx="11555">
                  <c:v>1.7555885117657763</c:v>
                </c:pt>
                <c:pt idx="11556">
                  <c:v>1.7546270344627075</c:v>
                </c:pt>
                <c:pt idx="11557">
                  <c:v>1.7600049139310223</c:v>
                </c:pt>
                <c:pt idx="11558">
                  <c:v>1.7651185044740809</c:v>
                </c:pt>
                <c:pt idx="11559">
                  <c:v>1.3375926559546765</c:v>
                </c:pt>
                <c:pt idx="11560">
                  <c:v>1.340260643582152</c:v>
                </c:pt>
                <c:pt idx="11561">
                  <c:v>1.3414220197888003</c:v>
                </c:pt>
                <c:pt idx="11562">
                  <c:v>1.3422077301985706</c:v>
                </c:pt>
                <c:pt idx="11563">
                  <c:v>1.3457905533162475</c:v>
                </c:pt>
                <c:pt idx="11564">
                  <c:v>1.3443148512986869</c:v>
                </c:pt>
                <c:pt idx="11565">
                  <c:v>1.3451223298168971</c:v>
                </c:pt>
                <c:pt idx="11566">
                  <c:v>1.3137426786107325</c:v>
                </c:pt>
                <c:pt idx="11567">
                  <c:v>1.3249705199915529</c:v>
                </c:pt>
                <c:pt idx="11568">
                  <c:v>2.3223598994253543</c:v>
                </c:pt>
                <c:pt idx="11569">
                  <c:v>2.8300597293072514</c:v>
                </c:pt>
                <c:pt idx="11570">
                  <c:v>2.8222667281981697</c:v>
                </c:pt>
                <c:pt idx="11571">
                  <c:v>2.8145436454068631</c:v>
                </c:pt>
                <c:pt idx="11572">
                  <c:v>2.8165557213663455</c:v>
                </c:pt>
                <c:pt idx="11573">
                  <c:v>2.815766633047049</c:v>
                </c:pt>
                <c:pt idx="11574">
                  <c:v>2.8314031565791007</c:v>
                </c:pt>
                <c:pt idx="11575">
                  <c:v>2.8341153292192036</c:v>
                </c:pt>
                <c:pt idx="11576">
                  <c:v>2.8274485142976928</c:v>
                </c:pt>
                <c:pt idx="11577">
                  <c:v>3.4835526922756759</c:v>
                </c:pt>
                <c:pt idx="11578">
                  <c:v>3.4929610150450707</c:v>
                </c:pt>
                <c:pt idx="11579">
                  <c:v>3.4942328433322967</c:v>
                </c:pt>
                <c:pt idx="11580">
                  <c:v>3.5264948237935898</c:v>
                </c:pt>
                <c:pt idx="11581">
                  <c:v>3.5342067635022638</c:v>
                </c:pt>
                <c:pt idx="11582">
                  <c:v>3.7229155980040525</c:v>
                </c:pt>
                <c:pt idx="11583">
                  <c:v>3.7252709302055447</c:v>
                </c:pt>
                <c:pt idx="11584">
                  <c:v>3.7296346620984977</c:v>
                </c:pt>
                <c:pt idx="11585">
                  <c:v>3.7329846665074027</c:v>
                </c:pt>
                <c:pt idx="11586">
                  <c:v>3.7354925164772128</c:v>
                </c:pt>
                <c:pt idx="11587">
                  <c:v>3.7347774011903043</c:v>
                </c:pt>
                <c:pt idx="11588">
                  <c:v>3.7301803591998355</c:v>
                </c:pt>
                <c:pt idx="11589">
                  <c:v>3.7294861654616032</c:v>
                </c:pt>
                <c:pt idx="11590">
                  <c:v>3.7362104189585885</c:v>
                </c:pt>
                <c:pt idx="11591">
                  <c:v>3.7382697493285213</c:v>
                </c:pt>
                <c:pt idx="11592">
                  <c:v>3.7443464530538537</c:v>
                </c:pt>
                <c:pt idx="11593">
                  <c:v>3.7262517441637484</c:v>
                </c:pt>
                <c:pt idx="11594">
                  <c:v>3.7315069643257921</c:v>
                </c:pt>
                <c:pt idx="11595">
                  <c:v>3.7384726862961153</c:v>
                </c:pt>
                <c:pt idx="11596">
                  <c:v>3.7400500979815763</c:v>
                </c:pt>
                <c:pt idx="11597">
                  <c:v>3.7376181789769536</c:v>
                </c:pt>
                <c:pt idx="11598">
                  <c:v>3.7022968445674471</c:v>
                </c:pt>
                <c:pt idx="11599">
                  <c:v>3.4142709756582743</c:v>
                </c:pt>
                <c:pt idx="11600">
                  <c:v>3.0573046574937726</c:v>
                </c:pt>
                <c:pt idx="11601">
                  <c:v>3.0583883822804636</c:v>
                </c:pt>
                <c:pt idx="11602">
                  <c:v>3.0579126363916664</c:v>
                </c:pt>
                <c:pt idx="11603">
                  <c:v>3.051738629465313</c:v>
                </c:pt>
                <c:pt idx="11604">
                  <c:v>3.0530653133855301</c:v>
                </c:pt>
                <c:pt idx="11605">
                  <c:v>3.0447000974538105</c:v>
                </c:pt>
                <c:pt idx="11606">
                  <c:v>3.0443082900699583</c:v>
                </c:pt>
                <c:pt idx="11607">
                  <c:v>3.0432715885715229</c:v>
                </c:pt>
                <c:pt idx="11608">
                  <c:v>2.0975894715101271</c:v>
                </c:pt>
                <c:pt idx="11609">
                  <c:v>2.1317289763212202</c:v>
                </c:pt>
                <c:pt idx="11610">
                  <c:v>2.1525609405748432</c:v>
                </c:pt>
                <c:pt idx="11611">
                  <c:v>2.1525588050456124</c:v>
                </c:pt>
                <c:pt idx="11612">
                  <c:v>2.156271150619876</c:v>
                </c:pt>
                <c:pt idx="11613">
                  <c:v>1.3791509536199849</c:v>
                </c:pt>
                <c:pt idx="11614">
                  <c:v>1.3827870692874569</c:v>
                </c:pt>
                <c:pt idx="11615">
                  <c:v>1.3864141105360615</c:v>
                </c:pt>
                <c:pt idx="11616">
                  <c:v>1.4288594329590907</c:v>
                </c:pt>
                <c:pt idx="11617">
                  <c:v>1.4295039999758292</c:v>
                </c:pt>
                <c:pt idx="11618">
                  <c:v>1.4298070496826802</c:v>
                </c:pt>
                <c:pt idx="11619">
                  <c:v>1.4300013922991703</c:v>
                </c:pt>
                <c:pt idx="11620">
                  <c:v>1.4193395428643378</c:v>
                </c:pt>
                <c:pt idx="11621">
                  <c:v>1.425172557760547</c:v>
                </c:pt>
                <c:pt idx="11622">
                  <c:v>1.4194597796165895</c:v>
                </c:pt>
                <c:pt idx="11623">
                  <c:v>1.4194631386487004</c:v>
                </c:pt>
                <c:pt idx="11624">
                  <c:v>1.4358581627349118</c:v>
                </c:pt>
                <c:pt idx="11625">
                  <c:v>1.4473373598361869</c:v>
                </c:pt>
                <c:pt idx="11626">
                  <c:v>1.4412052028190214</c:v>
                </c:pt>
                <c:pt idx="11627">
                  <c:v>1.4344283070392025</c:v>
                </c:pt>
                <c:pt idx="11628">
                  <c:v>1.4292474072513646</c:v>
                </c:pt>
                <c:pt idx="11629">
                  <c:v>1.4084374530916299</c:v>
                </c:pt>
                <c:pt idx="11630">
                  <c:v>1.4086651311000189</c:v>
                </c:pt>
                <c:pt idx="11631">
                  <c:v>1.4057190734567664</c:v>
                </c:pt>
                <c:pt idx="11632">
                  <c:v>1.3824006660036698</c:v>
                </c:pt>
                <c:pt idx="11633">
                  <c:v>1.3685177809739071</c:v>
                </c:pt>
                <c:pt idx="11634">
                  <c:v>1.3537283340724855</c:v>
                </c:pt>
                <c:pt idx="11635">
                  <c:v>1.3268539342392838</c:v>
                </c:pt>
                <c:pt idx="11636">
                  <c:v>1.2994875871951916</c:v>
                </c:pt>
                <c:pt idx="11637">
                  <c:v>1.2874401710982717</c:v>
                </c:pt>
                <c:pt idx="11638">
                  <c:v>2.3384600202620716</c:v>
                </c:pt>
                <c:pt idx="11639">
                  <c:v>2.339753047136802</c:v>
                </c:pt>
                <c:pt idx="11640">
                  <c:v>2.3147593190093572</c:v>
                </c:pt>
                <c:pt idx="11641">
                  <c:v>2.2671681696762374</c:v>
                </c:pt>
                <c:pt idx="11642">
                  <c:v>2.26282553697592</c:v>
                </c:pt>
                <c:pt idx="11643">
                  <c:v>2.2520123063672495</c:v>
                </c:pt>
                <c:pt idx="11644">
                  <c:v>2.2651610169322116</c:v>
                </c:pt>
                <c:pt idx="11645">
                  <c:v>2.2654728837722091</c:v>
                </c:pt>
                <c:pt idx="11646">
                  <c:v>2.2662750078710454</c:v>
                </c:pt>
                <c:pt idx="11647">
                  <c:v>2.2816910203836578</c:v>
                </c:pt>
                <c:pt idx="11648">
                  <c:v>2.2933229196135869</c:v>
                </c:pt>
                <c:pt idx="11649">
                  <c:v>2.2946341685225251</c:v>
                </c:pt>
                <c:pt idx="11650">
                  <c:v>2.2959718925494021</c:v>
                </c:pt>
                <c:pt idx="11651">
                  <c:v>2.6762013773727915</c:v>
                </c:pt>
                <c:pt idx="11652">
                  <c:v>2.6774708615015346</c:v>
                </c:pt>
                <c:pt idx="11653">
                  <c:v>2.6884605200145222</c:v>
                </c:pt>
                <c:pt idx="11654">
                  <c:v>2.6849435188415995</c:v>
                </c:pt>
                <c:pt idx="11655">
                  <c:v>2.6805010935586502</c:v>
                </c:pt>
                <c:pt idx="11656">
                  <c:v>2.6694822880463702</c:v>
                </c:pt>
                <c:pt idx="11657">
                  <c:v>2.6742853110162894</c:v>
                </c:pt>
                <c:pt idx="11658">
                  <c:v>2.6725056829390983</c:v>
                </c:pt>
                <c:pt idx="11659">
                  <c:v>2.6707276849422392</c:v>
                </c:pt>
                <c:pt idx="11660">
                  <c:v>2.6553745530797057</c:v>
                </c:pt>
                <c:pt idx="11661">
                  <c:v>2.646841578505581</c:v>
                </c:pt>
                <c:pt idx="11662">
                  <c:v>2.6421753565011747</c:v>
                </c:pt>
                <c:pt idx="11663">
                  <c:v>2.6367737452396098</c:v>
                </c:pt>
                <c:pt idx="11664">
                  <c:v>2.6323764141487764</c:v>
                </c:pt>
                <c:pt idx="11665">
                  <c:v>2.6281422794690981</c:v>
                </c:pt>
                <c:pt idx="11666">
                  <c:v>2.6245725641872433</c:v>
                </c:pt>
                <c:pt idx="11667">
                  <c:v>2.6343007445002122</c:v>
                </c:pt>
                <c:pt idx="11668">
                  <c:v>2.6965103709026521</c:v>
                </c:pt>
                <c:pt idx="11669">
                  <c:v>2.1465382489395251</c:v>
                </c:pt>
                <c:pt idx="11670">
                  <c:v>2.1300737774967318</c:v>
                </c:pt>
                <c:pt idx="11671">
                  <c:v>2.128687086188469</c:v>
                </c:pt>
                <c:pt idx="11672">
                  <c:v>2.1334526189681702</c:v>
                </c:pt>
                <c:pt idx="11673">
                  <c:v>2.1395089064422352</c:v>
                </c:pt>
                <c:pt idx="11674">
                  <c:v>2.1444567086447277</c:v>
                </c:pt>
                <c:pt idx="11675">
                  <c:v>2.1391884064632425</c:v>
                </c:pt>
                <c:pt idx="11676">
                  <c:v>2.136563993926357</c:v>
                </c:pt>
                <c:pt idx="11677">
                  <c:v>2.1507026496558428</c:v>
                </c:pt>
                <c:pt idx="11678">
                  <c:v>2.3216412094432739</c:v>
                </c:pt>
                <c:pt idx="11679">
                  <c:v>2.3096486008665811</c:v>
                </c:pt>
                <c:pt idx="11680">
                  <c:v>2.3133341445587354</c:v>
                </c:pt>
                <c:pt idx="11681">
                  <c:v>2.3170101897491246</c:v>
                </c:pt>
                <c:pt idx="11682">
                  <c:v>1.8296306405018239</c:v>
                </c:pt>
                <c:pt idx="11683">
                  <c:v>1.8269874287674155</c:v>
                </c:pt>
                <c:pt idx="11684">
                  <c:v>2.9051601872304431</c:v>
                </c:pt>
                <c:pt idx="11685">
                  <c:v>2.9072497308998262</c:v>
                </c:pt>
                <c:pt idx="11686">
                  <c:v>2.9092313337750202</c:v>
                </c:pt>
                <c:pt idx="11687">
                  <c:v>2.9114650358928271</c:v>
                </c:pt>
                <c:pt idx="11688">
                  <c:v>2.9092915257324692</c:v>
                </c:pt>
                <c:pt idx="11689">
                  <c:v>2.9101852452753385</c:v>
                </c:pt>
                <c:pt idx="11690">
                  <c:v>2.9246370553707113</c:v>
                </c:pt>
                <c:pt idx="11691">
                  <c:v>2.9422383435539707</c:v>
                </c:pt>
                <c:pt idx="11692">
                  <c:v>3.2663503131147915</c:v>
                </c:pt>
                <c:pt idx="11693">
                  <c:v>3.2735990704059001</c:v>
                </c:pt>
                <c:pt idx="11694">
                  <c:v>3.2656075381627785</c:v>
                </c:pt>
                <c:pt idx="11695">
                  <c:v>3.2698724121309852</c:v>
                </c:pt>
                <c:pt idx="11696">
                  <c:v>3.8970895584908511</c:v>
                </c:pt>
                <c:pt idx="11697">
                  <c:v>3.896947103925787</c:v>
                </c:pt>
                <c:pt idx="11698">
                  <c:v>3.8911431604884346</c:v>
                </c:pt>
                <c:pt idx="11699">
                  <c:v>3.890101115020582</c:v>
                </c:pt>
                <c:pt idx="11700">
                  <c:v>3.8932530569159245</c:v>
                </c:pt>
                <c:pt idx="11701">
                  <c:v>3.8895082273492307</c:v>
                </c:pt>
                <c:pt idx="11702">
                  <c:v>3.8832066441786686</c:v>
                </c:pt>
                <c:pt idx="11703">
                  <c:v>3.8692877489361766</c:v>
                </c:pt>
                <c:pt idx="11704">
                  <c:v>3.8517924102846743</c:v>
                </c:pt>
                <c:pt idx="11705">
                  <c:v>3.8523848068264295</c:v>
                </c:pt>
                <c:pt idx="11706">
                  <c:v>3.8662821841101609</c:v>
                </c:pt>
                <c:pt idx="11707">
                  <c:v>3.8665106263671953</c:v>
                </c:pt>
                <c:pt idx="11708">
                  <c:v>3.8481528784209158</c:v>
                </c:pt>
                <c:pt idx="11709">
                  <c:v>3.7851190879915224</c:v>
                </c:pt>
                <c:pt idx="11710">
                  <c:v>3.7856320685661231</c:v>
                </c:pt>
                <c:pt idx="11711">
                  <c:v>3.7737066645509976</c:v>
                </c:pt>
                <c:pt idx="11712">
                  <c:v>3.7609553690050408</c:v>
                </c:pt>
                <c:pt idx="11713">
                  <c:v>3.7718834620064339</c:v>
                </c:pt>
                <c:pt idx="11714">
                  <c:v>3.79290818406903</c:v>
                </c:pt>
                <c:pt idx="11715">
                  <c:v>3.1043704348943675</c:v>
                </c:pt>
                <c:pt idx="11716">
                  <c:v>3.112006102643682</c:v>
                </c:pt>
                <c:pt idx="11717">
                  <c:v>3.0961470256817711</c:v>
                </c:pt>
                <c:pt idx="11718">
                  <c:v>2.8871431253296755</c:v>
                </c:pt>
                <c:pt idx="11719">
                  <c:v>2.8921486669818632</c:v>
                </c:pt>
                <c:pt idx="11720">
                  <c:v>2.8945797015438108</c:v>
                </c:pt>
                <c:pt idx="11721">
                  <c:v>5.2680540803147116</c:v>
                </c:pt>
                <c:pt idx="11722">
                  <c:v>5.2756751221287495</c:v>
                </c:pt>
                <c:pt idx="11723">
                  <c:v>4.9675277500360036</c:v>
                </c:pt>
                <c:pt idx="11724">
                  <c:v>4.9349627999347225</c:v>
                </c:pt>
                <c:pt idx="11725">
                  <c:v>4.934875713119248</c:v>
                </c:pt>
                <c:pt idx="11726">
                  <c:v>4.9207618488777518</c:v>
                </c:pt>
                <c:pt idx="11727">
                  <c:v>4.5931871426962187</c:v>
                </c:pt>
                <c:pt idx="11728">
                  <c:v>4.5931493053181631</c:v>
                </c:pt>
                <c:pt idx="11729">
                  <c:v>4.5930485773580809</c:v>
                </c:pt>
                <c:pt idx="11730">
                  <c:v>4.5899492666886488</c:v>
                </c:pt>
                <c:pt idx="11731">
                  <c:v>4.5869031960729911</c:v>
                </c:pt>
                <c:pt idx="11732">
                  <c:v>4.587875327838816</c:v>
                </c:pt>
                <c:pt idx="11733">
                  <c:v>4.5886715681854273</c:v>
                </c:pt>
                <c:pt idx="11734">
                  <c:v>4.5891355956416655</c:v>
                </c:pt>
                <c:pt idx="11735">
                  <c:v>4.5982327340917575</c:v>
                </c:pt>
                <c:pt idx="11736">
                  <c:v>4.5989142170562278</c:v>
                </c:pt>
                <c:pt idx="11737">
                  <c:v>4.59663888998824</c:v>
                </c:pt>
                <c:pt idx="11738">
                  <c:v>4.5965367139363842</c:v>
                </c:pt>
                <c:pt idx="11739">
                  <c:v>4.7220672923536942</c:v>
                </c:pt>
                <c:pt idx="11740">
                  <c:v>4.9490363990084285</c:v>
                </c:pt>
                <c:pt idx="11741">
                  <c:v>4.9546458300912057</c:v>
                </c:pt>
                <c:pt idx="11742">
                  <c:v>4.9790234744995612</c:v>
                </c:pt>
                <c:pt idx="11743">
                  <c:v>4.9783349916765038</c:v>
                </c:pt>
                <c:pt idx="11744">
                  <c:v>4.9831066916563662</c:v>
                </c:pt>
                <c:pt idx="11745">
                  <c:v>4.9744130340809356</c:v>
                </c:pt>
                <c:pt idx="11746">
                  <c:v>4.9698763016795189</c:v>
                </c:pt>
                <c:pt idx="11747">
                  <c:v>4.965307722315762</c:v>
                </c:pt>
                <c:pt idx="11748">
                  <c:v>4.9613810217586094</c:v>
                </c:pt>
                <c:pt idx="11749">
                  <c:v>5.1831048996052145</c:v>
                </c:pt>
                <c:pt idx="11750">
                  <c:v>5.1966761091545477</c:v>
                </c:pt>
                <c:pt idx="11751">
                  <c:v>5.1960997082090179</c:v>
                </c:pt>
                <c:pt idx="11752">
                  <c:v>2.7280917537475831</c:v>
                </c:pt>
                <c:pt idx="11753">
                  <c:v>2.7214169136968556</c:v>
                </c:pt>
                <c:pt idx="11754">
                  <c:v>2.6106304162504506</c:v>
                </c:pt>
                <c:pt idx="11755">
                  <c:v>2.6109828025873965</c:v>
                </c:pt>
                <c:pt idx="11756">
                  <c:v>2.6085169124211376</c:v>
                </c:pt>
                <c:pt idx="11757">
                  <c:v>2.6162642358739352</c:v>
                </c:pt>
                <c:pt idx="11758">
                  <c:v>2.6190804050408509</c:v>
                </c:pt>
                <c:pt idx="11759">
                  <c:v>2.6218487552699052</c:v>
                </c:pt>
                <c:pt idx="11760">
                  <c:v>2.6240612104498107</c:v>
                </c:pt>
                <c:pt idx="11761">
                  <c:v>2.625601308065999</c:v>
                </c:pt>
                <c:pt idx="11762">
                  <c:v>2.6276826824659381</c:v>
                </c:pt>
                <c:pt idx="11763">
                  <c:v>2.629565886782208</c:v>
                </c:pt>
                <c:pt idx="11764">
                  <c:v>2.6431159961018333</c:v>
                </c:pt>
                <c:pt idx="11765">
                  <c:v>2.533562567304763</c:v>
                </c:pt>
                <c:pt idx="11766">
                  <c:v>2.5412837461478821</c:v>
                </c:pt>
                <c:pt idx="11767">
                  <c:v>2.5501567131330334</c:v>
                </c:pt>
                <c:pt idx="11768">
                  <c:v>2.5514155344451308</c:v>
                </c:pt>
                <c:pt idx="11769">
                  <c:v>2.5560769506830843</c:v>
                </c:pt>
                <c:pt idx="11770">
                  <c:v>2.4653600922205854</c:v>
                </c:pt>
                <c:pt idx="11771">
                  <c:v>1.3309832788215208</c:v>
                </c:pt>
                <c:pt idx="11772">
                  <c:v>1.3320509286839144</c:v>
                </c:pt>
                <c:pt idx="11773">
                  <c:v>1.2976251159792984</c:v>
                </c:pt>
                <c:pt idx="11774">
                  <c:v>1.2596841229406075</c:v>
                </c:pt>
                <c:pt idx="11775">
                  <c:v>1.2584733077039161</c:v>
                </c:pt>
                <c:pt idx="11776">
                  <c:v>1.2503694093437019</c:v>
                </c:pt>
                <c:pt idx="11777">
                  <c:v>1.2490205350857309</c:v>
                </c:pt>
                <c:pt idx="11778">
                  <c:v>1.2925173015241187</c:v>
                </c:pt>
                <c:pt idx="11779">
                  <c:v>1.3309155670059241</c:v>
                </c:pt>
                <c:pt idx="11780">
                  <c:v>1.3453699126677829</c:v>
                </c:pt>
                <c:pt idx="11781">
                  <c:v>1.3149280937839927</c:v>
                </c:pt>
                <c:pt idx="11782">
                  <c:v>1.315000227550841</c:v>
                </c:pt>
                <c:pt idx="11783">
                  <c:v>3.9363954336692872</c:v>
                </c:pt>
                <c:pt idx="11784">
                  <c:v>3.9366685504259662</c:v>
                </c:pt>
                <c:pt idx="11785">
                  <c:v>3.9385587440414485</c:v>
                </c:pt>
                <c:pt idx="11786">
                  <c:v>3.9384113115043147</c:v>
                </c:pt>
                <c:pt idx="11787">
                  <c:v>3.9402775268995911</c:v>
                </c:pt>
                <c:pt idx="11788">
                  <c:v>3.9383800187794353</c:v>
                </c:pt>
                <c:pt idx="11789">
                  <c:v>3.9383374419723856</c:v>
                </c:pt>
                <c:pt idx="11790">
                  <c:v>3.9429002169914784</c:v>
                </c:pt>
                <c:pt idx="11791">
                  <c:v>3.9449461447538456</c:v>
                </c:pt>
                <c:pt idx="11792">
                  <c:v>3.944737961888404</c:v>
                </c:pt>
                <c:pt idx="11793">
                  <c:v>3.9467868117976401</c:v>
                </c:pt>
                <c:pt idx="11794">
                  <c:v>3.9467274969029291</c:v>
                </c:pt>
                <c:pt idx="11795">
                  <c:v>3.9349761223637043</c:v>
                </c:pt>
                <c:pt idx="11796">
                  <c:v>4.0182876186493139</c:v>
                </c:pt>
                <c:pt idx="11797">
                  <c:v>4.4239730699603514</c:v>
                </c:pt>
                <c:pt idx="11798">
                  <c:v>4.4190472296830858</c:v>
                </c:pt>
                <c:pt idx="11799">
                  <c:v>4.4386520610460671</c:v>
                </c:pt>
                <c:pt idx="11800">
                  <c:v>4.4388781370468351</c:v>
                </c:pt>
                <c:pt idx="11801">
                  <c:v>4.4331481578504945</c:v>
                </c:pt>
                <c:pt idx="11802">
                  <c:v>4.4174801848470597</c:v>
                </c:pt>
                <c:pt idx="11803">
                  <c:v>4.7840227190008076</c:v>
                </c:pt>
                <c:pt idx="11804">
                  <c:v>4.7760035387380206</c:v>
                </c:pt>
                <c:pt idx="11805">
                  <c:v>4.7582312784121807</c:v>
                </c:pt>
                <c:pt idx="11806">
                  <c:v>4.7508269680205881</c:v>
                </c:pt>
                <c:pt idx="11807">
                  <c:v>4.752219011302345</c:v>
                </c:pt>
                <c:pt idx="11808">
                  <c:v>5.0459692014609985</c:v>
                </c:pt>
                <c:pt idx="11809">
                  <c:v>5.0539812136017837</c:v>
                </c:pt>
                <c:pt idx="11810">
                  <c:v>5.0646107660555115</c:v>
                </c:pt>
                <c:pt idx="11811">
                  <c:v>5.0696200214386025</c:v>
                </c:pt>
                <c:pt idx="11812">
                  <c:v>5.0615372963190239</c:v>
                </c:pt>
                <c:pt idx="11813">
                  <c:v>5.0528690082863879</c:v>
                </c:pt>
                <c:pt idx="11814">
                  <c:v>3.8849965536967801</c:v>
                </c:pt>
                <c:pt idx="11815">
                  <c:v>3.8811106648816569</c:v>
                </c:pt>
                <c:pt idx="11816">
                  <c:v>3.8739650875576297</c:v>
                </c:pt>
                <c:pt idx="11817">
                  <c:v>3.8800631370680341</c:v>
                </c:pt>
                <c:pt idx="11818">
                  <c:v>3.8808821400346765</c:v>
                </c:pt>
                <c:pt idx="11819">
                  <c:v>3.885537846591653</c:v>
                </c:pt>
                <c:pt idx="11820">
                  <c:v>3.9789028671657998</c:v>
                </c:pt>
                <c:pt idx="11821">
                  <c:v>3.9857873442413143</c:v>
                </c:pt>
                <c:pt idx="11822">
                  <c:v>3.9826077985871535</c:v>
                </c:pt>
                <c:pt idx="11823">
                  <c:v>3.9837731110166983</c:v>
                </c:pt>
                <c:pt idx="11824">
                  <c:v>3.9894117741138047</c:v>
                </c:pt>
                <c:pt idx="11825">
                  <c:v>3.9947277138207533</c:v>
                </c:pt>
                <c:pt idx="11826">
                  <c:v>3.9914325984217758</c:v>
                </c:pt>
                <c:pt idx="11827">
                  <c:v>3.9881109011079414</c:v>
                </c:pt>
                <c:pt idx="11828">
                  <c:v>3.5073585650954038</c:v>
                </c:pt>
                <c:pt idx="11829">
                  <c:v>3.4993704310383094</c:v>
                </c:pt>
                <c:pt idx="11830">
                  <c:v>3.4911644209738637</c:v>
                </c:pt>
                <c:pt idx="11831">
                  <c:v>3.4905152217068069</c:v>
                </c:pt>
                <c:pt idx="11832">
                  <c:v>3.4948345078700354</c:v>
                </c:pt>
                <c:pt idx="11833">
                  <c:v>3.4929102448243317</c:v>
                </c:pt>
                <c:pt idx="11834">
                  <c:v>2.7945149622988685</c:v>
                </c:pt>
                <c:pt idx="11835">
                  <c:v>2.7949009595555774</c:v>
                </c:pt>
                <c:pt idx="11836">
                  <c:v>2.7927641620403851</c:v>
                </c:pt>
                <c:pt idx="11837">
                  <c:v>2.7947140830728809</c:v>
                </c:pt>
                <c:pt idx="11838">
                  <c:v>2.7941314838382079</c:v>
                </c:pt>
                <c:pt idx="11839">
                  <c:v>1.3254515595240188</c:v>
                </c:pt>
                <c:pt idx="11840">
                  <c:v>1.3249781682620094</c:v>
                </c:pt>
                <c:pt idx="11841">
                  <c:v>1.3237827166243976</c:v>
                </c:pt>
                <c:pt idx="11842">
                  <c:v>1.3324288366043231</c:v>
                </c:pt>
                <c:pt idx="11843">
                  <c:v>1.3406259846730688</c:v>
                </c:pt>
                <c:pt idx="11844">
                  <c:v>1.3475090515517119</c:v>
                </c:pt>
                <c:pt idx="11845">
                  <c:v>1.3624470720523938</c:v>
                </c:pt>
                <c:pt idx="11846">
                  <c:v>1.2952921499651353</c:v>
                </c:pt>
                <c:pt idx="11847">
                  <c:v>1.2932760039049915</c:v>
                </c:pt>
                <c:pt idx="11848">
                  <c:v>1.2810049663291161</c:v>
                </c:pt>
                <c:pt idx="11849">
                  <c:v>1.2676660316398274</c:v>
                </c:pt>
                <c:pt idx="11850">
                  <c:v>1.2565260948712149</c:v>
                </c:pt>
                <c:pt idx="11851">
                  <c:v>1.2220393069016817</c:v>
                </c:pt>
                <c:pt idx="11852">
                  <c:v>1.2229379971700669</c:v>
                </c:pt>
                <c:pt idx="11853">
                  <c:v>3.9180106141268594</c:v>
                </c:pt>
                <c:pt idx="11854">
                  <c:v>3.9191349384767284</c:v>
                </c:pt>
                <c:pt idx="11855">
                  <c:v>3.919885615829223</c:v>
                </c:pt>
                <c:pt idx="11856">
                  <c:v>3.9293477026195318</c:v>
                </c:pt>
                <c:pt idx="11857">
                  <c:v>3.9269819562896755</c:v>
                </c:pt>
                <c:pt idx="11858">
                  <c:v>3.9300940216494062</c:v>
                </c:pt>
                <c:pt idx="11859">
                  <c:v>3.9361356653629533</c:v>
                </c:pt>
                <c:pt idx="11860">
                  <c:v>3.9424789592284313</c:v>
                </c:pt>
                <c:pt idx="11861">
                  <c:v>3.9427101575960029</c:v>
                </c:pt>
                <c:pt idx="11862">
                  <c:v>3.941311192666324</c:v>
                </c:pt>
                <c:pt idx="11863">
                  <c:v>3.9314957439748839</c:v>
                </c:pt>
                <c:pt idx="11864">
                  <c:v>3.9350209537333121</c:v>
                </c:pt>
                <c:pt idx="11865">
                  <c:v>4.0480407748952274</c:v>
                </c:pt>
                <c:pt idx="11866">
                  <c:v>4.9757372666580659</c:v>
                </c:pt>
                <c:pt idx="11867">
                  <c:v>4.9836637323305943</c:v>
                </c:pt>
                <c:pt idx="11868">
                  <c:v>4.9907724732249026</c:v>
                </c:pt>
                <c:pt idx="11869">
                  <c:v>4.9973586370467125</c:v>
                </c:pt>
                <c:pt idx="11870">
                  <c:v>5.0038966780803706</c:v>
                </c:pt>
                <c:pt idx="11871">
                  <c:v>5.0117197746813105</c:v>
                </c:pt>
                <c:pt idx="11872">
                  <c:v>5.0194983647230229</c:v>
                </c:pt>
                <c:pt idx="11873">
                  <c:v>5.0223277243119417</c:v>
                </c:pt>
                <c:pt idx="11874">
                  <c:v>5.0252006123941602</c:v>
                </c:pt>
                <c:pt idx="11875">
                  <c:v>5.0212368472019202</c:v>
                </c:pt>
                <c:pt idx="11876">
                  <c:v>5.0193843884009945</c:v>
                </c:pt>
                <c:pt idx="11877">
                  <c:v>5.0666877598831999</c:v>
                </c:pt>
                <c:pt idx="11878">
                  <c:v>5.0651393609735331</c:v>
                </c:pt>
                <c:pt idx="11879">
                  <c:v>5.0639650602699096</c:v>
                </c:pt>
                <c:pt idx="11880">
                  <c:v>5.0624692307491843</c:v>
                </c:pt>
                <c:pt idx="11881">
                  <c:v>5.0612969958118317</c:v>
                </c:pt>
                <c:pt idx="11882">
                  <c:v>5.0670840982459762</c:v>
                </c:pt>
                <c:pt idx="11883">
                  <c:v>5.0721783607248918</c:v>
                </c:pt>
                <c:pt idx="11884">
                  <c:v>3.7418818501260329</c:v>
                </c:pt>
                <c:pt idx="11885">
                  <c:v>3.7415263300133628</c:v>
                </c:pt>
                <c:pt idx="11886">
                  <c:v>3.7412852004241102</c:v>
                </c:pt>
                <c:pt idx="11887">
                  <c:v>3.7342666285432005</c:v>
                </c:pt>
                <c:pt idx="11888">
                  <c:v>3.7361785084691079</c:v>
                </c:pt>
                <c:pt idx="11889">
                  <c:v>3.7446794944134507</c:v>
                </c:pt>
                <c:pt idx="11890">
                  <c:v>3.7434804756805806</c:v>
                </c:pt>
                <c:pt idx="11891">
                  <c:v>4.0993528792289027</c:v>
                </c:pt>
                <c:pt idx="11892">
                  <c:v>4.0990084468919648</c:v>
                </c:pt>
                <c:pt idx="11893">
                  <c:v>4.1013719857922215</c:v>
                </c:pt>
                <c:pt idx="11894">
                  <c:v>4.1012575124711574</c:v>
                </c:pt>
                <c:pt idx="11895">
                  <c:v>4.0973442383492484</c:v>
                </c:pt>
                <c:pt idx="11896">
                  <c:v>3.9821890524784269</c:v>
                </c:pt>
                <c:pt idx="11897">
                  <c:v>2.4936207288679566</c:v>
                </c:pt>
                <c:pt idx="11898">
                  <c:v>2.4935182692869686</c:v>
                </c:pt>
                <c:pt idx="11899">
                  <c:v>2.4933673801371294</c:v>
                </c:pt>
                <c:pt idx="11900">
                  <c:v>2.8250170785421851</c:v>
                </c:pt>
                <c:pt idx="11901">
                  <c:v>2.8243181672632027</c:v>
                </c:pt>
                <c:pt idx="11902">
                  <c:v>2.8155944616603814</c:v>
                </c:pt>
                <c:pt idx="11903">
                  <c:v>2.8105726721715261</c:v>
                </c:pt>
                <c:pt idx="11904">
                  <c:v>2.8112859109416641</c:v>
                </c:pt>
                <c:pt idx="11905">
                  <c:v>2.8220792650234099</c:v>
                </c:pt>
                <c:pt idx="11906">
                  <c:v>2.8204530666661407</c:v>
                </c:pt>
                <c:pt idx="11907">
                  <c:v>2.8173539857623338</c:v>
                </c:pt>
                <c:pt idx="11908">
                  <c:v>2.818479643711429</c:v>
                </c:pt>
                <c:pt idx="11909">
                  <c:v>2.8215932334978331</c:v>
                </c:pt>
                <c:pt idx="11910">
                  <c:v>2.8554088439302472</c:v>
                </c:pt>
                <c:pt idx="11911">
                  <c:v>2.8600883050511747</c:v>
                </c:pt>
                <c:pt idx="11912">
                  <c:v>2.8643728523075342</c:v>
                </c:pt>
                <c:pt idx="11913">
                  <c:v>2.8656949534832261</c:v>
                </c:pt>
                <c:pt idx="11914">
                  <c:v>2.8667732584091214</c:v>
                </c:pt>
                <c:pt idx="11915">
                  <c:v>2.8527757680450883</c:v>
                </c:pt>
                <c:pt idx="11916">
                  <c:v>2.8504147397550694</c:v>
                </c:pt>
                <c:pt idx="11917">
                  <c:v>2.8480971992780892</c:v>
                </c:pt>
                <c:pt idx="11918">
                  <c:v>2.8465539759006955</c:v>
                </c:pt>
                <c:pt idx="11919">
                  <c:v>2.8440378161052635</c:v>
                </c:pt>
                <c:pt idx="11920">
                  <c:v>2.8277659022252277</c:v>
                </c:pt>
                <c:pt idx="11921">
                  <c:v>2.8255942023607652</c:v>
                </c:pt>
                <c:pt idx="11922">
                  <c:v>2.081550392488742</c:v>
                </c:pt>
                <c:pt idx="11923">
                  <c:v>2.0845992674647382</c:v>
                </c:pt>
                <c:pt idx="11924">
                  <c:v>2.0839729169368546</c:v>
                </c:pt>
                <c:pt idx="11925">
                  <c:v>2.0979796078336972</c:v>
                </c:pt>
                <c:pt idx="11926">
                  <c:v>2.1061261171940808</c:v>
                </c:pt>
                <c:pt idx="11927">
                  <c:v>2.1060728298756293</c:v>
                </c:pt>
                <c:pt idx="11928">
                  <c:v>2.1032061711929324</c:v>
                </c:pt>
                <c:pt idx="11929">
                  <c:v>2.1006519521417988</c:v>
                </c:pt>
                <c:pt idx="11930">
                  <c:v>2.1001183848235492</c:v>
                </c:pt>
                <c:pt idx="11931">
                  <c:v>2.8221790176722314</c:v>
                </c:pt>
                <c:pt idx="11932">
                  <c:v>2.8296317408640626</c:v>
                </c:pt>
                <c:pt idx="11933">
                  <c:v>2.8375874447401168</c:v>
                </c:pt>
                <c:pt idx="11934">
                  <c:v>2.8377231009931361</c:v>
                </c:pt>
                <c:pt idx="11935">
                  <c:v>2.8374591918413792</c:v>
                </c:pt>
                <c:pt idx="11936">
                  <c:v>3.2513100477387815</c:v>
                </c:pt>
                <c:pt idx="11937">
                  <c:v>3.28820224540303</c:v>
                </c:pt>
                <c:pt idx="11938">
                  <c:v>3.2879515362175886</c:v>
                </c:pt>
                <c:pt idx="11939">
                  <c:v>3.2872620088810871</c:v>
                </c:pt>
                <c:pt idx="11940">
                  <c:v>3.2895422962143073</c:v>
                </c:pt>
                <c:pt idx="11941">
                  <c:v>3.2642013834105694</c:v>
                </c:pt>
                <c:pt idx="11942">
                  <c:v>3.2639525972764258</c:v>
                </c:pt>
                <c:pt idx="11943">
                  <c:v>3.2636904381190894</c:v>
                </c:pt>
                <c:pt idx="11944">
                  <c:v>3.753355173597464</c:v>
                </c:pt>
                <c:pt idx="11945">
                  <c:v>3.750885802837848</c:v>
                </c:pt>
                <c:pt idx="11946">
                  <c:v>3.7703194967156479</c:v>
                </c:pt>
                <c:pt idx="11947">
                  <c:v>3.7719891842433912</c:v>
                </c:pt>
                <c:pt idx="11948">
                  <c:v>3.7717861292361805</c:v>
                </c:pt>
                <c:pt idx="11949">
                  <c:v>4.2673477663218753</c:v>
                </c:pt>
                <c:pt idx="11950">
                  <c:v>4.8219668568755658</c:v>
                </c:pt>
                <c:pt idx="11951">
                  <c:v>5.4958509733370207</c:v>
                </c:pt>
                <c:pt idx="11952">
                  <c:v>5.5047162125231255</c:v>
                </c:pt>
                <c:pt idx="11953">
                  <c:v>5.5055066752931454</c:v>
                </c:pt>
                <c:pt idx="11954">
                  <c:v>5.4991683167006027</c:v>
                </c:pt>
                <c:pt idx="11955">
                  <c:v>5.5021332453337495</c:v>
                </c:pt>
                <c:pt idx="11956">
                  <c:v>5.5049751951091492</c:v>
                </c:pt>
                <c:pt idx="11957">
                  <c:v>5.5146883039837444</c:v>
                </c:pt>
                <c:pt idx="11958">
                  <c:v>5.5180599459175044</c:v>
                </c:pt>
                <c:pt idx="11959">
                  <c:v>5.5125509671674147</c:v>
                </c:pt>
                <c:pt idx="11960">
                  <c:v>5.5181710508577044</c:v>
                </c:pt>
                <c:pt idx="11961">
                  <c:v>5.5168375668482339</c:v>
                </c:pt>
                <c:pt idx="11962">
                  <c:v>5.2558838029981185</c:v>
                </c:pt>
                <c:pt idx="11963">
                  <c:v>5.5620808689443386</c:v>
                </c:pt>
                <c:pt idx="11964">
                  <c:v>5.5582172000588237</c:v>
                </c:pt>
                <c:pt idx="11965">
                  <c:v>5.5445187712322737</c:v>
                </c:pt>
                <c:pt idx="11966">
                  <c:v>5.54364139848742</c:v>
                </c:pt>
                <c:pt idx="11967">
                  <c:v>5.4351638768556718</c:v>
                </c:pt>
                <c:pt idx="11968">
                  <c:v>5.3994473612810898</c:v>
                </c:pt>
                <c:pt idx="11969">
                  <c:v>5.3976359177731412</c:v>
                </c:pt>
                <c:pt idx="11970">
                  <c:v>5.3974523708235402</c:v>
                </c:pt>
                <c:pt idx="11971">
                  <c:v>5.3816390732625061</c:v>
                </c:pt>
                <c:pt idx="11972">
                  <c:v>5.3653757920058442</c:v>
                </c:pt>
                <c:pt idx="11973">
                  <c:v>5.6447670754932684</c:v>
                </c:pt>
                <c:pt idx="11974">
                  <c:v>5.6419718120670153</c:v>
                </c:pt>
                <c:pt idx="11975">
                  <c:v>5.601605778887718</c:v>
                </c:pt>
                <c:pt idx="11976">
                  <c:v>5.6018913635629692</c:v>
                </c:pt>
                <c:pt idx="11977">
                  <c:v>5.6017817641816139</c:v>
                </c:pt>
                <c:pt idx="11978">
                  <c:v>5.6322096041485228</c:v>
                </c:pt>
                <c:pt idx="11979">
                  <c:v>5.6172302791514124</c:v>
                </c:pt>
                <c:pt idx="11980">
                  <c:v>5.3692170841490476</c:v>
                </c:pt>
                <c:pt idx="11981">
                  <c:v>4.9673178740635526</c:v>
                </c:pt>
                <c:pt idx="11982">
                  <c:v>4.1616591793354676</c:v>
                </c:pt>
                <c:pt idx="11983">
                  <c:v>4.1497500687292597</c:v>
                </c:pt>
                <c:pt idx="11984">
                  <c:v>4.1283132205049249</c:v>
                </c:pt>
                <c:pt idx="11985">
                  <c:v>4.1186831924915248</c:v>
                </c:pt>
                <c:pt idx="11986">
                  <c:v>4.212400111887332</c:v>
                </c:pt>
                <c:pt idx="11987">
                  <c:v>4.2227507675734355</c:v>
                </c:pt>
                <c:pt idx="11988">
                  <c:v>4.2243144065671157</c:v>
                </c:pt>
                <c:pt idx="11989">
                  <c:v>4.2253174652276275</c:v>
                </c:pt>
                <c:pt idx="11990">
                  <c:v>4.2349425487663499</c:v>
                </c:pt>
                <c:pt idx="11991">
                  <c:v>4.2391328557573047</c:v>
                </c:pt>
                <c:pt idx="11992">
                  <c:v>4.2414124709048515</c:v>
                </c:pt>
                <c:pt idx="11993">
                  <c:v>4.2437248873758016</c:v>
                </c:pt>
                <c:pt idx="11994">
                  <c:v>3.7282856525152925</c:v>
                </c:pt>
                <c:pt idx="11995">
                  <c:v>3.7228702411568393</c:v>
                </c:pt>
                <c:pt idx="11996">
                  <c:v>3.7351563616663652</c:v>
                </c:pt>
                <c:pt idx="11997">
                  <c:v>3.7937914020897647</c:v>
                </c:pt>
                <c:pt idx="11998">
                  <c:v>3.8058691584033792</c:v>
                </c:pt>
                <c:pt idx="11999">
                  <c:v>3.8128559764896126</c:v>
                </c:pt>
                <c:pt idx="12000">
                  <c:v>3.8111989662845387</c:v>
                </c:pt>
                <c:pt idx="12001">
                  <c:v>3.8076635784912582</c:v>
                </c:pt>
                <c:pt idx="12002">
                  <c:v>3.811242441486022</c:v>
                </c:pt>
                <c:pt idx="12003">
                  <c:v>3.8112912376030339</c:v>
                </c:pt>
                <c:pt idx="12004">
                  <c:v>3.1169174688357395</c:v>
                </c:pt>
                <c:pt idx="12005">
                  <c:v>3.109817700675372</c:v>
                </c:pt>
                <c:pt idx="12006">
                  <c:v>4.3228570591978741</c:v>
                </c:pt>
                <c:pt idx="12007">
                  <c:v>4.4309503532563799</c:v>
                </c:pt>
                <c:pt idx="12008">
                  <c:v>4.4280374136393768</c:v>
                </c:pt>
                <c:pt idx="12009">
                  <c:v>4.3093161057451042</c:v>
                </c:pt>
                <c:pt idx="12010">
                  <c:v>4.3312930271286492</c:v>
                </c:pt>
                <c:pt idx="12011">
                  <c:v>4.3358930036726502</c:v>
                </c:pt>
                <c:pt idx="12012">
                  <c:v>4.3385563557336724</c:v>
                </c:pt>
                <c:pt idx="12013">
                  <c:v>4.3389360116971574</c:v>
                </c:pt>
                <c:pt idx="12014">
                  <c:v>4.339051850354684</c:v>
                </c:pt>
                <c:pt idx="12015">
                  <c:v>4.3444949543007034</c:v>
                </c:pt>
                <c:pt idx="12016">
                  <c:v>4.3492049662753143</c:v>
                </c:pt>
                <c:pt idx="12017">
                  <c:v>4.6393769876324829</c:v>
                </c:pt>
                <c:pt idx="12018">
                  <c:v>4.6369514151011613</c:v>
                </c:pt>
                <c:pt idx="12019">
                  <c:v>4.6340975296799325</c:v>
                </c:pt>
                <c:pt idx="12020">
                  <c:v>4.6315309682983568</c:v>
                </c:pt>
                <c:pt idx="12021">
                  <c:v>4.6365969121887636</c:v>
                </c:pt>
                <c:pt idx="12022">
                  <c:v>4.6394871042045409</c:v>
                </c:pt>
                <c:pt idx="12023">
                  <c:v>4.5930353734745619</c:v>
                </c:pt>
                <c:pt idx="12024">
                  <c:v>4.5857197818373763</c:v>
                </c:pt>
                <c:pt idx="12025">
                  <c:v>4.5766624166296612</c:v>
                </c:pt>
                <c:pt idx="12026">
                  <c:v>4.5709173842459077</c:v>
                </c:pt>
                <c:pt idx="12027">
                  <c:v>4.5648392405454956</c:v>
                </c:pt>
                <c:pt idx="12028">
                  <c:v>4.5024494536636563</c:v>
                </c:pt>
                <c:pt idx="12029">
                  <c:v>4.5693509467569413</c:v>
                </c:pt>
                <c:pt idx="12030">
                  <c:v>4.5588116362032407</c:v>
                </c:pt>
                <c:pt idx="12031">
                  <c:v>4.5566043238106033</c:v>
                </c:pt>
                <c:pt idx="12032">
                  <c:v>4.5567574278335892</c:v>
                </c:pt>
                <c:pt idx="12033">
                  <c:v>4.5569610950553203</c:v>
                </c:pt>
                <c:pt idx="12034">
                  <c:v>4.5584853596021251</c:v>
                </c:pt>
                <c:pt idx="12035">
                  <c:v>4.5713206382343614</c:v>
                </c:pt>
                <c:pt idx="12036">
                  <c:v>5.0535745754554693</c:v>
                </c:pt>
                <c:pt idx="12037">
                  <c:v>3.8834474506460905</c:v>
                </c:pt>
                <c:pt idx="12038">
                  <c:v>4.1371731896020352</c:v>
                </c:pt>
                <c:pt idx="12039">
                  <c:v>4.1356233674238201</c:v>
                </c:pt>
                <c:pt idx="12040">
                  <c:v>4.1340864336232848</c:v>
                </c:pt>
                <c:pt idx="12041">
                  <c:v>4.684760608544825</c:v>
                </c:pt>
                <c:pt idx="12042">
                  <c:v>4.6792584971727802</c:v>
                </c:pt>
                <c:pt idx="12043">
                  <c:v>4.6735746477159301</c:v>
                </c:pt>
                <c:pt idx="12044">
                  <c:v>4.6718067859940007</c:v>
                </c:pt>
                <c:pt idx="12045">
                  <c:v>4.6670765422050415</c:v>
                </c:pt>
                <c:pt idx="12046">
                  <c:v>4.6582247751768371</c:v>
                </c:pt>
                <c:pt idx="12047">
                  <c:v>4.6619995180189564</c:v>
                </c:pt>
                <c:pt idx="12048">
                  <c:v>4.2114120182192103</c:v>
                </c:pt>
                <c:pt idx="12049">
                  <c:v>4.672095378181977</c:v>
                </c:pt>
                <c:pt idx="12050">
                  <c:v>4.6755584228662546</c:v>
                </c:pt>
                <c:pt idx="12051">
                  <c:v>4.6784629210228736</c:v>
                </c:pt>
                <c:pt idx="12052">
                  <c:v>4.6726819740527086</c:v>
                </c:pt>
                <c:pt idx="12053">
                  <c:v>4.6646058671343038</c:v>
                </c:pt>
                <c:pt idx="12054">
                  <c:v>4.7127894383856068</c:v>
                </c:pt>
                <c:pt idx="12055">
                  <c:v>4.6811334595613827</c:v>
                </c:pt>
                <c:pt idx="12056">
                  <c:v>4.6869417923260377</c:v>
                </c:pt>
                <c:pt idx="12057">
                  <c:v>4.6827395314965727</c:v>
                </c:pt>
                <c:pt idx="12058">
                  <c:v>4.9201299314170983</c:v>
                </c:pt>
                <c:pt idx="12059">
                  <c:v>4.9303368757161055</c:v>
                </c:pt>
                <c:pt idx="12060">
                  <c:v>4.9232080967907903</c:v>
                </c:pt>
                <c:pt idx="12061">
                  <c:v>4.9257949247257695</c:v>
                </c:pt>
                <c:pt idx="12062">
                  <c:v>4.9320377755327618</c:v>
                </c:pt>
                <c:pt idx="12063">
                  <c:v>4.938348335097662</c:v>
                </c:pt>
                <c:pt idx="12064">
                  <c:v>5.0943183641902436</c:v>
                </c:pt>
                <c:pt idx="12065">
                  <c:v>5.1023091043898914</c:v>
                </c:pt>
                <c:pt idx="12066">
                  <c:v>5.101411362587994</c:v>
                </c:pt>
                <c:pt idx="12067">
                  <c:v>4.6073377736776031</c:v>
                </c:pt>
                <c:pt idx="12068">
                  <c:v>4.5976016225358816</c:v>
                </c:pt>
                <c:pt idx="12069">
                  <c:v>4.0732370842665988</c:v>
                </c:pt>
                <c:pt idx="12070">
                  <c:v>4.0675140957649152</c:v>
                </c:pt>
                <c:pt idx="12071">
                  <c:v>4.0706311419588967</c:v>
                </c:pt>
                <c:pt idx="12072">
                  <c:v>3.5521618991818342</c:v>
                </c:pt>
                <c:pt idx="12073">
                  <c:v>3.5574188795186545</c:v>
                </c:pt>
                <c:pt idx="12074">
                  <c:v>3.5626139355323883</c:v>
                </c:pt>
                <c:pt idx="12075">
                  <c:v>3.5710435785882497</c:v>
                </c:pt>
                <c:pt idx="12076">
                  <c:v>3.5867874437922889</c:v>
                </c:pt>
                <c:pt idx="12077">
                  <c:v>3.5999349459847116</c:v>
                </c:pt>
                <c:pt idx="12078">
                  <c:v>3.6039883444777452</c:v>
                </c:pt>
                <c:pt idx="12079">
                  <c:v>3.6070384652436291</c:v>
                </c:pt>
                <c:pt idx="12080">
                  <c:v>2.9997074557686361</c:v>
                </c:pt>
                <c:pt idx="12081">
                  <c:v>2.999518372430527</c:v>
                </c:pt>
                <c:pt idx="12082">
                  <c:v>2.9956719727593071</c:v>
                </c:pt>
                <c:pt idx="12083">
                  <c:v>2.9932743023629649</c:v>
                </c:pt>
                <c:pt idx="12084">
                  <c:v>2.9903021065471012</c:v>
                </c:pt>
                <c:pt idx="12085">
                  <c:v>2.9872549575130614</c:v>
                </c:pt>
                <c:pt idx="12086">
                  <c:v>3.006665398897673</c:v>
                </c:pt>
                <c:pt idx="12087">
                  <c:v>3.0076308325526266</c:v>
                </c:pt>
                <c:pt idx="12088">
                  <c:v>3.0120494833213076</c:v>
                </c:pt>
                <c:pt idx="12089">
                  <c:v>2.7731297857400818</c:v>
                </c:pt>
                <c:pt idx="12090">
                  <c:v>2.7719343196014448</c:v>
                </c:pt>
                <c:pt idx="12091">
                  <c:v>2.7757904604435621</c:v>
                </c:pt>
                <c:pt idx="12092">
                  <c:v>3.2388664538128022</c:v>
                </c:pt>
                <c:pt idx="12093">
                  <c:v>3.2396600900514487</c:v>
                </c:pt>
                <c:pt idx="12094">
                  <c:v>3.2407778719112144</c:v>
                </c:pt>
                <c:pt idx="12095">
                  <c:v>2.5181515292636822</c:v>
                </c:pt>
                <c:pt idx="12096">
                  <c:v>2.517925826650484</c:v>
                </c:pt>
                <c:pt idx="12097">
                  <c:v>2.5176514969803985</c:v>
                </c:pt>
                <c:pt idx="12098">
                  <c:v>2.5198871773686786</c:v>
                </c:pt>
                <c:pt idx="12099">
                  <c:v>2.5234512989332951</c:v>
                </c:pt>
                <c:pt idx="12100">
                  <c:v>2.5263184243129997</c:v>
                </c:pt>
                <c:pt idx="12101">
                  <c:v>2.5264204019937639</c:v>
                </c:pt>
                <c:pt idx="12102">
                  <c:v>3.2623798842987894</c:v>
                </c:pt>
                <c:pt idx="12103">
                  <c:v>3.7523616253873122</c:v>
                </c:pt>
                <c:pt idx="12104">
                  <c:v>3.7553843269548643</c:v>
                </c:pt>
                <c:pt idx="12105">
                  <c:v>3.752475323420625</c:v>
                </c:pt>
                <c:pt idx="12106">
                  <c:v>3.7469909012064622</c:v>
                </c:pt>
                <c:pt idx="12107">
                  <c:v>3.7412824175874273</c:v>
                </c:pt>
                <c:pt idx="12108">
                  <c:v>3.739763035988191</c:v>
                </c:pt>
                <c:pt idx="12109">
                  <c:v>3.7296633824503127</c:v>
                </c:pt>
                <c:pt idx="12110">
                  <c:v>3.7216572795075615</c:v>
                </c:pt>
                <c:pt idx="12111">
                  <c:v>3.7229433904242359</c:v>
                </c:pt>
                <c:pt idx="12112">
                  <c:v>3.7214689138384842</c:v>
                </c:pt>
                <c:pt idx="12113">
                  <c:v>3.7219863076102055</c:v>
                </c:pt>
                <c:pt idx="12114">
                  <c:v>3.7342562794478273</c:v>
                </c:pt>
                <c:pt idx="12115">
                  <c:v>3.737549694249366</c:v>
                </c:pt>
                <c:pt idx="12116">
                  <c:v>3.7494138283200802</c:v>
                </c:pt>
                <c:pt idx="12117">
                  <c:v>3.7495664776105597</c:v>
                </c:pt>
                <c:pt idx="12118">
                  <c:v>3.4380651871958547</c:v>
                </c:pt>
                <c:pt idx="12119">
                  <c:v>3.4395889427930033</c:v>
                </c:pt>
                <c:pt idx="12120">
                  <c:v>3.2073772351067102</c:v>
                </c:pt>
                <c:pt idx="12121">
                  <c:v>3.2026727660803003</c:v>
                </c:pt>
                <c:pt idx="12122">
                  <c:v>3.2014598398460992</c:v>
                </c:pt>
                <c:pt idx="12123">
                  <c:v>2.8504212056902132</c:v>
                </c:pt>
                <c:pt idx="12124">
                  <c:v>2.8521513796511906</c:v>
                </c:pt>
                <c:pt idx="12125">
                  <c:v>2.8730275718392098</c:v>
                </c:pt>
                <c:pt idx="12126">
                  <c:v>2.8731863298209892</c:v>
                </c:pt>
                <c:pt idx="12127">
                  <c:v>3.3305882798627926</c:v>
                </c:pt>
                <c:pt idx="12128">
                  <c:v>3.5108847010065327</c:v>
                </c:pt>
                <c:pt idx="12129">
                  <c:v>3.5052826137424056</c:v>
                </c:pt>
                <c:pt idx="12130">
                  <c:v>3.4978522540951014</c:v>
                </c:pt>
                <c:pt idx="12131">
                  <c:v>3.4901452822520556</c:v>
                </c:pt>
                <c:pt idx="12132">
                  <c:v>3.497040159929603</c:v>
                </c:pt>
                <c:pt idx="12133">
                  <c:v>3.0807362376823688</c:v>
                </c:pt>
                <c:pt idx="12134">
                  <c:v>2.5150960465968497</c:v>
                </c:pt>
                <c:pt idx="12135">
                  <c:v>2.5177503788088167</c:v>
                </c:pt>
                <c:pt idx="12136">
                  <c:v>2.5182584660142115</c:v>
                </c:pt>
                <c:pt idx="12137">
                  <c:v>2.5211529962388521</c:v>
                </c:pt>
                <c:pt idx="12138">
                  <c:v>2.5241429006379885</c:v>
                </c:pt>
                <c:pt idx="12139">
                  <c:v>2.532277609489618</c:v>
                </c:pt>
                <c:pt idx="12140">
                  <c:v>2.5299800499691445</c:v>
                </c:pt>
                <c:pt idx="12141">
                  <c:v>2.5327875613523796</c:v>
                </c:pt>
                <c:pt idx="12142">
                  <c:v>2.5673057599463163</c:v>
                </c:pt>
                <c:pt idx="12143">
                  <c:v>2.5700937034706817</c:v>
                </c:pt>
                <c:pt idx="12144">
                  <c:v>2.57005012128299</c:v>
                </c:pt>
                <c:pt idx="12145">
                  <c:v>2.5600650514614709</c:v>
                </c:pt>
                <c:pt idx="12146">
                  <c:v>2.5692480760282157</c:v>
                </c:pt>
                <c:pt idx="12147">
                  <c:v>2.5797608886869261</c:v>
                </c:pt>
                <c:pt idx="12148">
                  <c:v>2.5788677758198113</c:v>
                </c:pt>
                <c:pt idx="12149">
                  <c:v>2.8116108091066208</c:v>
                </c:pt>
                <c:pt idx="12150">
                  <c:v>3.4853705749114909</c:v>
                </c:pt>
                <c:pt idx="12151">
                  <c:v>3.4798585662983785</c:v>
                </c:pt>
                <c:pt idx="12152">
                  <c:v>3.4868608929975271</c:v>
                </c:pt>
                <c:pt idx="12153">
                  <c:v>3.4888231108024983</c:v>
                </c:pt>
                <c:pt idx="12154">
                  <c:v>3.7014570948920187</c:v>
                </c:pt>
                <c:pt idx="12155">
                  <c:v>3.6967815966578144</c:v>
                </c:pt>
                <c:pt idx="12156">
                  <c:v>3.685562048486815</c:v>
                </c:pt>
                <c:pt idx="12157">
                  <c:v>3.6856651268986265</c:v>
                </c:pt>
                <c:pt idx="12158">
                  <c:v>3.2239710077831156</c:v>
                </c:pt>
                <c:pt idx="12159">
                  <c:v>2.9728234513860325</c:v>
                </c:pt>
                <c:pt idx="12160">
                  <c:v>3.9136652946704165</c:v>
                </c:pt>
                <c:pt idx="12161">
                  <c:v>3.9137974480380495</c:v>
                </c:pt>
                <c:pt idx="12162">
                  <c:v>3.9132101439662987</c:v>
                </c:pt>
                <c:pt idx="12163">
                  <c:v>3.8975010579527654</c:v>
                </c:pt>
                <c:pt idx="12164">
                  <c:v>3.8866189506946447</c:v>
                </c:pt>
                <c:pt idx="12165">
                  <c:v>3.8728397134745225</c:v>
                </c:pt>
                <c:pt idx="12166">
                  <c:v>3.8612267889692884</c:v>
                </c:pt>
                <c:pt idx="12167">
                  <c:v>3.8591481226798181</c:v>
                </c:pt>
                <c:pt idx="12168">
                  <c:v>3.8624619833845659</c:v>
                </c:pt>
                <c:pt idx="12169">
                  <c:v>3.8590158404550023</c:v>
                </c:pt>
                <c:pt idx="12170">
                  <c:v>4.0387107327984797</c:v>
                </c:pt>
                <c:pt idx="12171">
                  <c:v>4.0556974911462973</c:v>
                </c:pt>
                <c:pt idx="12172">
                  <c:v>4.0567808843115305</c:v>
                </c:pt>
                <c:pt idx="12173">
                  <c:v>4.0709216693570802</c:v>
                </c:pt>
                <c:pt idx="12174">
                  <c:v>4.0730813173926421</c:v>
                </c:pt>
                <c:pt idx="12175">
                  <c:v>4.0513791178201153</c:v>
                </c:pt>
                <c:pt idx="12176">
                  <c:v>4.0570243755347963</c:v>
                </c:pt>
                <c:pt idx="12177">
                  <c:v>4.0413611088609258</c:v>
                </c:pt>
                <c:pt idx="12178">
                  <c:v>4.046468036303434</c:v>
                </c:pt>
                <c:pt idx="12179">
                  <c:v>4.043872152528305</c:v>
                </c:pt>
                <c:pt idx="12180">
                  <c:v>4.039599092539703</c:v>
                </c:pt>
                <c:pt idx="12181">
                  <c:v>3.6580747814601668</c:v>
                </c:pt>
                <c:pt idx="12182">
                  <c:v>3.6661876121941512</c:v>
                </c:pt>
                <c:pt idx="12183">
                  <c:v>3.6555785180657967</c:v>
                </c:pt>
                <c:pt idx="12184">
                  <c:v>3.65104358274594</c:v>
                </c:pt>
                <c:pt idx="12185">
                  <c:v>3.4979183161122638</c:v>
                </c:pt>
                <c:pt idx="12186">
                  <c:v>3.4971071992661642</c:v>
                </c:pt>
                <c:pt idx="12187">
                  <c:v>3.4959970584771991</c:v>
                </c:pt>
                <c:pt idx="12188">
                  <c:v>3.4964366701691376</c:v>
                </c:pt>
                <c:pt idx="12189">
                  <c:v>3.4943505953042346</c:v>
                </c:pt>
                <c:pt idx="12190">
                  <c:v>3.4922476155530342</c:v>
                </c:pt>
                <c:pt idx="12191">
                  <c:v>2.2205557445937822</c:v>
                </c:pt>
                <c:pt idx="12192">
                  <c:v>2.2556197488606018</c:v>
                </c:pt>
                <c:pt idx="12193">
                  <c:v>2.2736889532828819</c:v>
                </c:pt>
                <c:pt idx="12194">
                  <c:v>3.2805484043354496</c:v>
                </c:pt>
                <c:pt idx="12195">
                  <c:v>3.2915531009012429</c:v>
                </c:pt>
                <c:pt idx="12196">
                  <c:v>3.2966970388206862</c:v>
                </c:pt>
                <c:pt idx="12197">
                  <c:v>3.5195850094080674</c:v>
                </c:pt>
                <c:pt idx="12198">
                  <c:v>3.5210024256171235</c:v>
                </c:pt>
                <c:pt idx="12199">
                  <c:v>3.5136686909266288</c:v>
                </c:pt>
                <c:pt idx="12200">
                  <c:v>3.5102276029803146</c:v>
                </c:pt>
                <c:pt idx="12201">
                  <c:v>3.2250114743452305</c:v>
                </c:pt>
                <c:pt idx="12202">
                  <c:v>3.2213341195033638</c:v>
                </c:pt>
                <c:pt idx="12203">
                  <c:v>3.2111200395724668</c:v>
                </c:pt>
                <c:pt idx="12204">
                  <c:v>3.2045872571904503</c:v>
                </c:pt>
                <c:pt idx="12205">
                  <c:v>3.2711947014050002</c:v>
                </c:pt>
                <c:pt idx="12206">
                  <c:v>3.2766659426896698</c:v>
                </c:pt>
                <c:pt idx="12207">
                  <c:v>3.2780302147036688</c:v>
                </c:pt>
                <c:pt idx="12208">
                  <c:v>3.2793714220098171</c:v>
                </c:pt>
                <c:pt idx="12209">
                  <c:v>3.2975715373581687</c:v>
                </c:pt>
                <c:pt idx="12210">
                  <c:v>3.2964230612521925</c:v>
                </c:pt>
                <c:pt idx="12211">
                  <c:v>3.2959638037278673</c:v>
                </c:pt>
                <c:pt idx="12212">
                  <c:v>3.2983424161116495</c:v>
                </c:pt>
                <c:pt idx="12213">
                  <c:v>3.9985193151597844</c:v>
                </c:pt>
                <c:pt idx="12214">
                  <c:v>4.1297515872729136</c:v>
                </c:pt>
                <c:pt idx="12215">
                  <c:v>4.128745765807885</c:v>
                </c:pt>
                <c:pt idx="12216">
                  <c:v>4.1479214728678526</c:v>
                </c:pt>
                <c:pt idx="12217">
                  <c:v>4.1488524698803824</c:v>
                </c:pt>
                <c:pt idx="12218">
                  <c:v>4.1401073806071942</c:v>
                </c:pt>
                <c:pt idx="12219">
                  <c:v>4.1394233065689114</c:v>
                </c:pt>
                <c:pt idx="12220">
                  <c:v>4.1447818634359308</c:v>
                </c:pt>
                <c:pt idx="12221">
                  <c:v>4.1503280361105856</c:v>
                </c:pt>
                <c:pt idx="12222">
                  <c:v>4.1878906886504152</c:v>
                </c:pt>
                <c:pt idx="12223">
                  <c:v>4.1752948849687925</c:v>
                </c:pt>
                <c:pt idx="12224">
                  <c:v>4.168497009950384</c:v>
                </c:pt>
                <c:pt idx="12225">
                  <c:v>3.6102997995861301</c:v>
                </c:pt>
                <c:pt idx="12226">
                  <c:v>3.9499236100581125</c:v>
                </c:pt>
                <c:pt idx="12227">
                  <c:v>3.9477392379888196</c:v>
                </c:pt>
                <c:pt idx="12228">
                  <c:v>3.7872837661851415</c:v>
                </c:pt>
                <c:pt idx="12229">
                  <c:v>3.793573626017344</c:v>
                </c:pt>
                <c:pt idx="12230">
                  <c:v>3.7906022410309292</c:v>
                </c:pt>
                <c:pt idx="12231">
                  <c:v>4.9593738453336185</c:v>
                </c:pt>
                <c:pt idx="12232">
                  <c:v>5.0622628287716838</c:v>
                </c:pt>
                <c:pt idx="12233">
                  <c:v>5.0756916766357021</c:v>
                </c:pt>
                <c:pt idx="12234">
                  <c:v>5.4467781565987918</c:v>
                </c:pt>
                <c:pt idx="12235">
                  <c:v>5.4508384764699747</c:v>
                </c:pt>
                <c:pt idx="12236">
                  <c:v>5.4359393854943514</c:v>
                </c:pt>
                <c:pt idx="12237">
                  <c:v>5.4362937928389146</c:v>
                </c:pt>
                <c:pt idx="12238">
                  <c:v>5.436542026822484</c:v>
                </c:pt>
                <c:pt idx="12239">
                  <c:v>5.4361482605718567</c:v>
                </c:pt>
                <c:pt idx="12240">
                  <c:v>5.4192062113107626</c:v>
                </c:pt>
                <c:pt idx="12241">
                  <c:v>5.4207594785289137</c:v>
                </c:pt>
                <c:pt idx="12242">
                  <c:v>5.4195271707838817</c:v>
                </c:pt>
                <c:pt idx="12243">
                  <c:v>5.4161999644662462</c:v>
                </c:pt>
                <c:pt idx="12244">
                  <c:v>4.9736019579185999</c:v>
                </c:pt>
                <c:pt idx="12245">
                  <c:v>4.8566088694724492</c:v>
                </c:pt>
                <c:pt idx="12246">
                  <c:v>4.8625322444913195</c:v>
                </c:pt>
                <c:pt idx="12247">
                  <c:v>4.8525851452082991</c:v>
                </c:pt>
                <c:pt idx="12248">
                  <c:v>4.8546511769673568</c:v>
                </c:pt>
                <c:pt idx="12249">
                  <c:v>4.8608269884716364</c:v>
                </c:pt>
                <c:pt idx="12250">
                  <c:v>4.8677108493208152</c:v>
                </c:pt>
                <c:pt idx="12251">
                  <c:v>4.8635485730099379</c:v>
                </c:pt>
                <c:pt idx="12252">
                  <c:v>4.8668577563638218</c:v>
                </c:pt>
                <c:pt idx="12253">
                  <c:v>4.8155948039921626</c:v>
                </c:pt>
                <c:pt idx="12254">
                  <c:v>4.8115814157579786</c:v>
                </c:pt>
                <c:pt idx="12255">
                  <c:v>4.8058623614824363</c:v>
                </c:pt>
                <c:pt idx="12256">
                  <c:v>4.799982553865588</c:v>
                </c:pt>
                <c:pt idx="12257">
                  <c:v>4.4655240901400468</c:v>
                </c:pt>
                <c:pt idx="12258">
                  <c:v>4.346850857880221</c:v>
                </c:pt>
                <c:pt idx="12259">
                  <c:v>4.3554564152166888</c:v>
                </c:pt>
                <c:pt idx="12260">
                  <c:v>4.1519290754824096</c:v>
                </c:pt>
                <c:pt idx="12261">
                  <c:v>4.158259764489749</c:v>
                </c:pt>
                <c:pt idx="12262">
                  <c:v>1.6388758298493797</c:v>
                </c:pt>
                <c:pt idx="12263">
                  <c:v>1.6846789259435431</c:v>
                </c:pt>
                <c:pt idx="12264">
                  <c:v>4.6467110780150431</c:v>
                </c:pt>
                <c:pt idx="12265">
                  <c:v>4.1574265879909369</c:v>
                </c:pt>
                <c:pt idx="12266">
                  <c:v>4.1515074112716235</c:v>
                </c:pt>
                <c:pt idx="12267">
                  <c:v>4.171900285855747</c:v>
                </c:pt>
                <c:pt idx="12268">
                  <c:v>4.2708372226578728</c:v>
                </c:pt>
                <c:pt idx="12269">
                  <c:v>4.2601665823706831</c:v>
                </c:pt>
                <c:pt idx="12270">
                  <c:v>4.2580572706042359</c:v>
                </c:pt>
                <c:pt idx="12271">
                  <c:v>4.2572719833953236</c:v>
                </c:pt>
                <c:pt idx="12272">
                  <c:v>4.2561357403408753</c:v>
                </c:pt>
                <c:pt idx="12273">
                  <c:v>4.2584501921053191</c:v>
                </c:pt>
                <c:pt idx="12274">
                  <c:v>4.2607497053699079</c:v>
                </c:pt>
                <c:pt idx="12275">
                  <c:v>4.2610164066804828</c:v>
                </c:pt>
                <c:pt idx="12276">
                  <c:v>4.259216160194887</c:v>
                </c:pt>
                <c:pt idx="12277">
                  <c:v>4.2608180563896045</c:v>
                </c:pt>
                <c:pt idx="12278">
                  <c:v>4.2649325959313895</c:v>
                </c:pt>
                <c:pt idx="12279">
                  <c:v>4.2651668395856088</c:v>
                </c:pt>
                <c:pt idx="12280">
                  <c:v>4.2711455343874656</c:v>
                </c:pt>
                <c:pt idx="12281">
                  <c:v>4.2765069908668103</c:v>
                </c:pt>
                <c:pt idx="12282">
                  <c:v>4.2819347043902649</c:v>
                </c:pt>
                <c:pt idx="12283">
                  <c:v>4.2810628554744685</c:v>
                </c:pt>
                <c:pt idx="12284">
                  <c:v>4.5461876707740601</c:v>
                </c:pt>
                <c:pt idx="12285">
                  <c:v>4.5411519298808063</c:v>
                </c:pt>
                <c:pt idx="12286">
                  <c:v>4.5373867374394941</c:v>
                </c:pt>
                <c:pt idx="12287">
                  <c:v>4.5338740502365766</c:v>
                </c:pt>
                <c:pt idx="12288">
                  <c:v>4.5304476525304427</c:v>
                </c:pt>
                <c:pt idx="12289">
                  <c:v>4.5528967071598974</c:v>
                </c:pt>
                <c:pt idx="12290">
                  <c:v>4.5370262370295968</c:v>
                </c:pt>
                <c:pt idx="12291">
                  <c:v>4.8548646830199367</c:v>
                </c:pt>
                <c:pt idx="12292">
                  <c:v>4.863539896421484</c:v>
                </c:pt>
                <c:pt idx="12293">
                  <c:v>4.8544542480636039</c:v>
                </c:pt>
                <c:pt idx="12294">
                  <c:v>5.1264921008330182</c:v>
                </c:pt>
                <c:pt idx="12295">
                  <c:v>3.297413366206364</c:v>
                </c:pt>
                <c:pt idx="12296">
                  <c:v>3.3091890295061832</c:v>
                </c:pt>
                <c:pt idx="12297">
                  <c:v>3.3179676799591249</c:v>
                </c:pt>
                <c:pt idx="12298">
                  <c:v>3.3181158738549312</c:v>
                </c:pt>
                <c:pt idx="12299">
                  <c:v>3.1647892770970434</c:v>
                </c:pt>
                <c:pt idx="12300">
                  <c:v>3.1694536542829654</c:v>
                </c:pt>
                <c:pt idx="12301">
                  <c:v>3.1722718233468634</c:v>
                </c:pt>
                <c:pt idx="12302">
                  <c:v>3.1822603158472651</c:v>
                </c:pt>
                <c:pt idx="12303">
                  <c:v>3.18750272017882</c:v>
                </c:pt>
                <c:pt idx="12304">
                  <c:v>3.1991292505338076</c:v>
                </c:pt>
                <c:pt idx="12305">
                  <c:v>3.1986112834791998</c:v>
                </c:pt>
                <c:pt idx="12306">
                  <c:v>3.1981332503680986</c:v>
                </c:pt>
                <c:pt idx="12307">
                  <c:v>3.1928477883140447</c:v>
                </c:pt>
                <c:pt idx="12308">
                  <c:v>4.3261140451881683</c:v>
                </c:pt>
                <c:pt idx="12309">
                  <c:v>4.3187953810818325</c:v>
                </c:pt>
                <c:pt idx="12310">
                  <c:v>4.3165363089480495</c:v>
                </c:pt>
                <c:pt idx="12311">
                  <c:v>4.310700259118466</c:v>
                </c:pt>
                <c:pt idx="12312">
                  <c:v>4.3011084380626929</c:v>
                </c:pt>
                <c:pt idx="12313">
                  <c:v>4.2966504976979181</c:v>
                </c:pt>
                <c:pt idx="12314">
                  <c:v>4.2857467091071335</c:v>
                </c:pt>
                <c:pt idx="12315">
                  <c:v>3.9984410796129937</c:v>
                </c:pt>
                <c:pt idx="12316">
                  <c:v>4.0037558564588549</c:v>
                </c:pt>
                <c:pt idx="12317">
                  <c:v>4.008685014962392</c:v>
                </c:pt>
                <c:pt idx="12318">
                  <c:v>4.0123961019743808</c:v>
                </c:pt>
                <c:pt idx="12319">
                  <c:v>4.0133749899280566</c:v>
                </c:pt>
                <c:pt idx="12320">
                  <c:v>4.0098862922211822</c:v>
                </c:pt>
                <c:pt idx="12321">
                  <c:v>4.0135866016817454</c:v>
                </c:pt>
                <c:pt idx="12322">
                  <c:v>4.0119501712939982</c:v>
                </c:pt>
                <c:pt idx="12323">
                  <c:v>4.0104374515753438</c:v>
                </c:pt>
                <c:pt idx="12324">
                  <c:v>4.0241569878054104</c:v>
                </c:pt>
                <c:pt idx="12325">
                  <c:v>3.6081416592678797</c:v>
                </c:pt>
                <c:pt idx="12326">
                  <c:v>3.60767922222333</c:v>
                </c:pt>
                <c:pt idx="12327">
                  <c:v>3.6014666278440526</c:v>
                </c:pt>
                <c:pt idx="12328">
                  <c:v>3.5992402807584041</c:v>
                </c:pt>
                <c:pt idx="12329">
                  <c:v>3.5959625296308593</c:v>
                </c:pt>
                <c:pt idx="12330">
                  <c:v>3.595942254490498</c:v>
                </c:pt>
                <c:pt idx="12331">
                  <c:v>3.5945840305248682</c:v>
                </c:pt>
                <c:pt idx="12332">
                  <c:v>3.5947087157452882</c:v>
                </c:pt>
                <c:pt idx="12333">
                  <c:v>3.5884639535066749</c:v>
                </c:pt>
                <c:pt idx="12334">
                  <c:v>3.5879012165778339</c:v>
                </c:pt>
                <c:pt idx="12335">
                  <c:v>3.5784232778501339</c:v>
                </c:pt>
                <c:pt idx="12336">
                  <c:v>3.5775067790233597</c:v>
                </c:pt>
                <c:pt idx="12337">
                  <c:v>3.5762550436945792</c:v>
                </c:pt>
                <c:pt idx="12338">
                  <c:v>3.579593958033835</c:v>
                </c:pt>
                <c:pt idx="12339">
                  <c:v>1.2360700053586358</c:v>
                </c:pt>
                <c:pt idx="12340">
                  <c:v>1.2459366292272254</c:v>
                </c:pt>
                <c:pt idx="12341">
                  <c:v>1.2431466293266611</c:v>
                </c:pt>
                <c:pt idx="12342">
                  <c:v>1.242934784229607</c:v>
                </c:pt>
                <c:pt idx="12343">
                  <c:v>1.200484683207955</c:v>
                </c:pt>
                <c:pt idx="12344">
                  <c:v>1.1109789786898407</c:v>
                </c:pt>
                <c:pt idx="12345">
                  <c:v>1.0230196289738454</c:v>
                </c:pt>
                <c:pt idx="12346">
                  <c:v>1.022954164992645</c:v>
                </c:pt>
                <c:pt idx="12347">
                  <c:v>1.0228848013332552</c:v>
                </c:pt>
                <c:pt idx="12348">
                  <c:v>1.0229036477919442</c:v>
                </c:pt>
                <c:pt idx="12349">
                  <c:v>1.0241619021909811</c:v>
                </c:pt>
                <c:pt idx="12350">
                  <c:v>1.026765070368503</c:v>
                </c:pt>
                <c:pt idx="12351">
                  <c:v>1.0272796149737431</c:v>
                </c:pt>
                <c:pt idx="12352">
                  <c:v>1.0272515270717864</c:v>
                </c:pt>
                <c:pt idx="12353">
                  <c:v>1.0304286723192708</c:v>
                </c:pt>
                <c:pt idx="12354">
                  <c:v>1.0460017737053442</c:v>
                </c:pt>
                <c:pt idx="12355">
                  <c:v>1.045906936451364</c:v>
                </c:pt>
                <c:pt idx="12356">
                  <c:v>1.0461736385486782</c:v>
                </c:pt>
                <c:pt idx="12357">
                  <c:v>1.0478618194267069</c:v>
                </c:pt>
                <c:pt idx="12358">
                  <c:v>1.0480751055332507</c:v>
                </c:pt>
                <c:pt idx="12359">
                  <c:v>1.0481426184091851</c:v>
                </c:pt>
                <c:pt idx="12360">
                  <c:v>1.0483409054535211</c:v>
                </c:pt>
                <c:pt idx="12361">
                  <c:v>1.0485603841864328</c:v>
                </c:pt>
                <c:pt idx="12362">
                  <c:v>1.0491542212856553</c:v>
                </c:pt>
                <c:pt idx="12363">
                  <c:v>1.0492148604316227</c:v>
                </c:pt>
                <c:pt idx="12364">
                  <c:v>1.0331536378378781</c:v>
                </c:pt>
                <c:pt idx="12365">
                  <c:v>1.0332657614876117</c:v>
                </c:pt>
                <c:pt idx="12366">
                  <c:v>1.0357481554508676</c:v>
                </c:pt>
                <c:pt idx="12367">
                  <c:v>1.029540307932741</c:v>
                </c:pt>
                <c:pt idx="12368">
                  <c:v>1.0213564959461545</c:v>
                </c:pt>
                <c:pt idx="12369">
                  <c:v>1.0088604667984939</c:v>
                </c:pt>
                <c:pt idx="12370">
                  <c:v>0.98595399288944197</c:v>
                </c:pt>
                <c:pt idx="12371">
                  <c:v>0.9432156859424714</c:v>
                </c:pt>
                <c:pt idx="12372">
                  <c:v>0.94002175705895819</c:v>
                </c:pt>
                <c:pt idx="12373">
                  <c:v>0.93563600847300987</c:v>
                </c:pt>
                <c:pt idx="12374">
                  <c:v>0.93556410066783058</c:v>
                </c:pt>
                <c:pt idx="12375">
                  <c:v>0.93475156402580861</c:v>
                </c:pt>
                <c:pt idx="12376">
                  <c:v>0.93426015155881659</c:v>
                </c:pt>
                <c:pt idx="12377">
                  <c:v>0.9345463134012173</c:v>
                </c:pt>
                <c:pt idx="12378">
                  <c:v>0.9346799048636949</c:v>
                </c:pt>
                <c:pt idx="12379">
                  <c:v>1.0247079014889067</c:v>
                </c:pt>
                <c:pt idx="12380">
                  <c:v>1.0627322556875716</c:v>
                </c:pt>
                <c:pt idx="12381">
                  <c:v>1.0767888464116628</c:v>
                </c:pt>
                <c:pt idx="12382">
                  <c:v>1.1889011905700217</c:v>
                </c:pt>
                <c:pt idx="12383">
                  <c:v>1.2434582700333163</c:v>
                </c:pt>
                <c:pt idx="12384">
                  <c:v>1.2431093428544555</c:v>
                </c:pt>
                <c:pt idx="12385">
                  <c:v>1.2328682532378901</c:v>
                </c:pt>
                <c:pt idx="12386">
                  <c:v>1.233218548760098</c:v>
                </c:pt>
                <c:pt idx="12387">
                  <c:v>1.2343919810592359</c:v>
                </c:pt>
                <c:pt idx="12388">
                  <c:v>1.2391438297693393</c:v>
                </c:pt>
                <c:pt idx="12389">
                  <c:v>1.2410851551183348</c:v>
                </c:pt>
                <c:pt idx="12390">
                  <c:v>1.2456464596052681</c:v>
                </c:pt>
                <c:pt idx="12391">
                  <c:v>1.2473740599980059</c:v>
                </c:pt>
                <c:pt idx="12392">
                  <c:v>1.2461125160240543</c:v>
                </c:pt>
                <c:pt idx="12393">
                  <c:v>1.2476907739224765</c:v>
                </c:pt>
                <c:pt idx="12394">
                  <c:v>1.2494099596352877</c:v>
                </c:pt>
                <c:pt idx="12395">
                  <c:v>1.2467673668228407</c:v>
                </c:pt>
                <c:pt idx="12396">
                  <c:v>1.2551198917170123</c:v>
                </c:pt>
                <c:pt idx="12397">
                  <c:v>1.262970381262899</c:v>
                </c:pt>
                <c:pt idx="12398">
                  <c:v>1.2713132868173342</c:v>
                </c:pt>
                <c:pt idx="12399">
                  <c:v>1.2714220467941217</c:v>
                </c:pt>
                <c:pt idx="12400">
                  <c:v>1.265650777862189</c:v>
                </c:pt>
                <c:pt idx="12401">
                  <c:v>1.2655597694756624</c:v>
                </c:pt>
                <c:pt idx="12402">
                  <c:v>1.2652468507717236</c:v>
                </c:pt>
                <c:pt idx="12403">
                  <c:v>1.2644968995678787</c:v>
                </c:pt>
                <c:pt idx="12404">
                  <c:v>1.2635585149449233</c:v>
                </c:pt>
                <c:pt idx="12405">
                  <c:v>1.2660521780317329</c:v>
                </c:pt>
                <c:pt idx="12406">
                  <c:v>1.2684257343489815</c:v>
                </c:pt>
                <c:pt idx="12407">
                  <c:v>1.2706334060022824</c:v>
                </c:pt>
                <c:pt idx="12408">
                  <c:v>1.2730483992672799</c:v>
                </c:pt>
                <c:pt idx="12409">
                  <c:v>1.2750887000804152</c:v>
                </c:pt>
                <c:pt idx="12410">
                  <c:v>1.253945210031576</c:v>
                </c:pt>
                <c:pt idx="12411">
                  <c:v>1.2386623179112024</c:v>
                </c:pt>
                <c:pt idx="12412">
                  <c:v>1.2249550913026259</c:v>
                </c:pt>
                <c:pt idx="12413">
                  <c:v>1.1585047267134065</c:v>
                </c:pt>
                <c:pt idx="12414">
                  <c:v>1.0957858531413538</c:v>
                </c:pt>
                <c:pt idx="12415">
                  <c:v>1.0987031050036142</c:v>
                </c:pt>
                <c:pt idx="12416">
                  <c:v>2.4887683257396915</c:v>
                </c:pt>
                <c:pt idx="12417">
                  <c:v>2.4907286985272035</c:v>
                </c:pt>
                <c:pt idx="12418">
                  <c:v>2.4935762237939612</c:v>
                </c:pt>
                <c:pt idx="12419">
                  <c:v>2.493095579107103</c:v>
                </c:pt>
                <c:pt idx="12420">
                  <c:v>3.1101494441312867</c:v>
                </c:pt>
                <c:pt idx="12421">
                  <c:v>3.1228302852529151</c:v>
                </c:pt>
                <c:pt idx="12422">
                  <c:v>4.0298598716606406</c:v>
                </c:pt>
                <c:pt idx="12423">
                  <c:v>4.0296468697759851</c:v>
                </c:pt>
                <c:pt idx="12424">
                  <c:v>4.0260572096974867</c:v>
                </c:pt>
                <c:pt idx="12425">
                  <c:v>4.0226413543708839</c:v>
                </c:pt>
                <c:pt idx="12426">
                  <c:v>4.0301954272262748</c:v>
                </c:pt>
                <c:pt idx="12427">
                  <c:v>4.0219565689539909</c:v>
                </c:pt>
                <c:pt idx="12428">
                  <c:v>4.0263202723172844</c:v>
                </c:pt>
                <c:pt idx="12429">
                  <c:v>4.0296205566964867</c:v>
                </c:pt>
                <c:pt idx="12430">
                  <c:v>4.0261733069318577</c:v>
                </c:pt>
                <c:pt idx="12431">
                  <c:v>4.0228524605571767</c:v>
                </c:pt>
                <c:pt idx="12432">
                  <c:v>4.0234155669860847</c:v>
                </c:pt>
                <c:pt idx="12433">
                  <c:v>4.0461522803718779</c:v>
                </c:pt>
                <c:pt idx="12434">
                  <c:v>4.4707650496435249</c:v>
                </c:pt>
                <c:pt idx="12435">
                  <c:v>4.4721435164297958</c:v>
                </c:pt>
                <c:pt idx="12436">
                  <c:v>4.4764158188053038</c:v>
                </c:pt>
                <c:pt idx="12437">
                  <c:v>4.7806581285639442</c:v>
                </c:pt>
                <c:pt idx="12438">
                  <c:v>4.7806816624606832</c:v>
                </c:pt>
                <c:pt idx="12439">
                  <c:v>4.7805693289409952</c:v>
                </c:pt>
                <c:pt idx="12440">
                  <c:v>4.7693061282020119</c:v>
                </c:pt>
                <c:pt idx="12441">
                  <c:v>4.7578287550890721</c:v>
                </c:pt>
                <c:pt idx="12442">
                  <c:v>5.0799639964258265</c:v>
                </c:pt>
                <c:pt idx="12443">
                  <c:v>5.0770398210084862</c:v>
                </c:pt>
                <c:pt idx="12444">
                  <c:v>5.2816619415171004</c:v>
                </c:pt>
                <c:pt idx="12445">
                  <c:v>5.2920183296828469</c:v>
                </c:pt>
                <c:pt idx="12446">
                  <c:v>5.3022511077431211</c:v>
                </c:pt>
                <c:pt idx="12447">
                  <c:v>5.1725290607574204</c:v>
                </c:pt>
                <c:pt idx="12448">
                  <c:v>5.1557485771510212</c:v>
                </c:pt>
                <c:pt idx="12449">
                  <c:v>5.1341216721727294</c:v>
                </c:pt>
                <c:pt idx="12450">
                  <c:v>5.1293975816034605</c:v>
                </c:pt>
                <c:pt idx="12451">
                  <c:v>4.9714008700967165</c:v>
                </c:pt>
                <c:pt idx="12452">
                  <c:v>4.9858206470901179</c:v>
                </c:pt>
                <c:pt idx="12453">
                  <c:v>4.4658274837624763</c:v>
                </c:pt>
                <c:pt idx="12454">
                  <c:v>4.4789345571475341</c:v>
                </c:pt>
                <c:pt idx="12455">
                  <c:v>4.4847918207894715</c:v>
                </c:pt>
                <c:pt idx="12456">
                  <c:v>4.4906844677536615</c:v>
                </c:pt>
                <c:pt idx="12457">
                  <c:v>4.4845967364689194</c:v>
                </c:pt>
                <c:pt idx="12458">
                  <c:v>4.4819114829808502</c:v>
                </c:pt>
                <c:pt idx="12459">
                  <c:v>4.8886166271377434</c:v>
                </c:pt>
                <c:pt idx="12460">
                  <c:v>4.8898438066034959</c:v>
                </c:pt>
                <c:pt idx="12461">
                  <c:v>4.8961355932596149</c:v>
                </c:pt>
                <c:pt idx="12462">
                  <c:v>4.9021925708003238</c:v>
                </c:pt>
                <c:pt idx="12463">
                  <c:v>4.8989879838377295</c:v>
                </c:pt>
                <c:pt idx="12464">
                  <c:v>4.8994212662692771</c:v>
                </c:pt>
                <c:pt idx="12465">
                  <c:v>4.5558081354142361</c:v>
                </c:pt>
                <c:pt idx="12466">
                  <c:v>4.5592793017909869</c:v>
                </c:pt>
                <c:pt idx="12467">
                  <c:v>4.5589884564099465</c:v>
                </c:pt>
                <c:pt idx="12468">
                  <c:v>4.1938089928656961</c:v>
                </c:pt>
                <c:pt idx="12469">
                  <c:v>4.1921466914485634</c:v>
                </c:pt>
                <c:pt idx="12470">
                  <c:v>4.1903584979545041</c:v>
                </c:pt>
                <c:pt idx="12471">
                  <c:v>4.1957246559279557</c:v>
                </c:pt>
                <c:pt idx="12472">
                  <c:v>4.2005163153014013</c:v>
                </c:pt>
                <c:pt idx="12473">
                  <c:v>3.6102482394451636</c:v>
                </c:pt>
                <c:pt idx="12474">
                  <c:v>3.6084933047145151</c:v>
                </c:pt>
                <c:pt idx="12475">
                  <c:v>2.9843738265699242</c:v>
                </c:pt>
                <c:pt idx="12476">
                  <c:v>2.9775697157521606</c:v>
                </c:pt>
                <c:pt idx="12477">
                  <c:v>2.970461387583387</c:v>
                </c:pt>
                <c:pt idx="12478">
                  <c:v>2.9663492149551285</c:v>
                </c:pt>
                <c:pt idx="12479">
                  <c:v>2.9641057873263486</c:v>
                </c:pt>
                <c:pt idx="12480">
                  <c:v>2.9587843531170082</c:v>
                </c:pt>
                <c:pt idx="12481">
                  <c:v>2.9550436118452827</c:v>
                </c:pt>
                <c:pt idx="12482">
                  <c:v>2.9592390004486342</c:v>
                </c:pt>
                <c:pt idx="12483">
                  <c:v>2.9632283746229438</c:v>
                </c:pt>
                <c:pt idx="12484">
                  <c:v>3.1047888483124573</c:v>
                </c:pt>
                <c:pt idx="12485">
                  <c:v>3.0970983319550753</c:v>
                </c:pt>
                <c:pt idx="12486">
                  <c:v>3.0926284185225197</c:v>
                </c:pt>
                <c:pt idx="12487">
                  <c:v>3.087784516252249</c:v>
                </c:pt>
                <c:pt idx="12488">
                  <c:v>3.0876036624052277</c:v>
                </c:pt>
                <c:pt idx="12489">
                  <c:v>3.0891237902892703</c:v>
                </c:pt>
                <c:pt idx="12490">
                  <c:v>1.3732846322631354</c:v>
                </c:pt>
                <c:pt idx="12491">
                  <c:v>1.3935586484203437</c:v>
                </c:pt>
                <c:pt idx="12492">
                  <c:v>1.4109930208513317</c:v>
                </c:pt>
                <c:pt idx="12493">
                  <c:v>1.4280354310727312</c:v>
                </c:pt>
                <c:pt idx="12494">
                  <c:v>1.4438713521987923</c:v>
                </c:pt>
                <c:pt idx="12495">
                  <c:v>1.4434501802246453</c:v>
                </c:pt>
                <c:pt idx="12496">
                  <c:v>1.4412634097659718</c:v>
                </c:pt>
                <c:pt idx="12497">
                  <c:v>2.4804121837541153</c:v>
                </c:pt>
                <c:pt idx="12498">
                  <c:v>3.007009718755318</c:v>
                </c:pt>
                <c:pt idx="12499">
                  <c:v>3.0111969416875883</c:v>
                </c:pt>
                <c:pt idx="12500">
                  <c:v>3.0153380688272442</c:v>
                </c:pt>
                <c:pt idx="12501">
                  <c:v>3.0179720236549832</c:v>
                </c:pt>
                <c:pt idx="12502">
                  <c:v>3.0229957146062296</c:v>
                </c:pt>
                <c:pt idx="12503">
                  <c:v>3.2738362010642184</c:v>
                </c:pt>
                <c:pt idx="12504">
                  <c:v>3.2728362316364148</c:v>
                </c:pt>
                <c:pt idx="12505">
                  <c:v>3.2704547193580122</c:v>
                </c:pt>
                <c:pt idx="12506">
                  <c:v>4.7907842832730658</c:v>
                </c:pt>
                <c:pt idx="12507">
                  <c:v>4.7907382963463991</c:v>
                </c:pt>
                <c:pt idx="12508">
                  <c:v>4.7953777330222209</c:v>
                </c:pt>
                <c:pt idx="12509">
                  <c:v>4.8035360639421789</c:v>
                </c:pt>
                <c:pt idx="12510">
                  <c:v>4.719807860459861</c:v>
                </c:pt>
                <c:pt idx="12511">
                  <c:v>4.7235949842118874</c:v>
                </c:pt>
                <c:pt idx="12512">
                  <c:v>4.7273953568476879</c:v>
                </c:pt>
                <c:pt idx="12513">
                  <c:v>4.7230061827161745</c:v>
                </c:pt>
                <c:pt idx="12514">
                  <c:v>4.7193671379233058</c:v>
                </c:pt>
                <c:pt idx="12515">
                  <c:v>5.009204111816687</c:v>
                </c:pt>
                <c:pt idx="12516">
                  <c:v>5.0232141448874259</c:v>
                </c:pt>
                <c:pt idx="12517">
                  <c:v>5.0282608518569036</c:v>
                </c:pt>
                <c:pt idx="12518">
                  <c:v>5.0497506659912981</c:v>
                </c:pt>
                <c:pt idx="12519">
                  <c:v>5.0464016298293837</c:v>
                </c:pt>
                <c:pt idx="12520">
                  <c:v>5.3741109962289624</c:v>
                </c:pt>
                <c:pt idx="12521">
                  <c:v>5.3580517586928806</c:v>
                </c:pt>
                <c:pt idx="12522">
                  <c:v>5.3364756469701717</c:v>
                </c:pt>
                <c:pt idx="12523">
                  <c:v>5.3255083662984672</c:v>
                </c:pt>
                <c:pt idx="12524">
                  <c:v>5.3137675472775516</c:v>
                </c:pt>
                <c:pt idx="12525">
                  <c:v>5.307011724185597</c:v>
                </c:pt>
                <c:pt idx="12526">
                  <c:v>5.3554395199121041</c:v>
                </c:pt>
                <c:pt idx="12527">
                  <c:v>5.3446364968197466</c:v>
                </c:pt>
                <c:pt idx="12528">
                  <c:v>5.2205053889634083</c:v>
                </c:pt>
                <c:pt idx="12529">
                  <c:v>5.4559487265008348</c:v>
                </c:pt>
                <c:pt idx="12530">
                  <c:v>5.4481178644198565</c:v>
                </c:pt>
                <c:pt idx="12531">
                  <c:v>5.4397864298363237</c:v>
                </c:pt>
                <c:pt idx="12532">
                  <c:v>5.4225414223294388</c:v>
                </c:pt>
                <c:pt idx="12533">
                  <c:v>5.4021848601234899</c:v>
                </c:pt>
                <c:pt idx="12534">
                  <c:v>5.3483177754709574</c:v>
                </c:pt>
                <c:pt idx="12535">
                  <c:v>5.3564591109918132</c:v>
                </c:pt>
                <c:pt idx="12536">
                  <c:v>5.369775398399331</c:v>
                </c:pt>
                <c:pt idx="12537">
                  <c:v>4.3105035780645498</c:v>
                </c:pt>
                <c:pt idx="12538">
                  <c:v>4.3099290158437027</c:v>
                </c:pt>
                <c:pt idx="12539">
                  <c:v>4.3041731396055072</c:v>
                </c:pt>
                <c:pt idx="12540">
                  <c:v>4.2851480769241288</c:v>
                </c:pt>
                <c:pt idx="12541">
                  <c:v>4.3545626833700908</c:v>
                </c:pt>
                <c:pt idx="12542">
                  <c:v>4.3654633525945368</c:v>
                </c:pt>
                <c:pt idx="12543">
                  <c:v>4.3699363955270663</c:v>
                </c:pt>
                <c:pt idx="12544">
                  <c:v>4.3571820008726068</c:v>
                </c:pt>
                <c:pt idx="12545">
                  <c:v>4.3610174376584787</c:v>
                </c:pt>
                <c:pt idx="12546">
                  <c:v>3.8003206825358005</c:v>
                </c:pt>
                <c:pt idx="12547">
                  <c:v>3.7851295448418494</c:v>
                </c:pt>
                <c:pt idx="12548">
                  <c:v>3.7879628979984883</c:v>
                </c:pt>
                <c:pt idx="12549">
                  <c:v>3.7873252268999846</c:v>
                </c:pt>
                <c:pt idx="12550">
                  <c:v>3.7960159067733534</c:v>
                </c:pt>
                <c:pt idx="12551">
                  <c:v>3.0863243333398747</c:v>
                </c:pt>
                <c:pt idx="12552">
                  <c:v>3.0475969798345606</c:v>
                </c:pt>
                <c:pt idx="12553">
                  <c:v>3.5043718425628083</c:v>
                </c:pt>
                <c:pt idx="12554">
                  <c:v>3.5101015178084145</c:v>
                </c:pt>
                <c:pt idx="12555">
                  <c:v>3.5094390511506988</c:v>
                </c:pt>
                <c:pt idx="12556">
                  <c:v>3.5069365172545703</c:v>
                </c:pt>
                <c:pt idx="12557">
                  <c:v>3.4598112048952245</c:v>
                </c:pt>
                <c:pt idx="12558">
                  <c:v>3.4647249073884834</c:v>
                </c:pt>
                <c:pt idx="12559">
                  <c:v>3.4754770241490349</c:v>
                </c:pt>
                <c:pt idx="12560">
                  <c:v>2.8063865543789626</c:v>
                </c:pt>
                <c:pt idx="12561">
                  <c:v>2.8127583052955769</c:v>
                </c:pt>
                <c:pt idx="12562">
                  <c:v>2.8188938246113997</c:v>
                </c:pt>
                <c:pt idx="12563">
                  <c:v>2.8178105252596182</c:v>
                </c:pt>
                <c:pt idx="12564">
                  <c:v>2.8169294302620735</c:v>
                </c:pt>
                <c:pt idx="12565">
                  <c:v>2.8147138609454192</c:v>
                </c:pt>
                <c:pt idx="12566">
                  <c:v>2.8117645027507292</c:v>
                </c:pt>
                <c:pt idx="12567">
                  <c:v>2.8044938039612504</c:v>
                </c:pt>
                <c:pt idx="12568">
                  <c:v>2.7989675786402382</c:v>
                </c:pt>
                <c:pt idx="12569">
                  <c:v>2.8016256022907928</c:v>
                </c:pt>
                <c:pt idx="12570">
                  <c:v>2.8230631550489331</c:v>
                </c:pt>
                <c:pt idx="12571">
                  <c:v>2.8264534537794175</c:v>
                </c:pt>
                <c:pt idx="12572">
                  <c:v>2.8293024646512359</c:v>
                </c:pt>
                <c:pt idx="12573">
                  <c:v>2.8170087078856367</c:v>
                </c:pt>
                <c:pt idx="12574">
                  <c:v>2.8112541992995466</c:v>
                </c:pt>
                <c:pt idx="12575">
                  <c:v>2.8117561316932291</c:v>
                </c:pt>
                <c:pt idx="12576">
                  <c:v>2.7972509696544212</c:v>
                </c:pt>
                <c:pt idx="12577">
                  <c:v>2.7961036293105455</c:v>
                </c:pt>
                <c:pt idx="12578">
                  <c:v>2.7959410879028432</c:v>
                </c:pt>
                <c:pt idx="12579">
                  <c:v>2.7949301787639227</c:v>
                </c:pt>
                <c:pt idx="12580">
                  <c:v>2.7973324485292017</c:v>
                </c:pt>
                <c:pt idx="12581">
                  <c:v>2.7987757112464431</c:v>
                </c:pt>
                <c:pt idx="12582">
                  <c:v>2.7973965007272894</c:v>
                </c:pt>
                <c:pt idx="12583">
                  <c:v>2.837624113751942</c:v>
                </c:pt>
                <c:pt idx="12584">
                  <c:v>2.0778009892049472</c:v>
                </c:pt>
                <c:pt idx="12585">
                  <c:v>2.1039871561602217</c:v>
                </c:pt>
                <c:pt idx="12586">
                  <c:v>2.1055648416377704</c:v>
                </c:pt>
                <c:pt idx="12587">
                  <c:v>2.1061436156110416</c:v>
                </c:pt>
                <c:pt idx="12588">
                  <c:v>2.1074811255803074</c:v>
                </c:pt>
                <c:pt idx="12589">
                  <c:v>2.1396402224401458</c:v>
                </c:pt>
                <c:pt idx="12590">
                  <c:v>2.1367204344923065</c:v>
                </c:pt>
                <c:pt idx="12591">
                  <c:v>1.4156537817613464</c:v>
                </c:pt>
                <c:pt idx="12592">
                  <c:v>1.41154115211655</c:v>
                </c:pt>
                <c:pt idx="12593">
                  <c:v>1.406734767449469</c:v>
                </c:pt>
                <c:pt idx="12594">
                  <c:v>1.4022434143707436</c:v>
                </c:pt>
                <c:pt idx="12595">
                  <c:v>1.3965263317894403</c:v>
                </c:pt>
                <c:pt idx="12596">
                  <c:v>1.3781782763693422</c:v>
                </c:pt>
                <c:pt idx="12597">
                  <c:v>1.3564227313501986</c:v>
                </c:pt>
                <c:pt idx="12598">
                  <c:v>1.3328542857752719</c:v>
                </c:pt>
                <c:pt idx="12599">
                  <c:v>1.3344839193126863</c:v>
                </c:pt>
                <c:pt idx="12600">
                  <c:v>1.9283694397783269</c:v>
                </c:pt>
                <c:pt idx="12601">
                  <c:v>1.9092785392686358</c:v>
                </c:pt>
                <c:pt idx="12602">
                  <c:v>1.9101046559903401</c:v>
                </c:pt>
                <c:pt idx="12603">
                  <c:v>1.9068576701864706</c:v>
                </c:pt>
                <c:pt idx="12604">
                  <c:v>1.9076002460426369</c:v>
                </c:pt>
                <c:pt idx="12605">
                  <c:v>1.9084342962165453</c:v>
                </c:pt>
                <c:pt idx="12606">
                  <c:v>1.9084246994618983</c:v>
                </c:pt>
                <c:pt idx="12607">
                  <c:v>1.907698050321561</c:v>
                </c:pt>
                <c:pt idx="12608">
                  <c:v>1.9069849685262803</c:v>
                </c:pt>
                <c:pt idx="12609">
                  <c:v>1.9120173926911859</c:v>
                </c:pt>
                <c:pt idx="12610">
                  <c:v>1.916768718525685</c:v>
                </c:pt>
                <c:pt idx="12611">
                  <c:v>1.9145947782835813</c:v>
                </c:pt>
                <c:pt idx="12612">
                  <c:v>1.9139205003020168</c:v>
                </c:pt>
                <c:pt idx="12613">
                  <c:v>1.9181182155837815</c:v>
                </c:pt>
                <c:pt idx="12614">
                  <c:v>1.9385579764911338</c:v>
                </c:pt>
                <c:pt idx="12615">
                  <c:v>2.4645437591880466</c:v>
                </c:pt>
                <c:pt idx="12616">
                  <c:v>2.4458380006317872</c:v>
                </c:pt>
                <c:pt idx="12617">
                  <c:v>2.4439119304738863</c:v>
                </c:pt>
                <c:pt idx="12618">
                  <c:v>2.4425216533424225</c:v>
                </c:pt>
                <c:pt idx="12619">
                  <c:v>2.4412382803335939</c:v>
                </c:pt>
                <c:pt idx="12620">
                  <c:v>2.4777697872222113</c:v>
                </c:pt>
                <c:pt idx="12621">
                  <c:v>2.4799967949537276</c:v>
                </c:pt>
                <c:pt idx="12622">
                  <c:v>2.4820026419455106</c:v>
                </c:pt>
                <c:pt idx="12623">
                  <c:v>2.483986785193697</c:v>
                </c:pt>
                <c:pt idx="12624">
                  <c:v>2.4821546479943351</c:v>
                </c:pt>
                <c:pt idx="12625">
                  <c:v>2.4854476988883456</c:v>
                </c:pt>
                <c:pt idx="12626">
                  <c:v>2.4878030782669933</c:v>
                </c:pt>
                <c:pt idx="12627">
                  <c:v>2.5118419299724097</c:v>
                </c:pt>
                <c:pt idx="12628">
                  <c:v>2.5166005067310433</c:v>
                </c:pt>
                <c:pt idx="12629">
                  <c:v>2.5211347574304606</c:v>
                </c:pt>
                <c:pt idx="12630">
                  <c:v>2.5225920567854958</c:v>
                </c:pt>
                <c:pt idx="12631">
                  <c:v>2.2345397730823899</c:v>
                </c:pt>
                <c:pt idx="12632">
                  <c:v>2.2367341464283559</c:v>
                </c:pt>
                <c:pt idx="12633">
                  <c:v>2.2441045669629247</c:v>
                </c:pt>
                <c:pt idx="12634">
                  <c:v>2.3006189440488587</c:v>
                </c:pt>
                <c:pt idx="12635">
                  <c:v>2.3133384261654282</c:v>
                </c:pt>
                <c:pt idx="12636">
                  <c:v>2.319237179536028</c:v>
                </c:pt>
                <c:pt idx="12637">
                  <c:v>2.3266775333354675</c:v>
                </c:pt>
                <c:pt idx="12638">
                  <c:v>2.3336190449125525</c:v>
                </c:pt>
                <c:pt idx="12639">
                  <c:v>2.3389350347226787</c:v>
                </c:pt>
                <c:pt idx="12640">
                  <c:v>2.7364993683514443</c:v>
                </c:pt>
                <c:pt idx="12641">
                  <c:v>2.742558290804336</c:v>
                </c:pt>
                <c:pt idx="12642">
                  <c:v>2.7368228408894311</c:v>
                </c:pt>
                <c:pt idx="12643">
                  <c:v>2.7332372701217729</c:v>
                </c:pt>
                <c:pt idx="12644">
                  <c:v>2.7319051050805068</c:v>
                </c:pt>
                <c:pt idx="12645">
                  <c:v>2.725584021889722</c:v>
                </c:pt>
                <c:pt idx="12646">
                  <c:v>2.8610904952935603</c:v>
                </c:pt>
                <c:pt idx="12647">
                  <c:v>2.8615308647901996</c:v>
                </c:pt>
                <c:pt idx="12648">
                  <c:v>2.8623503426138841</c:v>
                </c:pt>
                <c:pt idx="12649">
                  <c:v>2.8667102931098016</c:v>
                </c:pt>
                <c:pt idx="12650">
                  <c:v>2.8661196903945618</c:v>
                </c:pt>
                <c:pt idx="12651">
                  <c:v>2.8371148297915365</c:v>
                </c:pt>
                <c:pt idx="12652">
                  <c:v>2.8393408423194013</c:v>
                </c:pt>
                <c:pt idx="12653">
                  <c:v>2.8414574764397016</c:v>
                </c:pt>
                <c:pt idx="12654">
                  <c:v>2.8437302331826135</c:v>
                </c:pt>
                <c:pt idx="12655">
                  <c:v>2.8468945633992742</c:v>
                </c:pt>
                <c:pt idx="12656">
                  <c:v>2.8459955945048412</c:v>
                </c:pt>
                <c:pt idx="12657">
                  <c:v>2.8443040312189654</c:v>
                </c:pt>
                <c:pt idx="12658">
                  <c:v>2.8463173180214834</c:v>
                </c:pt>
                <c:pt idx="12659">
                  <c:v>2.8301979357097338</c:v>
                </c:pt>
                <c:pt idx="12660">
                  <c:v>2.7865417428332098</c:v>
                </c:pt>
                <c:pt idx="12661">
                  <c:v>2.8529877111005608</c:v>
                </c:pt>
                <c:pt idx="12662">
                  <c:v>2.8518262239394003</c:v>
                </c:pt>
                <c:pt idx="12663">
                  <c:v>2.8537896655526884</c:v>
                </c:pt>
                <c:pt idx="12664">
                  <c:v>2.8499895420947179</c:v>
                </c:pt>
                <c:pt idx="12665">
                  <c:v>2.7531323616064256</c:v>
                </c:pt>
                <c:pt idx="12666">
                  <c:v>2.7447604675122461</c:v>
                </c:pt>
                <c:pt idx="12667">
                  <c:v>2.7438428164248294</c:v>
                </c:pt>
                <c:pt idx="12668">
                  <c:v>2.7452597503521936</c:v>
                </c:pt>
                <c:pt idx="12669">
                  <c:v>3.2030470107202311</c:v>
                </c:pt>
                <c:pt idx="12670">
                  <c:v>3.1951818463119563</c:v>
                </c:pt>
                <c:pt idx="12671">
                  <c:v>2.9453991971782956</c:v>
                </c:pt>
                <c:pt idx="12672">
                  <c:v>2.9384023772100383</c:v>
                </c:pt>
                <c:pt idx="12673">
                  <c:v>2.9343790216029588</c:v>
                </c:pt>
                <c:pt idx="12674">
                  <c:v>2.9322463561035472</c:v>
                </c:pt>
                <c:pt idx="12675">
                  <c:v>2.939763780316329</c:v>
                </c:pt>
                <c:pt idx="12676">
                  <c:v>2.938241874936109</c:v>
                </c:pt>
                <c:pt idx="12677">
                  <c:v>2.4660682958437583</c:v>
                </c:pt>
                <c:pt idx="12678">
                  <c:v>2.4669101101360758</c:v>
                </c:pt>
                <c:pt idx="12679">
                  <c:v>2.479286340721611</c:v>
                </c:pt>
                <c:pt idx="12680">
                  <c:v>2.4753299729401474</c:v>
                </c:pt>
                <c:pt idx="12681">
                  <c:v>2.4756109523250034</c:v>
                </c:pt>
                <c:pt idx="12682">
                  <c:v>2.4692984629639749</c:v>
                </c:pt>
                <c:pt idx="12683">
                  <c:v>2.4672747187009243</c:v>
                </c:pt>
                <c:pt idx="12684">
                  <c:v>2.466246886124245</c:v>
                </c:pt>
                <c:pt idx="12685">
                  <c:v>2.4651348015452088</c:v>
                </c:pt>
                <c:pt idx="12686">
                  <c:v>2.7790258350478663</c:v>
                </c:pt>
                <c:pt idx="12687">
                  <c:v>2.7755689156009851</c:v>
                </c:pt>
                <c:pt idx="12688">
                  <c:v>2.7741912639591462</c:v>
                </c:pt>
                <c:pt idx="12689">
                  <c:v>3.3683814316042135</c:v>
                </c:pt>
                <c:pt idx="12690">
                  <c:v>3.3741715096386216</c:v>
                </c:pt>
                <c:pt idx="12691">
                  <c:v>3.4485371252427175</c:v>
                </c:pt>
                <c:pt idx="12692">
                  <c:v>3.418412759237996</c:v>
                </c:pt>
                <c:pt idx="12693">
                  <c:v>3.4121365766717173</c:v>
                </c:pt>
                <c:pt idx="12694">
                  <c:v>3.404898825153686</c:v>
                </c:pt>
                <c:pt idx="12695">
                  <c:v>3.395921436306228</c:v>
                </c:pt>
                <c:pt idx="12696">
                  <c:v>3.3865551450212736</c:v>
                </c:pt>
                <c:pt idx="12697">
                  <c:v>3.3781475580411886</c:v>
                </c:pt>
                <c:pt idx="12698">
                  <c:v>3.3692336605705959</c:v>
                </c:pt>
                <c:pt idx="12699">
                  <c:v>3.3574546787449924</c:v>
                </c:pt>
                <c:pt idx="12700">
                  <c:v>2.9534492802785972</c:v>
                </c:pt>
                <c:pt idx="12701">
                  <c:v>2.9564550808882792</c:v>
                </c:pt>
                <c:pt idx="12702">
                  <c:v>2.9672205807099679</c:v>
                </c:pt>
                <c:pt idx="12703">
                  <c:v>2.962233189745453</c:v>
                </c:pt>
                <c:pt idx="12704">
                  <c:v>3.0081277788687029</c:v>
                </c:pt>
                <c:pt idx="12705">
                  <c:v>3.8201507507721448</c:v>
                </c:pt>
                <c:pt idx="12706">
                  <c:v>3.8270511165968144</c:v>
                </c:pt>
                <c:pt idx="12707">
                  <c:v>3.8465857020941985</c:v>
                </c:pt>
                <c:pt idx="12708">
                  <c:v>3.8469244504294142</c:v>
                </c:pt>
                <c:pt idx="12709">
                  <c:v>4.0912433418778278</c:v>
                </c:pt>
                <c:pt idx="12710">
                  <c:v>4.1002665945526537</c:v>
                </c:pt>
                <c:pt idx="12711">
                  <c:v>4.1108939608776236</c:v>
                </c:pt>
                <c:pt idx="12712">
                  <c:v>4.113175383191102</c:v>
                </c:pt>
                <c:pt idx="12713">
                  <c:v>4.1207018022432695</c:v>
                </c:pt>
                <c:pt idx="12714">
                  <c:v>4.1201312716029221</c:v>
                </c:pt>
                <c:pt idx="12715">
                  <c:v>4.1055221679291236</c:v>
                </c:pt>
                <c:pt idx="12716">
                  <c:v>4.1042092306948597</c:v>
                </c:pt>
                <c:pt idx="12717">
                  <c:v>3.9533433462640857</c:v>
                </c:pt>
                <c:pt idx="12718">
                  <c:v>3.9475608653985503</c:v>
                </c:pt>
                <c:pt idx="12719">
                  <c:v>3.9464566655526809</c:v>
                </c:pt>
                <c:pt idx="12720">
                  <c:v>3.48426815268262</c:v>
                </c:pt>
                <c:pt idx="12721">
                  <c:v>3.4799530730123922</c:v>
                </c:pt>
                <c:pt idx="12722">
                  <c:v>3.4672825918508403</c:v>
                </c:pt>
                <c:pt idx="12723">
                  <c:v>3.4622504276165311</c:v>
                </c:pt>
                <c:pt idx="12724">
                  <c:v>3.9628047176144925</c:v>
                </c:pt>
                <c:pt idx="12725">
                  <c:v>3.9668987130561604</c:v>
                </c:pt>
                <c:pt idx="12726">
                  <c:v>3.9684327039386651</c:v>
                </c:pt>
                <c:pt idx="12727">
                  <c:v>3.9847178047742844</c:v>
                </c:pt>
                <c:pt idx="12728">
                  <c:v>3.9929584443858426</c:v>
                </c:pt>
                <c:pt idx="12729">
                  <c:v>4.0084932843921779</c:v>
                </c:pt>
                <c:pt idx="12730">
                  <c:v>3.9940822865293191</c:v>
                </c:pt>
                <c:pt idx="12731">
                  <c:v>3.9924376136660462</c:v>
                </c:pt>
                <c:pt idx="12732">
                  <c:v>3.989833769735498</c:v>
                </c:pt>
                <c:pt idx="12733">
                  <c:v>4.4856067502261077</c:v>
                </c:pt>
                <c:pt idx="12734">
                  <c:v>4.5008533831564828</c:v>
                </c:pt>
                <c:pt idx="12735">
                  <c:v>4.4754479717117714</c:v>
                </c:pt>
                <c:pt idx="12736">
                  <c:v>3.9193360073083556</c:v>
                </c:pt>
                <c:pt idx="12737">
                  <c:v>3.9210832174594596</c:v>
                </c:pt>
                <c:pt idx="12738">
                  <c:v>3.8926996596583114</c:v>
                </c:pt>
                <c:pt idx="12739">
                  <c:v>3.8983975724605635</c:v>
                </c:pt>
                <c:pt idx="12740">
                  <c:v>3.6391471795463661</c:v>
                </c:pt>
                <c:pt idx="12741">
                  <c:v>3.6315295764393323</c:v>
                </c:pt>
                <c:pt idx="12742">
                  <c:v>3.6237111822864954</c:v>
                </c:pt>
                <c:pt idx="12743">
                  <c:v>3.6237374268455875</c:v>
                </c:pt>
                <c:pt idx="12744">
                  <c:v>3.6193376851432362</c:v>
                </c:pt>
                <c:pt idx="12745">
                  <c:v>3.6083376255097006</c:v>
                </c:pt>
                <c:pt idx="12746">
                  <c:v>3.6034160908887531</c:v>
                </c:pt>
                <c:pt idx="12747">
                  <c:v>4.3665715117436683</c:v>
                </c:pt>
                <c:pt idx="12748">
                  <c:v>4.3747476951175459</c:v>
                </c:pt>
                <c:pt idx="12749">
                  <c:v>4.3828700969354326</c:v>
                </c:pt>
                <c:pt idx="12750">
                  <c:v>5.6871069154095411</c:v>
                </c:pt>
                <c:pt idx="12751">
                  <c:v>5.692956713722622</c:v>
                </c:pt>
                <c:pt idx="12752">
                  <c:v>5.6932597264060485</c:v>
                </c:pt>
                <c:pt idx="12753">
                  <c:v>5.6990036764619836</c:v>
                </c:pt>
                <c:pt idx="12754">
                  <c:v>5.7061856468265857</c:v>
                </c:pt>
                <c:pt idx="12755">
                  <c:v>5.4739029296821506</c:v>
                </c:pt>
                <c:pt idx="12756">
                  <c:v>5.4671288157944549</c:v>
                </c:pt>
                <c:pt idx="12757">
                  <c:v>5.4654351187455159</c:v>
                </c:pt>
                <c:pt idx="12758">
                  <c:v>5.4494550416540388</c:v>
                </c:pt>
                <c:pt idx="12759">
                  <c:v>5.6583275132753261</c:v>
                </c:pt>
                <c:pt idx="12760">
                  <c:v>5.6704127794320893</c:v>
                </c:pt>
                <c:pt idx="12761">
                  <c:v>5.6921072074542467</c:v>
                </c:pt>
                <c:pt idx="12762">
                  <c:v>5.6904141553465557</c:v>
                </c:pt>
                <c:pt idx="12763">
                  <c:v>5.6923422998187405</c:v>
                </c:pt>
                <c:pt idx="12764">
                  <c:v>5.33849465541401</c:v>
                </c:pt>
                <c:pt idx="12765">
                  <c:v>5.3387869493013582</c:v>
                </c:pt>
                <c:pt idx="12766">
                  <c:v>5.3289385843361554</c:v>
                </c:pt>
                <c:pt idx="12767">
                  <c:v>5.3335207160623428</c:v>
                </c:pt>
                <c:pt idx="12768">
                  <c:v>5.336634212640555</c:v>
                </c:pt>
                <c:pt idx="12769">
                  <c:v>5.3430827913895449</c:v>
                </c:pt>
                <c:pt idx="12770">
                  <c:v>5.3491457633486217</c:v>
                </c:pt>
                <c:pt idx="12771">
                  <c:v>5.3617981648924049</c:v>
                </c:pt>
                <c:pt idx="12772">
                  <c:v>5.3669397718078677</c:v>
                </c:pt>
                <c:pt idx="12773">
                  <c:v>5.3720129688418039</c:v>
                </c:pt>
                <c:pt idx="12774">
                  <c:v>5.3650068487353222</c:v>
                </c:pt>
                <c:pt idx="12775">
                  <c:v>5.3552513499910326</c:v>
                </c:pt>
                <c:pt idx="12776">
                  <c:v>5.3680331446693783</c:v>
                </c:pt>
                <c:pt idx="12777">
                  <c:v>5.3793896010877322</c:v>
                </c:pt>
                <c:pt idx="12778">
                  <c:v>4.8106191335816835</c:v>
                </c:pt>
                <c:pt idx="12779">
                  <c:v>4.8135336174446035</c:v>
                </c:pt>
                <c:pt idx="12780">
                  <c:v>5.0313400306695488</c:v>
                </c:pt>
                <c:pt idx="12781">
                  <c:v>3.9627556696307962</c:v>
                </c:pt>
                <c:pt idx="12782">
                  <c:v>3.9557130054970697</c:v>
                </c:pt>
                <c:pt idx="12783">
                  <c:v>3.9485422802926178</c:v>
                </c:pt>
                <c:pt idx="12784">
                  <c:v>3.9406973791596682</c:v>
                </c:pt>
                <c:pt idx="12785">
                  <c:v>3.9315612864009077</c:v>
                </c:pt>
                <c:pt idx="12786">
                  <c:v>3.9279422902913046</c:v>
                </c:pt>
                <c:pt idx="12787">
                  <c:v>3.9211968405861102</c:v>
                </c:pt>
                <c:pt idx="12788">
                  <c:v>3.9257833118448731</c:v>
                </c:pt>
                <c:pt idx="12789">
                  <c:v>3.9303115024955448</c:v>
                </c:pt>
                <c:pt idx="12790">
                  <c:v>3.4807435962378173</c:v>
                </c:pt>
                <c:pt idx="12791">
                  <c:v>3.4885287759813104</c:v>
                </c:pt>
                <c:pt idx="12792">
                  <c:v>3.4861118783091927</c:v>
                </c:pt>
                <c:pt idx="12793">
                  <c:v>3.5011926679806282</c:v>
                </c:pt>
                <c:pt idx="12794">
                  <c:v>3.5021554515798505</c:v>
                </c:pt>
                <c:pt idx="12795">
                  <c:v>3.5043532060608746</c:v>
                </c:pt>
                <c:pt idx="12796">
                  <c:v>3.4935415110256738</c:v>
                </c:pt>
                <c:pt idx="12797">
                  <c:v>3.5016508696784432</c:v>
                </c:pt>
                <c:pt idx="12798">
                  <c:v>3.5098677962302638</c:v>
                </c:pt>
                <c:pt idx="12799">
                  <c:v>3.5169107871071073</c:v>
                </c:pt>
                <c:pt idx="12800">
                  <c:v>3.516403995390442</c:v>
                </c:pt>
                <c:pt idx="12801">
                  <c:v>3.5376395867214918</c:v>
                </c:pt>
                <c:pt idx="12802">
                  <c:v>3.537210297947861</c:v>
                </c:pt>
                <c:pt idx="12803">
                  <c:v>3.5338722146983859</c:v>
                </c:pt>
                <c:pt idx="12804">
                  <c:v>3.5293536254393323</c:v>
                </c:pt>
                <c:pt idx="12805">
                  <c:v>3.5381963389901951</c:v>
                </c:pt>
                <c:pt idx="12806">
                  <c:v>3.5474241254569678</c:v>
                </c:pt>
                <c:pt idx="12807">
                  <c:v>3.5467701024815219</c:v>
                </c:pt>
                <c:pt idx="12808">
                  <c:v>3.5472947470689062</c:v>
                </c:pt>
                <c:pt idx="12809">
                  <c:v>3.5513080708210363</c:v>
                </c:pt>
                <c:pt idx="12810">
                  <c:v>3.5546163986067092</c:v>
                </c:pt>
                <c:pt idx="12811">
                  <c:v>3.1184705944351769</c:v>
                </c:pt>
                <c:pt idx="12812">
                  <c:v>1.5139992967334259</c:v>
                </c:pt>
                <c:pt idx="12813">
                  <c:v>1.519264980452002</c:v>
                </c:pt>
                <c:pt idx="12814">
                  <c:v>1.4908080485054755</c:v>
                </c:pt>
                <c:pt idx="12815">
                  <c:v>1.4734681858602938</c:v>
                </c:pt>
                <c:pt idx="12816">
                  <c:v>1.4664267790188157</c:v>
                </c:pt>
                <c:pt idx="12817">
                  <c:v>1.5118433853839228</c:v>
                </c:pt>
                <c:pt idx="12818">
                  <c:v>1.4745027899860359</c:v>
                </c:pt>
                <c:pt idx="12819">
                  <c:v>1.4742437318754684</c:v>
                </c:pt>
                <c:pt idx="12820">
                  <c:v>1.4868775770698535</c:v>
                </c:pt>
                <c:pt idx="12821">
                  <c:v>2.6217547912131103</c:v>
                </c:pt>
                <c:pt idx="12822">
                  <c:v>2.6191946486739019</c:v>
                </c:pt>
                <c:pt idx="12823">
                  <c:v>2.6171254874493246</c:v>
                </c:pt>
                <c:pt idx="12824">
                  <c:v>2.6080547939904197</c:v>
                </c:pt>
                <c:pt idx="12825">
                  <c:v>2.6084095492574884</c:v>
                </c:pt>
                <c:pt idx="12826">
                  <c:v>2.6091572338319606</c:v>
                </c:pt>
                <c:pt idx="12827">
                  <c:v>2.6009795625884777</c:v>
                </c:pt>
                <c:pt idx="12828">
                  <c:v>2.5981444683501227</c:v>
                </c:pt>
                <c:pt idx="12829">
                  <c:v>3.1686735590623116</c:v>
                </c:pt>
                <c:pt idx="12830">
                  <c:v>3.1641548552131451</c:v>
                </c:pt>
                <c:pt idx="12831">
                  <c:v>3.1596983018905571</c:v>
                </c:pt>
                <c:pt idx="12832">
                  <c:v>3.1512270232788446</c:v>
                </c:pt>
                <c:pt idx="12833">
                  <c:v>3.1523371031659351</c:v>
                </c:pt>
                <c:pt idx="12834">
                  <c:v>3.1519106246663391</c:v>
                </c:pt>
                <c:pt idx="12835">
                  <c:v>3.1516760599953106</c:v>
                </c:pt>
                <c:pt idx="12836">
                  <c:v>3.1485531347183793</c:v>
                </c:pt>
                <c:pt idx="12837">
                  <c:v>3.1452182297150193</c:v>
                </c:pt>
                <c:pt idx="12838">
                  <c:v>3.1455333801184948</c:v>
                </c:pt>
                <c:pt idx="12839">
                  <c:v>3.1448936423228244</c:v>
                </c:pt>
                <c:pt idx="12840">
                  <c:v>3.1379991357908099</c:v>
                </c:pt>
                <c:pt idx="12841">
                  <c:v>3.1307837204356153</c:v>
                </c:pt>
                <c:pt idx="12842">
                  <c:v>3.1248339540606085</c:v>
                </c:pt>
                <c:pt idx="12843">
                  <c:v>3.0928621893579851</c:v>
                </c:pt>
                <c:pt idx="12844">
                  <c:v>3.0869660776891261</c:v>
                </c:pt>
                <c:pt idx="12845">
                  <c:v>3.0876984370976643</c:v>
                </c:pt>
                <c:pt idx="12846">
                  <c:v>3.0863779130625186</c:v>
                </c:pt>
                <c:pt idx="12847">
                  <c:v>3.0892038679118676</c:v>
                </c:pt>
                <c:pt idx="12848">
                  <c:v>3.0434704637697485</c:v>
                </c:pt>
                <c:pt idx="12849">
                  <c:v>3.0497188857099959</c:v>
                </c:pt>
                <c:pt idx="12850">
                  <c:v>3.0491769034369058</c:v>
                </c:pt>
                <c:pt idx="12851">
                  <c:v>3.0374829685288969</c:v>
                </c:pt>
                <c:pt idx="12852">
                  <c:v>2.4091052758916378</c:v>
                </c:pt>
                <c:pt idx="12853">
                  <c:v>2.4068578668805083</c:v>
                </c:pt>
                <c:pt idx="12854">
                  <c:v>2.4088696011479911</c:v>
                </c:pt>
                <c:pt idx="12855">
                  <c:v>2.4124902001775581</c:v>
                </c:pt>
                <c:pt idx="12856">
                  <c:v>2.4149190093478232</c:v>
                </c:pt>
                <c:pt idx="12857">
                  <c:v>2.4169708162129933</c:v>
                </c:pt>
                <c:pt idx="12858">
                  <c:v>2.4212297962496336</c:v>
                </c:pt>
                <c:pt idx="12859">
                  <c:v>2.4206792801314272</c:v>
                </c:pt>
                <c:pt idx="12860">
                  <c:v>1.1274908994492108</c:v>
                </c:pt>
                <c:pt idx="12861">
                  <c:v>1.1265671613607657</c:v>
                </c:pt>
                <c:pt idx="12862">
                  <c:v>1.1257506586062753</c:v>
                </c:pt>
                <c:pt idx="12863">
                  <c:v>1.124954518453952</c:v>
                </c:pt>
                <c:pt idx="12864">
                  <c:v>1.1129316001114602</c:v>
                </c:pt>
                <c:pt idx="12865">
                  <c:v>1.113263971712644</c:v>
                </c:pt>
                <c:pt idx="12866">
                  <c:v>1.1134266616244695</c:v>
                </c:pt>
                <c:pt idx="12867">
                  <c:v>1.1131834639226548</c:v>
                </c:pt>
                <c:pt idx="12868">
                  <c:v>1.1118062199684355</c:v>
                </c:pt>
                <c:pt idx="12869">
                  <c:v>1.1010022344476278</c:v>
                </c:pt>
                <c:pt idx="12870">
                  <c:v>1.0911387850751795</c:v>
                </c:pt>
                <c:pt idx="12871">
                  <c:v>1.0750364250199265</c:v>
                </c:pt>
                <c:pt idx="12872">
                  <c:v>1.0582480748286358</c:v>
                </c:pt>
                <c:pt idx="12873">
                  <c:v>1.0970936429500264</c:v>
                </c:pt>
                <c:pt idx="12874">
                  <c:v>1.1202642330942207</c:v>
                </c:pt>
                <c:pt idx="12875">
                  <c:v>1.1256470425081604</c:v>
                </c:pt>
                <c:pt idx="12876">
                  <c:v>1.2472112853953041</c:v>
                </c:pt>
                <c:pt idx="12877">
                  <c:v>1.2576506542905741</c:v>
                </c:pt>
                <c:pt idx="12878">
                  <c:v>1.2710577262395575</c:v>
                </c:pt>
                <c:pt idx="12879">
                  <c:v>1.2921060541124549</c:v>
                </c:pt>
                <c:pt idx="12880">
                  <c:v>1.2836344520948424</c:v>
                </c:pt>
                <c:pt idx="12881">
                  <c:v>1.3395338208933905</c:v>
                </c:pt>
                <c:pt idx="12882">
                  <c:v>1.3822770223465848</c:v>
                </c:pt>
                <c:pt idx="12883">
                  <c:v>1.3943505757577266</c:v>
                </c:pt>
                <c:pt idx="12884">
                  <c:v>1.4357917431376772</c:v>
                </c:pt>
                <c:pt idx="12885">
                  <c:v>1.457711689626314</c:v>
                </c:pt>
                <c:pt idx="12886">
                  <c:v>1.4523930340524402</c:v>
                </c:pt>
                <c:pt idx="12887">
                  <c:v>1.4488398202272887</c:v>
                </c:pt>
                <c:pt idx="12888">
                  <c:v>1.4458116512299488</c:v>
                </c:pt>
                <c:pt idx="12889">
                  <c:v>1.4483775598795643</c:v>
                </c:pt>
                <c:pt idx="12890">
                  <c:v>1.4547600813972656</c:v>
                </c:pt>
                <c:pt idx="12891">
                  <c:v>1.454571093663152</c:v>
                </c:pt>
                <c:pt idx="12892">
                  <c:v>1.4545406160370609</c:v>
                </c:pt>
                <c:pt idx="12893">
                  <c:v>1.4546210058656155</c:v>
                </c:pt>
                <c:pt idx="12894">
                  <c:v>1.4809262489808348</c:v>
                </c:pt>
                <c:pt idx="12895">
                  <c:v>1.4824405904911049</c:v>
                </c:pt>
                <c:pt idx="12896">
                  <c:v>1.4839301019165312</c:v>
                </c:pt>
                <c:pt idx="12897">
                  <c:v>1.4841018909393509</c:v>
                </c:pt>
                <c:pt idx="12898">
                  <c:v>1.4859355217540182</c:v>
                </c:pt>
                <c:pt idx="12899">
                  <c:v>2.9736726451555597</c:v>
                </c:pt>
                <c:pt idx="12900">
                  <c:v>2.9736240679130934</c:v>
                </c:pt>
                <c:pt idx="12901">
                  <c:v>3.011001132225724</c:v>
                </c:pt>
                <c:pt idx="12902">
                  <c:v>3.0128263766058145</c:v>
                </c:pt>
                <c:pt idx="12903">
                  <c:v>3.0104001992823859</c:v>
                </c:pt>
                <c:pt idx="12904">
                  <c:v>2.9971376593731209</c:v>
                </c:pt>
                <c:pt idx="12905">
                  <c:v>3.2266994540253853</c:v>
                </c:pt>
                <c:pt idx="12906">
                  <c:v>3.2354221306196291</c:v>
                </c:pt>
                <c:pt idx="12907">
                  <c:v>3.2328356152950128</c:v>
                </c:pt>
                <c:pt idx="12908">
                  <c:v>3.2197349254440875</c:v>
                </c:pt>
                <c:pt idx="12909">
                  <c:v>3.2100561447666101</c:v>
                </c:pt>
                <c:pt idx="12910">
                  <c:v>3.7105791085392643</c:v>
                </c:pt>
                <c:pt idx="12911">
                  <c:v>3.7036747976404532</c:v>
                </c:pt>
                <c:pt idx="12912">
                  <c:v>3.7044919392372186</c:v>
                </c:pt>
                <c:pt idx="12913">
                  <c:v>3.7054043030499253</c:v>
                </c:pt>
                <c:pt idx="12914">
                  <c:v>3.691700291128174</c:v>
                </c:pt>
                <c:pt idx="12915">
                  <c:v>3.6970634120508428</c:v>
                </c:pt>
                <c:pt idx="12916">
                  <c:v>3.7047083156053637</c:v>
                </c:pt>
                <c:pt idx="12917">
                  <c:v>3.707452233517297</c:v>
                </c:pt>
                <c:pt idx="12918">
                  <c:v>3.710077109428827</c:v>
                </c:pt>
                <c:pt idx="12919">
                  <c:v>4.2565227838530255</c:v>
                </c:pt>
                <c:pt idx="12920">
                  <c:v>4.6810728018929382</c:v>
                </c:pt>
                <c:pt idx="12921">
                  <c:v>4.6725030101389962</c:v>
                </c:pt>
                <c:pt idx="12922">
                  <c:v>4.6686101836705554</c:v>
                </c:pt>
                <c:pt idx="12923">
                  <c:v>4.6573608391408383</c:v>
                </c:pt>
                <c:pt idx="12924">
                  <c:v>4.6457105554912257</c:v>
                </c:pt>
                <c:pt idx="12925">
                  <c:v>4.6664510696294794</c:v>
                </c:pt>
                <c:pt idx="12926">
                  <c:v>4.6676258539920692</c:v>
                </c:pt>
                <c:pt idx="12927">
                  <c:v>4.6375888353884669</c:v>
                </c:pt>
                <c:pt idx="12928">
                  <c:v>4.6310436115761329</c:v>
                </c:pt>
                <c:pt idx="12929">
                  <c:v>4.6197041337058504</c:v>
                </c:pt>
                <c:pt idx="12930">
                  <c:v>4.1955270161785823</c:v>
                </c:pt>
                <c:pt idx="12931">
                  <c:v>4.6474164216215437</c:v>
                </c:pt>
                <c:pt idx="12932">
                  <c:v>4.5974137068910501</c:v>
                </c:pt>
                <c:pt idx="12933">
                  <c:v>4.6751273017264392</c:v>
                </c:pt>
                <c:pt idx="12934">
                  <c:v>4.6803800306938976</c:v>
                </c:pt>
                <c:pt idx="12935">
                  <c:v>4.6842237630094932</c:v>
                </c:pt>
                <c:pt idx="12936">
                  <c:v>4.6105322254679519</c:v>
                </c:pt>
                <c:pt idx="12937">
                  <c:v>4.6203828509779719</c:v>
                </c:pt>
                <c:pt idx="12938">
                  <c:v>4.6169693120328734</c:v>
                </c:pt>
                <c:pt idx="12939">
                  <c:v>4.6090158415348537</c:v>
                </c:pt>
                <c:pt idx="12940">
                  <c:v>4.6151416985210352</c:v>
                </c:pt>
                <c:pt idx="12941">
                  <c:v>4.2964047645682957</c:v>
                </c:pt>
                <c:pt idx="12942">
                  <c:v>4.3011135022158182</c:v>
                </c:pt>
                <c:pt idx="12943">
                  <c:v>4.3081724649424338</c:v>
                </c:pt>
                <c:pt idx="12944">
                  <c:v>4.3105014164205109</c:v>
                </c:pt>
                <c:pt idx="12945">
                  <c:v>4.3099763772237321</c:v>
                </c:pt>
                <c:pt idx="12946">
                  <c:v>4.3095800427233364</c:v>
                </c:pt>
                <c:pt idx="12947">
                  <c:v>4.3010678939056834</c:v>
                </c:pt>
                <c:pt idx="12948">
                  <c:v>4.7508004383020577</c:v>
                </c:pt>
                <c:pt idx="12949">
                  <c:v>4.750491423160061</c:v>
                </c:pt>
                <c:pt idx="12950">
                  <c:v>4.3232519066780837</c:v>
                </c:pt>
                <c:pt idx="12951">
                  <c:v>3.7776444839644081</c:v>
                </c:pt>
                <c:pt idx="12952">
                  <c:v>3.777778273434067</c:v>
                </c:pt>
                <c:pt idx="12953">
                  <c:v>3.7782587445326636</c:v>
                </c:pt>
                <c:pt idx="12954">
                  <c:v>3.7812220068944411</c:v>
                </c:pt>
                <c:pt idx="12955">
                  <c:v>3.7851087248477167</c:v>
                </c:pt>
                <c:pt idx="12956">
                  <c:v>3.7780678706388744</c:v>
                </c:pt>
                <c:pt idx="12957">
                  <c:v>3.7762982969104852</c:v>
                </c:pt>
                <c:pt idx="12958">
                  <c:v>3.8073793383213843</c:v>
                </c:pt>
                <c:pt idx="12959">
                  <c:v>4.4750569597765475</c:v>
                </c:pt>
                <c:pt idx="12960">
                  <c:v>4.4797373183037124</c:v>
                </c:pt>
                <c:pt idx="12961">
                  <c:v>4.482835323278259</c:v>
                </c:pt>
                <c:pt idx="12962">
                  <c:v>3.927385554804216</c:v>
                </c:pt>
                <c:pt idx="12963">
                  <c:v>3.9249292986416253</c:v>
                </c:pt>
                <c:pt idx="12964">
                  <c:v>3.8471741387643017</c:v>
                </c:pt>
                <c:pt idx="12965">
                  <c:v>3.8446364490077576</c:v>
                </c:pt>
                <c:pt idx="12966">
                  <c:v>3.8426254745469306</c:v>
                </c:pt>
                <c:pt idx="12967">
                  <c:v>3.8542440942830125</c:v>
                </c:pt>
                <c:pt idx="12968">
                  <c:v>3.8554245305810673</c:v>
                </c:pt>
                <c:pt idx="12969">
                  <c:v>3.8568373017842656</c:v>
                </c:pt>
                <c:pt idx="12970">
                  <c:v>3.855974363571899</c:v>
                </c:pt>
                <c:pt idx="12971">
                  <c:v>3.8475970561032331</c:v>
                </c:pt>
                <c:pt idx="12972">
                  <c:v>3.8487893143680498</c:v>
                </c:pt>
                <c:pt idx="12973">
                  <c:v>3.8524951316819358</c:v>
                </c:pt>
                <c:pt idx="12974">
                  <c:v>3.8539028257236354</c:v>
                </c:pt>
                <c:pt idx="12975">
                  <c:v>3.9819009003772772</c:v>
                </c:pt>
                <c:pt idx="12976">
                  <c:v>3.9905217068221828</c:v>
                </c:pt>
                <c:pt idx="12977">
                  <c:v>3.9886738104430801</c:v>
                </c:pt>
                <c:pt idx="12978">
                  <c:v>3.9983026525048464</c:v>
                </c:pt>
                <c:pt idx="12979">
                  <c:v>3.2926294745361036</c:v>
                </c:pt>
                <c:pt idx="12980">
                  <c:v>3.2957382402724775</c:v>
                </c:pt>
                <c:pt idx="12981">
                  <c:v>3.3868849027668495</c:v>
                </c:pt>
                <c:pt idx="12982">
                  <c:v>3.4024809089680899</c:v>
                </c:pt>
                <c:pt idx="12983">
                  <c:v>3.4053949120986795</c:v>
                </c:pt>
                <c:pt idx="12984">
                  <c:v>3.4061526760571605</c:v>
                </c:pt>
                <c:pt idx="12985">
                  <c:v>3.4106027021705967</c:v>
                </c:pt>
                <c:pt idx="12986">
                  <c:v>3.4190832916375036</c:v>
                </c:pt>
                <c:pt idx="12987">
                  <c:v>3.4209076119740778</c:v>
                </c:pt>
                <c:pt idx="12988">
                  <c:v>4.1344456943624905</c:v>
                </c:pt>
                <c:pt idx="12989">
                  <c:v>4.142339374644342</c:v>
                </c:pt>
                <c:pt idx="12990">
                  <c:v>3.2412004101220617</c:v>
                </c:pt>
                <c:pt idx="12991">
                  <c:v>3.2405442910185136</c:v>
                </c:pt>
                <c:pt idx="12992">
                  <c:v>3.2404818642061453</c:v>
                </c:pt>
                <c:pt idx="12993">
                  <c:v>3.2408236707522078</c:v>
                </c:pt>
                <c:pt idx="12994">
                  <c:v>3.2459967202965401</c:v>
                </c:pt>
                <c:pt idx="12995">
                  <c:v>3.250550099347584</c:v>
                </c:pt>
                <c:pt idx="12996">
                  <c:v>3.2513874904858904</c:v>
                </c:pt>
                <c:pt idx="12997">
                  <c:v>3.2526406096099185</c:v>
                </c:pt>
                <c:pt idx="12998">
                  <c:v>3.2427634722281606</c:v>
                </c:pt>
                <c:pt idx="12999">
                  <c:v>3.2440482689425032</c:v>
                </c:pt>
                <c:pt idx="13000">
                  <c:v>3.2452687315164943</c:v>
                </c:pt>
                <c:pt idx="13001">
                  <c:v>3.7686234156136043</c:v>
                </c:pt>
                <c:pt idx="13002">
                  <c:v>3.7636594501860499</c:v>
                </c:pt>
                <c:pt idx="13003">
                  <c:v>3.757932878789692</c:v>
                </c:pt>
                <c:pt idx="13004">
                  <c:v>3.7558026834116598</c:v>
                </c:pt>
                <c:pt idx="13005">
                  <c:v>3.7575144911264591</c:v>
                </c:pt>
                <c:pt idx="13006">
                  <c:v>3.7165692327968576</c:v>
                </c:pt>
                <c:pt idx="13007">
                  <c:v>3.5457793037700096</c:v>
                </c:pt>
                <c:pt idx="13008">
                  <c:v>3.5451378214182254</c:v>
                </c:pt>
                <c:pt idx="13009">
                  <c:v>3.6171522812719816</c:v>
                </c:pt>
                <c:pt idx="13010">
                  <c:v>3.8207449411744694</c:v>
                </c:pt>
                <c:pt idx="13011">
                  <c:v>3.8176738965705321</c:v>
                </c:pt>
                <c:pt idx="13012">
                  <c:v>3.7488954381178998</c:v>
                </c:pt>
                <c:pt idx="13013">
                  <c:v>3.7318250552584353</c:v>
                </c:pt>
                <c:pt idx="13014">
                  <c:v>3.7298465584334677</c:v>
                </c:pt>
                <c:pt idx="13015">
                  <c:v>3.7293970373242304</c:v>
                </c:pt>
                <c:pt idx="13016">
                  <c:v>3.7311542993530082</c:v>
                </c:pt>
                <c:pt idx="13017">
                  <c:v>3.9909847461317933</c:v>
                </c:pt>
                <c:pt idx="13018">
                  <c:v>3.9901877466826643</c:v>
                </c:pt>
                <c:pt idx="13019">
                  <c:v>3.3286160587207272</c:v>
                </c:pt>
                <c:pt idx="13020">
                  <c:v>3.3237538855107007</c:v>
                </c:pt>
                <c:pt idx="13021">
                  <c:v>3.3186393393411007</c:v>
                </c:pt>
                <c:pt idx="13022">
                  <c:v>3.3191119843510983</c:v>
                </c:pt>
                <c:pt idx="13023">
                  <c:v>3.3192924493913569</c:v>
                </c:pt>
                <c:pt idx="13024">
                  <c:v>3.3193849578336034</c:v>
                </c:pt>
                <c:pt idx="13025">
                  <c:v>3.3145854718207719</c:v>
                </c:pt>
                <c:pt idx="13026">
                  <c:v>3.3152332731247731</c:v>
                </c:pt>
                <c:pt idx="13027">
                  <c:v>3.3163442873099021</c:v>
                </c:pt>
                <c:pt idx="13028">
                  <c:v>3.7631167893250628</c:v>
                </c:pt>
                <c:pt idx="13029">
                  <c:v>3.7629150627769521</c:v>
                </c:pt>
                <c:pt idx="13030">
                  <c:v>3.7703066978865141</c:v>
                </c:pt>
                <c:pt idx="13031">
                  <c:v>3.7643309869823085</c:v>
                </c:pt>
                <c:pt idx="13032">
                  <c:v>3.3246273892729028</c:v>
                </c:pt>
                <c:pt idx="13033">
                  <c:v>3.3350545178909448</c:v>
                </c:pt>
                <c:pt idx="13034">
                  <c:v>3.340213311348013</c:v>
                </c:pt>
                <c:pt idx="13035">
                  <c:v>3.2928146484690988</c:v>
                </c:pt>
                <c:pt idx="13036">
                  <c:v>3.3048809659734788</c:v>
                </c:pt>
                <c:pt idx="13037">
                  <c:v>3.304363937214013</c:v>
                </c:pt>
                <c:pt idx="13038">
                  <c:v>3.396060154792655</c:v>
                </c:pt>
                <c:pt idx="13039">
                  <c:v>3.5799485064456724</c:v>
                </c:pt>
                <c:pt idx="13040">
                  <c:v>3.4368393118758265</c:v>
                </c:pt>
                <c:pt idx="13041">
                  <c:v>3.2308080267641044</c:v>
                </c:pt>
                <c:pt idx="13042">
                  <c:v>3.2320547295193944</c:v>
                </c:pt>
                <c:pt idx="13043">
                  <c:v>3.2336459357539296</c:v>
                </c:pt>
                <c:pt idx="13044">
                  <c:v>3.6832890811843475</c:v>
                </c:pt>
                <c:pt idx="13045">
                  <c:v>3.6899360076154379</c:v>
                </c:pt>
                <c:pt idx="13046">
                  <c:v>3.6966473948526364</c:v>
                </c:pt>
                <c:pt idx="13047">
                  <c:v>3.7006653106166341</c:v>
                </c:pt>
                <c:pt idx="13048">
                  <c:v>3.4060739416571111</c:v>
                </c:pt>
                <c:pt idx="13049">
                  <c:v>3.4005738120001481</c:v>
                </c:pt>
                <c:pt idx="13050">
                  <c:v>3.4082378566586846</c:v>
                </c:pt>
                <c:pt idx="13051">
                  <c:v>3.410636071245138</c:v>
                </c:pt>
                <c:pt idx="13052">
                  <c:v>3.4151256435183961</c:v>
                </c:pt>
                <c:pt idx="13053">
                  <c:v>3.4199709961810725</c:v>
                </c:pt>
                <c:pt idx="13054">
                  <c:v>3.4258470030542276</c:v>
                </c:pt>
                <c:pt idx="13055">
                  <c:v>3.4310342322816347</c:v>
                </c:pt>
                <c:pt idx="13056">
                  <c:v>3.4293205727350635</c:v>
                </c:pt>
                <c:pt idx="13057">
                  <c:v>3.432020306708413</c:v>
                </c:pt>
                <c:pt idx="13058">
                  <c:v>3.4385447286475599</c:v>
                </c:pt>
                <c:pt idx="13059">
                  <c:v>2.8836088465499543</c:v>
                </c:pt>
                <c:pt idx="13060">
                  <c:v>2.8849207977638391</c:v>
                </c:pt>
                <c:pt idx="13061">
                  <c:v>2.8791962044809645</c:v>
                </c:pt>
                <c:pt idx="13062">
                  <c:v>3.669859295385077</c:v>
                </c:pt>
                <c:pt idx="13063">
                  <c:v>3.6739248122538961</c:v>
                </c:pt>
                <c:pt idx="13064">
                  <c:v>3.6689007233709443</c:v>
                </c:pt>
                <c:pt idx="13065">
                  <c:v>3.6747030070343825</c:v>
                </c:pt>
                <c:pt idx="13066">
                  <c:v>3.8031949192550649</c:v>
                </c:pt>
                <c:pt idx="13067">
                  <c:v>3.7602811783980572</c:v>
                </c:pt>
                <c:pt idx="13068">
                  <c:v>3.753668980759576</c:v>
                </c:pt>
                <c:pt idx="13069">
                  <c:v>3.7729209647617519</c:v>
                </c:pt>
                <c:pt idx="13070">
                  <c:v>3.6050430265262912</c:v>
                </c:pt>
                <c:pt idx="13071">
                  <c:v>3.6094072872487843</c:v>
                </c:pt>
                <c:pt idx="13072">
                  <c:v>4.0434289205334597</c:v>
                </c:pt>
                <c:pt idx="13073">
                  <c:v>4.0425694524333196</c:v>
                </c:pt>
                <c:pt idx="13074">
                  <c:v>4.0417163886398946</c:v>
                </c:pt>
                <c:pt idx="13075">
                  <c:v>3.6258783751762866</c:v>
                </c:pt>
                <c:pt idx="13076">
                  <c:v>3.6212760598498752</c:v>
                </c:pt>
                <c:pt idx="13077">
                  <c:v>3.616512478443604</c:v>
                </c:pt>
                <c:pt idx="13078">
                  <c:v>3.6115141443530177</c:v>
                </c:pt>
                <c:pt idx="13079">
                  <c:v>3.6119129994236405</c:v>
                </c:pt>
                <c:pt idx="13080">
                  <c:v>3.6200668749204765</c:v>
                </c:pt>
                <c:pt idx="13081">
                  <c:v>3.6161885945641763</c:v>
                </c:pt>
                <c:pt idx="13082">
                  <c:v>3.6202961377893166</c:v>
                </c:pt>
                <c:pt idx="13083">
                  <c:v>3.6189034545849084</c:v>
                </c:pt>
                <c:pt idx="13084">
                  <c:v>3.6291570873588337</c:v>
                </c:pt>
                <c:pt idx="13085">
                  <c:v>3.6281060702088554</c:v>
                </c:pt>
                <c:pt idx="13086">
                  <c:v>3.6271257256002878</c:v>
                </c:pt>
                <c:pt idx="13087">
                  <c:v>3.6304231457276304</c:v>
                </c:pt>
                <c:pt idx="13088">
                  <c:v>4.0384425831069857</c:v>
                </c:pt>
                <c:pt idx="13089">
                  <c:v>4.0282336350272008</c:v>
                </c:pt>
                <c:pt idx="13090">
                  <c:v>4.0183286190374838</c:v>
                </c:pt>
                <c:pt idx="13091">
                  <c:v>5.1329035332041091</c:v>
                </c:pt>
                <c:pt idx="13092">
                  <c:v>5.1281829442479063</c:v>
                </c:pt>
                <c:pt idx="13093">
                  <c:v>4.7260682891555499</c:v>
                </c:pt>
                <c:pt idx="13094">
                  <c:v>4.7208169292991045</c:v>
                </c:pt>
                <c:pt idx="13095">
                  <c:v>4.7163869831802945</c:v>
                </c:pt>
                <c:pt idx="13096">
                  <c:v>4.7079316528247634</c:v>
                </c:pt>
                <c:pt idx="13097">
                  <c:v>4.708969459274206</c:v>
                </c:pt>
                <c:pt idx="13098">
                  <c:v>4.7085859843619042</c:v>
                </c:pt>
                <c:pt idx="13099">
                  <c:v>4.7202226145472483</c:v>
                </c:pt>
                <c:pt idx="13100">
                  <c:v>4.716949281666218</c:v>
                </c:pt>
                <c:pt idx="13101">
                  <c:v>4.7195560600162905</c:v>
                </c:pt>
                <c:pt idx="13102">
                  <c:v>4.7153542147057941</c:v>
                </c:pt>
                <c:pt idx="13103">
                  <c:v>4.3753496469581439</c:v>
                </c:pt>
                <c:pt idx="13104">
                  <c:v>4.375797909165307</c:v>
                </c:pt>
                <c:pt idx="13105">
                  <c:v>4.3773490231951087</c:v>
                </c:pt>
                <c:pt idx="13106">
                  <c:v>4.3841356521335584</c:v>
                </c:pt>
                <c:pt idx="13107">
                  <c:v>4.3847125822304447</c:v>
                </c:pt>
                <c:pt idx="13108">
                  <c:v>4.3856099514667344</c:v>
                </c:pt>
                <c:pt idx="13109">
                  <c:v>4.3864462674230733</c:v>
                </c:pt>
                <c:pt idx="13110">
                  <c:v>4.3876914505591165</c:v>
                </c:pt>
                <c:pt idx="13111">
                  <c:v>4.3829546727936002</c:v>
                </c:pt>
                <c:pt idx="13112">
                  <c:v>4.3829142641582601</c:v>
                </c:pt>
                <c:pt idx="13113">
                  <c:v>4.3750617381559032</c:v>
                </c:pt>
                <c:pt idx="13114">
                  <c:v>4.3751921423934483</c:v>
                </c:pt>
                <c:pt idx="13115">
                  <c:v>4.3569254666534425</c:v>
                </c:pt>
                <c:pt idx="13116">
                  <c:v>4.3556680516292312</c:v>
                </c:pt>
                <c:pt idx="13117">
                  <c:v>4.3818869319460889</c:v>
                </c:pt>
                <c:pt idx="13118">
                  <c:v>4.4064257226071639</c:v>
                </c:pt>
                <c:pt idx="13119">
                  <c:v>4.0149058882695581</c:v>
                </c:pt>
                <c:pt idx="13120">
                  <c:v>4.0129469941776463</c:v>
                </c:pt>
                <c:pt idx="13121">
                  <c:v>4.0120957662149905</c:v>
                </c:pt>
                <c:pt idx="13122">
                  <c:v>2.7465647944478357</c:v>
                </c:pt>
                <c:pt idx="13123">
                  <c:v>2.7542936737472896</c:v>
                </c:pt>
                <c:pt idx="13124">
                  <c:v>2.7612573460895748</c:v>
                </c:pt>
                <c:pt idx="13125">
                  <c:v>2.7630300273694237</c:v>
                </c:pt>
                <c:pt idx="13126">
                  <c:v>2.7629973713053886</c:v>
                </c:pt>
                <c:pt idx="13127">
                  <c:v>2.7660006224087526</c:v>
                </c:pt>
                <c:pt idx="13128">
                  <c:v>2.7664866617530093</c:v>
                </c:pt>
                <c:pt idx="13129">
                  <c:v>2.7738433842197971</c:v>
                </c:pt>
                <c:pt idx="13130">
                  <c:v>2.7697133559845097</c:v>
                </c:pt>
                <c:pt idx="13131">
                  <c:v>2.7656662480151839</c:v>
                </c:pt>
                <c:pt idx="13132">
                  <c:v>2.7599840524169856</c:v>
                </c:pt>
                <c:pt idx="13133">
                  <c:v>2.7609840314822764</c:v>
                </c:pt>
                <c:pt idx="13134">
                  <c:v>3.0579128396169861</c:v>
                </c:pt>
                <c:pt idx="13135">
                  <c:v>3.0552423989166666</c:v>
                </c:pt>
                <c:pt idx="13136">
                  <c:v>3.0515263783153515</c:v>
                </c:pt>
                <c:pt idx="13137">
                  <c:v>3.0461519093468845</c:v>
                </c:pt>
                <c:pt idx="13138">
                  <c:v>3.8544365773758269</c:v>
                </c:pt>
                <c:pt idx="13139">
                  <c:v>3.8527669534742257</c:v>
                </c:pt>
                <c:pt idx="13140">
                  <c:v>3.8517191804058801</c:v>
                </c:pt>
                <c:pt idx="13141">
                  <c:v>3.858247685859522</c:v>
                </c:pt>
                <c:pt idx="13142">
                  <c:v>3.8552066606673687</c:v>
                </c:pt>
                <c:pt idx="13143">
                  <c:v>3.8320041507731895</c:v>
                </c:pt>
                <c:pt idx="13144">
                  <c:v>3.8138452190711538</c:v>
                </c:pt>
                <c:pt idx="13145">
                  <c:v>5.3621071423541524</c:v>
                </c:pt>
                <c:pt idx="13146">
                  <c:v>5.3698668259514495</c:v>
                </c:pt>
                <c:pt idx="13147">
                  <c:v>5.4292888902869301</c:v>
                </c:pt>
                <c:pt idx="13148">
                  <c:v>5.4041543915807102</c:v>
                </c:pt>
                <c:pt idx="13149">
                  <c:v>5.367356580181263</c:v>
                </c:pt>
                <c:pt idx="13150">
                  <c:v>5.3776107216494076</c:v>
                </c:pt>
                <c:pt idx="13151">
                  <c:v>5.3878251430850197</c:v>
                </c:pt>
                <c:pt idx="13152">
                  <c:v>5.3909246910177657</c:v>
                </c:pt>
                <c:pt idx="13153">
                  <c:v>5.1343607615066524</c:v>
                </c:pt>
                <c:pt idx="13154">
                  <c:v>5.1199848621603579</c:v>
                </c:pt>
                <c:pt idx="13155">
                  <c:v>5.1052247180661148</c:v>
                </c:pt>
                <c:pt idx="13156">
                  <c:v>5.1007025356452065</c:v>
                </c:pt>
                <c:pt idx="13157">
                  <c:v>5.0986630252883085</c:v>
                </c:pt>
                <c:pt idx="13158">
                  <c:v>5.0883203284074758</c:v>
                </c:pt>
                <c:pt idx="13159">
                  <c:v>5.0822859245607859</c:v>
                </c:pt>
                <c:pt idx="13160">
                  <c:v>5.0594919500471578</c:v>
                </c:pt>
                <c:pt idx="13161">
                  <c:v>5.0573870371572429</c:v>
                </c:pt>
                <c:pt idx="13162">
                  <c:v>5.0494867209189573</c:v>
                </c:pt>
                <c:pt idx="13163">
                  <c:v>5.0403270814866046</c:v>
                </c:pt>
                <c:pt idx="13164">
                  <c:v>5.0305303150883409</c:v>
                </c:pt>
                <c:pt idx="13165">
                  <c:v>4.9537863393456787</c:v>
                </c:pt>
                <c:pt idx="13166">
                  <c:v>4.9689710647844834</c:v>
                </c:pt>
                <c:pt idx="13167">
                  <c:v>4.9681943820988659</c:v>
                </c:pt>
                <c:pt idx="13168">
                  <c:v>4.9678344059390138</c:v>
                </c:pt>
                <c:pt idx="13169">
                  <c:v>4.5133604300241874</c:v>
                </c:pt>
                <c:pt idx="13170">
                  <c:v>4.5086581178740222</c:v>
                </c:pt>
                <c:pt idx="13171">
                  <c:v>4.5031253217408516</c:v>
                </c:pt>
                <c:pt idx="13172">
                  <c:v>4.4971303219496148</c:v>
                </c:pt>
                <c:pt idx="13173">
                  <c:v>4.4990050549369602</c:v>
                </c:pt>
                <c:pt idx="13174">
                  <c:v>4.5223785964213405</c:v>
                </c:pt>
                <c:pt idx="13175">
                  <c:v>4.5513689955225329</c:v>
                </c:pt>
                <c:pt idx="13176">
                  <c:v>2.8449061148959682</c:v>
                </c:pt>
                <c:pt idx="13177">
                  <c:v>2.8302124836269158</c:v>
                </c:pt>
                <c:pt idx="13178">
                  <c:v>2.5643536657109469</c:v>
                </c:pt>
                <c:pt idx="13179">
                  <c:v>3.4142464226797435</c:v>
                </c:pt>
                <c:pt idx="13180">
                  <c:v>3.4220035427459625</c:v>
                </c:pt>
                <c:pt idx="13181">
                  <c:v>3.8352026271752768</c:v>
                </c:pt>
                <c:pt idx="13182">
                  <c:v>3.8351446028794673</c:v>
                </c:pt>
                <c:pt idx="13183">
                  <c:v>3.842944028167433</c:v>
                </c:pt>
                <c:pt idx="13184">
                  <c:v>3.9846330615167811</c:v>
                </c:pt>
                <c:pt idx="13185">
                  <c:v>3.9944474015930704</c:v>
                </c:pt>
                <c:pt idx="13186">
                  <c:v>4.2005762384529364</c:v>
                </c:pt>
                <c:pt idx="13187">
                  <c:v>4.3686914972659618</c:v>
                </c:pt>
                <c:pt idx="13188">
                  <c:v>4.3665253048850543</c:v>
                </c:pt>
                <c:pt idx="13189">
                  <c:v>4.3650915943972519</c:v>
                </c:pt>
                <c:pt idx="13190">
                  <c:v>4.3757631461456281</c:v>
                </c:pt>
                <c:pt idx="13191">
                  <c:v>4.3854202109988876</c:v>
                </c:pt>
                <c:pt idx="13192">
                  <c:v>4.3821359220692013</c:v>
                </c:pt>
                <c:pt idx="13193">
                  <c:v>4.3879336461209997</c:v>
                </c:pt>
                <c:pt idx="13194">
                  <c:v>4.3931916252018217</c:v>
                </c:pt>
                <c:pt idx="13195">
                  <c:v>4.408657960732727</c:v>
                </c:pt>
                <c:pt idx="13196">
                  <c:v>4.4266605892606812</c:v>
                </c:pt>
                <c:pt idx="13197">
                  <c:v>4.4236078725370289</c:v>
                </c:pt>
                <c:pt idx="13198">
                  <c:v>4.4345202423611871</c:v>
                </c:pt>
                <c:pt idx="13199">
                  <c:v>4.4288453601390714</c:v>
                </c:pt>
                <c:pt idx="13200">
                  <c:v>4.4169917962312155</c:v>
                </c:pt>
                <c:pt idx="13201">
                  <c:v>4.411402818187149</c:v>
                </c:pt>
                <c:pt idx="13202">
                  <c:v>4.4061195358160319</c:v>
                </c:pt>
                <c:pt idx="13203">
                  <c:v>4.4003868212089206</c:v>
                </c:pt>
                <c:pt idx="13204">
                  <c:v>4.3946324806862123</c:v>
                </c:pt>
                <c:pt idx="13205">
                  <c:v>4.3722664267227742</c:v>
                </c:pt>
                <c:pt idx="13206">
                  <c:v>4.355481674053209</c:v>
                </c:pt>
                <c:pt idx="13207">
                  <c:v>4.0605730924156038</c:v>
                </c:pt>
                <c:pt idx="13208">
                  <c:v>4.0700952612773236</c:v>
                </c:pt>
                <c:pt idx="13209">
                  <c:v>4.2539457037547646</c:v>
                </c:pt>
                <c:pt idx="13210">
                  <c:v>3.8094509208616607</c:v>
                </c:pt>
                <c:pt idx="13211">
                  <c:v>3.8143939282556341</c:v>
                </c:pt>
                <c:pt idx="13212">
                  <c:v>3.4240033941278805</c:v>
                </c:pt>
                <c:pt idx="13213">
                  <c:v>3.411216926423148</c:v>
                </c:pt>
                <c:pt idx="13214">
                  <c:v>3.3984557866579648</c:v>
                </c:pt>
                <c:pt idx="13215">
                  <c:v>3.2611271610328449</c:v>
                </c:pt>
                <c:pt idx="13216">
                  <c:v>3.2571503302727316</c:v>
                </c:pt>
                <c:pt idx="13217">
                  <c:v>2.8942707379086268</c:v>
                </c:pt>
                <c:pt idx="13218">
                  <c:v>2.4813190797184124</c:v>
                </c:pt>
                <c:pt idx="13219">
                  <c:v>2.4841909597836427</c:v>
                </c:pt>
                <c:pt idx="13220">
                  <c:v>2.490487728223258</c:v>
                </c:pt>
                <c:pt idx="13221">
                  <c:v>2.4893529687208256</c:v>
                </c:pt>
                <c:pt idx="13222">
                  <c:v>2.4955546399880286</c:v>
                </c:pt>
                <c:pt idx="13223">
                  <c:v>2.5075863904190929</c:v>
                </c:pt>
                <c:pt idx="13224">
                  <c:v>2.5047452721740946</c:v>
                </c:pt>
                <c:pt idx="13225">
                  <c:v>2.5023752921172715</c:v>
                </c:pt>
                <c:pt idx="13226">
                  <c:v>2.4932030380975601</c:v>
                </c:pt>
                <c:pt idx="13227">
                  <c:v>2.4891933945290221</c:v>
                </c:pt>
                <c:pt idx="13228">
                  <c:v>2.4947685552254377</c:v>
                </c:pt>
                <c:pt idx="13229">
                  <c:v>2.4937632473757132</c:v>
                </c:pt>
                <c:pt idx="13230">
                  <c:v>2.5544521179423425</c:v>
                </c:pt>
                <c:pt idx="13231">
                  <c:v>2.8549214976977217</c:v>
                </c:pt>
                <c:pt idx="13232">
                  <c:v>3.0830103858678468</c:v>
                </c:pt>
                <c:pt idx="13233">
                  <c:v>3.1014012505504795</c:v>
                </c:pt>
                <c:pt idx="13234">
                  <c:v>3.1185472910771166</c:v>
                </c:pt>
                <c:pt idx="13235">
                  <c:v>3.3271265144215612</c:v>
                </c:pt>
                <c:pt idx="13236">
                  <c:v>3.3395815456740516</c:v>
                </c:pt>
                <c:pt idx="13237">
                  <c:v>3.3551870276451536</c:v>
                </c:pt>
                <c:pt idx="13238">
                  <c:v>3.3752847979654019</c:v>
                </c:pt>
                <c:pt idx="13239">
                  <c:v>3.3754985808981783</c:v>
                </c:pt>
                <c:pt idx="13240">
                  <c:v>2.990086919921437</c:v>
                </c:pt>
                <c:pt idx="13241">
                  <c:v>2.9666169380758793</c:v>
                </c:pt>
                <c:pt idx="13242">
                  <c:v>2.9615215913382404</c:v>
                </c:pt>
                <c:pt idx="13243">
                  <c:v>2.9586783617622472</c:v>
                </c:pt>
                <c:pt idx="13244">
                  <c:v>3.3197403096083562</c:v>
                </c:pt>
                <c:pt idx="13245">
                  <c:v>3.3327907776352461</c:v>
                </c:pt>
                <c:pt idx="13246">
                  <c:v>3.3247565777570198</c:v>
                </c:pt>
                <c:pt idx="13247">
                  <c:v>3.3342125360342778</c:v>
                </c:pt>
                <c:pt idx="13248">
                  <c:v>3.3456965377869019</c:v>
                </c:pt>
                <c:pt idx="13249">
                  <c:v>3.2512480751501327</c:v>
                </c:pt>
                <c:pt idx="13250">
                  <c:v>3.2551518641842976</c:v>
                </c:pt>
                <c:pt idx="13251">
                  <c:v>3.2594804781375708</c:v>
                </c:pt>
                <c:pt idx="13252">
                  <c:v>3.2563878890070996</c:v>
                </c:pt>
                <c:pt idx="13253">
                  <c:v>3.2472452151213997</c:v>
                </c:pt>
                <c:pt idx="13254">
                  <c:v>3.2381895750109795</c:v>
                </c:pt>
                <c:pt idx="13255">
                  <c:v>3.236181652174555</c:v>
                </c:pt>
                <c:pt idx="13256">
                  <c:v>3.2344713484669727</c:v>
                </c:pt>
                <c:pt idx="13257">
                  <c:v>3.2310864128697498</c:v>
                </c:pt>
                <c:pt idx="13258">
                  <c:v>3.2267120869087362</c:v>
                </c:pt>
                <c:pt idx="13259">
                  <c:v>3.2103766064269155</c:v>
                </c:pt>
                <c:pt idx="13260">
                  <c:v>4.0853804841297734</c:v>
                </c:pt>
                <c:pt idx="13261">
                  <c:v>4.0726378503761831</c:v>
                </c:pt>
                <c:pt idx="13262">
                  <c:v>3.9395206015835544</c:v>
                </c:pt>
                <c:pt idx="13263">
                  <c:v>3.792895932463312</c:v>
                </c:pt>
                <c:pt idx="13264">
                  <c:v>3.7874122192541986</c:v>
                </c:pt>
                <c:pt idx="13265">
                  <c:v>3.7679823222479913</c:v>
                </c:pt>
                <c:pt idx="13266">
                  <c:v>3.5983360103862312</c:v>
                </c:pt>
                <c:pt idx="13267">
                  <c:v>3.5922497838620382</c:v>
                </c:pt>
                <c:pt idx="13268">
                  <c:v>3.5836514185262889</c:v>
                </c:pt>
                <c:pt idx="13269">
                  <c:v>3.5740750676850013</c:v>
                </c:pt>
                <c:pt idx="13270">
                  <c:v>3.5732902907682256</c:v>
                </c:pt>
                <c:pt idx="13271">
                  <c:v>3.9789536518428723</c:v>
                </c:pt>
                <c:pt idx="13272">
                  <c:v>3.9975620379359764</c:v>
                </c:pt>
                <c:pt idx="13273">
                  <c:v>3.9967753376201949</c:v>
                </c:pt>
                <c:pt idx="13274">
                  <c:v>3.9971266716330307</c:v>
                </c:pt>
                <c:pt idx="13275">
                  <c:v>3.7760825437369423</c:v>
                </c:pt>
                <c:pt idx="13276">
                  <c:v>3.7685709689510123</c:v>
                </c:pt>
                <c:pt idx="13277">
                  <c:v>3.7804314106240962</c:v>
                </c:pt>
                <c:pt idx="13278">
                  <c:v>3.7753911126766893</c:v>
                </c:pt>
                <c:pt idx="13279">
                  <c:v>3.7700885807894915</c:v>
                </c:pt>
                <c:pt idx="13280">
                  <c:v>3.7677231437984617</c:v>
                </c:pt>
                <c:pt idx="13281">
                  <c:v>3.7726493205970217</c:v>
                </c:pt>
                <c:pt idx="13282">
                  <c:v>4.146112282131253</c:v>
                </c:pt>
                <c:pt idx="13283">
                  <c:v>4.1515211264086282</c:v>
                </c:pt>
                <c:pt idx="13284">
                  <c:v>4.15895495500535</c:v>
                </c:pt>
                <c:pt idx="13285">
                  <c:v>4.1684935118736073</c:v>
                </c:pt>
                <c:pt idx="13286">
                  <c:v>4.1660609685489298</c:v>
                </c:pt>
                <c:pt idx="13287">
                  <c:v>4.1728040145437397</c:v>
                </c:pt>
                <c:pt idx="13288">
                  <c:v>4.186236434405652</c:v>
                </c:pt>
                <c:pt idx="13289">
                  <c:v>4.1994090892971627</c:v>
                </c:pt>
                <c:pt idx="13290">
                  <c:v>4.2057444358365945</c:v>
                </c:pt>
                <c:pt idx="13291">
                  <c:v>3.3139058417063065</c:v>
                </c:pt>
                <c:pt idx="13292">
                  <c:v>3.3265678870501123</c:v>
                </c:pt>
                <c:pt idx="13293">
                  <c:v>3.3321746991846881</c:v>
                </c:pt>
                <c:pt idx="13294">
                  <c:v>3.9852189315158739</c:v>
                </c:pt>
                <c:pt idx="13295">
                  <c:v>4.0038241109775683</c:v>
                </c:pt>
                <c:pt idx="13296">
                  <c:v>4.0099372562010096</c:v>
                </c:pt>
                <c:pt idx="13297">
                  <c:v>4.0098266658483928</c:v>
                </c:pt>
                <c:pt idx="13298">
                  <c:v>4.0143531446375516</c:v>
                </c:pt>
                <c:pt idx="13299">
                  <c:v>4.522696302511001</c:v>
                </c:pt>
                <c:pt idx="13300">
                  <c:v>4.5237763353443281</c:v>
                </c:pt>
                <c:pt idx="13301">
                  <c:v>4.5168795210539345</c:v>
                </c:pt>
                <c:pt idx="13302">
                  <c:v>4.1744893569226527</c:v>
                </c:pt>
                <c:pt idx="13303">
                  <c:v>4.733428290654099</c:v>
                </c:pt>
                <c:pt idx="13304">
                  <c:v>4.7350190042776816</c:v>
                </c:pt>
                <c:pt idx="13305">
                  <c:v>4.7363889240609929</c:v>
                </c:pt>
                <c:pt idx="13306">
                  <c:v>4.7375274602210844</c:v>
                </c:pt>
                <c:pt idx="13307">
                  <c:v>4.7365795003051883</c:v>
                </c:pt>
                <c:pt idx="13308">
                  <c:v>4.722101826832839</c:v>
                </c:pt>
                <c:pt idx="13309">
                  <c:v>4.8958197999943778</c:v>
                </c:pt>
                <c:pt idx="13310">
                  <c:v>4.8963074141682572</c:v>
                </c:pt>
                <c:pt idx="13311">
                  <c:v>4.8953772722421824</c:v>
                </c:pt>
                <c:pt idx="13312">
                  <c:v>4.9194226123049569</c:v>
                </c:pt>
                <c:pt idx="13313">
                  <c:v>4.6461892691862516</c:v>
                </c:pt>
                <c:pt idx="13314">
                  <c:v>4.6464357634303539</c:v>
                </c:pt>
                <c:pt idx="13315">
                  <c:v>5.097206662149377</c:v>
                </c:pt>
                <c:pt idx="13316">
                  <c:v>5.1027766359504394</c:v>
                </c:pt>
                <c:pt idx="13317">
                  <c:v>5.126654106140208</c:v>
                </c:pt>
                <c:pt idx="13318">
                  <c:v>5.135037932402529</c:v>
                </c:pt>
                <c:pt idx="13319">
                  <c:v>5.128442875636857</c:v>
                </c:pt>
                <c:pt idx="13320">
                  <c:v>5.1390341167206284</c:v>
                </c:pt>
                <c:pt idx="13321">
                  <c:v>5.4169467570664143</c:v>
                </c:pt>
                <c:pt idx="13322">
                  <c:v>5.411470626338903</c:v>
                </c:pt>
                <c:pt idx="13323">
                  <c:v>5.390949724307684</c:v>
                </c:pt>
                <c:pt idx="13324">
                  <c:v>5.3852766550613014</c:v>
                </c:pt>
                <c:pt idx="13325">
                  <c:v>5.0558927889597545</c:v>
                </c:pt>
                <c:pt idx="13326">
                  <c:v>5.038710678805832</c:v>
                </c:pt>
                <c:pt idx="13327">
                  <c:v>5.0313527620868719</c:v>
                </c:pt>
                <c:pt idx="13328">
                  <c:v>5.3457066371818112</c:v>
                </c:pt>
                <c:pt idx="13329">
                  <c:v>5.6115658513766205</c:v>
                </c:pt>
                <c:pt idx="13330">
                  <c:v>5.3190405510594303</c:v>
                </c:pt>
                <c:pt idx="13331">
                  <c:v>5.3055744164547134</c:v>
                </c:pt>
                <c:pt idx="13332">
                  <c:v>5.2957937700139031</c:v>
                </c:pt>
                <c:pt idx="13333">
                  <c:v>5.2881489719257884</c:v>
                </c:pt>
                <c:pt idx="13334">
                  <c:v>4.892256032061864</c:v>
                </c:pt>
                <c:pt idx="13335">
                  <c:v>4.8938699238393175</c:v>
                </c:pt>
                <c:pt idx="13336">
                  <c:v>5.2105469033710854</c:v>
                </c:pt>
                <c:pt idx="13337">
                  <c:v>5.1919703492555778</c:v>
                </c:pt>
                <c:pt idx="13338">
                  <c:v>5.1674354487587362</c:v>
                </c:pt>
                <c:pt idx="13339">
                  <c:v>5.1651319004378999</c:v>
                </c:pt>
                <c:pt idx="13340">
                  <c:v>5.2932823836310767</c:v>
                </c:pt>
                <c:pt idx="13341">
                  <c:v>5.2876378099694943</c:v>
                </c:pt>
                <c:pt idx="13342">
                  <c:v>5.2941526175704352</c:v>
                </c:pt>
                <c:pt idx="13343">
                  <c:v>5.2786761977573882</c:v>
                </c:pt>
                <c:pt idx="13344">
                  <c:v>5.2816650622223724</c:v>
                </c:pt>
                <c:pt idx="13345">
                  <c:v>5.3147368653033915</c:v>
                </c:pt>
                <c:pt idx="13346">
                  <c:v>5.7548213084821862</c:v>
                </c:pt>
                <c:pt idx="13347">
                  <c:v>5.7608139648066059</c:v>
                </c:pt>
                <c:pt idx="13348">
                  <c:v>5.7527937761639105</c:v>
                </c:pt>
                <c:pt idx="13349">
                  <c:v>5.7419414828827673</c:v>
                </c:pt>
                <c:pt idx="13350">
                  <c:v>5.7448122722697583</c:v>
                </c:pt>
                <c:pt idx="13351">
                  <c:v>5.7234151165549054</c:v>
                </c:pt>
                <c:pt idx="13352">
                  <c:v>5.5242654008397389</c:v>
                </c:pt>
                <c:pt idx="13353">
                  <c:v>5.8798542622674983</c:v>
                </c:pt>
                <c:pt idx="13354">
                  <c:v>5.887160435008636</c:v>
                </c:pt>
                <c:pt idx="13355">
                  <c:v>6.2200344291865042</c:v>
                </c:pt>
                <c:pt idx="13356">
                  <c:v>6.2199573846493363</c:v>
                </c:pt>
                <c:pt idx="13357">
                  <c:v>6.2029942039290376</c:v>
                </c:pt>
                <c:pt idx="13358">
                  <c:v>6.194170797339976</c:v>
                </c:pt>
                <c:pt idx="13359">
                  <c:v>6.0055394830787678</c:v>
                </c:pt>
                <c:pt idx="13360">
                  <c:v>5.8045228562565381</c:v>
                </c:pt>
                <c:pt idx="13361">
                  <c:v>5.8226854248600288</c:v>
                </c:pt>
                <c:pt idx="13362">
                  <c:v>5.8383559143273933</c:v>
                </c:pt>
                <c:pt idx="13363">
                  <c:v>5.8534233053996898</c:v>
                </c:pt>
                <c:pt idx="13364">
                  <c:v>5.8572584175679303</c:v>
                </c:pt>
                <c:pt idx="13365">
                  <c:v>5.8509323425033717</c:v>
                </c:pt>
                <c:pt idx="13366">
                  <c:v>5.844391695807527</c:v>
                </c:pt>
                <c:pt idx="13367">
                  <c:v>5.5888808815466708</c:v>
                </c:pt>
                <c:pt idx="13368">
                  <c:v>6.1618070013790138</c:v>
                </c:pt>
                <c:pt idx="13369">
                  <c:v>6.1895548800929916</c:v>
                </c:pt>
                <c:pt idx="13370">
                  <c:v>6.187783921658407</c:v>
                </c:pt>
                <c:pt idx="13371">
                  <c:v>5.9980535628941052</c:v>
                </c:pt>
                <c:pt idx="13372">
                  <c:v>6.0092897558443763</c:v>
                </c:pt>
                <c:pt idx="13373">
                  <c:v>5.9923961566087502</c:v>
                </c:pt>
                <c:pt idx="13374">
                  <c:v>5.9762119120041985</c:v>
                </c:pt>
                <c:pt idx="13375">
                  <c:v>6.2572923087433381</c:v>
                </c:pt>
                <c:pt idx="13376">
                  <c:v>6.2355503318432142</c:v>
                </c:pt>
                <c:pt idx="13377">
                  <c:v>5.7409090194085328</c:v>
                </c:pt>
                <c:pt idx="13378">
                  <c:v>5.7316905040419206</c:v>
                </c:pt>
                <c:pt idx="13379">
                  <c:v>5.7298322803098936</c:v>
                </c:pt>
                <c:pt idx="13380">
                  <c:v>5.7202463626207916</c:v>
                </c:pt>
                <c:pt idx="13381">
                  <c:v>5.7084336202200241</c:v>
                </c:pt>
                <c:pt idx="13382">
                  <c:v>5.6954994005140218</c:v>
                </c:pt>
                <c:pt idx="13383">
                  <c:v>5.6827328890818558</c:v>
                </c:pt>
                <c:pt idx="13384">
                  <c:v>5.2540680836412674</c:v>
                </c:pt>
                <c:pt idx="13385">
                  <c:v>5.2555319294594121</c:v>
                </c:pt>
                <c:pt idx="13386">
                  <c:v>4.7063050478814006</c:v>
                </c:pt>
                <c:pt idx="13387">
                  <c:v>4.7045577901578852</c:v>
                </c:pt>
                <c:pt idx="13388">
                  <c:v>4.7106109305800263</c:v>
                </c:pt>
                <c:pt idx="13389">
                  <c:v>4.7137457535681708</c:v>
                </c:pt>
                <c:pt idx="13390">
                  <c:v>4.7292096031462005</c:v>
                </c:pt>
                <c:pt idx="13391">
                  <c:v>4.7132243487501935</c:v>
                </c:pt>
                <c:pt idx="13392">
                  <c:v>4.7126972057121232</c:v>
                </c:pt>
                <c:pt idx="13393">
                  <c:v>4.712244605250504</c:v>
                </c:pt>
                <c:pt idx="13394">
                  <c:v>4.7119097911036647</c:v>
                </c:pt>
                <c:pt idx="13395">
                  <c:v>4.7215449174233344</c:v>
                </c:pt>
                <c:pt idx="13396">
                  <c:v>4.7318097027815877</c:v>
                </c:pt>
                <c:pt idx="13397">
                  <c:v>4.7352729394579924</c:v>
                </c:pt>
                <c:pt idx="13398">
                  <c:v>4.7365061935450221</c:v>
                </c:pt>
                <c:pt idx="13399">
                  <c:v>3.7286312025749888</c:v>
                </c:pt>
                <c:pt idx="13400">
                  <c:v>3.7221098861516166</c:v>
                </c:pt>
                <c:pt idx="13401">
                  <c:v>3.7275099308337669</c:v>
                </c:pt>
                <c:pt idx="13402">
                  <c:v>3.7228950441491637</c:v>
                </c:pt>
                <c:pt idx="13403">
                  <c:v>3.7140029874058453</c:v>
                </c:pt>
                <c:pt idx="13404">
                  <c:v>3.7289564576732532</c:v>
                </c:pt>
                <c:pt idx="13405">
                  <c:v>3.7322119666418905</c:v>
                </c:pt>
                <c:pt idx="13406">
                  <c:v>2.8084420747774459</c:v>
                </c:pt>
                <c:pt idx="13407">
                  <c:v>2.8047948766675472</c:v>
                </c:pt>
                <c:pt idx="13408">
                  <c:v>1.2617570171036401</c:v>
                </c:pt>
                <c:pt idx="13409">
                  <c:v>1.2634451025306692</c:v>
                </c:pt>
                <c:pt idx="13410">
                  <c:v>1.2656294120616585</c:v>
                </c:pt>
                <c:pt idx="13411">
                  <c:v>1.2710032163696292</c:v>
                </c:pt>
                <c:pt idx="13412">
                  <c:v>1.293925761590911</c:v>
                </c:pt>
                <c:pt idx="13413">
                  <c:v>1.2444265403403678</c:v>
                </c:pt>
                <c:pt idx="13414">
                  <c:v>1.2347751317578881</c:v>
                </c:pt>
                <c:pt idx="13415">
                  <c:v>1.2288594034006961</c:v>
                </c:pt>
                <c:pt idx="13416">
                  <c:v>1.2151723865851953</c:v>
                </c:pt>
                <c:pt idx="13417">
                  <c:v>1.2080680882848114</c:v>
                </c:pt>
                <c:pt idx="13418">
                  <c:v>1.2130243929133067</c:v>
                </c:pt>
                <c:pt idx="13419">
                  <c:v>1.2179691019777905</c:v>
                </c:pt>
                <c:pt idx="13420">
                  <c:v>1.2226233000373923</c:v>
                </c:pt>
                <c:pt idx="13421">
                  <c:v>1.2015341454944231</c:v>
                </c:pt>
                <c:pt idx="13422">
                  <c:v>1.1284248456638357</c:v>
                </c:pt>
                <c:pt idx="13423">
                  <c:v>1.1775408679369477</c:v>
                </c:pt>
                <c:pt idx="13424">
                  <c:v>1.1771380538162313</c:v>
                </c:pt>
                <c:pt idx="13425">
                  <c:v>1.1767097007066292</c:v>
                </c:pt>
                <c:pt idx="13426">
                  <c:v>1.1617483161272517</c:v>
                </c:pt>
                <c:pt idx="13427">
                  <c:v>1.1589068202348438</c:v>
                </c:pt>
                <c:pt idx="13428">
                  <c:v>1.159458722847047</c:v>
                </c:pt>
                <c:pt idx="13429">
                  <c:v>3.273694128052016</c:v>
                </c:pt>
                <c:pt idx="13430">
                  <c:v>3.2687196148528797</c:v>
                </c:pt>
                <c:pt idx="13431">
                  <c:v>3.2771077476838859</c:v>
                </c:pt>
                <c:pt idx="13432">
                  <c:v>3.2723415790566324</c:v>
                </c:pt>
                <c:pt idx="13433">
                  <c:v>3.2701394348781432</c:v>
                </c:pt>
                <c:pt idx="13434">
                  <c:v>3.2703237294067624</c:v>
                </c:pt>
                <c:pt idx="13435">
                  <c:v>3.2626423579498378</c:v>
                </c:pt>
                <c:pt idx="13436">
                  <c:v>3.2613385653698814</c:v>
                </c:pt>
                <c:pt idx="13437">
                  <c:v>3.2599015014454045</c:v>
                </c:pt>
                <c:pt idx="13438">
                  <c:v>3.2614998076971982</c:v>
                </c:pt>
                <c:pt idx="13439">
                  <c:v>3.273474977317242</c:v>
                </c:pt>
                <c:pt idx="13440">
                  <c:v>3.2751160865265248</c:v>
                </c:pt>
                <c:pt idx="13441">
                  <c:v>3.2733993108310546</c:v>
                </c:pt>
                <c:pt idx="13442">
                  <c:v>3.2735134531505095</c:v>
                </c:pt>
                <c:pt idx="13443">
                  <c:v>3.2670075244387382</c:v>
                </c:pt>
                <c:pt idx="13444">
                  <c:v>3.2628062264630815</c:v>
                </c:pt>
                <c:pt idx="13445">
                  <c:v>3.2628747633920079</c:v>
                </c:pt>
                <c:pt idx="13446">
                  <c:v>3.2600935118968719</c:v>
                </c:pt>
                <c:pt idx="13447">
                  <c:v>3.2671514879379617</c:v>
                </c:pt>
                <c:pt idx="13448">
                  <c:v>3.2674260971911409</c:v>
                </c:pt>
                <c:pt idx="13449">
                  <c:v>4.0289097066373571</c:v>
                </c:pt>
                <c:pt idx="13450">
                  <c:v>4.029989472272911</c:v>
                </c:pt>
                <c:pt idx="13451">
                  <c:v>4.0311448569223733</c:v>
                </c:pt>
                <c:pt idx="13452">
                  <c:v>4.0290245681745489</c:v>
                </c:pt>
                <c:pt idx="13453">
                  <c:v>4.0221814518121519</c:v>
                </c:pt>
                <c:pt idx="13454">
                  <c:v>3.9621555785086215</c:v>
                </c:pt>
                <c:pt idx="13455">
                  <c:v>3.9746511308675427</c:v>
                </c:pt>
                <c:pt idx="13456">
                  <c:v>3.9806745585450267</c:v>
                </c:pt>
                <c:pt idx="13457">
                  <c:v>3.9850748854620908</c:v>
                </c:pt>
                <c:pt idx="13458">
                  <c:v>3.9859268923836431</c:v>
                </c:pt>
                <c:pt idx="13459">
                  <c:v>3.9849323786755804</c:v>
                </c:pt>
                <c:pt idx="13460">
                  <c:v>4.2631262433768651</c:v>
                </c:pt>
                <c:pt idx="13461">
                  <c:v>4.2723062957976987</c:v>
                </c:pt>
                <c:pt idx="13462">
                  <c:v>4.2796132063563652</c:v>
                </c:pt>
                <c:pt idx="13463">
                  <c:v>4.2877429435855108</c:v>
                </c:pt>
                <c:pt idx="13464">
                  <c:v>4.290822618959842</c:v>
                </c:pt>
                <c:pt idx="13465">
                  <c:v>4.6517492939857998</c:v>
                </c:pt>
                <c:pt idx="13466">
                  <c:v>4.6491779311029848</c:v>
                </c:pt>
                <c:pt idx="13467">
                  <c:v>4.6472574317956541</c:v>
                </c:pt>
                <c:pt idx="13468">
                  <c:v>4.6442272506643132</c:v>
                </c:pt>
                <c:pt idx="13469">
                  <c:v>4.6368956085765953</c:v>
                </c:pt>
                <c:pt idx="13470">
                  <c:v>4.6360660125556183</c:v>
                </c:pt>
                <c:pt idx="13471">
                  <c:v>4.6328833224382011</c:v>
                </c:pt>
                <c:pt idx="13472">
                  <c:v>4.6379619891834958</c:v>
                </c:pt>
                <c:pt idx="13473">
                  <c:v>4.635275306067026</c:v>
                </c:pt>
                <c:pt idx="13474">
                  <c:v>4.6546142130169965</c:v>
                </c:pt>
                <c:pt idx="13475">
                  <c:v>5.9202566984130724</c:v>
                </c:pt>
                <c:pt idx="13476">
                  <c:v>5.9177952050032623</c:v>
                </c:pt>
                <c:pt idx="13477">
                  <c:v>6.2393761697859729</c:v>
                </c:pt>
                <c:pt idx="13478">
                  <c:v>6.4619605755645244</c:v>
                </c:pt>
                <c:pt idx="13479">
                  <c:v>6.476020604921815</c:v>
                </c:pt>
                <c:pt idx="13480">
                  <c:v>6.0714134614060775</c:v>
                </c:pt>
                <c:pt idx="13481">
                  <c:v>6.3136159146806872</c:v>
                </c:pt>
                <c:pt idx="13482">
                  <c:v>6.3224396710839432</c:v>
                </c:pt>
                <c:pt idx="13483">
                  <c:v>6.4519460400417099</c:v>
                </c:pt>
                <c:pt idx="13484">
                  <c:v>6.452161668162038</c:v>
                </c:pt>
                <c:pt idx="13485">
                  <c:v>6.4507479308440452</c:v>
                </c:pt>
                <c:pt idx="13486">
                  <c:v>6.4665640778443976</c:v>
                </c:pt>
                <c:pt idx="13487">
                  <c:v>6.4630490942081851</c:v>
                </c:pt>
                <c:pt idx="13488">
                  <c:v>6.4595515163792889</c:v>
                </c:pt>
                <c:pt idx="13489">
                  <c:v>6.7508456404660091</c:v>
                </c:pt>
                <c:pt idx="13490">
                  <c:v>6.7494324958874117</c:v>
                </c:pt>
                <c:pt idx="13491">
                  <c:v>6.1329725303586695</c:v>
                </c:pt>
                <c:pt idx="13492">
                  <c:v>6.1314524739366192</c:v>
                </c:pt>
                <c:pt idx="13493">
                  <c:v>6.1318505720671617</c:v>
                </c:pt>
                <c:pt idx="13494">
                  <c:v>6.1282567474616458</c:v>
                </c:pt>
                <c:pt idx="13495">
                  <c:v>6.1289005523939135</c:v>
                </c:pt>
                <c:pt idx="13496">
                  <c:v>5.8392782215465076</c:v>
                </c:pt>
                <c:pt idx="13497">
                  <c:v>5.850760363264941</c:v>
                </c:pt>
                <c:pt idx="13498">
                  <c:v>5.8535358569799358</c:v>
                </c:pt>
                <c:pt idx="13499">
                  <c:v>5.8565985811548158</c:v>
                </c:pt>
                <c:pt idx="13500">
                  <c:v>5.8602790533319942</c:v>
                </c:pt>
                <c:pt idx="13501">
                  <c:v>4.7131632774773307</c:v>
                </c:pt>
                <c:pt idx="13502">
                  <c:v>4.720399905308744</c:v>
                </c:pt>
                <c:pt idx="13503">
                  <c:v>4.7213586437256305</c:v>
                </c:pt>
                <c:pt idx="13504">
                  <c:v>4.717633024681942</c:v>
                </c:pt>
                <c:pt idx="13505">
                  <c:v>4.7044346609380776</c:v>
                </c:pt>
                <c:pt idx="13506">
                  <c:v>3.4095281616577031</c:v>
                </c:pt>
                <c:pt idx="13507">
                  <c:v>3.408300815763218</c:v>
                </c:pt>
                <c:pt idx="13508">
                  <c:v>3.0303816894713038</c:v>
                </c:pt>
                <c:pt idx="13509">
                  <c:v>3.3809219233760577</c:v>
                </c:pt>
                <c:pt idx="13510">
                  <c:v>3.377269188851808</c:v>
                </c:pt>
                <c:pt idx="13511">
                  <c:v>3.3736308195745481</c:v>
                </c:pt>
                <c:pt idx="13512">
                  <c:v>3.0431825903063787</c:v>
                </c:pt>
                <c:pt idx="13513">
                  <c:v>3.4991146825339703</c:v>
                </c:pt>
                <c:pt idx="13514">
                  <c:v>3.3241037953230683</c:v>
                </c:pt>
                <c:pt idx="13515">
                  <c:v>3.3338304126004887</c:v>
                </c:pt>
                <c:pt idx="13516">
                  <c:v>3.3429350027606382</c:v>
                </c:pt>
                <c:pt idx="13517">
                  <c:v>3.344320632100974</c:v>
                </c:pt>
                <c:pt idx="13518">
                  <c:v>3.3376597641703225</c:v>
                </c:pt>
                <c:pt idx="13519">
                  <c:v>3.3335753222015656</c:v>
                </c:pt>
                <c:pt idx="13520">
                  <c:v>2.7996239322718033</c:v>
                </c:pt>
                <c:pt idx="13521">
                  <c:v>2.8012023825506658</c:v>
                </c:pt>
                <c:pt idx="13522">
                  <c:v>2.7954763738179236</c:v>
                </c:pt>
                <c:pt idx="13523">
                  <c:v>3.1642873251794836</c:v>
                </c:pt>
                <c:pt idx="13524">
                  <c:v>3.1627781141893472</c:v>
                </c:pt>
                <c:pt idx="13525">
                  <c:v>3.4689553310535919</c:v>
                </c:pt>
                <c:pt idx="13526">
                  <c:v>3.4726367019921871</c:v>
                </c:pt>
                <c:pt idx="13527">
                  <c:v>3.4764495955185857</c:v>
                </c:pt>
                <c:pt idx="13528">
                  <c:v>3.4717133080747264</c:v>
                </c:pt>
                <c:pt idx="13529">
                  <c:v>3.4674921386131037</c:v>
                </c:pt>
                <c:pt idx="13530">
                  <c:v>3.4601920502714099</c:v>
                </c:pt>
                <c:pt idx="13531">
                  <c:v>3.4556687548900613</c:v>
                </c:pt>
                <c:pt idx="13532">
                  <c:v>4.6275778307848565</c:v>
                </c:pt>
                <c:pt idx="13533">
                  <c:v>4.609699695348521</c:v>
                </c:pt>
                <c:pt idx="13534">
                  <c:v>4.594131398726871</c:v>
                </c:pt>
                <c:pt idx="13535">
                  <c:v>4.5872020743006612</c:v>
                </c:pt>
                <c:pt idx="13536">
                  <c:v>4.5829312480276858</c:v>
                </c:pt>
                <c:pt idx="13537">
                  <c:v>4.5794299644708616</c:v>
                </c:pt>
                <c:pt idx="13538">
                  <c:v>4.5804532561335654</c:v>
                </c:pt>
                <c:pt idx="13539">
                  <c:v>4.7597006470482723</c:v>
                </c:pt>
                <c:pt idx="13540">
                  <c:v>4.1380171711893396</c:v>
                </c:pt>
                <c:pt idx="13541">
                  <c:v>4.1498391149960696</c:v>
                </c:pt>
                <c:pt idx="13542">
                  <c:v>4.1614372284853411</c:v>
                </c:pt>
                <c:pt idx="13543">
                  <c:v>4.1727366460351991</c:v>
                </c:pt>
                <c:pt idx="13544">
                  <c:v>3.6367989225624231</c:v>
                </c:pt>
                <c:pt idx="13545">
                  <c:v>3.619967439119002</c:v>
                </c:pt>
                <c:pt idx="13546">
                  <c:v>3.6156601494873226</c:v>
                </c:pt>
                <c:pt idx="13547">
                  <c:v>3.611226468051465</c:v>
                </c:pt>
                <c:pt idx="13548">
                  <c:v>3.9842397455500742</c:v>
                </c:pt>
                <c:pt idx="13549">
                  <c:v>4.0050994023186517</c:v>
                </c:pt>
                <c:pt idx="13550">
                  <c:v>4.0202519484159076</c:v>
                </c:pt>
                <c:pt idx="13551">
                  <c:v>4.0358951764610325</c:v>
                </c:pt>
                <c:pt idx="13552">
                  <c:v>4.0415009555667574</c:v>
                </c:pt>
                <c:pt idx="13553">
                  <c:v>4.2610847996639603</c:v>
                </c:pt>
                <c:pt idx="13554">
                  <c:v>3.923243050226652</c:v>
                </c:pt>
                <c:pt idx="13555">
                  <c:v>3.9141266019962768</c:v>
                </c:pt>
                <c:pt idx="13556">
                  <c:v>4.8461638272592999</c:v>
                </c:pt>
                <c:pt idx="13557">
                  <c:v>4.8500819199492788</c:v>
                </c:pt>
                <c:pt idx="13558">
                  <c:v>4.8466925308666289</c:v>
                </c:pt>
                <c:pt idx="13559">
                  <c:v>4.8367262598523872</c:v>
                </c:pt>
                <c:pt idx="13560">
                  <c:v>5.5115980862095579</c:v>
                </c:pt>
                <c:pt idx="13561">
                  <c:v>5.5274026471670101</c:v>
                </c:pt>
                <c:pt idx="13562">
                  <c:v>5.5429270530143482</c:v>
                </c:pt>
                <c:pt idx="13563">
                  <c:v>5.5515664645662719</c:v>
                </c:pt>
                <c:pt idx="13564">
                  <c:v>5.5489588368853369</c:v>
                </c:pt>
                <c:pt idx="13565">
                  <c:v>5.5378900630872483</c:v>
                </c:pt>
                <c:pt idx="13566">
                  <c:v>5.5318641327582725</c:v>
                </c:pt>
                <c:pt idx="13567">
                  <c:v>5.5308594923500563</c:v>
                </c:pt>
                <c:pt idx="13568">
                  <c:v>5.5299478313413761</c:v>
                </c:pt>
                <c:pt idx="13569">
                  <c:v>5.5414547133681085</c:v>
                </c:pt>
                <c:pt idx="13570">
                  <c:v>5.4043342472214464</c:v>
                </c:pt>
                <c:pt idx="13571">
                  <c:v>5.4057057570665643</c:v>
                </c:pt>
                <c:pt idx="13572">
                  <c:v>5.3950774616906054</c:v>
                </c:pt>
                <c:pt idx="13573">
                  <c:v>5.3852817557353436</c:v>
                </c:pt>
                <c:pt idx="13574">
                  <c:v>5.3744822015869333</c:v>
                </c:pt>
                <c:pt idx="13575">
                  <c:v>5.3692164278482002</c:v>
                </c:pt>
                <c:pt idx="13576">
                  <c:v>5.3838561626137427</c:v>
                </c:pt>
                <c:pt idx="13577">
                  <c:v>5.3857946957042673</c:v>
                </c:pt>
                <c:pt idx="13578">
                  <c:v>5.3878452580804979</c:v>
                </c:pt>
                <c:pt idx="13579">
                  <c:v>5.1533165760837747</c:v>
                </c:pt>
                <c:pt idx="13580">
                  <c:v>5.1462584720863616</c:v>
                </c:pt>
                <c:pt idx="13581">
                  <c:v>5.1362446988195849</c:v>
                </c:pt>
                <c:pt idx="13582">
                  <c:v>5.1265742057048271</c:v>
                </c:pt>
                <c:pt idx="13583">
                  <c:v>5.1209060485297453</c:v>
                </c:pt>
                <c:pt idx="13584">
                  <c:v>4.9391547746060844</c:v>
                </c:pt>
                <c:pt idx="13585">
                  <c:v>4.9511986859278547</c:v>
                </c:pt>
                <c:pt idx="13586">
                  <c:v>4.9503812247874501</c:v>
                </c:pt>
                <c:pt idx="13587">
                  <c:v>3.5878933169633291</c:v>
                </c:pt>
                <c:pt idx="13588">
                  <c:v>3.578792989397674</c:v>
                </c:pt>
                <c:pt idx="13589">
                  <c:v>3.5756166351940739</c:v>
                </c:pt>
                <c:pt idx="13590">
                  <c:v>3.569923389450993</c:v>
                </c:pt>
                <c:pt idx="13591">
                  <c:v>1.353174752199017</c:v>
                </c:pt>
                <c:pt idx="13592">
                  <c:v>1.3479381366802126</c:v>
                </c:pt>
                <c:pt idx="13593">
                  <c:v>1.3423051876755339</c:v>
                </c:pt>
                <c:pt idx="13594">
                  <c:v>2.0641847211560438</c:v>
                </c:pt>
                <c:pt idx="13595">
                  <c:v>2.0490017412551804</c:v>
                </c:pt>
                <c:pt idx="13596">
                  <c:v>2.0547744584976617</c:v>
                </c:pt>
                <c:pt idx="13597">
                  <c:v>2.0612204155431884</c:v>
                </c:pt>
                <c:pt idx="13598">
                  <c:v>2.0623548976680568</c:v>
                </c:pt>
                <c:pt idx="13599">
                  <c:v>3.1550616309723925</c:v>
                </c:pt>
                <c:pt idx="13600">
                  <c:v>3.1500398726328536</c:v>
                </c:pt>
                <c:pt idx="13601">
                  <c:v>3.1480998292816205</c:v>
                </c:pt>
                <c:pt idx="13602">
                  <c:v>3.1498672248199404</c:v>
                </c:pt>
                <c:pt idx="13603">
                  <c:v>3.1505448964715232</c:v>
                </c:pt>
                <c:pt idx="13604">
                  <c:v>3.1566982204181557</c:v>
                </c:pt>
                <c:pt idx="13605">
                  <c:v>3.1626911626632528</c:v>
                </c:pt>
                <c:pt idx="13606">
                  <c:v>3.1612376474836217</c:v>
                </c:pt>
                <c:pt idx="13607">
                  <c:v>3.1581795104445969</c:v>
                </c:pt>
                <c:pt idx="13608">
                  <c:v>3.1521414182738043</c:v>
                </c:pt>
                <c:pt idx="13609">
                  <c:v>3.1516792136383054</c:v>
                </c:pt>
                <c:pt idx="13610">
                  <c:v>3.1545545574559664</c:v>
                </c:pt>
                <c:pt idx="13611">
                  <c:v>3.1596382393876383</c:v>
                </c:pt>
                <c:pt idx="13612">
                  <c:v>3.1649056428371245</c:v>
                </c:pt>
                <c:pt idx="13613">
                  <c:v>3.167731894803262</c:v>
                </c:pt>
                <c:pt idx="13614">
                  <c:v>3.1653690727093586</c:v>
                </c:pt>
                <c:pt idx="13615">
                  <c:v>3.1629257499878913</c:v>
                </c:pt>
                <c:pt idx="13616">
                  <c:v>3.1517988653915388</c:v>
                </c:pt>
                <c:pt idx="13617">
                  <c:v>3.1531149822053166</c:v>
                </c:pt>
                <c:pt idx="13618">
                  <c:v>3.1536353404086133</c:v>
                </c:pt>
                <c:pt idx="13619">
                  <c:v>3.1560648989909916</c:v>
                </c:pt>
                <c:pt idx="13620">
                  <c:v>3.157922995954789</c:v>
                </c:pt>
                <c:pt idx="13621">
                  <c:v>3.1594898287663109</c:v>
                </c:pt>
                <c:pt idx="13622">
                  <c:v>3.1562473961500057</c:v>
                </c:pt>
                <c:pt idx="13623">
                  <c:v>3.1533725239669725</c:v>
                </c:pt>
                <c:pt idx="13624">
                  <c:v>3.1519989893370921</c:v>
                </c:pt>
                <c:pt idx="13625">
                  <c:v>2.8936084285574268</c:v>
                </c:pt>
                <c:pt idx="13626">
                  <c:v>2.9054958930133497</c:v>
                </c:pt>
                <c:pt idx="13627">
                  <c:v>2.9136172266073941</c:v>
                </c:pt>
                <c:pt idx="13628">
                  <c:v>2.9257060781373658</c:v>
                </c:pt>
                <c:pt idx="13629">
                  <c:v>2.9354995253096545</c:v>
                </c:pt>
                <c:pt idx="13630">
                  <c:v>1.3707781595424204</c:v>
                </c:pt>
                <c:pt idx="13631">
                  <c:v>1.3536428115062937</c:v>
                </c:pt>
                <c:pt idx="13632">
                  <c:v>1.357488075925124</c:v>
                </c:pt>
                <c:pt idx="13633">
                  <c:v>2.5365236972294163</c:v>
                </c:pt>
                <c:pt idx="13634">
                  <c:v>2.5381676268866213</c:v>
                </c:pt>
                <c:pt idx="13635">
                  <c:v>2.5324701735711503</c:v>
                </c:pt>
                <c:pt idx="13636">
                  <c:v>2.5360337124192789</c:v>
                </c:pt>
                <c:pt idx="13637">
                  <c:v>2.5338890049425395</c:v>
                </c:pt>
                <c:pt idx="13638">
                  <c:v>2.5342320462554975</c:v>
                </c:pt>
                <c:pt idx="13639">
                  <c:v>2.5379280647794507</c:v>
                </c:pt>
                <c:pt idx="13640">
                  <c:v>2.5387797984780773</c:v>
                </c:pt>
                <c:pt idx="13641">
                  <c:v>3.9384681620053668</c:v>
                </c:pt>
                <c:pt idx="13642">
                  <c:v>3.9373936874633464</c:v>
                </c:pt>
                <c:pt idx="13643">
                  <c:v>4.8132627102066312</c:v>
                </c:pt>
                <c:pt idx="13644">
                  <c:v>4.8185847857046564</c:v>
                </c:pt>
                <c:pt idx="13645">
                  <c:v>4.8255334517771189</c:v>
                </c:pt>
                <c:pt idx="13646">
                  <c:v>4.9190116846656968</c:v>
                </c:pt>
                <c:pt idx="13647">
                  <c:v>4.918113820031766</c:v>
                </c:pt>
                <c:pt idx="13648">
                  <c:v>4.9268937136945103</c:v>
                </c:pt>
                <c:pt idx="13649">
                  <c:v>5.1370907735226687</c:v>
                </c:pt>
                <c:pt idx="13650">
                  <c:v>5.1273290653259984</c:v>
                </c:pt>
                <c:pt idx="13651">
                  <c:v>5.1171895329644794</c:v>
                </c:pt>
                <c:pt idx="13652">
                  <c:v>5.1086110150410384</c:v>
                </c:pt>
                <c:pt idx="13653">
                  <c:v>5.0981927549362771</c:v>
                </c:pt>
                <c:pt idx="13654">
                  <c:v>5.0950958257201062</c:v>
                </c:pt>
                <c:pt idx="13655">
                  <c:v>5.0908912049695818</c:v>
                </c:pt>
                <c:pt idx="13656">
                  <c:v>5.0983239184161935</c:v>
                </c:pt>
                <c:pt idx="13657">
                  <c:v>5.1031510278137926</c:v>
                </c:pt>
                <c:pt idx="13658">
                  <c:v>5.1403315411642883</c:v>
                </c:pt>
                <c:pt idx="13659">
                  <c:v>5.1286643403251011</c:v>
                </c:pt>
                <c:pt idx="13660">
                  <c:v>5.1172689221160814</c:v>
                </c:pt>
                <c:pt idx="13661">
                  <c:v>5.1051202510920177</c:v>
                </c:pt>
                <c:pt idx="13662">
                  <c:v>5.0853345234101663</c:v>
                </c:pt>
                <c:pt idx="13663">
                  <c:v>5.0718855621500341</c:v>
                </c:pt>
                <c:pt idx="13664">
                  <c:v>4.8709028590306422</c:v>
                </c:pt>
                <c:pt idx="13665">
                  <c:v>4.8714695792227607</c:v>
                </c:pt>
                <c:pt idx="13666">
                  <c:v>5.1074781884845182</c:v>
                </c:pt>
                <c:pt idx="13667">
                  <c:v>5.1200462132288527</c:v>
                </c:pt>
                <c:pt idx="13668">
                  <c:v>5.1212415024437252</c:v>
                </c:pt>
                <c:pt idx="13669">
                  <c:v>5.1088610462101336</c:v>
                </c:pt>
                <c:pt idx="13670">
                  <c:v>5.0877497391219277</c:v>
                </c:pt>
                <c:pt idx="13671">
                  <c:v>5.0665137284396486</c:v>
                </c:pt>
                <c:pt idx="13672">
                  <c:v>4.3677925956618351</c:v>
                </c:pt>
                <c:pt idx="13673">
                  <c:v>4.358248380529778</c:v>
                </c:pt>
                <c:pt idx="13674">
                  <c:v>3.3938692592518285</c:v>
                </c:pt>
                <c:pt idx="13675">
                  <c:v>3.3827123230000518</c:v>
                </c:pt>
                <c:pt idx="13676">
                  <c:v>3.3714699571987405</c:v>
                </c:pt>
                <c:pt idx="13677">
                  <c:v>3.1988474653787744</c:v>
                </c:pt>
                <c:pt idx="13678">
                  <c:v>3.1998908967070472</c:v>
                </c:pt>
                <c:pt idx="13679">
                  <c:v>3.1948687559374132</c:v>
                </c:pt>
                <c:pt idx="13680">
                  <c:v>2.6709574881991172</c:v>
                </c:pt>
                <c:pt idx="13681">
                  <c:v>2.6822650905238263</c:v>
                </c:pt>
                <c:pt idx="13682">
                  <c:v>2.6678303991221135</c:v>
                </c:pt>
                <c:pt idx="13683">
                  <c:v>2.6674292227983418</c:v>
                </c:pt>
                <c:pt idx="13684">
                  <c:v>2.6513922192256971</c:v>
                </c:pt>
                <c:pt idx="13685">
                  <c:v>2.6543630240375111</c:v>
                </c:pt>
                <c:pt idx="13686">
                  <c:v>2.6605908280054082</c:v>
                </c:pt>
                <c:pt idx="13687">
                  <c:v>2.6666374674488909</c:v>
                </c:pt>
                <c:pt idx="13688">
                  <c:v>2.6733361279844412</c:v>
                </c:pt>
                <c:pt idx="13689">
                  <c:v>2.6501434410191074</c:v>
                </c:pt>
                <c:pt idx="13690">
                  <c:v>2.6598310652654313</c:v>
                </c:pt>
                <c:pt idx="13691">
                  <c:v>2.669142201473278</c:v>
                </c:pt>
                <c:pt idx="13692">
                  <c:v>2.6731566477257971</c:v>
                </c:pt>
                <c:pt idx="13693">
                  <c:v>2.6779789716981859</c:v>
                </c:pt>
                <c:pt idx="13694">
                  <c:v>2.6788578424776688</c:v>
                </c:pt>
                <c:pt idx="13695">
                  <c:v>2.6799055439328638</c:v>
                </c:pt>
                <c:pt idx="13696">
                  <c:v>2.6806119569021325</c:v>
                </c:pt>
                <c:pt idx="13697">
                  <c:v>1.5748977883092059</c:v>
                </c:pt>
                <c:pt idx="13698">
                  <c:v>1.5645024420841038</c:v>
                </c:pt>
                <c:pt idx="13699">
                  <c:v>1.5699007714014956</c:v>
                </c:pt>
                <c:pt idx="13700">
                  <c:v>1.4346130418554588</c:v>
                </c:pt>
                <c:pt idx="13701">
                  <c:v>1.4111678356873933</c:v>
                </c:pt>
                <c:pt idx="13702">
                  <c:v>1.3543902707749456</c:v>
                </c:pt>
                <c:pt idx="13703">
                  <c:v>1.3544266630403301</c:v>
                </c:pt>
                <c:pt idx="13704">
                  <c:v>1.3514075398170067</c:v>
                </c:pt>
                <c:pt idx="13705">
                  <c:v>2.9634886420610762</c:v>
                </c:pt>
                <c:pt idx="13706">
                  <c:v>2.9646689877548265</c:v>
                </c:pt>
                <c:pt idx="13707">
                  <c:v>2.9655374073604137</c:v>
                </c:pt>
                <c:pt idx="13708">
                  <c:v>2.9660984376435793</c:v>
                </c:pt>
                <c:pt idx="13709">
                  <c:v>3.3137864021639993</c:v>
                </c:pt>
                <c:pt idx="13710">
                  <c:v>3.3116755395274491</c:v>
                </c:pt>
                <c:pt idx="13711">
                  <c:v>3.303955265833312</c:v>
                </c:pt>
                <c:pt idx="13712">
                  <c:v>3.2997300648998196</c:v>
                </c:pt>
                <c:pt idx="13713">
                  <c:v>3.3081146325625999</c:v>
                </c:pt>
                <c:pt idx="13714">
                  <c:v>3.3107255302577769</c:v>
                </c:pt>
                <c:pt idx="13715">
                  <c:v>3.3317806110825594</c:v>
                </c:pt>
                <c:pt idx="13716">
                  <c:v>3.3335162215339569</c:v>
                </c:pt>
                <c:pt idx="13717">
                  <c:v>3.3331473666175486</c:v>
                </c:pt>
                <c:pt idx="13718">
                  <c:v>3.3327271326093455</c:v>
                </c:pt>
                <c:pt idx="13719">
                  <c:v>3.3344817377260747</c:v>
                </c:pt>
                <c:pt idx="13720">
                  <c:v>3.3344328166623534</c:v>
                </c:pt>
                <c:pt idx="13721">
                  <c:v>3.3272747898870465</c:v>
                </c:pt>
                <c:pt idx="13722">
                  <c:v>3.3236517153365961</c:v>
                </c:pt>
                <c:pt idx="13723">
                  <c:v>3.3243471747821371</c:v>
                </c:pt>
                <c:pt idx="13724">
                  <c:v>3.3277826622216407</c:v>
                </c:pt>
                <c:pt idx="13725">
                  <c:v>3.332978200086</c:v>
                </c:pt>
                <c:pt idx="13726">
                  <c:v>3.643174946283966</c:v>
                </c:pt>
                <c:pt idx="13727">
                  <c:v>3.6483666955077432</c:v>
                </c:pt>
                <c:pt idx="13728">
                  <c:v>3.6519656506661402</c:v>
                </c:pt>
                <c:pt idx="13729">
                  <c:v>3.6547013370265446</c:v>
                </c:pt>
                <c:pt idx="13730">
                  <c:v>3.6514422187306175</c:v>
                </c:pt>
                <c:pt idx="13731">
                  <c:v>3.6624460048499294</c:v>
                </c:pt>
                <c:pt idx="13732">
                  <c:v>3.6595136794520817</c:v>
                </c:pt>
                <c:pt idx="13733">
                  <c:v>3.6977122221791858</c:v>
                </c:pt>
                <c:pt idx="13734">
                  <c:v>3.7032082950150165</c:v>
                </c:pt>
                <c:pt idx="13735">
                  <c:v>3.7047218070892503</c:v>
                </c:pt>
                <c:pt idx="13736">
                  <c:v>2.8509279714907381</c:v>
                </c:pt>
                <c:pt idx="13737">
                  <c:v>2.8547592253159739</c:v>
                </c:pt>
                <c:pt idx="13738">
                  <c:v>2.8553858269987473</c:v>
                </c:pt>
                <c:pt idx="13739">
                  <c:v>3.4704565936121665</c:v>
                </c:pt>
                <c:pt idx="13740">
                  <c:v>3.1430353626069967</c:v>
                </c:pt>
                <c:pt idx="13741">
                  <c:v>4.3650550453008155</c:v>
                </c:pt>
                <c:pt idx="13742">
                  <c:v>4.3648371019564074</c:v>
                </c:pt>
                <c:pt idx="13743">
                  <c:v>4.3672019822066224</c:v>
                </c:pt>
                <c:pt idx="13744">
                  <c:v>4.3696412569776211</c:v>
                </c:pt>
                <c:pt idx="13745">
                  <c:v>4.3712963382356138</c:v>
                </c:pt>
                <c:pt idx="13746">
                  <c:v>4.3689439883902743</c:v>
                </c:pt>
                <c:pt idx="13747">
                  <c:v>4.3657749835790129</c:v>
                </c:pt>
                <c:pt idx="13748">
                  <c:v>4.3634730574597533</c:v>
                </c:pt>
                <c:pt idx="13749">
                  <c:v>4.3653549847168787</c:v>
                </c:pt>
                <c:pt idx="13750">
                  <c:v>4.3658195440552401</c:v>
                </c:pt>
                <c:pt idx="13751">
                  <c:v>4.3616537202760064</c:v>
                </c:pt>
                <c:pt idx="13752">
                  <c:v>4.3581351474522929</c:v>
                </c:pt>
                <c:pt idx="13753">
                  <c:v>4.3481609961574712</c:v>
                </c:pt>
                <c:pt idx="13754">
                  <c:v>4.3375938846084408</c:v>
                </c:pt>
                <c:pt idx="13755">
                  <c:v>4.3347367977220417</c:v>
                </c:pt>
                <c:pt idx="13756">
                  <c:v>4.3317428133944524</c:v>
                </c:pt>
                <c:pt idx="13757">
                  <c:v>4.1082437406575592</c:v>
                </c:pt>
                <c:pt idx="13758">
                  <c:v>4.1092271269560996</c:v>
                </c:pt>
                <c:pt idx="13759">
                  <c:v>4.5983793105145327</c:v>
                </c:pt>
                <c:pt idx="13760">
                  <c:v>4.589189339465074</c:v>
                </c:pt>
                <c:pt idx="13761">
                  <c:v>5.0657558495136774</c:v>
                </c:pt>
                <c:pt idx="13762">
                  <c:v>5.0665715430832625</c:v>
                </c:pt>
                <c:pt idx="13763">
                  <c:v>5.065798354823273</c:v>
                </c:pt>
                <c:pt idx="13764">
                  <c:v>5.0358873678705605</c:v>
                </c:pt>
                <c:pt idx="13765">
                  <c:v>5.0217518162886492</c:v>
                </c:pt>
                <c:pt idx="13766">
                  <c:v>5.0123265895650411</c:v>
                </c:pt>
                <c:pt idx="13767">
                  <c:v>5.0067136830299086</c:v>
                </c:pt>
                <c:pt idx="13768">
                  <c:v>4.996139937638806</c:v>
                </c:pt>
                <c:pt idx="13769">
                  <c:v>4.9964659419434936</c:v>
                </c:pt>
                <c:pt idx="13770">
                  <c:v>4.9167711181222105</c:v>
                </c:pt>
                <c:pt idx="13771">
                  <c:v>4.9024990687092345</c:v>
                </c:pt>
                <c:pt idx="13772">
                  <c:v>4.0503789378739032</c:v>
                </c:pt>
                <c:pt idx="13773">
                  <c:v>4.0387500039648856</c:v>
                </c:pt>
                <c:pt idx="13774">
                  <c:v>4.038798855219901</c:v>
                </c:pt>
                <c:pt idx="13775">
                  <c:v>4.0386425677695179</c:v>
                </c:pt>
                <c:pt idx="13776">
                  <c:v>4.0429823542661305</c:v>
                </c:pt>
                <c:pt idx="13777">
                  <c:v>4.0472785210374109</c:v>
                </c:pt>
                <c:pt idx="13778">
                  <c:v>4.057007811515982</c:v>
                </c:pt>
                <c:pt idx="13779">
                  <c:v>4.5262939749716073</c:v>
                </c:pt>
                <c:pt idx="13780">
                  <c:v>4.5201614409586854</c:v>
                </c:pt>
                <c:pt idx="13781">
                  <c:v>4.5140905779198501</c:v>
                </c:pt>
                <c:pt idx="13782">
                  <c:v>4.5243076002869032</c:v>
                </c:pt>
                <c:pt idx="13783">
                  <c:v>4.5243098103838104</c:v>
                </c:pt>
                <c:pt idx="13784">
                  <c:v>4.5122447106821753</c:v>
                </c:pt>
                <c:pt idx="13785">
                  <c:v>4.5145786066595477</c:v>
                </c:pt>
                <c:pt idx="13786">
                  <c:v>4.5018969941776827</c:v>
                </c:pt>
                <c:pt idx="13787">
                  <c:v>4.4877272506048795</c:v>
                </c:pt>
                <c:pt idx="13788">
                  <c:v>4.4920100592796164</c:v>
                </c:pt>
                <c:pt idx="13789">
                  <c:v>4.4803392140026368</c:v>
                </c:pt>
                <c:pt idx="13790">
                  <c:v>3.99900234118578</c:v>
                </c:pt>
                <c:pt idx="13791">
                  <c:v>3.9943510329527947</c:v>
                </c:pt>
                <c:pt idx="13792">
                  <c:v>4.3558315343536442</c:v>
                </c:pt>
                <c:pt idx="13793">
                  <c:v>4.3534356086177137</c:v>
                </c:pt>
                <c:pt idx="13794">
                  <c:v>4.3510711229265944</c:v>
                </c:pt>
                <c:pt idx="13795">
                  <c:v>4.3570093800827285</c:v>
                </c:pt>
                <c:pt idx="13796">
                  <c:v>4.377350874158358</c:v>
                </c:pt>
                <c:pt idx="13797">
                  <c:v>4.3865464763675313</c:v>
                </c:pt>
                <c:pt idx="13798">
                  <c:v>4.3823505501556088</c:v>
                </c:pt>
                <c:pt idx="13799">
                  <c:v>4.3868260415727001</c:v>
                </c:pt>
                <c:pt idx="13800">
                  <c:v>4.3867434276418003</c:v>
                </c:pt>
                <c:pt idx="13801">
                  <c:v>4.1621897277150586</c:v>
                </c:pt>
                <c:pt idx="13802">
                  <c:v>4.1712802674037963</c:v>
                </c:pt>
                <c:pt idx="13803">
                  <c:v>4.1897067803463246</c:v>
                </c:pt>
                <c:pt idx="13804">
                  <c:v>4.1940653037193023</c:v>
                </c:pt>
                <c:pt idx="13805">
                  <c:v>4.1866586774851537</c:v>
                </c:pt>
                <c:pt idx="13806">
                  <c:v>4.1874721228240901</c:v>
                </c:pt>
                <c:pt idx="13807">
                  <c:v>4.1885491457306774</c:v>
                </c:pt>
                <c:pt idx="13808">
                  <c:v>4.1823422741352925</c:v>
                </c:pt>
                <c:pt idx="13809">
                  <c:v>4.1764047062013203</c:v>
                </c:pt>
                <c:pt idx="13810">
                  <c:v>3.5819259312036342</c:v>
                </c:pt>
                <c:pt idx="13811">
                  <c:v>3.58573455922315</c:v>
                </c:pt>
                <c:pt idx="13812">
                  <c:v>3.5906989031796694</c:v>
                </c:pt>
                <c:pt idx="13813">
                  <c:v>3.5880810374820253</c:v>
                </c:pt>
                <c:pt idx="13814">
                  <c:v>3.5898800535566404</c:v>
                </c:pt>
                <c:pt idx="13815">
                  <c:v>3.6057674539614597</c:v>
                </c:pt>
                <c:pt idx="13816">
                  <c:v>3.6244026702430792</c:v>
                </c:pt>
                <c:pt idx="13817">
                  <c:v>3.6244333545757166</c:v>
                </c:pt>
                <c:pt idx="13818">
                  <c:v>3.6243236694285113</c:v>
                </c:pt>
                <c:pt idx="13819">
                  <c:v>3.6203636182518473</c:v>
                </c:pt>
                <c:pt idx="13820">
                  <c:v>3.6162433614386886</c:v>
                </c:pt>
                <c:pt idx="13821">
                  <c:v>3.6140488057675348</c:v>
                </c:pt>
                <c:pt idx="13822">
                  <c:v>4.4167150127075052</c:v>
                </c:pt>
                <c:pt idx="13823">
                  <c:v>4.6998240072226505</c:v>
                </c:pt>
                <c:pt idx="13824">
                  <c:v>4.7010873727549773</c:v>
                </c:pt>
                <c:pt idx="13825">
                  <c:v>5.0085728889271799</c:v>
                </c:pt>
                <c:pt idx="13826">
                  <c:v>5.0141592519246831</c:v>
                </c:pt>
                <c:pt idx="13827">
                  <c:v>5.0152254499063096</c:v>
                </c:pt>
                <c:pt idx="13828">
                  <c:v>5.0231529112260098</c:v>
                </c:pt>
                <c:pt idx="13829">
                  <c:v>5.0373365121775855</c:v>
                </c:pt>
                <c:pt idx="13830">
                  <c:v>5.0497247077220422</c:v>
                </c:pt>
                <c:pt idx="13831">
                  <c:v>5.057990909830572</c:v>
                </c:pt>
                <c:pt idx="13832">
                  <c:v>5.0663461664292617</c:v>
                </c:pt>
                <c:pt idx="13833">
                  <c:v>5.0673276089618495</c:v>
                </c:pt>
                <c:pt idx="13834">
                  <c:v>5.0638335312141756</c:v>
                </c:pt>
                <c:pt idx="13835">
                  <c:v>5.0709136931456307</c:v>
                </c:pt>
                <c:pt idx="13836">
                  <c:v>5.0742743572582221</c:v>
                </c:pt>
                <c:pt idx="13837">
                  <c:v>5.0729084666909081</c:v>
                </c:pt>
                <c:pt idx="13838">
                  <c:v>5.0582179463900507</c:v>
                </c:pt>
                <c:pt idx="13839">
                  <c:v>5.0552471037755167</c:v>
                </c:pt>
                <c:pt idx="13840">
                  <c:v>5.0391913684530358</c:v>
                </c:pt>
                <c:pt idx="13841">
                  <c:v>5.034981414353922</c:v>
                </c:pt>
                <c:pt idx="13842">
                  <c:v>5.0320179917371108</c:v>
                </c:pt>
                <c:pt idx="13843">
                  <c:v>5.0223688633665189</c:v>
                </c:pt>
                <c:pt idx="13844">
                  <c:v>5.0222647515815177</c:v>
                </c:pt>
                <c:pt idx="13845">
                  <c:v>5.0223447518187205</c:v>
                </c:pt>
                <c:pt idx="13846">
                  <c:v>5.0234474181105959</c:v>
                </c:pt>
                <c:pt idx="13847">
                  <c:v>5.0399615663907582</c:v>
                </c:pt>
                <c:pt idx="13848">
                  <c:v>5.0461189313455588</c:v>
                </c:pt>
                <c:pt idx="13849">
                  <c:v>5.0497675502617074</c:v>
                </c:pt>
                <c:pt idx="13850">
                  <c:v>5.0573346950518845</c:v>
                </c:pt>
                <c:pt idx="13851">
                  <c:v>5.0647139200831637</c:v>
                </c:pt>
                <c:pt idx="13852">
                  <c:v>5.0724505518405243</c:v>
                </c:pt>
                <c:pt idx="13853">
                  <c:v>4.4406497290463509</c:v>
                </c:pt>
                <c:pt idx="13854">
                  <c:v>2.7903940215574154</c:v>
                </c:pt>
                <c:pt idx="13855">
                  <c:v>2.7902449015406021</c:v>
                </c:pt>
                <c:pt idx="13856">
                  <c:v>1.5692668359279518</c:v>
                </c:pt>
                <c:pt idx="13857">
                  <c:v>1.5603068781387242</c:v>
                </c:pt>
                <c:pt idx="13858">
                  <c:v>1.5518149679013737</c:v>
                </c:pt>
                <c:pt idx="13859">
                  <c:v>1.5450759858308056</c:v>
                </c:pt>
                <c:pt idx="13860">
                  <c:v>1.5369852661116505</c:v>
                </c:pt>
                <c:pt idx="13861">
                  <c:v>1.5281093171237221</c:v>
                </c:pt>
                <c:pt idx="13862">
                  <c:v>1.5149850201106436</c:v>
                </c:pt>
                <c:pt idx="13863">
                  <c:v>1.5062279297913475</c:v>
                </c:pt>
                <c:pt idx="13864">
                  <c:v>1.5004607879474925</c:v>
                </c:pt>
                <c:pt idx="13865">
                  <c:v>1.4853395742152966</c:v>
                </c:pt>
                <c:pt idx="13866">
                  <c:v>1.4858395255852097</c:v>
                </c:pt>
                <c:pt idx="13867">
                  <c:v>1.5665169096320186</c:v>
                </c:pt>
                <c:pt idx="13868">
                  <c:v>1.5670922724418483</c:v>
                </c:pt>
                <c:pt idx="13869">
                  <c:v>1.5686453104512799</c:v>
                </c:pt>
                <c:pt idx="13870">
                  <c:v>2.2298065633304684</c:v>
                </c:pt>
                <c:pt idx="13871">
                  <c:v>2.2296954027996208</c:v>
                </c:pt>
                <c:pt idx="13872">
                  <c:v>2.2299675464613893</c:v>
                </c:pt>
                <c:pt idx="13873">
                  <c:v>2.2303479306943488</c:v>
                </c:pt>
                <c:pt idx="13874">
                  <c:v>2.2307680172408175</c:v>
                </c:pt>
                <c:pt idx="13875">
                  <c:v>2.4034805879253329</c:v>
                </c:pt>
                <c:pt idx="13876">
                  <c:v>2.4035506813963057</c:v>
                </c:pt>
                <c:pt idx="13877">
                  <c:v>2.404149431354397</c:v>
                </c:pt>
                <c:pt idx="13878">
                  <c:v>2.3912047241606973</c:v>
                </c:pt>
                <c:pt idx="13879">
                  <c:v>3.2191519612920474</c:v>
                </c:pt>
                <c:pt idx="13880">
                  <c:v>3.2189212480110196</c:v>
                </c:pt>
                <c:pt idx="13881">
                  <c:v>3.2148907779964242</c:v>
                </c:pt>
                <c:pt idx="13882">
                  <c:v>3.2108589476202107</c:v>
                </c:pt>
                <c:pt idx="13883">
                  <c:v>3.1776854682438751</c:v>
                </c:pt>
                <c:pt idx="13884">
                  <c:v>3.8009062562370888</c:v>
                </c:pt>
                <c:pt idx="13885">
                  <c:v>3.8021292150885397</c:v>
                </c:pt>
                <c:pt idx="13886">
                  <c:v>4.3208543088006515</c:v>
                </c:pt>
                <c:pt idx="13887">
                  <c:v>4.3329252569043772</c:v>
                </c:pt>
                <c:pt idx="13888">
                  <c:v>4.3351024978564698</c:v>
                </c:pt>
                <c:pt idx="13889">
                  <c:v>4.3348447744216818</c:v>
                </c:pt>
                <c:pt idx="13890">
                  <c:v>4.3346751704264879</c:v>
                </c:pt>
                <c:pt idx="13891">
                  <c:v>4.3316043585204023</c:v>
                </c:pt>
                <c:pt idx="13892">
                  <c:v>4.3364331769862847</c:v>
                </c:pt>
                <c:pt idx="13893">
                  <c:v>4.9060284147210513</c:v>
                </c:pt>
                <c:pt idx="13894">
                  <c:v>4.8996831305986319</c:v>
                </c:pt>
                <c:pt idx="13895">
                  <c:v>4.8928443767611869</c:v>
                </c:pt>
                <c:pt idx="13896">
                  <c:v>5.1424171559833223</c:v>
                </c:pt>
                <c:pt idx="13897">
                  <c:v>5.9572506108616707</c:v>
                </c:pt>
                <c:pt idx="13898">
                  <c:v>5.9406332400927644</c:v>
                </c:pt>
                <c:pt idx="13899">
                  <c:v>5.9407244801705863</c:v>
                </c:pt>
                <c:pt idx="13900">
                  <c:v>5.9599813373443586</c:v>
                </c:pt>
                <c:pt idx="13901">
                  <c:v>5.8071120360710546</c:v>
                </c:pt>
                <c:pt idx="13902">
                  <c:v>5.8064134874638595</c:v>
                </c:pt>
                <c:pt idx="13903">
                  <c:v>5.8054244664129433</c:v>
                </c:pt>
                <c:pt idx="13904">
                  <c:v>5.802106860327167</c:v>
                </c:pt>
                <c:pt idx="13905">
                  <c:v>6.0289258874945189</c:v>
                </c:pt>
                <c:pt idx="13906">
                  <c:v>5.8179198471370617</c:v>
                </c:pt>
                <c:pt idx="13907">
                  <c:v>5.8173347754656159</c:v>
                </c:pt>
                <c:pt idx="13908">
                  <c:v>5.8593233805824561</c:v>
                </c:pt>
                <c:pt idx="13909">
                  <c:v>5.8612380140238001</c:v>
                </c:pt>
                <c:pt idx="13910">
                  <c:v>5.7537826377361609</c:v>
                </c:pt>
                <c:pt idx="13911">
                  <c:v>6.332124564906227</c:v>
                </c:pt>
                <c:pt idx="13912">
                  <c:v>6.3207257444437257</c:v>
                </c:pt>
                <c:pt idx="13913">
                  <c:v>6.3201327542355044</c:v>
                </c:pt>
                <c:pt idx="13914">
                  <c:v>6.3314877048064888</c:v>
                </c:pt>
                <c:pt idx="13915">
                  <c:v>6.2134889144261773</c:v>
                </c:pt>
                <c:pt idx="13916">
                  <c:v>6.2385385475734436</c:v>
                </c:pt>
                <c:pt idx="13917">
                  <c:v>6.0879041156188505</c:v>
                </c:pt>
                <c:pt idx="13918">
                  <c:v>6.0665162504287258</c:v>
                </c:pt>
                <c:pt idx="13919">
                  <c:v>6.0663384593179241</c:v>
                </c:pt>
                <c:pt idx="13920">
                  <c:v>6.0536491654773945</c:v>
                </c:pt>
                <c:pt idx="13921">
                  <c:v>6.0534159468114375</c:v>
                </c:pt>
                <c:pt idx="13922">
                  <c:v>6.0454590103480932</c:v>
                </c:pt>
                <c:pt idx="13923">
                  <c:v>6.0376598650864981</c:v>
                </c:pt>
                <c:pt idx="13924">
                  <c:v>5.7397922507829167</c:v>
                </c:pt>
                <c:pt idx="13925">
                  <c:v>5.7207615175101907</c:v>
                </c:pt>
                <c:pt idx="13926">
                  <c:v>5.7206261200317243</c:v>
                </c:pt>
                <c:pt idx="13927">
                  <c:v>5.7549909994895305</c:v>
                </c:pt>
                <c:pt idx="13928">
                  <c:v>4.9478336892115538</c:v>
                </c:pt>
                <c:pt idx="13929">
                  <c:v>4.9392578167597803</c:v>
                </c:pt>
                <c:pt idx="13930">
                  <c:v>4.9360056037087201</c:v>
                </c:pt>
                <c:pt idx="13931">
                  <c:v>4.8687216908072779</c:v>
                </c:pt>
                <c:pt idx="13932">
                  <c:v>4.9717538298749764</c:v>
                </c:pt>
                <c:pt idx="13933">
                  <c:v>4.973217102440799</c:v>
                </c:pt>
                <c:pt idx="13934">
                  <c:v>4.9769053459041936</c:v>
                </c:pt>
                <c:pt idx="13935">
                  <c:v>4.9802684001620143</c:v>
                </c:pt>
                <c:pt idx="13936">
                  <c:v>4.5801441471663109</c:v>
                </c:pt>
                <c:pt idx="13937">
                  <c:v>4.5886036470198128</c:v>
                </c:pt>
                <c:pt idx="13938">
                  <c:v>4.596407752057651</c:v>
                </c:pt>
                <c:pt idx="13939">
                  <c:v>4.4113575805775325</c:v>
                </c:pt>
                <c:pt idx="13940">
                  <c:v>4.4158611144216051</c:v>
                </c:pt>
                <c:pt idx="13941">
                  <c:v>4.4199479977453633</c:v>
                </c:pt>
                <c:pt idx="13942">
                  <c:v>2.8132959051987596</c:v>
                </c:pt>
                <c:pt idx="13943">
                  <c:v>2.8156953197742611</c:v>
                </c:pt>
                <c:pt idx="13944">
                  <c:v>2.822376428707996</c:v>
                </c:pt>
                <c:pt idx="13945">
                  <c:v>2.8167255303843497</c:v>
                </c:pt>
                <c:pt idx="13946">
                  <c:v>2.8181835344250517</c:v>
                </c:pt>
                <c:pt idx="13947">
                  <c:v>2.8011191584972561</c:v>
                </c:pt>
                <c:pt idx="13948">
                  <c:v>2.7540424732587043</c:v>
                </c:pt>
                <c:pt idx="13949">
                  <c:v>2.7546194715985877</c:v>
                </c:pt>
                <c:pt idx="13950">
                  <c:v>2.7563589508941013</c:v>
                </c:pt>
                <c:pt idx="13951">
                  <c:v>4.0734612104234813</c:v>
                </c:pt>
                <c:pt idx="13952">
                  <c:v>4.0768116576517182</c:v>
                </c:pt>
                <c:pt idx="13953">
                  <c:v>4.0859057743059672</c:v>
                </c:pt>
                <c:pt idx="13954">
                  <c:v>4.0942719091056308</c:v>
                </c:pt>
                <c:pt idx="13955">
                  <c:v>4.1004931119324608</c:v>
                </c:pt>
                <c:pt idx="13956">
                  <c:v>4.1071447049699055</c:v>
                </c:pt>
                <c:pt idx="13957">
                  <c:v>4.1080407643558523</c:v>
                </c:pt>
                <c:pt idx="13958">
                  <c:v>3.5606712841223329</c:v>
                </c:pt>
                <c:pt idx="13959">
                  <c:v>3.5604007016949124</c:v>
                </c:pt>
                <c:pt idx="13960">
                  <c:v>3.5601466526475662</c:v>
                </c:pt>
                <c:pt idx="13961">
                  <c:v>3.5577339136799786</c:v>
                </c:pt>
                <c:pt idx="13962">
                  <c:v>3.5588051868211839</c:v>
                </c:pt>
                <c:pt idx="13963">
                  <c:v>3.5600327852056313</c:v>
                </c:pt>
                <c:pt idx="13964">
                  <c:v>3.5564499651292532</c:v>
                </c:pt>
                <c:pt idx="13965">
                  <c:v>4.3402982621043265</c:v>
                </c:pt>
                <c:pt idx="13966">
                  <c:v>4.3410284635876399</c:v>
                </c:pt>
                <c:pt idx="13967">
                  <c:v>4.3414582303079463</c:v>
                </c:pt>
                <c:pt idx="13968">
                  <c:v>4.3402754162965067</c:v>
                </c:pt>
                <c:pt idx="13969">
                  <c:v>4.3352749951562313</c:v>
                </c:pt>
                <c:pt idx="13970">
                  <c:v>4.3847251624307004</c:v>
                </c:pt>
                <c:pt idx="13971">
                  <c:v>4.3798717422576265</c:v>
                </c:pt>
                <c:pt idx="13972">
                  <c:v>4.375965098507546</c:v>
                </c:pt>
                <c:pt idx="13973">
                  <c:v>4.374398109315468</c:v>
                </c:pt>
                <c:pt idx="13974">
                  <c:v>4.3820372598035995</c:v>
                </c:pt>
                <c:pt idx="13975">
                  <c:v>4.3839744087482035</c:v>
                </c:pt>
                <c:pt idx="13976">
                  <c:v>4.3870424604921414</c:v>
                </c:pt>
                <c:pt idx="13977">
                  <c:v>4.4596874567525395</c:v>
                </c:pt>
                <c:pt idx="13978">
                  <c:v>4.4577149048901612</c:v>
                </c:pt>
                <c:pt idx="13979">
                  <c:v>4.5208887576329797</c:v>
                </c:pt>
                <c:pt idx="13980">
                  <c:v>4.5154704234389076</c:v>
                </c:pt>
                <c:pt idx="13981">
                  <c:v>4.5077727681000619</c:v>
                </c:pt>
                <c:pt idx="13982">
                  <c:v>2.408682765171172</c:v>
                </c:pt>
                <c:pt idx="13983">
                  <c:v>4.9416326804820994</c:v>
                </c:pt>
                <c:pt idx="13984">
                  <c:v>4.9430716734970161</c:v>
                </c:pt>
                <c:pt idx="13985">
                  <c:v>4.9434805487776945</c:v>
                </c:pt>
                <c:pt idx="13986">
                  <c:v>4.9373564827965737</c:v>
                </c:pt>
                <c:pt idx="13987">
                  <c:v>4.9312807204021833</c:v>
                </c:pt>
                <c:pt idx="13988">
                  <c:v>4.9324189675354138</c:v>
                </c:pt>
                <c:pt idx="13989">
                  <c:v>4.9353952575469862</c:v>
                </c:pt>
                <c:pt idx="13990">
                  <c:v>5.0103722189667508</c:v>
                </c:pt>
                <c:pt idx="13991">
                  <c:v>4.5453202998306104</c:v>
                </c:pt>
                <c:pt idx="13992">
                  <c:v>4.551999690767599</c:v>
                </c:pt>
                <c:pt idx="13993">
                  <c:v>4.5550338237867898</c:v>
                </c:pt>
                <c:pt idx="13994">
                  <c:v>4.5725701515377617</c:v>
                </c:pt>
                <c:pt idx="13995">
                  <c:v>4.5799868860618913</c:v>
                </c:pt>
                <c:pt idx="13996">
                  <c:v>4.2486578635248273</c:v>
                </c:pt>
                <c:pt idx="13997">
                  <c:v>4.4802934962933394</c:v>
                </c:pt>
                <c:pt idx="13998">
                  <c:v>4.4774061531963465</c:v>
                </c:pt>
                <c:pt idx="13999">
                  <c:v>4.47447729937904</c:v>
                </c:pt>
                <c:pt idx="14000">
                  <c:v>4.852393640286861</c:v>
                </c:pt>
                <c:pt idx="14001">
                  <c:v>4.8292642225573505</c:v>
                </c:pt>
                <c:pt idx="14002">
                  <c:v>4.8388497720076913</c:v>
                </c:pt>
                <c:pt idx="14003">
                  <c:v>4.815484092058675</c:v>
                </c:pt>
                <c:pt idx="14004">
                  <c:v>4.8205132628695244</c:v>
                </c:pt>
                <c:pt idx="14005">
                  <c:v>4.7941464882691083</c:v>
                </c:pt>
                <c:pt idx="14006">
                  <c:v>4.8008310314013789</c:v>
                </c:pt>
                <c:pt idx="14007">
                  <c:v>4.8088003691185639</c:v>
                </c:pt>
                <c:pt idx="14008">
                  <c:v>4.7689871293363755</c:v>
                </c:pt>
                <c:pt idx="14009">
                  <c:v>4.7779452861798895</c:v>
                </c:pt>
                <c:pt idx="14010">
                  <c:v>4.7268036849400179</c:v>
                </c:pt>
                <c:pt idx="14011">
                  <c:v>4.7307131722292599</c:v>
                </c:pt>
                <c:pt idx="14012">
                  <c:v>5.2764393065009267</c:v>
                </c:pt>
                <c:pt idx="14013">
                  <c:v>5.2788988365942</c:v>
                </c:pt>
                <c:pt idx="14014">
                  <c:v>3.9960351233472711</c:v>
                </c:pt>
                <c:pt idx="14015">
                  <c:v>3.9895183435094648</c:v>
                </c:pt>
                <c:pt idx="14016">
                  <c:v>3.9439538203194733</c:v>
                </c:pt>
                <c:pt idx="14017">
                  <c:v>3.9511554566641243</c:v>
                </c:pt>
                <c:pt idx="14018">
                  <c:v>3.957976745906802</c:v>
                </c:pt>
                <c:pt idx="14019">
                  <c:v>3.9590448500639939</c:v>
                </c:pt>
                <c:pt idx="14020">
                  <c:v>3.9470492688578052</c:v>
                </c:pt>
                <c:pt idx="14021">
                  <c:v>3.8519313487513132</c:v>
                </c:pt>
                <c:pt idx="14022">
                  <c:v>4.030285714452674</c:v>
                </c:pt>
                <c:pt idx="14023">
                  <c:v>3.8974473203630708</c:v>
                </c:pt>
                <c:pt idx="14024">
                  <c:v>3.9013394108685575</c:v>
                </c:pt>
                <c:pt idx="14025">
                  <c:v>3.8651582066695669</c:v>
                </c:pt>
                <c:pt idx="14026">
                  <c:v>3.8613508240490013</c:v>
                </c:pt>
                <c:pt idx="14027">
                  <c:v>3.8777868736097494</c:v>
                </c:pt>
                <c:pt idx="14028">
                  <c:v>3.4497365219998595</c:v>
                </c:pt>
                <c:pt idx="14029">
                  <c:v>3.4468653290228755</c:v>
                </c:pt>
                <c:pt idx="14030">
                  <c:v>3.4427877526551982</c:v>
                </c:pt>
                <c:pt idx="14031">
                  <c:v>2.8779517746820913</c:v>
                </c:pt>
                <c:pt idx="14032">
                  <c:v>2.8793525213584585</c:v>
                </c:pt>
                <c:pt idx="14033">
                  <c:v>2.8771207856047409</c:v>
                </c:pt>
                <c:pt idx="14034">
                  <c:v>2.791766053215806</c:v>
                </c:pt>
                <c:pt idx="14035">
                  <c:v>2.7873306051528335</c:v>
                </c:pt>
                <c:pt idx="14036">
                  <c:v>2.8161045458352909</c:v>
                </c:pt>
                <c:pt idx="14037">
                  <c:v>3.2357434665984521</c:v>
                </c:pt>
                <c:pt idx="14038">
                  <c:v>3.2249452020096903</c:v>
                </c:pt>
                <c:pt idx="14039">
                  <c:v>3.2266769405815294</c:v>
                </c:pt>
                <c:pt idx="14040">
                  <c:v>3.2262196632659688</c:v>
                </c:pt>
                <c:pt idx="14041">
                  <c:v>3.2249888603953663</c:v>
                </c:pt>
                <c:pt idx="14042">
                  <c:v>3.8461934914133296</c:v>
                </c:pt>
                <c:pt idx="14043">
                  <c:v>3.149853669522908</c:v>
                </c:pt>
                <c:pt idx="14044">
                  <c:v>3.1508678724483761</c:v>
                </c:pt>
                <c:pt idx="14045">
                  <c:v>3.8490941438019299</c:v>
                </c:pt>
                <c:pt idx="14046">
                  <c:v>3.8517976192432011</c:v>
                </c:pt>
                <c:pt idx="14047">
                  <c:v>3.8828121635310469</c:v>
                </c:pt>
                <c:pt idx="14048">
                  <c:v>3.8724615586242752</c:v>
                </c:pt>
                <c:pt idx="14049">
                  <c:v>3.8700157558333643</c:v>
                </c:pt>
                <c:pt idx="14050">
                  <c:v>3.8651677059373366</c:v>
                </c:pt>
                <c:pt idx="14051">
                  <c:v>3.8779571934357682</c:v>
                </c:pt>
                <c:pt idx="14052">
                  <c:v>3.8674865079461851</c:v>
                </c:pt>
                <c:pt idx="14053">
                  <c:v>3.8590128199120475</c:v>
                </c:pt>
                <c:pt idx="14054">
                  <c:v>4.1005556692940788</c:v>
                </c:pt>
                <c:pt idx="14055">
                  <c:v>4.0943907323735429</c:v>
                </c:pt>
                <c:pt idx="14056">
                  <c:v>4.0888119016730382</c:v>
                </c:pt>
                <c:pt idx="14057">
                  <c:v>5.1877878330731955</c:v>
                </c:pt>
                <c:pt idx="14058">
                  <c:v>5.1911152075848159</c:v>
                </c:pt>
                <c:pt idx="14059">
                  <c:v>5.1928114030068873</c:v>
                </c:pt>
                <c:pt idx="14060">
                  <c:v>5.2478256976969329</c:v>
                </c:pt>
                <c:pt idx="14061">
                  <c:v>5.2502303774955195</c:v>
                </c:pt>
                <c:pt idx="14062">
                  <c:v>5.2317099584149389</c:v>
                </c:pt>
                <c:pt idx="14063">
                  <c:v>5.3585638886537392</c:v>
                </c:pt>
                <c:pt idx="14064">
                  <c:v>5.3660107018469922</c:v>
                </c:pt>
                <c:pt idx="14065">
                  <c:v>5.3678242570928534</c:v>
                </c:pt>
                <c:pt idx="14066">
                  <c:v>5.4932389600242919</c:v>
                </c:pt>
                <c:pt idx="14067">
                  <c:v>5.4818087024051136</c:v>
                </c:pt>
                <c:pt idx="14068">
                  <c:v>5.2312282364335925</c:v>
                </c:pt>
                <c:pt idx="14069">
                  <c:v>5.2368157799501098</c:v>
                </c:pt>
                <c:pt idx="14070">
                  <c:v>5.2247147914330183</c:v>
                </c:pt>
                <c:pt idx="14071">
                  <c:v>5.2144971113061027</c:v>
                </c:pt>
                <c:pt idx="14072">
                  <c:v>5.2129316121165878</c:v>
                </c:pt>
                <c:pt idx="14073">
                  <c:v>4.8192376063413001</c:v>
                </c:pt>
                <c:pt idx="14074">
                  <c:v>4.8206663916769266</c:v>
                </c:pt>
                <c:pt idx="14075">
                  <c:v>4.8185035804135552</c:v>
                </c:pt>
                <c:pt idx="14076">
                  <c:v>4.2876748700670912</c:v>
                </c:pt>
                <c:pt idx="14077">
                  <c:v>4.2827331288392507</c:v>
                </c:pt>
                <c:pt idx="14078">
                  <c:v>4.2777372005219343</c:v>
                </c:pt>
                <c:pt idx="14079">
                  <c:v>4.2821148427873972</c:v>
                </c:pt>
                <c:pt idx="14080">
                  <c:v>4.2765240731852172</c:v>
                </c:pt>
                <c:pt idx="14081">
                  <c:v>4.2753641206306554</c:v>
                </c:pt>
                <c:pt idx="14082">
                  <c:v>4.2744466057724768</c:v>
                </c:pt>
                <c:pt idx="14083">
                  <c:v>4.27068614746055</c:v>
                </c:pt>
                <c:pt idx="14084">
                  <c:v>4.288087823951809</c:v>
                </c:pt>
                <c:pt idx="14085">
                  <c:v>4.291417773390366</c:v>
                </c:pt>
                <c:pt idx="14086">
                  <c:v>4.2967216260830909</c:v>
                </c:pt>
                <c:pt idx="14087">
                  <c:v>4.3019405781979199</c:v>
                </c:pt>
                <c:pt idx="14088">
                  <c:v>3.1748784436084749</c:v>
                </c:pt>
                <c:pt idx="14089">
                  <c:v>3.9003296300422226</c:v>
                </c:pt>
                <c:pt idx="14090">
                  <c:v>3.9019468054264301</c:v>
                </c:pt>
                <c:pt idx="14091">
                  <c:v>3.9025458628191214</c:v>
                </c:pt>
                <c:pt idx="14092">
                  <c:v>4.2416293082289096</c:v>
                </c:pt>
                <c:pt idx="14093">
                  <c:v>4.2417448604711669</c:v>
                </c:pt>
                <c:pt idx="14094">
                  <c:v>4.2325074943143406</c:v>
                </c:pt>
                <c:pt idx="14095">
                  <c:v>4.2164152945698561</c:v>
                </c:pt>
                <c:pt idx="14096">
                  <c:v>4.2287045595343828</c:v>
                </c:pt>
                <c:pt idx="14097">
                  <c:v>4.0141085234799796</c:v>
                </c:pt>
                <c:pt idx="14098">
                  <c:v>4.0260772816842643</c:v>
                </c:pt>
                <c:pt idx="14099">
                  <c:v>4.0409527463395776</c:v>
                </c:pt>
                <c:pt idx="14100">
                  <c:v>4.0341731173366533</c:v>
                </c:pt>
                <c:pt idx="14101">
                  <c:v>4.0424342323829769</c:v>
                </c:pt>
                <c:pt idx="14102">
                  <c:v>4.0497904738587724</c:v>
                </c:pt>
                <c:pt idx="14103">
                  <c:v>4.0501978808825818</c:v>
                </c:pt>
                <c:pt idx="14104">
                  <c:v>4.0574539968477996</c:v>
                </c:pt>
                <c:pt idx="14105">
                  <c:v>4.0607162227092708</c:v>
                </c:pt>
                <c:pt idx="14106">
                  <c:v>4.0674892446996065</c:v>
                </c:pt>
                <c:pt idx="14107">
                  <c:v>4.0754681844052048</c:v>
                </c:pt>
                <c:pt idx="14108">
                  <c:v>4.0832940331068519</c:v>
                </c:pt>
                <c:pt idx="14109">
                  <c:v>4.0900108131049553</c:v>
                </c:pt>
                <c:pt idx="14110">
                  <c:v>4.6353562543273092</c:v>
                </c:pt>
                <c:pt idx="14111">
                  <c:v>4.6359709615669047</c:v>
                </c:pt>
                <c:pt idx="14112">
                  <c:v>4.6386362560017069</c:v>
                </c:pt>
                <c:pt idx="14113">
                  <c:v>4.652063749835289</c:v>
                </c:pt>
                <c:pt idx="14114">
                  <c:v>4.6426176072278587</c:v>
                </c:pt>
                <c:pt idx="14115">
                  <c:v>4.6263151514130323</c:v>
                </c:pt>
                <c:pt idx="14116">
                  <c:v>4.6279015919682269</c:v>
                </c:pt>
                <c:pt idx="14117">
                  <c:v>4.6293808943231447</c:v>
                </c:pt>
                <c:pt idx="14118">
                  <c:v>4.6215498967253197</c:v>
                </c:pt>
                <c:pt idx="14119">
                  <c:v>4.2422950393922854</c:v>
                </c:pt>
                <c:pt idx="14120">
                  <c:v>4.0061497485655462</c:v>
                </c:pt>
                <c:pt idx="14121">
                  <c:v>4.0066189064699707</c:v>
                </c:pt>
                <c:pt idx="14122">
                  <c:v>4.0070684727724775</c:v>
                </c:pt>
                <c:pt idx="14123">
                  <c:v>3.580707438815689</c:v>
                </c:pt>
                <c:pt idx="14124">
                  <c:v>3.5857419058274229</c:v>
                </c:pt>
                <c:pt idx="14125">
                  <c:v>3.5953785903209257</c:v>
                </c:pt>
                <c:pt idx="14126">
                  <c:v>3.5975208898433491</c:v>
                </c:pt>
                <c:pt idx="14127">
                  <c:v>3.6545660900090806</c:v>
                </c:pt>
                <c:pt idx="14128">
                  <c:v>3.6601594846974081</c:v>
                </c:pt>
                <c:pt idx="14129">
                  <c:v>3.6658932345887578</c:v>
                </c:pt>
                <c:pt idx="14130">
                  <c:v>3.6636994215252225</c:v>
                </c:pt>
                <c:pt idx="14131">
                  <c:v>3.6708789392761769</c:v>
                </c:pt>
                <c:pt idx="14132">
                  <c:v>3.6729583677561637</c:v>
                </c:pt>
                <c:pt idx="14133">
                  <c:v>3.6767970705555544</c:v>
                </c:pt>
                <c:pt idx="14134">
                  <c:v>3.6837401749888525</c:v>
                </c:pt>
                <c:pt idx="14135">
                  <c:v>3.6902075384970496</c:v>
                </c:pt>
                <c:pt idx="14136">
                  <c:v>3.6935467891503801</c:v>
                </c:pt>
                <c:pt idx="14137">
                  <c:v>3.6913779614505078</c:v>
                </c:pt>
                <c:pt idx="14138">
                  <c:v>3.6888878913126533</c:v>
                </c:pt>
                <c:pt idx="14139">
                  <c:v>3.6894959443629576</c:v>
                </c:pt>
                <c:pt idx="14140">
                  <c:v>3.6939643228333789</c:v>
                </c:pt>
                <c:pt idx="14141">
                  <c:v>2.702066110792765</c:v>
                </c:pt>
                <c:pt idx="14142">
                  <c:v>2.7046330964337484</c:v>
                </c:pt>
                <c:pt idx="14143">
                  <c:v>2.7038143844891964</c:v>
                </c:pt>
                <c:pt idx="14144">
                  <c:v>2.70186579215554</c:v>
                </c:pt>
                <c:pt idx="14145">
                  <c:v>2.708835530495179</c:v>
                </c:pt>
                <c:pt idx="14146">
                  <c:v>3.4088550161005067</c:v>
                </c:pt>
                <c:pt idx="14147">
                  <c:v>3.4071828774324326</c:v>
                </c:pt>
                <c:pt idx="14148">
                  <c:v>3.4056186215260511</c:v>
                </c:pt>
                <c:pt idx="14149">
                  <c:v>4.0930970245208336</c:v>
                </c:pt>
                <c:pt idx="14150">
                  <c:v>4.0979970311317278</c:v>
                </c:pt>
                <c:pt idx="14151">
                  <c:v>3.6578217366229673</c:v>
                </c:pt>
                <c:pt idx="14152">
                  <c:v>3.6644541955700798</c:v>
                </c:pt>
                <c:pt idx="14153">
                  <c:v>3.6143239657482922</c:v>
                </c:pt>
                <c:pt idx="14154">
                  <c:v>3.6150316569766505</c:v>
                </c:pt>
                <c:pt idx="14155">
                  <c:v>3.6155403835423079</c:v>
                </c:pt>
                <c:pt idx="14156">
                  <c:v>3.6149123439435797</c:v>
                </c:pt>
                <c:pt idx="14157">
                  <c:v>3.6473583427323719</c:v>
                </c:pt>
                <c:pt idx="14158">
                  <c:v>3.5999253702662566</c:v>
                </c:pt>
                <c:pt idx="14159">
                  <c:v>3.592345608733829</c:v>
                </c:pt>
                <c:pt idx="14160">
                  <c:v>3.5841154296902182</c:v>
                </c:pt>
                <c:pt idx="14161">
                  <c:v>3.5936825256670373</c:v>
                </c:pt>
                <c:pt idx="14162">
                  <c:v>3.5956647999412552</c:v>
                </c:pt>
                <c:pt idx="14163">
                  <c:v>3.5941160332897542</c:v>
                </c:pt>
                <c:pt idx="14164">
                  <c:v>3.5912586643035596</c:v>
                </c:pt>
                <c:pt idx="14165">
                  <c:v>3.5828158909260437</c:v>
                </c:pt>
                <c:pt idx="14166">
                  <c:v>3.5736539697925593</c:v>
                </c:pt>
                <c:pt idx="14167">
                  <c:v>3.5733428573856378</c:v>
                </c:pt>
                <c:pt idx="14168">
                  <c:v>3.5731265866481006</c:v>
                </c:pt>
                <c:pt idx="14169">
                  <c:v>3.5795104465459544</c:v>
                </c:pt>
                <c:pt idx="14170">
                  <c:v>5.273307009717537</c:v>
                </c:pt>
                <c:pt idx="14171">
                  <c:v>5.2643155560014989</c:v>
                </c:pt>
                <c:pt idx="14172">
                  <c:v>5.269432886310506</c:v>
                </c:pt>
                <c:pt idx="14173">
                  <c:v>5.2743126074518782</c:v>
                </c:pt>
                <c:pt idx="14174">
                  <c:v>5.274031910960387</c:v>
                </c:pt>
                <c:pt idx="14175">
                  <c:v>5.3186679162961887</c:v>
                </c:pt>
                <c:pt idx="14176">
                  <c:v>5.3144418704838206</c:v>
                </c:pt>
                <c:pt idx="14177">
                  <c:v>5.0432719228306029</c:v>
                </c:pt>
                <c:pt idx="14178">
                  <c:v>5.0414098294172183</c:v>
                </c:pt>
                <c:pt idx="14179">
                  <c:v>5.0416356693913178</c:v>
                </c:pt>
                <c:pt idx="14180">
                  <c:v>4.5698101550381782</c:v>
                </c:pt>
                <c:pt idx="14181">
                  <c:v>4.5688063350725958</c:v>
                </c:pt>
                <c:pt idx="14182">
                  <c:v>4.5673976264779359</c:v>
                </c:pt>
                <c:pt idx="14183">
                  <c:v>4.9188838151959722</c:v>
                </c:pt>
                <c:pt idx="14184">
                  <c:v>4.966912061992705</c:v>
                </c:pt>
                <c:pt idx="14185">
                  <c:v>4.9644105588072023</c:v>
                </c:pt>
                <c:pt idx="14186">
                  <c:v>5.0649025941224783</c:v>
                </c:pt>
                <c:pt idx="14187">
                  <c:v>5.0619614897327212</c:v>
                </c:pt>
                <c:pt idx="14188">
                  <c:v>5.0351055177131228</c:v>
                </c:pt>
                <c:pt idx="14189">
                  <c:v>5.0420636395246552</c:v>
                </c:pt>
                <c:pt idx="14190">
                  <c:v>5.0484563170716106</c:v>
                </c:pt>
                <c:pt idx="14191">
                  <c:v>5.0551640322532503</c:v>
                </c:pt>
                <c:pt idx="14192">
                  <c:v>5.0423896378921365</c:v>
                </c:pt>
                <c:pt idx="14193">
                  <c:v>5.0258397390353728</c:v>
                </c:pt>
                <c:pt idx="14194">
                  <c:v>5.026132154219126</c:v>
                </c:pt>
                <c:pt idx="14195">
                  <c:v>5.0185557020000884</c:v>
                </c:pt>
                <c:pt idx="14196">
                  <c:v>5.0194692803866019</c:v>
                </c:pt>
                <c:pt idx="14197">
                  <c:v>5.023593263455397</c:v>
                </c:pt>
                <c:pt idx="14198">
                  <c:v>5.0088206813257203</c:v>
                </c:pt>
                <c:pt idx="14199">
                  <c:v>5.0003597299710965</c:v>
                </c:pt>
                <c:pt idx="14200">
                  <c:v>5.0091508775168396</c:v>
                </c:pt>
                <c:pt idx="14201">
                  <c:v>3.6888182940725169</c:v>
                </c:pt>
                <c:pt idx="14202">
                  <c:v>3.6907885673397463</c:v>
                </c:pt>
                <c:pt idx="14203">
                  <c:v>3.6925576900541079</c:v>
                </c:pt>
                <c:pt idx="14204">
                  <c:v>3.691120803432705</c:v>
                </c:pt>
                <c:pt idx="14205">
                  <c:v>3.684640100235784</c:v>
                </c:pt>
                <c:pt idx="14206">
                  <c:v>3.5998503305306508</c:v>
                </c:pt>
                <c:pt idx="14207">
                  <c:v>3.6025464526506732</c:v>
                </c:pt>
                <c:pt idx="14208">
                  <c:v>3.6050493151015166</c:v>
                </c:pt>
                <c:pt idx="14209">
                  <c:v>3.612748762371746</c:v>
                </c:pt>
                <c:pt idx="14210">
                  <c:v>3.617328863171692</c:v>
                </c:pt>
                <c:pt idx="14211">
                  <c:v>3.6142060586294278</c:v>
                </c:pt>
                <c:pt idx="14212">
                  <c:v>3.6130619359273859</c:v>
                </c:pt>
                <c:pt idx="14213">
                  <c:v>3.6101463062609671</c:v>
                </c:pt>
                <c:pt idx="14214">
                  <c:v>3.061832115671463</c:v>
                </c:pt>
                <c:pt idx="14215">
                  <c:v>3.0663649270675135</c:v>
                </c:pt>
                <c:pt idx="14216">
                  <c:v>3.0639930523755687</c:v>
                </c:pt>
                <c:pt idx="14217">
                  <c:v>2.8043341349668625</c:v>
                </c:pt>
                <c:pt idx="14218">
                  <c:v>3.6030451565846131</c:v>
                </c:pt>
                <c:pt idx="14219">
                  <c:v>3.5977392034653759</c:v>
                </c:pt>
                <c:pt idx="14220">
                  <c:v>3.5877781074716575</c:v>
                </c:pt>
                <c:pt idx="14221">
                  <c:v>3.5771896207622711</c:v>
                </c:pt>
                <c:pt idx="14222">
                  <c:v>4.3609795306223607</c:v>
                </c:pt>
                <c:pt idx="14223">
                  <c:v>4.3719358683304463</c:v>
                </c:pt>
                <c:pt idx="14224">
                  <c:v>4.38247541551765</c:v>
                </c:pt>
                <c:pt idx="14225">
                  <c:v>4.3825486728998877</c:v>
                </c:pt>
                <c:pt idx="14226">
                  <c:v>4.3916454415041759</c:v>
                </c:pt>
                <c:pt idx="14227">
                  <c:v>4.3819006118866746</c:v>
                </c:pt>
                <c:pt idx="14228">
                  <c:v>4.3795822646190583</c:v>
                </c:pt>
                <c:pt idx="14229">
                  <c:v>4.3836979810716423</c:v>
                </c:pt>
                <c:pt idx="14230">
                  <c:v>4.3835108988684395</c:v>
                </c:pt>
                <c:pt idx="14231">
                  <c:v>4.376103799895156</c:v>
                </c:pt>
                <c:pt idx="14232">
                  <c:v>3.9596802445328643</c:v>
                </c:pt>
                <c:pt idx="14233">
                  <c:v>3.9523359424547442</c:v>
                </c:pt>
                <c:pt idx="14234">
                  <c:v>3.9509813278260859</c:v>
                </c:pt>
                <c:pt idx="14235">
                  <c:v>3.9572798205038611</c:v>
                </c:pt>
                <c:pt idx="14236">
                  <c:v>3.9597433285917831</c:v>
                </c:pt>
                <c:pt idx="14237">
                  <c:v>3.9871896106000619</c:v>
                </c:pt>
                <c:pt idx="14238">
                  <c:v>3.9854088943848698</c:v>
                </c:pt>
                <c:pt idx="14239">
                  <c:v>3.983437090004339</c:v>
                </c:pt>
                <c:pt idx="14240">
                  <c:v>3.9781241461962229</c:v>
                </c:pt>
                <c:pt idx="14241">
                  <c:v>3.9710947450666829</c:v>
                </c:pt>
                <c:pt idx="14242">
                  <c:v>3.9709758274810061</c:v>
                </c:pt>
                <c:pt idx="14243">
                  <c:v>3.9659499942383931</c:v>
                </c:pt>
                <c:pt idx="14244">
                  <c:v>3.9651091685690876</c:v>
                </c:pt>
                <c:pt idx="14245">
                  <c:v>3.9925483262452204</c:v>
                </c:pt>
                <c:pt idx="14246">
                  <c:v>4.000534994053857</c:v>
                </c:pt>
                <c:pt idx="14247">
                  <c:v>4.003200182917622</c:v>
                </c:pt>
                <c:pt idx="14248">
                  <c:v>4.0058664624108875</c:v>
                </c:pt>
                <c:pt idx="14249">
                  <c:v>3.3833817855923205</c:v>
                </c:pt>
                <c:pt idx="14250">
                  <c:v>3.3852788372442699</c:v>
                </c:pt>
                <c:pt idx="14251">
                  <c:v>3.3969063822383752</c:v>
                </c:pt>
                <c:pt idx="14252">
                  <c:v>3.3980788217046136</c:v>
                </c:pt>
                <c:pt idx="14253">
                  <c:v>1.8039211239401727</c:v>
                </c:pt>
                <c:pt idx="14254">
                  <c:v>1.7849870808031603</c:v>
                </c:pt>
                <c:pt idx="14255">
                  <c:v>1.7892571152406394</c:v>
                </c:pt>
                <c:pt idx="14256">
                  <c:v>1.7922720474608538</c:v>
                </c:pt>
                <c:pt idx="14257">
                  <c:v>1.7962171588941953</c:v>
                </c:pt>
                <c:pt idx="14258">
                  <c:v>1.8003172928162736</c:v>
                </c:pt>
                <c:pt idx="14259">
                  <c:v>1.8043802874124186</c:v>
                </c:pt>
                <c:pt idx="14260">
                  <c:v>1.8088352728581492</c:v>
                </c:pt>
                <c:pt idx="14261">
                  <c:v>1.805347544110947</c:v>
                </c:pt>
                <c:pt idx="14262">
                  <c:v>1.805760278854462</c:v>
                </c:pt>
                <c:pt idx="14263">
                  <c:v>1.8062617195199924</c:v>
                </c:pt>
                <c:pt idx="14264">
                  <c:v>1.8121448187576474</c:v>
                </c:pt>
                <c:pt idx="14265">
                  <c:v>1.8105894670184441</c:v>
                </c:pt>
                <c:pt idx="14266">
                  <c:v>1.8028334104386299</c:v>
                </c:pt>
                <c:pt idx="14267">
                  <c:v>1.8027857165660852</c:v>
                </c:pt>
                <c:pt idx="14268">
                  <c:v>1.629659316270941</c:v>
                </c:pt>
                <c:pt idx="14269">
                  <c:v>1.6380054978468075</c:v>
                </c:pt>
                <c:pt idx="14270">
                  <c:v>1.6385949804579538</c:v>
                </c:pt>
                <c:pt idx="14271">
                  <c:v>3.1761597502656245</c:v>
                </c:pt>
                <c:pt idx="14272">
                  <c:v>3.1834212388969578</c:v>
                </c:pt>
                <c:pt idx="14273">
                  <c:v>3.1905634968745162</c:v>
                </c:pt>
                <c:pt idx="14274">
                  <c:v>3.1971299599354546</c:v>
                </c:pt>
                <c:pt idx="14275">
                  <c:v>3.198009526343331</c:v>
                </c:pt>
                <c:pt idx="14276">
                  <c:v>3.1828352181473591</c:v>
                </c:pt>
                <c:pt idx="14277">
                  <c:v>3.1211228356231477</c:v>
                </c:pt>
                <c:pt idx="14278">
                  <c:v>3.1182218919509763</c:v>
                </c:pt>
                <c:pt idx="14279">
                  <c:v>3.115138359167557</c:v>
                </c:pt>
                <c:pt idx="14280">
                  <c:v>3.121047443418298</c:v>
                </c:pt>
                <c:pt idx="14281">
                  <c:v>3.1228346025260363</c:v>
                </c:pt>
                <c:pt idx="14282">
                  <c:v>3.1211730384103964</c:v>
                </c:pt>
                <c:pt idx="14283">
                  <c:v>3.1237142846307249</c:v>
                </c:pt>
                <c:pt idx="14284">
                  <c:v>3.1231681303018464</c:v>
                </c:pt>
                <c:pt idx="14285">
                  <c:v>3.1225276636770247</c:v>
                </c:pt>
                <c:pt idx="14286">
                  <c:v>3.1206169998473645</c:v>
                </c:pt>
                <c:pt idx="14287">
                  <c:v>3.1187585975563294</c:v>
                </c:pt>
                <c:pt idx="14288">
                  <c:v>3.1168462920754476</c:v>
                </c:pt>
                <c:pt idx="14289">
                  <c:v>3.9666625293386009</c:v>
                </c:pt>
                <c:pt idx="14290">
                  <c:v>3.9678817878249166</c:v>
                </c:pt>
                <c:pt idx="14291">
                  <c:v>3.969342795275288</c:v>
                </c:pt>
                <c:pt idx="14292">
                  <c:v>3.9693447828774313</c:v>
                </c:pt>
                <c:pt idx="14293">
                  <c:v>3.9689137621161708</c:v>
                </c:pt>
                <c:pt idx="14294">
                  <c:v>3.9450632830213155</c:v>
                </c:pt>
                <c:pt idx="14295">
                  <c:v>3.930092052867423</c:v>
                </c:pt>
                <c:pt idx="14296">
                  <c:v>3.9336513672019149</c:v>
                </c:pt>
                <c:pt idx="14297">
                  <c:v>4.2282541643160307</c:v>
                </c:pt>
                <c:pt idx="14298">
                  <c:v>4.2354396444932654</c:v>
                </c:pt>
                <c:pt idx="14299">
                  <c:v>4.2095142687462719</c:v>
                </c:pt>
                <c:pt idx="14300">
                  <c:v>4.2054709781721957</c:v>
                </c:pt>
                <c:pt idx="14301">
                  <c:v>4.6231696649682581</c:v>
                </c:pt>
                <c:pt idx="14302">
                  <c:v>4.5173056143174986</c:v>
                </c:pt>
                <c:pt idx="14303">
                  <c:v>4.5138986399234327</c:v>
                </c:pt>
                <c:pt idx="14304">
                  <c:v>4.8621196171704391</c:v>
                </c:pt>
                <c:pt idx="14305">
                  <c:v>4.8473303886740826</c:v>
                </c:pt>
                <c:pt idx="14306">
                  <c:v>5.4901225035237395</c:v>
                </c:pt>
                <c:pt idx="14307">
                  <c:v>5.4895591638820829</c:v>
                </c:pt>
                <c:pt idx="14308">
                  <c:v>5.4917005710519851</c:v>
                </c:pt>
                <c:pt idx="14309">
                  <c:v>5.4830555796973863</c:v>
                </c:pt>
                <c:pt idx="14310">
                  <c:v>5.4743005246681014</c:v>
                </c:pt>
                <c:pt idx="14311">
                  <c:v>5.472128206863208</c:v>
                </c:pt>
                <c:pt idx="14312">
                  <c:v>5.4781247897338252</c:v>
                </c:pt>
                <c:pt idx="14313">
                  <c:v>5.4792732239627817</c:v>
                </c:pt>
                <c:pt idx="14314">
                  <c:v>5.7173700701254555</c:v>
                </c:pt>
                <c:pt idx="14315">
                  <c:v>5.922767459920081</c:v>
                </c:pt>
                <c:pt idx="14316">
                  <c:v>5.9401051137221828</c:v>
                </c:pt>
                <c:pt idx="14317">
                  <c:v>5.955741998254318</c:v>
                </c:pt>
                <c:pt idx="14318">
                  <c:v>5.9707166854743825</c:v>
                </c:pt>
                <c:pt idx="14319">
                  <c:v>5.9752013642990498</c:v>
                </c:pt>
                <c:pt idx="14320">
                  <c:v>5.7065008754040063</c:v>
                </c:pt>
                <c:pt idx="14321">
                  <c:v>5.8078635395479639</c:v>
                </c:pt>
                <c:pt idx="14322">
                  <c:v>5.8679665679079687</c:v>
                </c:pt>
                <c:pt idx="14323">
                  <c:v>5.8430648796020135</c:v>
                </c:pt>
                <c:pt idx="14324">
                  <c:v>5.8297587360894001</c:v>
                </c:pt>
                <c:pt idx="14325">
                  <c:v>5.8670631501393169</c:v>
                </c:pt>
                <c:pt idx="14326">
                  <c:v>5.8908107221657415</c:v>
                </c:pt>
                <c:pt idx="14327">
                  <c:v>5.9097705967465144</c:v>
                </c:pt>
                <c:pt idx="14328">
                  <c:v>5.8301024460627788</c:v>
                </c:pt>
                <c:pt idx="14329">
                  <c:v>5.8313709475291837</c:v>
                </c:pt>
                <c:pt idx="14330">
                  <c:v>5.8361604329571124</c:v>
                </c:pt>
                <c:pt idx="14331">
                  <c:v>5.8503301291127308</c:v>
                </c:pt>
                <c:pt idx="14332">
                  <c:v>5.6274581112174236</c:v>
                </c:pt>
                <c:pt idx="14333">
                  <c:v>5.3578062474782362</c:v>
                </c:pt>
                <c:pt idx="14334">
                  <c:v>5.3677493232111084</c:v>
                </c:pt>
                <c:pt idx="14335">
                  <c:v>5.0476156537279921</c:v>
                </c:pt>
                <c:pt idx="14336">
                  <c:v>5.0612387306279096</c:v>
                </c:pt>
                <c:pt idx="14337">
                  <c:v>4.1882657449785166</c:v>
                </c:pt>
                <c:pt idx="14338">
                  <c:v>4.1955645349720303</c:v>
                </c:pt>
                <c:pt idx="14339">
                  <c:v>4.201220652382136</c:v>
                </c:pt>
                <c:pt idx="14340">
                  <c:v>4.2079873221629871</c:v>
                </c:pt>
                <c:pt idx="14341">
                  <c:v>4.2085558772711718</c:v>
                </c:pt>
                <c:pt idx="14342">
                  <c:v>4.2051767433376313</c:v>
                </c:pt>
                <c:pt idx="14343">
                  <c:v>4.199142982290506</c:v>
                </c:pt>
                <c:pt idx="14344">
                  <c:v>4.2035165078941681</c:v>
                </c:pt>
                <c:pt idx="14345">
                  <c:v>3.5595139416632913</c:v>
                </c:pt>
                <c:pt idx="14346">
                  <c:v>2.5540580373882524</c:v>
                </c:pt>
                <c:pt idx="14347">
                  <c:v>2.4827647145833227</c:v>
                </c:pt>
                <c:pt idx="14348">
                  <c:v>2.4828326367255888</c:v>
                </c:pt>
                <c:pt idx="14349">
                  <c:v>2.4894216524562331</c:v>
                </c:pt>
                <c:pt idx="14350">
                  <c:v>2.4905288431717532</c:v>
                </c:pt>
                <c:pt idx="14351">
                  <c:v>2.4891112891076519</c:v>
                </c:pt>
                <c:pt idx="14352">
                  <c:v>2.3859570710430478</c:v>
                </c:pt>
                <c:pt idx="14353">
                  <c:v>1.422585802500439</c:v>
                </c:pt>
                <c:pt idx="14354">
                  <c:v>1.3250297938989783</c:v>
                </c:pt>
                <c:pt idx="14355">
                  <c:v>1.2975763356729564</c:v>
                </c:pt>
                <c:pt idx="14356">
                  <c:v>1.2941779559420763</c:v>
                </c:pt>
                <c:pt idx="14357">
                  <c:v>1.2907272263954404</c:v>
                </c:pt>
                <c:pt idx="14358">
                  <c:v>1.2866735626230803</c:v>
                </c:pt>
                <c:pt idx="14359">
                  <c:v>1.2821796847734432</c:v>
                </c:pt>
                <c:pt idx="14360">
                  <c:v>1.3281693347141217</c:v>
                </c:pt>
                <c:pt idx="14361">
                  <c:v>1.3664608976024726</c:v>
                </c:pt>
                <c:pt idx="14362">
                  <c:v>1.3911795472347461</c:v>
                </c:pt>
                <c:pt idx="14363">
                  <c:v>1.4103299339088409</c:v>
                </c:pt>
                <c:pt idx="14364">
                  <c:v>1.4312455167312197</c:v>
                </c:pt>
                <c:pt idx="14365">
                  <c:v>1.4288018524515356</c:v>
                </c:pt>
                <c:pt idx="14366">
                  <c:v>1.4254323902274839</c:v>
                </c:pt>
                <c:pt idx="14367">
                  <c:v>1.4309387518192538</c:v>
                </c:pt>
                <c:pt idx="14368">
                  <c:v>1.4224805369828617</c:v>
                </c:pt>
                <c:pt idx="14369">
                  <c:v>1.4104554799501556</c:v>
                </c:pt>
                <c:pt idx="14370">
                  <c:v>1.4049705105659132</c:v>
                </c:pt>
                <c:pt idx="14371">
                  <c:v>1.4003674072022241</c:v>
                </c:pt>
                <c:pt idx="14372">
                  <c:v>1.3973217254705537</c:v>
                </c:pt>
                <c:pt idx="14373">
                  <c:v>2.0838022321845546</c:v>
                </c:pt>
                <c:pt idx="14374">
                  <c:v>2.0791354413114314</c:v>
                </c:pt>
                <c:pt idx="14375">
                  <c:v>2.0686093162843728</c:v>
                </c:pt>
                <c:pt idx="14376">
                  <c:v>2.0618977590746388</c:v>
                </c:pt>
                <c:pt idx="14377">
                  <c:v>2.0590962050054076</c:v>
                </c:pt>
                <c:pt idx="14378">
                  <c:v>2.1324631836145862</c:v>
                </c:pt>
                <c:pt idx="14379">
                  <c:v>2.1344619254746897</c:v>
                </c:pt>
                <c:pt idx="14380">
                  <c:v>3.4712202927803446</c:v>
                </c:pt>
                <c:pt idx="14381">
                  <c:v>3.4741843859785977</c:v>
                </c:pt>
                <c:pt idx="14382">
                  <c:v>3.4776268393160739</c:v>
                </c:pt>
                <c:pt idx="14383">
                  <c:v>3.477744508652199</c:v>
                </c:pt>
                <c:pt idx="14384">
                  <c:v>4.0185552945930247</c:v>
                </c:pt>
                <c:pt idx="14385">
                  <c:v>4.0081863066858547</c:v>
                </c:pt>
                <c:pt idx="14386">
                  <c:v>4.0025509075198968</c:v>
                </c:pt>
                <c:pt idx="14387">
                  <c:v>3.9999053719980955</c:v>
                </c:pt>
                <c:pt idx="14388">
                  <c:v>3.9998570650140683</c:v>
                </c:pt>
                <c:pt idx="14389">
                  <c:v>4.0008710748936434</c:v>
                </c:pt>
                <c:pt idx="14390">
                  <c:v>4.0039206999568622</c:v>
                </c:pt>
                <c:pt idx="14391">
                  <c:v>4.0149275109453075</c:v>
                </c:pt>
                <c:pt idx="14392">
                  <c:v>4.0238087700010432</c:v>
                </c:pt>
                <c:pt idx="14393">
                  <c:v>4.036761192295212</c:v>
                </c:pt>
                <c:pt idx="14394">
                  <c:v>4.2943142263972476</c:v>
                </c:pt>
                <c:pt idx="14395">
                  <c:v>4.3050202067153016</c:v>
                </c:pt>
                <c:pt idx="14396">
                  <c:v>4.2970906942199401</c:v>
                </c:pt>
                <c:pt idx="14397">
                  <c:v>4.2943189001566342</c:v>
                </c:pt>
                <c:pt idx="14398">
                  <c:v>4.3049232827910409</c:v>
                </c:pt>
                <c:pt idx="14399">
                  <c:v>4.3027369482352258</c:v>
                </c:pt>
                <c:pt idx="14400">
                  <c:v>4.3066731151621012</c:v>
                </c:pt>
                <c:pt idx="14401">
                  <c:v>4.3110832422260774</c:v>
                </c:pt>
                <c:pt idx="14402">
                  <c:v>4.3152620264480044</c:v>
                </c:pt>
                <c:pt idx="14403">
                  <c:v>4.3211112072642308</c:v>
                </c:pt>
                <c:pt idx="14404">
                  <c:v>4.3206712579355857</c:v>
                </c:pt>
                <c:pt idx="14405">
                  <c:v>4.3344306875086076</c:v>
                </c:pt>
                <c:pt idx="14406">
                  <c:v>4.3577483482499897</c:v>
                </c:pt>
                <c:pt idx="14407">
                  <c:v>4.3558612031925161</c:v>
                </c:pt>
                <c:pt idx="14408">
                  <c:v>4.3552093003124499</c:v>
                </c:pt>
                <c:pt idx="14409">
                  <c:v>4.8108338359999081</c:v>
                </c:pt>
                <c:pt idx="14410">
                  <c:v>4.7994293032331496</c:v>
                </c:pt>
                <c:pt idx="14411">
                  <c:v>4.1608898398856997</c:v>
                </c:pt>
                <c:pt idx="14412">
                  <c:v>4.1641140354776276</c:v>
                </c:pt>
                <c:pt idx="14413">
                  <c:v>4.1668313620032693</c:v>
                </c:pt>
                <c:pt idx="14414">
                  <c:v>4.1696406444569867</c:v>
                </c:pt>
                <c:pt idx="14415">
                  <c:v>3.6516259665865038</c:v>
                </c:pt>
                <c:pt idx="14416">
                  <c:v>3.6523340902384813</c:v>
                </c:pt>
                <c:pt idx="14417">
                  <c:v>4.3772816291996612</c:v>
                </c:pt>
                <c:pt idx="14418">
                  <c:v>4.3777222348434837</c:v>
                </c:pt>
                <c:pt idx="14419">
                  <c:v>4.3742732014857726</c:v>
                </c:pt>
                <c:pt idx="14420">
                  <c:v>4.663810544328828</c:v>
                </c:pt>
                <c:pt idx="14421">
                  <c:v>5.5639200248303249</c:v>
                </c:pt>
                <c:pt idx="14422">
                  <c:v>5.5679512543161431</c:v>
                </c:pt>
                <c:pt idx="14423">
                  <c:v>5.5574342524159555</c:v>
                </c:pt>
                <c:pt idx="14424">
                  <c:v>5.5473070105819078</c:v>
                </c:pt>
                <c:pt idx="14425">
                  <c:v>5.3546554164447402</c:v>
                </c:pt>
                <c:pt idx="14426">
                  <c:v>5.3504434353666426</c:v>
                </c:pt>
                <c:pt idx="14427">
                  <c:v>5.3541573521062942</c:v>
                </c:pt>
                <c:pt idx="14428">
                  <c:v>5.3537065104322341</c:v>
                </c:pt>
                <c:pt idx="14429">
                  <c:v>5.3586560995201342</c:v>
                </c:pt>
                <c:pt idx="14430">
                  <c:v>5.3653343861065714</c:v>
                </c:pt>
                <c:pt idx="14431">
                  <c:v>5.3606506878459923</c:v>
                </c:pt>
                <c:pt idx="14432">
                  <c:v>5.349629391414453</c:v>
                </c:pt>
                <c:pt idx="14433">
                  <c:v>5.3378523581569031</c:v>
                </c:pt>
                <c:pt idx="14434">
                  <c:v>5.3406344807253348</c:v>
                </c:pt>
                <c:pt idx="14435">
                  <c:v>5.2376661564857994</c:v>
                </c:pt>
                <c:pt idx="14436">
                  <c:v>5.2425170797424947</c:v>
                </c:pt>
                <c:pt idx="14437">
                  <c:v>5.2450409002556055</c:v>
                </c:pt>
                <c:pt idx="14438">
                  <c:v>5.2489108748178062</c:v>
                </c:pt>
                <c:pt idx="14439">
                  <c:v>5.2527345329959161</c:v>
                </c:pt>
                <c:pt idx="14440">
                  <c:v>4.6975765151634583</c:v>
                </c:pt>
                <c:pt idx="14441">
                  <c:v>4.7029006535743143</c:v>
                </c:pt>
                <c:pt idx="14442">
                  <c:v>4.7100710447561829</c:v>
                </c:pt>
                <c:pt idx="14443">
                  <c:v>4.7503680695215849</c:v>
                </c:pt>
                <c:pt idx="14444">
                  <c:v>4.7474104142000453</c:v>
                </c:pt>
                <c:pt idx="14445">
                  <c:v>4.7444805056569761</c:v>
                </c:pt>
                <c:pt idx="14446">
                  <c:v>4.7417379833943318</c:v>
                </c:pt>
                <c:pt idx="14447">
                  <c:v>4.7393348510164923</c:v>
                </c:pt>
                <c:pt idx="14448">
                  <c:v>4.0003559655409209</c:v>
                </c:pt>
                <c:pt idx="14449">
                  <c:v>4.0045446790942165</c:v>
                </c:pt>
                <c:pt idx="14450">
                  <c:v>4.0005562009537634</c:v>
                </c:pt>
                <c:pt idx="14451">
                  <c:v>3.725204282048225</c:v>
                </c:pt>
                <c:pt idx="14452">
                  <c:v>2.057620386267065</c:v>
                </c:pt>
                <c:pt idx="14453">
                  <c:v>2.055101016897904</c:v>
                </c:pt>
                <c:pt idx="14454">
                  <c:v>2.0484287524683444</c:v>
                </c:pt>
                <c:pt idx="14455">
                  <c:v>2.0392014690675317</c:v>
                </c:pt>
                <c:pt idx="14456">
                  <c:v>2.0406629646863594</c:v>
                </c:pt>
                <c:pt idx="14457">
                  <c:v>2.0404895917510713</c:v>
                </c:pt>
                <c:pt idx="14458">
                  <c:v>2.0350527131013969</c:v>
                </c:pt>
                <c:pt idx="14459">
                  <c:v>3.3915607538572941</c:v>
                </c:pt>
                <c:pt idx="14460">
                  <c:v>3.3836505316347338</c:v>
                </c:pt>
                <c:pt idx="14461">
                  <c:v>3.3775820228876046</c:v>
                </c:pt>
                <c:pt idx="14462">
                  <c:v>3.3757681368784502</c:v>
                </c:pt>
                <c:pt idx="14463">
                  <c:v>3.3844945491082803</c:v>
                </c:pt>
                <c:pt idx="14464">
                  <c:v>3.3846079030416654</c:v>
                </c:pt>
                <c:pt idx="14465">
                  <c:v>3.3786294007233892</c:v>
                </c:pt>
                <c:pt idx="14466">
                  <c:v>3.3734328177848285</c:v>
                </c:pt>
                <c:pt idx="14467">
                  <c:v>3.3674591905839044</c:v>
                </c:pt>
                <c:pt idx="14468">
                  <c:v>3.3634177955992302</c:v>
                </c:pt>
                <c:pt idx="14469">
                  <c:v>3.3594829411643294</c:v>
                </c:pt>
                <c:pt idx="14470">
                  <c:v>4.3355970755484332</c:v>
                </c:pt>
                <c:pt idx="14471">
                  <c:v>4.3251449839173528</c:v>
                </c:pt>
                <c:pt idx="14472">
                  <c:v>4.3157587484294897</c:v>
                </c:pt>
                <c:pt idx="14473">
                  <c:v>4.3131230248981129</c:v>
                </c:pt>
                <c:pt idx="14474">
                  <c:v>4.3187688775466917</c:v>
                </c:pt>
                <c:pt idx="14475">
                  <c:v>4.3153670663151793</c:v>
                </c:pt>
                <c:pt idx="14476">
                  <c:v>4.3137575730695144</c:v>
                </c:pt>
                <c:pt idx="14477">
                  <c:v>4.3187333123765379</c:v>
                </c:pt>
                <c:pt idx="14478">
                  <c:v>4.3241924779582561</c:v>
                </c:pt>
                <c:pt idx="14479">
                  <c:v>4.324992013324489</c:v>
                </c:pt>
                <c:pt idx="14480">
                  <c:v>4.321441201826274</c:v>
                </c:pt>
                <c:pt idx="14481">
                  <c:v>4.3238505652373096</c:v>
                </c:pt>
                <c:pt idx="14482">
                  <c:v>4.6516457678493834</c:v>
                </c:pt>
                <c:pt idx="14483">
                  <c:v>4.6545644973740359</c:v>
                </c:pt>
                <c:pt idx="14484">
                  <c:v>4.6578291684508653</c:v>
                </c:pt>
                <c:pt idx="14485">
                  <c:v>4.6500680148790039</c:v>
                </c:pt>
                <c:pt idx="14486">
                  <c:v>4.6481742154423236</c:v>
                </c:pt>
                <c:pt idx="14487">
                  <c:v>4.6395701805178646</c:v>
                </c:pt>
                <c:pt idx="14488">
                  <c:v>4.6341835957268316</c:v>
                </c:pt>
                <c:pt idx="14489">
                  <c:v>5.0413956059122969</c:v>
                </c:pt>
                <c:pt idx="14490">
                  <c:v>4.4788170230930806</c:v>
                </c:pt>
                <c:pt idx="14491">
                  <c:v>4.4794163468447099</c:v>
                </c:pt>
                <c:pt idx="14492">
                  <c:v>4.4727608997123642</c:v>
                </c:pt>
                <c:pt idx="14493">
                  <c:v>4.4716794432281528</c:v>
                </c:pt>
                <c:pt idx="14494">
                  <c:v>4.4532375830300097</c:v>
                </c:pt>
                <c:pt idx="14495">
                  <c:v>4.4476861828737366</c:v>
                </c:pt>
                <c:pt idx="14496">
                  <c:v>4.4514928744541695</c:v>
                </c:pt>
                <c:pt idx="14497">
                  <c:v>4.4485531405873653</c:v>
                </c:pt>
                <c:pt idx="14498">
                  <c:v>4.4420613159602151</c:v>
                </c:pt>
                <c:pt idx="14499">
                  <c:v>4.4353783166309615</c:v>
                </c:pt>
                <c:pt idx="14500">
                  <c:v>4.4298821015170891</c:v>
                </c:pt>
                <c:pt idx="14501">
                  <c:v>3.4911817221901136</c:v>
                </c:pt>
                <c:pt idx="14502">
                  <c:v>3.4938851345602933</c:v>
                </c:pt>
                <c:pt idx="14503">
                  <c:v>3.4978739725970169</c:v>
                </c:pt>
                <c:pt idx="14504">
                  <c:v>3.4883694550491757</c:v>
                </c:pt>
                <c:pt idx="14505">
                  <c:v>3.4828481248593901</c:v>
                </c:pt>
                <c:pt idx="14506">
                  <c:v>3.4843996596343656</c:v>
                </c:pt>
                <c:pt idx="14507">
                  <c:v>3.4870187340071528</c:v>
                </c:pt>
                <c:pt idx="14508">
                  <c:v>3.4875261827716306</c:v>
                </c:pt>
                <c:pt idx="14509">
                  <c:v>3.4862515423804812</c:v>
                </c:pt>
                <c:pt idx="14510">
                  <c:v>3.6589866580310808</c:v>
                </c:pt>
                <c:pt idx="14511">
                  <c:v>3.659909702125197</c:v>
                </c:pt>
                <c:pt idx="14512">
                  <c:v>3.6614702486357356</c:v>
                </c:pt>
                <c:pt idx="14513">
                  <c:v>3.1699487186985</c:v>
                </c:pt>
                <c:pt idx="14514">
                  <c:v>3.1627917497563001</c:v>
                </c:pt>
                <c:pt idx="14515">
                  <c:v>3.1565882508397514</c:v>
                </c:pt>
                <c:pt idx="14516">
                  <c:v>3.1556768492215426</c:v>
                </c:pt>
                <c:pt idx="14517">
                  <c:v>3.1528183094257156</c:v>
                </c:pt>
                <c:pt idx="14518">
                  <c:v>3.1526406221146646</c:v>
                </c:pt>
                <c:pt idx="14519">
                  <c:v>3.1521746972993503</c:v>
                </c:pt>
                <c:pt idx="14520">
                  <c:v>2.0551613953252121</c:v>
                </c:pt>
                <c:pt idx="14521">
                  <c:v>2.0527040565225856</c:v>
                </c:pt>
                <c:pt idx="14522">
                  <c:v>2.0564499963106435</c:v>
                </c:pt>
                <c:pt idx="14523">
                  <c:v>2.7883626944358459</c:v>
                </c:pt>
                <c:pt idx="14524">
                  <c:v>2.7957718365936026</c:v>
                </c:pt>
                <c:pt idx="14525">
                  <c:v>2.8029341038478774</c:v>
                </c:pt>
                <c:pt idx="14526">
                  <c:v>2.8084676604212602</c:v>
                </c:pt>
                <c:pt idx="14527">
                  <c:v>2.8107560559211118</c:v>
                </c:pt>
                <c:pt idx="14528">
                  <c:v>3.820544582720597</c:v>
                </c:pt>
                <c:pt idx="14529">
                  <c:v>3.8330409550414259</c:v>
                </c:pt>
                <c:pt idx="14530">
                  <c:v>3.8459739359917009</c:v>
                </c:pt>
                <c:pt idx="14531">
                  <c:v>3.856925068904125</c:v>
                </c:pt>
                <c:pt idx="14532">
                  <c:v>3.8571691634700715</c:v>
                </c:pt>
                <c:pt idx="14533">
                  <c:v>3.8587307625143827</c:v>
                </c:pt>
                <c:pt idx="14534">
                  <c:v>3.8578606678523197</c:v>
                </c:pt>
                <c:pt idx="14535">
                  <c:v>3.8591270928649597</c:v>
                </c:pt>
                <c:pt idx="14536">
                  <c:v>3.8575302121211759</c:v>
                </c:pt>
                <c:pt idx="14537">
                  <c:v>3.8562164506000931</c:v>
                </c:pt>
                <c:pt idx="14538">
                  <c:v>3.8582710529062068</c:v>
                </c:pt>
                <c:pt idx="14539">
                  <c:v>3.8497558699424248</c:v>
                </c:pt>
                <c:pt idx="14540">
                  <c:v>3.8411546307193696</c:v>
                </c:pt>
                <c:pt idx="14541">
                  <c:v>3.6669584479188702</c:v>
                </c:pt>
                <c:pt idx="14542">
                  <c:v>3.6691964377563155</c:v>
                </c:pt>
                <c:pt idx="14543">
                  <c:v>3.6650930069299665</c:v>
                </c:pt>
                <c:pt idx="14544">
                  <c:v>3.664189189026227</c:v>
                </c:pt>
                <c:pt idx="14545">
                  <c:v>3.6651958451207345</c:v>
                </c:pt>
                <c:pt idx="14546">
                  <c:v>3.6635879324674669</c:v>
                </c:pt>
                <c:pt idx="14547">
                  <c:v>3.6615551464475877</c:v>
                </c:pt>
                <c:pt idx="14548">
                  <c:v>3.6593938676451505</c:v>
                </c:pt>
                <c:pt idx="14549">
                  <c:v>3.6601009586559732</c:v>
                </c:pt>
                <c:pt idx="14550">
                  <c:v>3.6610691992361524</c:v>
                </c:pt>
                <c:pt idx="14551">
                  <c:v>3.6566737400252443</c:v>
                </c:pt>
                <c:pt idx="14552">
                  <c:v>3.652222632453876</c:v>
                </c:pt>
                <c:pt idx="14553">
                  <c:v>3.6487592401286695</c:v>
                </c:pt>
                <c:pt idx="14554">
                  <c:v>3.2133077994361408</c:v>
                </c:pt>
                <c:pt idx="14555">
                  <c:v>3.2094378008516191</c:v>
                </c:pt>
                <c:pt idx="14556">
                  <c:v>3.20443717308429</c:v>
                </c:pt>
                <c:pt idx="14557">
                  <c:v>3.1995585042497057</c:v>
                </c:pt>
                <c:pt idx="14558">
                  <c:v>3.1992166805125164</c:v>
                </c:pt>
                <c:pt idx="14559">
                  <c:v>1.1422519999203382</c:v>
                </c:pt>
                <c:pt idx="14560">
                  <c:v>2.7704391703785092</c:v>
                </c:pt>
                <c:pt idx="14561">
                  <c:v>2.76298751350547</c:v>
                </c:pt>
                <c:pt idx="14562">
                  <c:v>2.7559558326524201</c:v>
                </c:pt>
                <c:pt idx="14563">
                  <c:v>2.7545233376172393</c:v>
                </c:pt>
                <c:pt idx="14564">
                  <c:v>2.7587398586562033</c:v>
                </c:pt>
                <c:pt idx="14565">
                  <c:v>2.7623372818659799</c:v>
                </c:pt>
                <c:pt idx="14566">
                  <c:v>2.7610584494511619</c:v>
                </c:pt>
                <c:pt idx="14567">
                  <c:v>2.7585037476946637</c:v>
                </c:pt>
                <c:pt idx="14568">
                  <c:v>2.7599162957385928</c:v>
                </c:pt>
                <c:pt idx="14569">
                  <c:v>2.754286552870111</c:v>
                </c:pt>
                <c:pt idx="14570">
                  <c:v>2.7545621788646413</c:v>
                </c:pt>
                <c:pt idx="14571">
                  <c:v>2.7546639782774207</c:v>
                </c:pt>
                <c:pt idx="14572">
                  <c:v>2.7597057356186996</c:v>
                </c:pt>
                <c:pt idx="14573">
                  <c:v>2.7553279641125616</c:v>
                </c:pt>
                <c:pt idx="14574">
                  <c:v>2.7580833776489233</c:v>
                </c:pt>
                <c:pt idx="14575">
                  <c:v>2.7612692834679509</c:v>
                </c:pt>
                <c:pt idx="14576">
                  <c:v>2.7620489203345553</c:v>
                </c:pt>
                <c:pt idx="14577">
                  <c:v>2.763315140618122</c:v>
                </c:pt>
                <c:pt idx="14578">
                  <c:v>2.7639498564153646</c:v>
                </c:pt>
                <c:pt idx="14579">
                  <c:v>2.7640550138422175</c:v>
                </c:pt>
                <c:pt idx="14580">
                  <c:v>2.8111370082349154</c:v>
                </c:pt>
                <c:pt idx="14581">
                  <c:v>2.8605363839353233</c:v>
                </c:pt>
                <c:pt idx="14582">
                  <c:v>2.9185179876641336</c:v>
                </c:pt>
                <c:pt idx="14583">
                  <c:v>2.9563107558702542</c:v>
                </c:pt>
                <c:pt idx="14584">
                  <c:v>2.9587360973775421</c:v>
                </c:pt>
                <c:pt idx="14585">
                  <c:v>2.962567855120152</c:v>
                </c:pt>
                <c:pt idx="14586">
                  <c:v>2.9664696813629221</c:v>
                </c:pt>
                <c:pt idx="14587">
                  <c:v>2.9675054950495512</c:v>
                </c:pt>
                <c:pt idx="14588">
                  <c:v>3.589636879550032</c:v>
                </c:pt>
                <c:pt idx="14589">
                  <c:v>3.6384733251891546</c:v>
                </c:pt>
                <c:pt idx="14590">
                  <c:v>3.6457892311930404</c:v>
                </c:pt>
                <c:pt idx="14591">
                  <c:v>3.021437722357224</c:v>
                </c:pt>
                <c:pt idx="14592">
                  <c:v>3.0330355594715543</c:v>
                </c:pt>
                <c:pt idx="14593">
                  <c:v>3.0316889192341763</c:v>
                </c:pt>
                <c:pt idx="14594">
                  <c:v>3.0405014509625694</c:v>
                </c:pt>
                <c:pt idx="14595">
                  <c:v>3.0432479824433813</c:v>
                </c:pt>
                <c:pt idx="14596">
                  <c:v>3.0407344690470173</c:v>
                </c:pt>
                <c:pt idx="14597">
                  <c:v>3.0445661604147616</c:v>
                </c:pt>
                <c:pt idx="14598">
                  <c:v>3.0478429997737759</c:v>
                </c:pt>
                <c:pt idx="14599">
                  <c:v>3.0415766431134368</c:v>
                </c:pt>
                <c:pt idx="14600">
                  <c:v>3.0398922701577269</c:v>
                </c:pt>
                <c:pt idx="14601">
                  <c:v>3.0435524599354542</c:v>
                </c:pt>
                <c:pt idx="14602">
                  <c:v>3.0581507814732491</c:v>
                </c:pt>
                <c:pt idx="14603">
                  <c:v>3.0575825644129964</c:v>
                </c:pt>
                <c:pt idx="14604">
                  <c:v>3.0572269933334368</c:v>
                </c:pt>
                <c:pt idx="14605">
                  <c:v>3.0621393833684487</c:v>
                </c:pt>
                <c:pt idx="14606">
                  <c:v>3.0666043239744951</c:v>
                </c:pt>
                <c:pt idx="14607">
                  <c:v>3.0682565798076258</c:v>
                </c:pt>
                <c:pt idx="14608">
                  <c:v>3.0664025369778547</c:v>
                </c:pt>
                <c:pt idx="14609">
                  <c:v>3.0684755587910151</c:v>
                </c:pt>
                <c:pt idx="14610">
                  <c:v>3.0772875362981988</c:v>
                </c:pt>
                <c:pt idx="14611">
                  <c:v>3.038124451900174</c:v>
                </c:pt>
                <c:pt idx="14612">
                  <c:v>2.985627334422063</c:v>
                </c:pt>
                <c:pt idx="14613">
                  <c:v>2.9277893586044814</c:v>
                </c:pt>
                <c:pt idx="14614">
                  <c:v>3.3703184598805391</c:v>
                </c:pt>
                <c:pt idx="14615">
                  <c:v>3.3192332166273872</c:v>
                </c:pt>
                <c:pt idx="14616">
                  <c:v>3.3259613773079288</c:v>
                </c:pt>
                <c:pt idx="14617">
                  <c:v>3.3283231999522171</c:v>
                </c:pt>
                <c:pt idx="14618">
                  <c:v>3.3316799344517434</c:v>
                </c:pt>
                <c:pt idx="14619">
                  <c:v>2.486631551800448</c:v>
                </c:pt>
                <c:pt idx="14620">
                  <c:v>2.4564533973018317</c:v>
                </c:pt>
                <c:pt idx="14621">
                  <c:v>2.4530719677796569</c:v>
                </c:pt>
                <c:pt idx="14622">
                  <c:v>2.451436998735435</c:v>
                </c:pt>
                <c:pt idx="14623">
                  <c:v>2.4556133386661427</c:v>
                </c:pt>
                <c:pt idx="14624">
                  <c:v>2.4636243848657888</c:v>
                </c:pt>
                <c:pt idx="14625">
                  <c:v>2.4680497675293265</c:v>
                </c:pt>
                <c:pt idx="14626">
                  <c:v>2.4724467438639803</c:v>
                </c:pt>
                <c:pt idx="14627">
                  <c:v>2.4779003344136727</c:v>
                </c:pt>
                <c:pt idx="14628">
                  <c:v>4.2948677770992987</c:v>
                </c:pt>
                <c:pt idx="14629">
                  <c:v>4.2927152503328205</c:v>
                </c:pt>
                <c:pt idx="14630">
                  <c:v>4.3020639934313714</c:v>
                </c:pt>
                <c:pt idx="14631">
                  <c:v>4.3132413479301075</c:v>
                </c:pt>
                <c:pt idx="14632">
                  <c:v>4.3192719522106042</c:v>
                </c:pt>
                <c:pt idx="14633">
                  <c:v>4.2962630952734848</c:v>
                </c:pt>
                <c:pt idx="14634">
                  <c:v>4.3021310856320749</c:v>
                </c:pt>
                <c:pt idx="14635">
                  <c:v>4.3079606474166967</c:v>
                </c:pt>
                <c:pt idx="14636">
                  <c:v>4.3110410140561388</c:v>
                </c:pt>
                <c:pt idx="14637">
                  <c:v>4.3138405294187905</c:v>
                </c:pt>
                <c:pt idx="14638">
                  <c:v>4.3194574609624539</c:v>
                </c:pt>
                <c:pt idx="14639">
                  <c:v>4.3252802668108767</c:v>
                </c:pt>
                <c:pt idx="14640">
                  <c:v>4.3304665906390918</c:v>
                </c:pt>
                <c:pt idx="14641">
                  <c:v>4.3303609012052444</c:v>
                </c:pt>
                <c:pt idx="14642">
                  <c:v>4.3306942797554555</c:v>
                </c:pt>
                <c:pt idx="14643">
                  <c:v>4.3362776702578447</c:v>
                </c:pt>
                <c:pt idx="14644">
                  <c:v>4.3406176592023415</c:v>
                </c:pt>
                <c:pt idx="14645">
                  <c:v>4.0026612158647499</c:v>
                </c:pt>
                <c:pt idx="14646">
                  <c:v>4.0350932418119694</c:v>
                </c:pt>
                <c:pt idx="14647">
                  <c:v>4.0350992455424297</c:v>
                </c:pt>
                <c:pt idx="14648">
                  <c:v>4.0480327817686366</c:v>
                </c:pt>
                <c:pt idx="14649">
                  <c:v>4.0492713301592902</c:v>
                </c:pt>
                <c:pt idx="14650">
                  <c:v>4.2322099085364373</c:v>
                </c:pt>
                <c:pt idx="14651">
                  <c:v>4.2389326713076176</c:v>
                </c:pt>
                <c:pt idx="14652">
                  <c:v>4.241548586528407</c:v>
                </c:pt>
                <c:pt idx="14653">
                  <c:v>4.2387257380642644</c:v>
                </c:pt>
                <c:pt idx="14654">
                  <c:v>4.2343179727316897</c:v>
                </c:pt>
                <c:pt idx="14655">
                  <c:v>4.2298107130471001</c:v>
                </c:pt>
                <c:pt idx="14656">
                  <c:v>4.2249447976364749</c:v>
                </c:pt>
                <c:pt idx="14657">
                  <c:v>4.2205300215902515</c:v>
                </c:pt>
                <c:pt idx="14658">
                  <c:v>4.248382039587379</c:v>
                </c:pt>
                <c:pt idx="14659">
                  <c:v>2.277244204354278</c:v>
                </c:pt>
                <c:pt idx="14660">
                  <c:v>2.2659801472732406</c:v>
                </c:pt>
                <c:pt idx="14661">
                  <c:v>2.2618494233074502</c:v>
                </c:pt>
                <c:pt idx="14662">
                  <c:v>2.2581490178614638</c:v>
                </c:pt>
                <c:pt idx="14663">
                  <c:v>2.2577284311535912</c:v>
                </c:pt>
                <c:pt idx="14664">
                  <c:v>2.2603233171340573</c:v>
                </c:pt>
                <c:pt idx="14665">
                  <c:v>2.2598539944229543</c:v>
                </c:pt>
                <c:pt idx="14666">
                  <c:v>2.25506049958907</c:v>
                </c:pt>
                <c:pt idx="14667">
                  <c:v>2.2492243650433101</c:v>
                </c:pt>
                <c:pt idx="14668">
                  <c:v>2.2436864901706102</c:v>
                </c:pt>
                <c:pt idx="14669">
                  <c:v>2.2371265523745336</c:v>
                </c:pt>
                <c:pt idx="14670">
                  <c:v>2.2299787913867073</c:v>
                </c:pt>
                <c:pt idx="14671">
                  <c:v>2.2302984935187817</c:v>
                </c:pt>
                <c:pt idx="14672">
                  <c:v>3.0406159383426985</c:v>
                </c:pt>
                <c:pt idx="14673">
                  <c:v>3.0385546404392545</c:v>
                </c:pt>
                <c:pt idx="14674">
                  <c:v>3.030079764338149</c:v>
                </c:pt>
                <c:pt idx="14675">
                  <c:v>3.0212938018589961</c:v>
                </c:pt>
                <c:pt idx="14676">
                  <c:v>3.5592222896321637</c:v>
                </c:pt>
                <c:pt idx="14677">
                  <c:v>3.5549436323683095</c:v>
                </c:pt>
                <c:pt idx="14678">
                  <c:v>3.5592576093726609</c:v>
                </c:pt>
                <c:pt idx="14679">
                  <c:v>3.5473779676239809</c:v>
                </c:pt>
                <c:pt idx="14680">
                  <c:v>3.5415578498733442</c:v>
                </c:pt>
                <c:pt idx="14681">
                  <c:v>3.3442598085264326</c:v>
                </c:pt>
                <c:pt idx="14682">
                  <c:v>3.3336628264510293</c:v>
                </c:pt>
                <c:pt idx="14683">
                  <c:v>3.3243798390818275</c:v>
                </c:pt>
                <c:pt idx="14684">
                  <c:v>3.32148013906686</c:v>
                </c:pt>
                <c:pt idx="14685">
                  <c:v>3.3208827101356602</c:v>
                </c:pt>
                <c:pt idx="14686">
                  <c:v>3.3203403216022815</c:v>
                </c:pt>
                <c:pt idx="14687">
                  <c:v>3.320312764871292</c:v>
                </c:pt>
                <c:pt idx="14688">
                  <c:v>3.3167757563003617</c:v>
                </c:pt>
                <c:pt idx="14689">
                  <c:v>3.2798124546266951</c:v>
                </c:pt>
                <c:pt idx="14690">
                  <c:v>3.2821466480389474</c:v>
                </c:pt>
                <c:pt idx="14691">
                  <c:v>3.7666302155336049</c:v>
                </c:pt>
                <c:pt idx="14692">
                  <c:v>3.7714473764566661</c:v>
                </c:pt>
                <c:pt idx="14693">
                  <c:v>4.0289623971715489</c:v>
                </c:pt>
                <c:pt idx="14694">
                  <c:v>4.0193905548842732</c:v>
                </c:pt>
                <c:pt idx="14695">
                  <c:v>4.0096365986023734</c:v>
                </c:pt>
                <c:pt idx="14696">
                  <c:v>3.9989073616958244</c:v>
                </c:pt>
                <c:pt idx="14697">
                  <c:v>4.2014620357840995</c:v>
                </c:pt>
                <c:pt idx="14698">
                  <c:v>4.5255606723910926</c:v>
                </c:pt>
                <c:pt idx="14699">
                  <c:v>4.5295792907640067</c:v>
                </c:pt>
                <c:pt idx="14700">
                  <c:v>4.5336342276802188</c:v>
                </c:pt>
                <c:pt idx="14701">
                  <c:v>4.5382094090153213</c:v>
                </c:pt>
                <c:pt idx="14702">
                  <c:v>4.5385661138704254</c:v>
                </c:pt>
                <c:pt idx="14703">
                  <c:v>4.2572233115111224</c:v>
                </c:pt>
                <c:pt idx="14704">
                  <c:v>4.2613849460450854</c:v>
                </c:pt>
                <c:pt idx="14705">
                  <c:v>4.2648797346362919</c:v>
                </c:pt>
                <c:pt idx="14706">
                  <c:v>4.2726770559318048</c:v>
                </c:pt>
                <c:pt idx="14707">
                  <c:v>3.9313268624037536</c:v>
                </c:pt>
                <c:pt idx="14708">
                  <c:v>3.9435922025994765</c:v>
                </c:pt>
                <c:pt idx="14709">
                  <c:v>3.9431417231731056</c:v>
                </c:pt>
                <c:pt idx="14710">
                  <c:v>3.9462151308036244</c:v>
                </c:pt>
                <c:pt idx="14711">
                  <c:v>3.9456642248982514</c:v>
                </c:pt>
                <c:pt idx="14712">
                  <c:v>3.9413543442899033</c:v>
                </c:pt>
                <c:pt idx="14713">
                  <c:v>3.9370620797156692</c:v>
                </c:pt>
                <c:pt idx="14714">
                  <c:v>3.9379265229931226</c:v>
                </c:pt>
                <c:pt idx="14715">
                  <c:v>4.4254735902217401</c:v>
                </c:pt>
                <c:pt idx="14716">
                  <c:v>4.4279472544423175</c:v>
                </c:pt>
                <c:pt idx="14717">
                  <c:v>4.4308095081797667</c:v>
                </c:pt>
                <c:pt idx="14718">
                  <c:v>4.4346246042146777</c:v>
                </c:pt>
                <c:pt idx="14719">
                  <c:v>4.5658412848305341</c:v>
                </c:pt>
                <c:pt idx="14720">
                  <c:v>4.5651164981774812</c:v>
                </c:pt>
                <c:pt idx="14721">
                  <c:v>4.5636283274489067</c:v>
                </c:pt>
                <c:pt idx="14722">
                  <c:v>4.2686668229771385</c:v>
                </c:pt>
                <c:pt idx="14723">
                  <c:v>4.25786785646455</c:v>
                </c:pt>
                <c:pt idx="14724">
                  <c:v>4.0178393989767995</c:v>
                </c:pt>
                <c:pt idx="14725">
                  <c:v>4.0148177888727652</c:v>
                </c:pt>
                <c:pt idx="14726">
                  <c:v>4.0154114626396185</c:v>
                </c:pt>
                <c:pt idx="14727">
                  <c:v>4.0172683705233858</c:v>
                </c:pt>
                <c:pt idx="14728">
                  <c:v>4.1499161931956605</c:v>
                </c:pt>
                <c:pt idx="14729">
                  <c:v>3.7267666510948709</c:v>
                </c:pt>
                <c:pt idx="14730">
                  <c:v>3.7326939354880611</c:v>
                </c:pt>
                <c:pt idx="14731">
                  <c:v>3.7338518088714867</c:v>
                </c:pt>
                <c:pt idx="14732">
                  <c:v>3.7329862163284133</c:v>
                </c:pt>
                <c:pt idx="14733">
                  <c:v>3.7215331481123521</c:v>
                </c:pt>
                <c:pt idx="14734">
                  <c:v>3.7340857395008915</c:v>
                </c:pt>
                <c:pt idx="14735">
                  <c:v>3.7311447377362761</c:v>
                </c:pt>
                <c:pt idx="14736">
                  <c:v>3.7317058332112847</c:v>
                </c:pt>
                <c:pt idx="14737">
                  <c:v>3.7436303338144192</c:v>
                </c:pt>
                <c:pt idx="14738">
                  <c:v>3.7495569498023751</c:v>
                </c:pt>
                <c:pt idx="14739">
                  <c:v>3.7467383506630743</c:v>
                </c:pt>
                <c:pt idx="14740">
                  <c:v>3.7534043737201368</c:v>
                </c:pt>
                <c:pt idx="14741">
                  <c:v>3.7556250017637378</c:v>
                </c:pt>
                <c:pt idx="14742">
                  <c:v>3.7534170144006049</c:v>
                </c:pt>
                <c:pt idx="14743">
                  <c:v>3.7552003551449062</c:v>
                </c:pt>
                <c:pt idx="14744">
                  <c:v>3.7553994715704238</c:v>
                </c:pt>
                <c:pt idx="14745">
                  <c:v>3.7673670732682516</c:v>
                </c:pt>
                <c:pt idx="14746">
                  <c:v>3.0403452139510692</c:v>
                </c:pt>
                <c:pt idx="14747">
                  <c:v>3.0476351867919722</c:v>
                </c:pt>
                <c:pt idx="14748">
                  <c:v>3.0539120975153793</c:v>
                </c:pt>
                <c:pt idx="14749">
                  <c:v>3.0561537628096582</c:v>
                </c:pt>
                <c:pt idx="14750">
                  <c:v>2.6801143882101552</c:v>
                </c:pt>
                <c:pt idx="14751">
                  <c:v>2.686896778624825</c:v>
                </c:pt>
                <c:pt idx="14752">
                  <c:v>2.6912730658113451</c:v>
                </c:pt>
                <c:pt idx="14753">
                  <c:v>2.702730601129741</c:v>
                </c:pt>
                <c:pt idx="14754">
                  <c:v>2.7047949846828128</c:v>
                </c:pt>
                <c:pt idx="14755">
                  <c:v>2.7009557500373118</c:v>
                </c:pt>
                <c:pt idx="14756">
                  <c:v>2.7092626543584184</c:v>
                </c:pt>
                <c:pt idx="14757">
                  <c:v>3.3504471076479634</c:v>
                </c:pt>
                <c:pt idx="14758">
                  <c:v>3.3492281814889053</c:v>
                </c:pt>
                <c:pt idx="14759">
                  <c:v>3.3244673930845332</c:v>
                </c:pt>
                <c:pt idx="14760">
                  <c:v>3.7914731257786949</c:v>
                </c:pt>
                <c:pt idx="14761">
                  <c:v>3.7803523773408299</c:v>
                </c:pt>
                <c:pt idx="14762">
                  <c:v>4.151949990981489</c:v>
                </c:pt>
                <c:pt idx="14763">
                  <c:v>4.4598897237360351</c:v>
                </c:pt>
                <c:pt idx="14764">
                  <c:v>4.7225617099950234</c:v>
                </c:pt>
                <c:pt idx="14765">
                  <c:v>4.941607279464443</c:v>
                </c:pt>
                <c:pt idx="14766">
                  <c:v>4.9329959360543691</c:v>
                </c:pt>
                <c:pt idx="14767">
                  <c:v>4.9220363136627556</c:v>
                </c:pt>
                <c:pt idx="14768">
                  <c:v>5.0887108477993381</c:v>
                </c:pt>
                <c:pt idx="14769">
                  <c:v>5.2336126363653817</c:v>
                </c:pt>
                <c:pt idx="14770">
                  <c:v>5.350012494916955</c:v>
                </c:pt>
                <c:pt idx="14771">
                  <c:v>5.319845130189508</c:v>
                </c:pt>
                <c:pt idx="14772">
                  <c:v>5.4173504658406788</c:v>
                </c:pt>
                <c:pt idx="14773">
                  <c:v>5.4016189699551349</c:v>
                </c:pt>
                <c:pt idx="14774">
                  <c:v>5.3822218783359448</c:v>
                </c:pt>
                <c:pt idx="14775">
                  <c:v>5.3665899767392977</c:v>
                </c:pt>
                <c:pt idx="14776">
                  <c:v>5.4426752574269246</c:v>
                </c:pt>
                <c:pt idx="14777">
                  <c:v>5.4183013447320096</c:v>
                </c:pt>
                <c:pt idx="14778">
                  <c:v>5.3730961827540034</c:v>
                </c:pt>
                <c:pt idx="14779">
                  <c:v>5.3268090624403106</c:v>
                </c:pt>
                <c:pt idx="14780">
                  <c:v>5.3550663777632561</c:v>
                </c:pt>
                <c:pt idx="14781">
                  <c:v>5.3301418717664291</c:v>
                </c:pt>
                <c:pt idx="14782">
                  <c:v>5.3047330266929045</c:v>
                </c:pt>
                <c:pt idx="14783">
                  <c:v>5.285125838364408</c:v>
                </c:pt>
                <c:pt idx="14784">
                  <c:v>5.2228972179466426</c:v>
                </c:pt>
                <c:pt idx="14785">
                  <c:v>5.1899551873165004</c:v>
                </c:pt>
                <c:pt idx="14786">
                  <c:v>5.17029862657549</c:v>
                </c:pt>
                <c:pt idx="14787">
                  <c:v>5.1921193762459534</c:v>
                </c:pt>
                <c:pt idx="14788">
                  <c:v>5.1803195391001546</c:v>
                </c:pt>
                <c:pt idx="14789">
                  <c:v>5.1804828131443577</c:v>
                </c:pt>
                <c:pt idx="14790">
                  <c:v>5.1281163707121493</c:v>
                </c:pt>
                <c:pt idx="14791">
                  <c:v>5.0528606698350611</c:v>
                </c:pt>
                <c:pt idx="14792">
                  <c:v>5.175726197655476</c:v>
                </c:pt>
                <c:pt idx="14793">
                  <c:v>5.1007384955246735</c:v>
                </c:pt>
                <c:pt idx="14794">
                  <c:v>5.0031584005480942</c:v>
                </c:pt>
                <c:pt idx="14795">
                  <c:v>4.8755616276738749</c:v>
                </c:pt>
                <c:pt idx="14796">
                  <c:v>4.7248142292786381</c:v>
                </c:pt>
                <c:pt idx="14797">
                  <c:v>4.7445912071733076</c:v>
                </c:pt>
                <c:pt idx="14798">
                  <c:v>4.7520469229258584</c:v>
                </c:pt>
                <c:pt idx="14799">
                  <c:v>4.5435654760517226</c:v>
                </c:pt>
                <c:pt idx="14800">
                  <c:v>4.3139589392142508</c:v>
                </c:pt>
                <c:pt idx="14801">
                  <c:v>4.0172867748762284</c:v>
                </c:pt>
                <c:pt idx="14802">
                  <c:v>4.0238612501557505</c:v>
                </c:pt>
                <c:pt idx="14803">
                  <c:v>3.6817194640670583</c:v>
                </c:pt>
                <c:pt idx="14804">
                  <c:v>3.6959166382205799</c:v>
                </c:pt>
                <c:pt idx="14805">
                  <c:v>3.7096300496718033</c:v>
                </c:pt>
                <c:pt idx="14806">
                  <c:v>3.7221918656373574</c:v>
                </c:pt>
                <c:pt idx="14807">
                  <c:v>3.257327098478302</c:v>
                </c:pt>
                <c:pt idx="14808">
                  <c:v>3.2571788357197833</c:v>
                </c:pt>
                <c:pt idx="14809">
                  <c:v>3.2564794872956759</c:v>
                </c:pt>
                <c:pt idx="14810">
                  <c:v>3.2622941131875325</c:v>
                </c:pt>
                <c:pt idx="14811">
                  <c:v>2.6491546473752425</c:v>
                </c:pt>
                <c:pt idx="14812">
                  <c:v>2.651622599195619</c:v>
                </c:pt>
                <c:pt idx="14813">
                  <c:v>2.6611520581053569</c:v>
                </c:pt>
                <c:pt idx="14814">
                  <c:v>2.9586978759639471</c:v>
                </c:pt>
                <c:pt idx="14815">
                  <c:v>2.9586707355279427</c:v>
                </c:pt>
                <c:pt idx="14816">
                  <c:v>2.964231766041503</c:v>
                </c:pt>
                <c:pt idx="14817">
                  <c:v>2.9669478090584578</c:v>
                </c:pt>
                <c:pt idx="14818">
                  <c:v>2.9654938132717974</c:v>
                </c:pt>
                <c:pt idx="14819">
                  <c:v>2.9656860754005203</c:v>
                </c:pt>
                <c:pt idx="14820">
                  <c:v>2.9715468996382564</c:v>
                </c:pt>
                <c:pt idx="14821">
                  <c:v>2.9777545810859789</c:v>
                </c:pt>
                <c:pt idx="14822">
                  <c:v>3.2531516365575186</c:v>
                </c:pt>
                <c:pt idx="14823">
                  <c:v>2.6025545649570132</c:v>
                </c:pt>
                <c:pt idx="14824">
                  <c:v>2.6000870799912521</c:v>
                </c:pt>
                <c:pt idx="14825">
                  <c:v>2.5975368634205109</c:v>
                </c:pt>
                <c:pt idx="14826">
                  <c:v>2.5911861544360404</c:v>
                </c:pt>
                <c:pt idx="14827">
                  <c:v>2.5812874372043373</c:v>
                </c:pt>
                <c:pt idx="14828">
                  <c:v>2.5772230737459951</c:v>
                </c:pt>
                <c:pt idx="14829">
                  <c:v>2.5772333830493839</c:v>
                </c:pt>
                <c:pt idx="14830">
                  <c:v>2.5791111971549432</c:v>
                </c:pt>
                <c:pt idx="14831">
                  <c:v>2.5724089518528293</c:v>
                </c:pt>
                <c:pt idx="14832">
                  <c:v>2.5703688946932082</c:v>
                </c:pt>
                <c:pt idx="14833">
                  <c:v>2.5710966713353272</c:v>
                </c:pt>
                <c:pt idx="14834">
                  <c:v>2.5665645298410746</c:v>
                </c:pt>
                <c:pt idx="14835">
                  <c:v>2.5661337456444469</c:v>
                </c:pt>
                <c:pt idx="14836">
                  <c:v>2.5611635614241441</c:v>
                </c:pt>
                <c:pt idx="14837">
                  <c:v>2.5629990793907558</c:v>
                </c:pt>
                <c:pt idx="14838">
                  <c:v>2.5582982237336216</c:v>
                </c:pt>
                <c:pt idx="14839">
                  <c:v>3.4562040967422347</c:v>
                </c:pt>
                <c:pt idx="14840">
                  <c:v>4.1401227272359886</c:v>
                </c:pt>
                <c:pt idx="14841">
                  <c:v>4.1388073594819508</c:v>
                </c:pt>
                <c:pt idx="14842">
                  <c:v>4.1369619110070834</c:v>
                </c:pt>
                <c:pt idx="14843">
                  <c:v>4.185201194116571</c:v>
                </c:pt>
                <c:pt idx="14844">
                  <c:v>4.1779360647366701</c:v>
                </c:pt>
                <c:pt idx="14845">
                  <c:v>4.057044449643481</c:v>
                </c:pt>
                <c:pt idx="14846">
                  <c:v>4.0671733215568588</c:v>
                </c:pt>
                <c:pt idx="14847">
                  <c:v>4.0777172221408851</c:v>
                </c:pt>
                <c:pt idx="14848">
                  <c:v>4.0850264389382405</c:v>
                </c:pt>
                <c:pt idx="14849">
                  <c:v>4.091723729110134</c:v>
                </c:pt>
                <c:pt idx="14850">
                  <c:v>4.0843141321198217</c:v>
                </c:pt>
                <c:pt idx="14851">
                  <c:v>4.0846485199993667</c:v>
                </c:pt>
                <c:pt idx="14852">
                  <c:v>4.0789095276886549</c:v>
                </c:pt>
                <c:pt idx="14853">
                  <c:v>3.9010403905056146</c:v>
                </c:pt>
                <c:pt idx="14854">
                  <c:v>3.9006736168190685</c:v>
                </c:pt>
                <c:pt idx="14855">
                  <c:v>3.9009815412651077</c:v>
                </c:pt>
                <c:pt idx="14856">
                  <c:v>3.9012888385623281</c:v>
                </c:pt>
                <c:pt idx="14857">
                  <c:v>3.9022884297535199</c:v>
                </c:pt>
                <c:pt idx="14858">
                  <c:v>3.9072236904151705</c:v>
                </c:pt>
                <c:pt idx="14859">
                  <c:v>3.9075558567460096</c:v>
                </c:pt>
                <c:pt idx="14860">
                  <c:v>3.910999142243623</c:v>
                </c:pt>
                <c:pt idx="14861">
                  <c:v>4.3480903633657384</c:v>
                </c:pt>
                <c:pt idx="14862">
                  <c:v>4.3537910014403582</c:v>
                </c:pt>
                <c:pt idx="14863">
                  <c:v>4.3532884143117894</c:v>
                </c:pt>
                <c:pt idx="14864">
                  <c:v>4.350997303365304</c:v>
                </c:pt>
                <c:pt idx="14865">
                  <c:v>4.3502507090178941</c:v>
                </c:pt>
                <c:pt idx="14866">
                  <c:v>4.3454506431572657</c:v>
                </c:pt>
                <c:pt idx="14867">
                  <c:v>4.7911992182157661</c:v>
                </c:pt>
                <c:pt idx="14868">
                  <c:v>4.7829481654106889</c:v>
                </c:pt>
                <c:pt idx="14869">
                  <c:v>4.7731530220634557</c:v>
                </c:pt>
                <c:pt idx="14870">
                  <c:v>4.2922359173705873</c:v>
                </c:pt>
                <c:pt idx="14871">
                  <c:v>3.9259855761243148</c:v>
                </c:pt>
                <c:pt idx="14872">
                  <c:v>4.2051529457339711</c:v>
                </c:pt>
                <c:pt idx="14873">
                  <c:v>4.1949499959288854</c:v>
                </c:pt>
                <c:pt idx="14874">
                  <c:v>4.1569836187982743</c:v>
                </c:pt>
                <c:pt idx="14875">
                  <c:v>4.1515669119211598</c:v>
                </c:pt>
                <c:pt idx="14876">
                  <c:v>4.143573403156843</c:v>
                </c:pt>
                <c:pt idx="14877">
                  <c:v>4.1382656607878712</c:v>
                </c:pt>
                <c:pt idx="14878">
                  <c:v>4.1301208902654798</c:v>
                </c:pt>
                <c:pt idx="14879">
                  <c:v>4.7522818496138735</c:v>
                </c:pt>
                <c:pt idx="14880">
                  <c:v>4.7435754071286205</c:v>
                </c:pt>
                <c:pt idx="14881">
                  <c:v>4.7418490102692212</c:v>
                </c:pt>
                <c:pt idx="14882">
                  <c:v>4.7309853084823636</c:v>
                </c:pt>
                <c:pt idx="14883">
                  <c:v>4.727792619483937</c:v>
                </c:pt>
                <c:pt idx="14884">
                  <c:v>4.7193870626986989</c:v>
                </c:pt>
                <c:pt idx="14885">
                  <c:v>4.7062158388553437</c:v>
                </c:pt>
                <c:pt idx="14886">
                  <c:v>4.6937668119421962</c:v>
                </c:pt>
                <c:pt idx="14887">
                  <c:v>4.7078271437310928</c:v>
                </c:pt>
                <c:pt idx="14888">
                  <c:v>4.7241029915893566</c:v>
                </c:pt>
                <c:pt idx="14889">
                  <c:v>4.7343990141826175</c:v>
                </c:pt>
                <c:pt idx="14890">
                  <c:v>4.7536395618549747</c:v>
                </c:pt>
                <c:pt idx="14891">
                  <c:v>5.0399623996322331</c:v>
                </c:pt>
                <c:pt idx="14892">
                  <c:v>4.7686439454667751</c:v>
                </c:pt>
                <c:pt idx="14893">
                  <c:v>4.7639702993072985</c:v>
                </c:pt>
                <c:pt idx="14894">
                  <c:v>4.7737013076581869</c:v>
                </c:pt>
                <c:pt idx="14895">
                  <c:v>4.7751952439289518</c:v>
                </c:pt>
                <c:pt idx="14896">
                  <c:v>4.7740768238634192</c:v>
                </c:pt>
                <c:pt idx="14897">
                  <c:v>4.7728054471030559</c:v>
                </c:pt>
                <c:pt idx="14898">
                  <c:v>4.7363220313633718</c:v>
                </c:pt>
                <c:pt idx="14899">
                  <c:v>4.7284352222419219</c:v>
                </c:pt>
                <c:pt idx="14900">
                  <c:v>4.7292098273568222</c:v>
                </c:pt>
                <c:pt idx="14901">
                  <c:v>4.7132287860618431</c:v>
                </c:pt>
                <c:pt idx="14902">
                  <c:v>4.5279295126536585</c:v>
                </c:pt>
                <c:pt idx="14903">
                  <c:v>4.3294285639653278</c:v>
                </c:pt>
                <c:pt idx="14904">
                  <c:v>4.3372339136496052</c:v>
                </c:pt>
                <c:pt idx="14905">
                  <c:v>4.3431563636448463</c:v>
                </c:pt>
                <c:pt idx="14906">
                  <c:v>4.3483695644516276</c:v>
                </c:pt>
                <c:pt idx="14907">
                  <c:v>4.3493704845311152</c:v>
                </c:pt>
                <c:pt idx="14908">
                  <c:v>4.3887442417218008</c:v>
                </c:pt>
                <c:pt idx="14909">
                  <c:v>4.3875905046273438</c:v>
                </c:pt>
                <c:pt idx="14910">
                  <c:v>3.600478065195897</c:v>
                </c:pt>
                <c:pt idx="14911">
                  <c:v>3.5992896831382537</c:v>
                </c:pt>
                <c:pt idx="14912">
                  <c:v>3.5970174035528752</c:v>
                </c:pt>
                <c:pt idx="14913">
                  <c:v>3.5968657120458141</c:v>
                </c:pt>
                <c:pt idx="14914">
                  <c:v>3.5930999756306257</c:v>
                </c:pt>
                <c:pt idx="14915">
                  <c:v>3.5890903336205606</c:v>
                </c:pt>
                <c:pt idx="14916">
                  <c:v>3.5896010766834454</c:v>
                </c:pt>
                <c:pt idx="14917">
                  <c:v>3.5891782567654702</c:v>
                </c:pt>
                <c:pt idx="14918">
                  <c:v>4.3819569210890226</c:v>
                </c:pt>
                <c:pt idx="14919">
                  <c:v>4.3801639607223937</c:v>
                </c:pt>
                <c:pt idx="14920">
                  <c:v>4.3800841330114206</c:v>
                </c:pt>
                <c:pt idx="14921">
                  <c:v>4.6396494137462092</c:v>
                </c:pt>
                <c:pt idx="14922">
                  <c:v>4.2645500553176614</c:v>
                </c:pt>
                <c:pt idx="14923">
                  <c:v>4.553800040970212</c:v>
                </c:pt>
                <c:pt idx="14924">
                  <c:v>4.8062759351922635</c:v>
                </c:pt>
                <c:pt idx="14925">
                  <c:v>4.8022562883408382</c:v>
                </c:pt>
                <c:pt idx="14926">
                  <c:v>4.7919866100584123</c:v>
                </c:pt>
                <c:pt idx="14927">
                  <c:v>4.7920735543703188</c:v>
                </c:pt>
                <c:pt idx="14928">
                  <c:v>4.7919526724518295</c:v>
                </c:pt>
                <c:pt idx="14929">
                  <c:v>4.4055005584499183</c:v>
                </c:pt>
                <c:pt idx="14930">
                  <c:v>4.4113099813126446</c:v>
                </c:pt>
                <c:pt idx="14931">
                  <c:v>4.4173489531604542</c:v>
                </c:pt>
                <c:pt idx="14932">
                  <c:v>4.4304136250060449</c:v>
                </c:pt>
                <c:pt idx="14933">
                  <c:v>4.4431271080026722</c:v>
                </c:pt>
                <c:pt idx="14934">
                  <c:v>4.529561462335681</c:v>
                </c:pt>
                <c:pt idx="14935">
                  <c:v>4.5313142613887036</c:v>
                </c:pt>
                <c:pt idx="14936">
                  <c:v>4.5347469898026933</c:v>
                </c:pt>
                <c:pt idx="14937">
                  <c:v>4.5496755821916297</c:v>
                </c:pt>
                <c:pt idx="14938">
                  <c:v>4.5620176372081698</c:v>
                </c:pt>
                <c:pt idx="14939">
                  <c:v>4.5220748773167276</c:v>
                </c:pt>
                <c:pt idx="14940">
                  <c:v>4.529219457794774</c:v>
                </c:pt>
                <c:pt idx="14941">
                  <c:v>4.5353687823194315</c:v>
                </c:pt>
                <c:pt idx="14942">
                  <c:v>4.5365253677019695</c:v>
                </c:pt>
                <c:pt idx="14943">
                  <c:v>4.5295608913765504</c:v>
                </c:pt>
                <c:pt idx="14944">
                  <c:v>4.5225228490667586</c:v>
                </c:pt>
                <c:pt idx="14945">
                  <c:v>4.5243063020920298</c:v>
                </c:pt>
                <c:pt idx="14946">
                  <c:v>4.5230146688318547</c:v>
                </c:pt>
                <c:pt idx="14947">
                  <c:v>4.7621401805746792</c:v>
                </c:pt>
                <c:pt idx="14948">
                  <c:v>4.7617211079727575</c:v>
                </c:pt>
                <c:pt idx="14949">
                  <c:v>4.1395073421846735</c:v>
                </c:pt>
                <c:pt idx="14950">
                  <c:v>4.1279559290963803</c:v>
                </c:pt>
                <c:pt idx="14951">
                  <c:v>4.1011928489138949</c:v>
                </c:pt>
                <c:pt idx="14952">
                  <c:v>3.775926898929741</c:v>
                </c:pt>
                <c:pt idx="14953">
                  <c:v>3.7766389255945541</c:v>
                </c:pt>
                <c:pt idx="14954">
                  <c:v>3.3805607561604707</c:v>
                </c:pt>
                <c:pt idx="14955">
                  <c:v>3.380644712986828</c:v>
                </c:pt>
                <c:pt idx="14956">
                  <c:v>3.3806306478667767</c:v>
                </c:pt>
                <c:pt idx="14957">
                  <c:v>3.3806554735766619</c:v>
                </c:pt>
                <c:pt idx="14958">
                  <c:v>3.768303307309071</c:v>
                </c:pt>
                <c:pt idx="14959">
                  <c:v>3.7593657130205025</c:v>
                </c:pt>
                <c:pt idx="14960">
                  <c:v>4.0680635253290944</c:v>
                </c:pt>
                <c:pt idx="14961">
                  <c:v>4.0516335307543638</c:v>
                </c:pt>
                <c:pt idx="14962">
                  <c:v>4.0343711591123785</c:v>
                </c:pt>
                <c:pt idx="14963">
                  <c:v>4.2770416256795887</c:v>
                </c:pt>
                <c:pt idx="14964">
                  <c:v>4.2526832855660412</c:v>
                </c:pt>
                <c:pt idx="14965">
                  <c:v>4.1548206596257007</c:v>
                </c:pt>
                <c:pt idx="14966">
                  <c:v>4.3764453628406041</c:v>
                </c:pt>
                <c:pt idx="14967">
                  <c:v>4.3560390835597635</c:v>
                </c:pt>
                <c:pt idx="14968">
                  <c:v>4.3199869625667517</c:v>
                </c:pt>
                <c:pt idx="14969">
                  <c:v>4.2819819184225096</c:v>
                </c:pt>
                <c:pt idx="14970">
                  <c:v>4.4802123624206569</c:v>
                </c:pt>
                <c:pt idx="14971">
                  <c:v>4.6176852109448934</c:v>
                </c:pt>
                <c:pt idx="14972">
                  <c:v>4.5873538816223718</c:v>
                </c:pt>
                <c:pt idx="14973">
                  <c:v>4.5655248289967236</c:v>
                </c:pt>
                <c:pt idx="14974">
                  <c:v>4.5618270284584739</c:v>
                </c:pt>
                <c:pt idx="14975">
                  <c:v>4.5573154109672362</c:v>
                </c:pt>
                <c:pt idx="14976">
                  <c:v>4.5488511480794145</c:v>
                </c:pt>
                <c:pt idx="14977">
                  <c:v>4.6858032444502919</c:v>
                </c:pt>
                <c:pt idx="14978">
                  <c:v>4.5487056155415102</c:v>
                </c:pt>
                <c:pt idx="14979">
                  <c:v>4.6857464115322029</c:v>
                </c:pt>
                <c:pt idx="14980">
                  <c:v>4.6856185985508958</c:v>
                </c:pt>
                <c:pt idx="14981">
                  <c:v>4.6845738701166253</c:v>
                </c:pt>
                <c:pt idx="14982">
                  <c:v>4.7983411657552981</c:v>
                </c:pt>
                <c:pt idx="14983">
                  <c:v>4.7984991809095963</c:v>
                </c:pt>
                <c:pt idx="14984">
                  <c:v>4.7961860330837425</c:v>
                </c:pt>
                <c:pt idx="14985">
                  <c:v>4.8886777033280797</c:v>
                </c:pt>
                <c:pt idx="14986">
                  <c:v>4.8881944977884837</c:v>
                </c:pt>
                <c:pt idx="14987">
                  <c:v>4.8881194620217254</c:v>
                </c:pt>
                <c:pt idx="14988">
                  <c:v>4.8882406997716208</c:v>
                </c:pt>
                <c:pt idx="14989">
                  <c:v>4.7961045650081715</c:v>
                </c:pt>
                <c:pt idx="14990">
                  <c:v>4.8890980964841306</c:v>
                </c:pt>
                <c:pt idx="14991">
                  <c:v>4.8932453729504495</c:v>
                </c:pt>
                <c:pt idx="14992">
                  <c:v>4.96573543199335</c:v>
                </c:pt>
                <c:pt idx="14993">
                  <c:v>4.9678379939521902</c:v>
                </c:pt>
                <c:pt idx="14994">
                  <c:v>4.8937185442234759</c:v>
                </c:pt>
                <c:pt idx="14995">
                  <c:v>4.8933897365015833</c:v>
                </c:pt>
                <c:pt idx="14996">
                  <c:v>4.9661152570228557</c:v>
                </c:pt>
                <c:pt idx="14997">
                  <c:v>4.896068950994489</c:v>
                </c:pt>
                <c:pt idx="14998">
                  <c:v>4.8957473577389115</c:v>
                </c:pt>
                <c:pt idx="14999">
                  <c:v>4.8943800126551649</c:v>
                </c:pt>
                <c:pt idx="15000">
                  <c:v>4.8940452513875981</c:v>
                </c:pt>
                <c:pt idx="15001">
                  <c:v>4.8010351866923173</c:v>
                </c:pt>
                <c:pt idx="15002">
                  <c:v>4.8017156700145591</c:v>
                </c:pt>
                <c:pt idx="15003">
                  <c:v>4.8016648062543092</c:v>
                </c:pt>
                <c:pt idx="15004">
                  <c:v>4.8018065754975732</c:v>
                </c:pt>
                <c:pt idx="15005">
                  <c:v>4.8939736901358764</c:v>
                </c:pt>
                <c:pt idx="15006">
                  <c:v>4.8943193247131429</c:v>
                </c:pt>
                <c:pt idx="15007">
                  <c:v>4.8938933245249316</c:v>
                </c:pt>
                <c:pt idx="15008">
                  <c:v>4.8941080637087211</c:v>
                </c:pt>
                <c:pt idx="15009">
                  <c:v>4.894129431718782</c:v>
                </c:pt>
                <c:pt idx="15010">
                  <c:v>4.8018666375807042</c:v>
                </c:pt>
                <c:pt idx="15011">
                  <c:v>4.8018458318921713</c:v>
                </c:pt>
                <c:pt idx="15012">
                  <c:v>4.8280973950591433</c:v>
                </c:pt>
                <c:pt idx="15013">
                  <c:v>4.7145220887457899</c:v>
                </c:pt>
                <c:pt idx="15014">
                  <c:v>4.7145771752842389</c:v>
                </c:pt>
                <c:pt idx="15015">
                  <c:v>4.8283632387437478</c:v>
                </c:pt>
                <c:pt idx="15016">
                  <c:v>4.8307607086220887</c:v>
                </c:pt>
                <c:pt idx="15017">
                  <c:v>4.7174855561650659</c:v>
                </c:pt>
                <c:pt idx="15018">
                  <c:v>4.7214174465180214</c:v>
                </c:pt>
                <c:pt idx="15019">
                  <c:v>4.8350844356969231</c:v>
                </c:pt>
                <c:pt idx="15020">
                  <c:v>4.8352700554163315</c:v>
                </c:pt>
                <c:pt idx="15021">
                  <c:v>4.8354455839560897</c:v>
                </c:pt>
                <c:pt idx="15022">
                  <c:v>4.721576339821171</c:v>
                </c:pt>
                <c:pt idx="15023">
                  <c:v>4.7211052518306662</c:v>
                </c:pt>
                <c:pt idx="15024">
                  <c:v>4.8347229870787025</c:v>
                </c:pt>
                <c:pt idx="15025">
                  <c:v>4.8377915360268702</c:v>
                </c:pt>
                <c:pt idx="15026">
                  <c:v>4.8377846628616563</c:v>
                </c:pt>
                <c:pt idx="15027">
                  <c:v>4.7240890237221187</c:v>
                </c:pt>
                <c:pt idx="15028">
                  <c:v>4.8376836784722119</c:v>
                </c:pt>
                <c:pt idx="15029">
                  <c:v>4.8376964292159954</c:v>
                </c:pt>
                <c:pt idx="15030">
                  <c:v>4.9306112091166128</c:v>
                </c:pt>
                <c:pt idx="15031">
                  <c:v>4.9753349601362293</c:v>
                </c:pt>
                <c:pt idx="15032">
                  <c:v>5.0060624298860654</c:v>
                </c:pt>
                <c:pt idx="15033">
                  <c:v>4.9098923468301239</c:v>
                </c:pt>
                <c:pt idx="15034">
                  <c:v>4.9376468580182635</c:v>
                </c:pt>
                <c:pt idx="15035">
                  <c:v>4.9648699603964079</c:v>
                </c:pt>
                <c:pt idx="15036">
                  <c:v>4.8442513447852855</c:v>
                </c:pt>
                <c:pt idx="15037">
                  <c:v>4.843257588705205</c:v>
                </c:pt>
                <c:pt idx="15038">
                  <c:v>4.95841540166718</c:v>
                </c:pt>
                <c:pt idx="15039">
                  <c:v>4.8373291487161119</c:v>
                </c:pt>
                <c:pt idx="15040">
                  <c:v>4.8372835209713863</c:v>
                </c:pt>
                <c:pt idx="15041">
                  <c:v>4.8373628560939759</c:v>
                </c:pt>
                <c:pt idx="15042">
                  <c:v>4.9580751112967389</c:v>
                </c:pt>
                <c:pt idx="15043">
                  <c:v>5.0464571228213213</c:v>
                </c:pt>
                <c:pt idx="15044">
                  <c:v>5.1254420678248689</c:v>
                </c:pt>
                <c:pt idx="15045">
                  <c:v>5.1254005577071453</c:v>
                </c:pt>
                <c:pt idx="15046">
                  <c:v>5.0460860388233888</c:v>
                </c:pt>
                <c:pt idx="15047">
                  <c:v>4.9436637271374542</c:v>
                </c:pt>
                <c:pt idx="15048">
                  <c:v>5.0426900758729341</c:v>
                </c:pt>
                <c:pt idx="15049">
                  <c:v>5.0691256338166468</c:v>
                </c:pt>
                <c:pt idx="15050">
                  <c:v>4.967498625918279</c:v>
                </c:pt>
                <c:pt idx="15051">
                  <c:v>4.9676831151175529</c:v>
                </c:pt>
                <c:pt idx="15052">
                  <c:v>4.8455070903842064</c:v>
                </c:pt>
                <c:pt idx="15053">
                  <c:v>4.9681142995333198</c:v>
                </c:pt>
                <c:pt idx="15054">
                  <c:v>4.971932916030589</c:v>
                </c:pt>
                <c:pt idx="15055">
                  <c:v>4.8491499346617903</c:v>
                </c:pt>
                <c:pt idx="15056">
                  <c:v>4.9717190497609174</c:v>
                </c:pt>
                <c:pt idx="15057">
                  <c:v>4.9716343582298093</c:v>
                </c:pt>
                <c:pt idx="15058">
                  <c:v>4.9717822538954817</c:v>
                </c:pt>
                <c:pt idx="15059">
                  <c:v>4.8488398378208446</c:v>
                </c:pt>
                <c:pt idx="15060">
                  <c:v>4.848923924080049</c:v>
                </c:pt>
                <c:pt idx="15061">
                  <c:v>4.7015934770008112</c:v>
                </c:pt>
                <c:pt idx="15062">
                  <c:v>4.6683292367780815</c:v>
                </c:pt>
                <c:pt idx="15063">
                  <c:v>4.6432993271381298</c:v>
                </c:pt>
                <c:pt idx="15064">
                  <c:v>4.6432267999937844</c:v>
                </c:pt>
                <c:pt idx="15065">
                  <c:v>4.6183883490124522</c:v>
                </c:pt>
                <c:pt idx="15066">
                  <c:v>4.5924738548527468</c:v>
                </c:pt>
                <c:pt idx="15067">
                  <c:v>4.5923990281431895</c:v>
                </c:pt>
                <c:pt idx="15068">
                  <c:v>4.5927032870887601</c:v>
                </c:pt>
                <c:pt idx="15069">
                  <c:v>4.5954502156870252</c:v>
                </c:pt>
                <c:pt idx="15070">
                  <c:v>4.5955514501437911</c:v>
                </c:pt>
                <c:pt idx="15071">
                  <c:v>4.6073697373587956</c:v>
                </c:pt>
                <c:pt idx="15072">
                  <c:v>4.746295469785915</c:v>
                </c:pt>
                <c:pt idx="15073">
                  <c:v>4.6078467518783093</c:v>
                </c:pt>
                <c:pt idx="15074">
                  <c:v>4.4384091131386594</c:v>
                </c:pt>
                <c:pt idx="15075">
                  <c:v>4.2447810401035104</c:v>
                </c:pt>
                <c:pt idx="15076">
                  <c:v>4.2447911211033436</c:v>
                </c:pt>
                <c:pt idx="15077">
                  <c:v>4.2440679913201613</c:v>
                </c:pt>
                <c:pt idx="15078">
                  <c:v>4.4390971899363905</c:v>
                </c:pt>
                <c:pt idx="15079">
                  <c:v>4.2442416723627066</c:v>
                </c:pt>
                <c:pt idx="15080">
                  <c:v>4.4100292156441601</c:v>
                </c:pt>
                <c:pt idx="15081">
                  <c:v>4.4099229390141605</c:v>
                </c:pt>
                <c:pt idx="15082">
                  <c:v>4.5730376314844277</c:v>
                </c:pt>
                <c:pt idx="15083">
                  <c:v>4.7142007615392743</c:v>
                </c:pt>
                <c:pt idx="15084">
                  <c:v>4.5770270214460247</c:v>
                </c:pt>
                <c:pt idx="15085">
                  <c:v>4.4111478026413291</c:v>
                </c:pt>
                <c:pt idx="15086">
                  <c:v>4.4122257817880799</c:v>
                </c:pt>
                <c:pt idx="15087">
                  <c:v>4.4123836131312393</c:v>
                </c:pt>
                <c:pt idx="15088">
                  <c:v>4.4486344999740082</c:v>
                </c:pt>
                <c:pt idx="15089">
                  <c:v>4.4881381180771793</c:v>
                </c:pt>
                <c:pt idx="15090">
                  <c:v>4.4880276786111235</c:v>
                </c:pt>
                <c:pt idx="15091">
                  <c:v>4.4879340330752147</c:v>
                </c:pt>
                <c:pt idx="15092">
                  <c:v>4.4879210212691856</c:v>
                </c:pt>
                <c:pt idx="15093">
                  <c:v>4.4905977184467565</c:v>
                </c:pt>
                <c:pt idx="15094">
                  <c:v>4.4907135050014935</c:v>
                </c:pt>
                <c:pt idx="15095">
                  <c:v>4.6582806471914635</c:v>
                </c:pt>
                <c:pt idx="15096">
                  <c:v>4.7999469726896287</c:v>
                </c:pt>
                <c:pt idx="15097">
                  <c:v>4.9161601816266618</c:v>
                </c:pt>
                <c:pt idx="15098">
                  <c:v>4.9160112657755022</c:v>
                </c:pt>
                <c:pt idx="15099">
                  <c:v>4.915868009985755</c:v>
                </c:pt>
                <c:pt idx="15100">
                  <c:v>4.7983492773257161</c:v>
                </c:pt>
                <c:pt idx="15101">
                  <c:v>4.916998751537113</c:v>
                </c:pt>
                <c:pt idx="15102">
                  <c:v>4.9054768015256371</c:v>
                </c:pt>
                <c:pt idx="15103">
                  <c:v>4.7871177756273102</c:v>
                </c:pt>
                <c:pt idx="15104">
                  <c:v>4.7942236135116616</c:v>
                </c:pt>
                <c:pt idx="15105">
                  <c:v>4.7941322761335927</c:v>
                </c:pt>
                <c:pt idx="15106">
                  <c:v>4.9125087833646957</c:v>
                </c:pt>
                <c:pt idx="15107">
                  <c:v>4.9125871404749049</c:v>
                </c:pt>
                <c:pt idx="15108">
                  <c:v>4.9125567222580306</c:v>
                </c:pt>
                <c:pt idx="15109">
                  <c:v>4.9114936048903557</c:v>
                </c:pt>
                <c:pt idx="15110">
                  <c:v>4.9113631937010638</c:v>
                </c:pt>
                <c:pt idx="15111">
                  <c:v>4.7936286177535496</c:v>
                </c:pt>
                <c:pt idx="15112">
                  <c:v>4.9120097378080345</c:v>
                </c:pt>
                <c:pt idx="15113">
                  <c:v>4.7935030061437587</c:v>
                </c:pt>
                <c:pt idx="15114">
                  <c:v>4.6472774136994666</c:v>
                </c:pt>
                <c:pt idx="15115">
                  <c:v>4.6473943894045373</c:v>
                </c:pt>
                <c:pt idx="15116">
                  <c:v>4.6475162763185356</c:v>
                </c:pt>
                <c:pt idx="15117">
                  <c:v>4.6461237790647916</c:v>
                </c:pt>
                <c:pt idx="15118">
                  <c:v>4.4787530171307361</c:v>
                </c:pt>
                <c:pt idx="15119">
                  <c:v>4.6081848908077401</c:v>
                </c:pt>
                <c:pt idx="15120">
                  <c:v>4.565621372529443</c:v>
                </c:pt>
                <c:pt idx="15121">
                  <c:v>4.6202000396062477</c:v>
                </c:pt>
                <c:pt idx="15122">
                  <c:v>4.6204373545529887</c:v>
                </c:pt>
                <c:pt idx="15123">
                  <c:v>4.6208092011310491</c:v>
                </c:pt>
                <c:pt idx="15124">
                  <c:v>4.6191202517296883</c:v>
                </c:pt>
                <c:pt idx="15125">
                  <c:v>4.7563300908607928</c:v>
                </c:pt>
                <c:pt idx="15126">
                  <c:v>4.6192099686755519</c:v>
                </c:pt>
                <c:pt idx="15127">
                  <c:v>4.4557709258726197</c:v>
                </c:pt>
                <c:pt idx="15128">
                  <c:v>4.4582767739473734</c:v>
                </c:pt>
                <c:pt idx="15129">
                  <c:v>4.4584146697832701</c:v>
                </c:pt>
                <c:pt idx="15130">
                  <c:v>4.6202179452264485</c:v>
                </c:pt>
                <c:pt idx="15131">
                  <c:v>4.6201488461202471</c:v>
                </c:pt>
                <c:pt idx="15132">
                  <c:v>4.4567486729674561</c:v>
                </c:pt>
                <c:pt idx="15133">
                  <c:v>4.4565239359251354</c:v>
                </c:pt>
                <c:pt idx="15134">
                  <c:v>4.4564761833957807</c:v>
                </c:pt>
                <c:pt idx="15135">
                  <c:v>4.4538677102368442</c:v>
                </c:pt>
                <c:pt idx="15136">
                  <c:v>4.4547322651364887</c:v>
                </c:pt>
                <c:pt idx="15137">
                  <c:v>4.261508925703704</c:v>
                </c:pt>
                <c:pt idx="15138">
                  <c:v>4.2615004170028445</c:v>
                </c:pt>
                <c:pt idx="15139">
                  <c:v>4.261407168091619</c:v>
                </c:pt>
                <c:pt idx="15140">
                  <c:v>4.0323910356527142</c:v>
                </c:pt>
                <c:pt idx="15141">
                  <c:v>4.0322041589614432</c:v>
                </c:pt>
                <c:pt idx="15142">
                  <c:v>4.03209271787434</c:v>
                </c:pt>
                <c:pt idx="15143">
                  <c:v>3.7588785499698214</c:v>
                </c:pt>
                <c:pt idx="15144">
                  <c:v>4.032106350972275</c:v>
                </c:pt>
                <c:pt idx="15145">
                  <c:v>4.0318611625666403</c:v>
                </c:pt>
                <c:pt idx="15146">
                  <c:v>4.0316216722057741</c:v>
                </c:pt>
                <c:pt idx="15147">
                  <c:v>4.2484032540806904</c:v>
                </c:pt>
                <c:pt idx="15148">
                  <c:v>4.2929641636343412</c:v>
                </c:pt>
                <c:pt idx="15149">
                  <c:v>4.2945744102927401</c:v>
                </c:pt>
                <c:pt idx="15150">
                  <c:v>4.0647974614010414</c:v>
                </c:pt>
                <c:pt idx="15151">
                  <c:v>4.064620391402241</c:v>
                </c:pt>
                <c:pt idx="15152">
                  <c:v>4.0178780066172859</c:v>
                </c:pt>
                <c:pt idx="15153">
                  <c:v>4.0179027491601005</c:v>
                </c:pt>
                <c:pt idx="15154">
                  <c:v>4.2484080383171401</c:v>
                </c:pt>
                <c:pt idx="15155">
                  <c:v>4.2482474815650937</c:v>
                </c:pt>
                <c:pt idx="15156">
                  <c:v>4.0170595360484755</c:v>
                </c:pt>
                <c:pt idx="15157">
                  <c:v>4.0169558816998965</c:v>
                </c:pt>
                <c:pt idx="15158">
                  <c:v>4.2475104486001989</c:v>
                </c:pt>
                <c:pt idx="15159">
                  <c:v>4.016819531122386</c:v>
                </c:pt>
                <c:pt idx="15160">
                  <c:v>4.016506099919809</c:v>
                </c:pt>
                <c:pt idx="15161">
                  <c:v>3.7421492017111988</c:v>
                </c:pt>
                <c:pt idx="15162">
                  <c:v>4.0170156224295805</c:v>
                </c:pt>
                <c:pt idx="15163">
                  <c:v>4.0168803676600948</c:v>
                </c:pt>
                <c:pt idx="15164">
                  <c:v>4.0168946967803398</c:v>
                </c:pt>
                <c:pt idx="15165">
                  <c:v>4.0169247815729232</c:v>
                </c:pt>
                <c:pt idx="15166">
                  <c:v>4.0168193079499339</c:v>
                </c:pt>
                <c:pt idx="15167">
                  <c:v>4.013472391880013</c:v>
                </c:pt>
                <c:pt idx="15168">
                  <c:v>4.013400272241479</c:v>
                </c:pt>
                <c:pt idx="15169">
                  <c:v>4.2441071378810067</c:v>
                </c:pt>
                <c:pt idx="15170">
                  <c:v>4.2440172351474521</c:v>
                </c:pt>
                <c:pt idx="15171">
                  <c:v>4.2447522614466333</c:v>
                </c:pt>
                <c:pt idx="15172">
                  <c:v>4.440291445945352</c:v>
                </c:pt>
                <c:pt idx="15173">
                  <c:v>4.4384498216856407</c:v>
                </c:pt>
                <c:pt idx="15174">
                  <c:v>4.6038641388847807</c:v>
                </c:pt>
                <c:pt idx="15175">
                  <c:v>4.6039091760130075</c:v>
                </c:pt>
                <c:pt idx="15176">
                  <c:v>4.7434781686405785</c:v>
                </c:pt>
                <c:pt idx="15177">
                  <c:v>4.8598238806562524</c:v>
                </c:pt>
                <c:pt idx="15178">
                  <c:v>4.8693404506716753</c:v>
                </c:pt>
                <c:pt idx="15179">
                  <c:v>4.8692912751776305</c:v>
                </c:pt>
                <c:pt idx="15180">
                  <c:v>4.863448811007272</c:v>
                </c:pt>
                <c:pt idx="15181">
                  <c:v>4.8594108024896769</c:v>
                </c:pt>
                <c:pt idx="15182">
                  <c:v>4.8595880200910155</c:v>
                </c:pt>
                <c:pt idx="15183">
                  <c:v>4.8482598937402486</c:v>
                </c:pt>
                <c:pt idx="15184">
                  <c:v>4.9480407247418094</c:v>
                </c:pt>
                <c:pt idx="15185">
                  <c:v>4.9481929531204667</c:v>
                </c:pt>
                <c:pt idx="15186">
                  <c:v>4.9485288572015049</c:v>
                </c:pt>
                <c:pt idx="15187">
                  <c:v>5.0240190483032254</c:v>
                </c:pt>
                <c:pt idx="15188">
                  <c:v>5.0239580132726145</c:v>
                </c:pt>
                <c:pt idx="15189">
                  <c:v>4.9508812807445475</c:v>
                </c:pt>
                <c:pt idx="15190">
                  <c:v>4.9509302015881094</c:v>
                </c:pt>
                <c:pt idx="15191">
                  <c:v>4.9508842209132631</c:v>
                </c:pt>
                <c:pt idx="15192">
                  <c:v>5.0261980819212235</c:v>
                </c:pt>
                <c:pt idx="15193">
                  <c:v>4.9514381307710247</c:v>
                </c:pt>
                <c:pt idx="15194">
                  <c:v>5.0266902885651161</c:v>
                </c:pt>
                <c:pt idx="15195">
                  <c:v>5.0833380292178951</c:v>
                </c:pt>
                <c:pt idx="15196">
                  <c:v>5.0830876441445776</c:v>
                </c:pt>
                <c:pt idx="15197">
                  <c:v>5.0830759583451908</c:v>
                </c:pt>
                <c:pt idx="15198">
                  <c:v>5.1217432554324924</c:v>
                </c:pt>
                <c:pt idx="15199">
                  <c:v>5.1425854945516267</c:v>
                </c:pt>
                <c:pt idx="15200">
                  <c:v>5.1214838711193211</c:v>
                </c:pt>
                <c:pt idx="15201">
                  <c:v>5.1215350710329677</c:v>
                </c:pt>
                <c:pt idx="15202">
                  <c:v>5.1213186436626872</c:v>
                </c:pt>
                <c:pt idx="15203">
                  <c:v>5.0875148488979578</c:v>
                </c:pt>
                <c:pt idx="15204">
                  <c:v>5.0892598511004365</c:v>
                </c:pt>
                <c:pt idx="15205">
                  <c:v>5.0328248993704028</c:v>
                </c:pt>
                <c:pt idx="15206">
                  <c:v>4.9585545506027069</c:v>
                </c:pt>
                <c:pt idx="15207">
                  <c:v>4.8642731421525518</c:v>
                </c:pt>
                <c:pt idx="15208">
                  <c:v>4.8642154640619903</c:v>
                </c:pt>
                <c:pt idx="15209">
                  <c:v>4.8664714413005443</c:v>
                </c:pt>
                <c:pt idx="15210">
                  <c:v>4.9046175689138298</c:v>
                </c:pt>
                <c:pt idx="15211">
                  <c:v>4.9350292321857925</c:v>
                </c:pt>
                <c:pt idx="15212">
                  <c:v>4.9649756297176957</c:v>
                </c:pt>
                <c:pt idx="15213">
                  <c:v>4.9942459848191563</c:v>
                </c:pt>
                <c:pt idx="15214">
                  <c:v>4.9935478498494099</c:v>
                </c:pt>
                <c:pt idx="15215">
                  <c:v>4.989726745261736</c:v>
                </c:pt>
                <c:pt idx="15216">
                  <c:v>4.8981569008169066</c:v>
                </c:pt>
                <c:pt idx="15217">
                  <c:v>4.8981563390102849</c:v>
                </c:pt>
                <c:pt idx="15218">
                  <c:v>4.8979261895038251</c:v>
                </c:pt>
                <c:pt idx="15219">
                  <c:v>4.8979918349511564</c:v>
                </c:pt>
                <c:pt idx="15220">
                  <c:v>4.8960567954097236</c:v>
                </c:pt>
                <c:pt idx="15221">
                  <c:v>4.8958197431403159</c:v>
                </c:pt>
                <c:pt idx="15222">
                  <c:v>4.8962942521649051</c:v>
                </c:pt>
                <c:pt idx="15223">
                  <c:v>4.7777205909740932</c:v>
                </c:pt>
                <c:pt idx="15224">
                  <c:v>4.7802782273787372</c:v>
                </c:pt>
                <c:pt idx="15225">
                  <c:v>4.6623997552676544</c:v>
                </c:pt>
                <c:pt idx="15226">
                  <c:v>4.5148775295830932</c:v>
                </c:pt>
                <c:pt idx="15227">
                  <c:v>4.515274644153294</c:v>
                </c:pt>
                <c:pt idx="15228">
                  <c:v>4.5150567231454772</c:v>
                </c:pt>
                <c:pt idx="15229">
                  <c:v>4.5140702538563993</c:v>
                </c:pt>
                <c:pt idx="15230">
                  <c:v>4.3138178114157117</c:v>
                </c:pt>
                <c:pt idx="15231">
                  <c:v>4.3141111620875829</c:v>
                </c:pt>
                <c:pt idx="15232">
                  <c:v>4.3140298691858376</c:v>
                </c:pt>
                <c:pt idx="15233">
                  <c:v>4.3140689240110515</c:v>
                </c:pt>
                <c:pt idx="15234">
                  <c:v>4.3102900645003306</c:v>
                </c:pt>
                <c:pt idx="15235">
                  <c:v>4.5108052082834806</c:v>
                </c:pt>
                <c:pt idx="15236">
                  <c:v>4.6911792090990705</c:v>
                </c:pt>
                <c:pt idx="15237">
                  <c:v>4.6938588296914441</c:v>
                </c:pt>
                <c:pt idx="15238">
                  <c:v>4.6937687680385913</c:v>
                </c:pt>
                <c:pt idx="15239">
                  <c:v>4.6954482168715046</c:v>
                </c:pt>
                <c:pt idx="15240">
                  <c:v>4.5248428489129031</c:v>
                </c:pt>
                <c:pt idx="15241">
                  <c:v>4.3246583183252323</c:v>
                </c:pt>
                <c:pt idx="15242">
                  <c:v>4.5169637037863675</c:v>
                </c:pt>
                <c:pt idx="15243">
                  <c:v>4.4945965001074999</c:v>
                </c:pt>
                <c:pt idx="15244">
                  <c:v>4.6382218002223112</c:v>
                </c:pt>
                <c:pt idx="15245">
                  <c:v>4.7784339115543748</c:v>
                </c:pt>
                <c:pt idx="15246">
                  <c:v>4.6379644706175087</c:v>
                </c:pt>
                <c:pt idx="15247">
                  <c:v>4.6336017049969387</c:v>
                </c:pt>
                <c:pt idx="15248">
                  <c:v>4.6334381290759659</c:v>
                </c:pt>
                <c:pt idx="15249">
                  <c:v>4.6338430160895738</c:v>
                </c:pt>
                <c:pt idx="15250">
                  <c:v>4.7738092352452153</c:v>
                </c:pt>
                <c:pt idx="15251">
                  <c:v>4.7738644090511695</c:v>
                </c:pt>
                <c:pt idx="15252">
                  <c:v>4.7747784463619833</c:v>
                </c:pt>
                <c:pt idx="15253">
                  <c:v>4.8914783125938603</c:v>
                </c:pt>
                <c:pt idx="15254">
                  <c:v>4.8912281385621883</c:v>
                </c:pt>
                <c:pt idx="15255">
                  <c:v>4.9095089389835991</c:v>
                </c:pt>
                <c:pt idx="15256">
                  <c:v>4.9009135454668336</c:v>
                </c:pt>
                <c:pt idx="15257">
                  <c:v>4.8731595905285019</c:v>
                </c:pt>
                <c:pt idx="15258">
                  <c:v>4.8732461472983886</c:v>
                </c:pt>
                <c:pt idx="15259">
                  <c:v>4.8732637673392754</c:v>
                </c:pt>
                <c:pt idx="15260">
                  <c:v>4.7576569052933682</c:v>
                </c:pt>
                <c:pt idx="15261">
                  <c:v>4.8740135855077318</c:v>
                </c:pt>
                <c:pt idx="15262">
                  <c:v>4.9672189733653997</c:v>
                </c:pt>
                <c:pt idx="15263">
                  <c:v>4.9598894006935437</c:v>
                </c:pt>
                <c:pt idx="15264">
                  <c:v>5.034660447870194</c:v>
                </c:pt>
                <c:pt idx="15265">
                  <c:v>5.0911315784382838</c:v>
                </c:pt>
                <c:pt idx="15266">
                  <c:v>5.0349505956226031</c:v>
                </c:pt>
                <c:pt idx="15267">
                  <c:v>4.9553002602948659</c:v>
                </c:pt>
                <c:pt idx="15268">
                  <c:v>5.0261941683917595</c:v>
                </c:pt>
                <c:pt idx="15269">
                  <c:v>5.0261964839834423</c:v>
                </c:pt>
                <c:pt idx="15270">
                  <c:v>4.9499297607822106</c:v>
                </c:pt>
                <c:pt idx="15271">
                  <c:v>4.9500868098289112</c:v>
                </c:pt>
                <c:pt idx="15272">
                  <c:v>5.0253581554700544</c:v>
                </c:pt>
                <c:pt idx="15273">
                  <c:v>4.9289390145391181</c:v>
                </c:pt>
                <c:pt idx="15274">
                  <c:v>5.0039582550162196</c:v>
                </c:pt>
                <c:pt idx="15275">
                  <c:v>4.9285973978723208</c:v>
                </c:pt>
                <c:pt idx="15276">
                  <c:v>4.8337325421688275</c:v>
                </c:pt>
                <c:pt idx="15277">
                  <c:v>4.8420538698627968</c:v>
                </c:pt>
                <c:pt idx="15278">
                  <c:v>4.8430331002330806</c:v>
                </c:pt>
                <c:pt idx="15279">
                  <c:v>4.937633912348355</c:v>
                </c:pt>
                <c:pt idx="15280">
                  <c:v>4.8425951270482397</c:v>
                </c:pt>
                <c:pt idx="15281">
                  <c:v>4.7265606336375008</c:v>
                </c:pt>
                <c:pt idx="15282">
                  <c:v>4.7264094776264987</c:v>
                </c:pt>
                <c:pt idx="15283">
                  <c:v>4.7308423863086846</c:v>
                </c:pt>
                <c:pt idx="15284">
                  <c:v>4.5916325414747954</c:v>
                </c:pt>
                <c:pt idx="15285">
                  <c:v>4.5911967970299994</c:v>
                </c:pt>
                <c:pt idx="15286">
                  <c:v>4.5742597418456619</c:v>
                </c:pt>
                <c:pt idx="15287">
                  <c:v>4.5568346185652926</c:v>
                </c:pt>
                <c:pt idx="15288">
                  <c:v>4.5560962174982729</c:v>
                </c:pt>
                <c:pt idx="15289">
                  <c:v>4.6934992515706524</c:v>
                </c:pt>
                <c:pt idx="15290">
                  <c:v>4.6935762201249425</c:v>
                </c:pt>
                <c:pt idx="15291">
                  <c:v>4.8073901450477159</c:v>
                </c:pt>
                <c:pt idx="15292">
                  <c:v>4.8097310367590316</c:v>
                </c:pt>
                <c:pt idx="15293">
                  <c:v>4.6957547709372491</c:v>
                </c:pt>
                <c:pt idx="15294">
                  <c:v>4.700964564107216</c:v>
                </c:pt>
                <c:pt idx="15295">
                  <c:v>4.5640080795264328</c:v>
                </c:pt>
                <c:pt idx="15296">
                  <c:v>4.3981842823904582</c:v>
                </c:pt>
                <c:pt idx="15297">
                  <c:v>4.3980356925820772</c:v>
                </c:pt>
                <c:pt idx="15298">
                  <c:v>4.4038585066238829</c:v>
                </c:pt>
                <c:pt idx="15299">
                  <c:v>4.213890016086606</c:v>
                </c:pt>
                <c:pt idx="15300">
                  <c:v>4.2139844053378912</c:v>
                </c:pt>
                <c:pt idx="15301">
                  <c:v>4.214143359035301</c:v>
                </c:pt>
                <c:pt idx="15302">
                  <c:v>4.2142677059736657</c:v>
                </c:pt>
                <c:pt idx="15303">
                  <c:v>4.213027357970633</c:v>
                </c:pt>
                <c:pt idx="15304">
                  <c:v>4.2131327659100837</c:v>
                </c:pt>
                <c:pt idx="15305">
                  <c:v>3.9839842849480935</c:v>
                </c:pt>
                <c:pt idx="15306">
                  <c:v>3.9844493593847998</c:v>
                </c:pt>
                <c:pt idx="15307">
                  <c:v>3.9844149997482829</c:v>
                </c:pt>
                <c:pt idx="15308">
                  <c:v>3.9778908429924531</c:v>
                </c:pt>
                <c:pt idx="15309">
                  <c:v>4.2062542042706461</c:v>
                </c:pt>
                <c:pt idx="15310">
                  <c:v>3.9772148221107577</c:v>
                </c:pt>
                <c:pt idx="15311">
                  <c:v>3.9773953866371605</c:v>
                </c:pt>
                <c:pt idx="15312">
                  <c:v>3.9774483189907861</c:v>
                </c:pt>
                <c:pt idx="15313">
                  <c:v>3.9778246887416953</c:v>
                </c:pt>
                <c:pt idx="15314">
                  <c:v>3.9723263851885235</c:v>
                </c:pt>
                <c:pt idx="15315">
                  <c:v>3.9722110424262076</c:v>
                </c:pt>
                <c:pt idx="15316">
                  <c:v>3.9731812137737621</c:v>
                </c:pt>
                <c:pt idx="15317">
                  <c:v>4.2019563819703816</c:v>
                </c:pt>
                <c:pt idx="15318">
                  <c:v>4.3949393094051015</c:v>
                </c:pt>
                <c:pt idx="15319">
                  <c:v>4.5607142151028111</c:v>
                </c:pt>
                <c:pt idx="15320">
                  <c:v>4.5607719998822667</c:v>
                </c:pt>
                <c:pt idx="15321">
                  <c:v>4.5609783913094031</c:v>
                </c:pt>
                <c:pt idx="15322">
                  <c:v>4.3980677502762875</c:v>
                </c:pt>
                <c:pt idx="15323">
                  <c:v>4.393991369132638</c:v>
                </c:pt>
                <c:pt idx="15324">
                  <c:v>4.5556215501466575</c:v>
                </c:pt>
                <c:pt idx="15325">
                  <c:v>4.5651973405919124</c:v>
                </c:pt>
                <c:pt idx="15326">
                  <c:v>4.5651559988324131</c:v>
                </c:pt>
                <c:pt idx="15327">
                  <c:v>4.5665061333396082</c:v>
                </c:pt>
                <c:pt idx="15328">
                  <c:v>4.566587820016629</c:v>
                </c:pt>
                <c:pt idx="15329">
                  <c:v>4.5588284828305108</c:v>
                </c:pt>
                <c:pt idx="15330">
                  <c:v>4.5598258730753081</c:v>
                </c:pt>
                <c:pt idx="15331">
                  <c:v>4.5597792663227983</c:v>
                </c:pt>
                <c:pt idx="15332">
                  <c:v>4.5597128016528945</c:v>
                </c:pt>
                <c:pt idx="15333">
                  <c:v>4.5595410225961643</c:v>
                </c:pt>
                <c:pt idx="15334">
                  <c:v>4.3976045337309717</c:v>
                </c:pt>
                <c:pt idx="15335">
                  <c:v>4.3973431915543042</c:v>
                </c:pt>
                <c:pt idx="15336">
                  <c:v>4.3973386782785671</c:v>
                </c:pt>
                <c:pt idx="15337">
                  <c:v>4.3971420211213772</c:v>
                </c:pt>
                <c:pt idx="15338">
                  <c:v>4.3970008289381095</c:v>
                </c:pt>
                <c:pt idx="15339">
                  <c:v>4.3979745764423139</c:v>
                </c:pt>
                <c:pt idx="15340">
                  <c:v>4.2058892888080974</c:v>
                </c:pt>
                <c:pt idx="15341">
                  <c:v>4.2059242590382322</c:v>
                </c:pt>
                <c:pt idx="15342">
                  <c:v>4.2050478099097317</c:v>
                </c:pt>
                <c:pt idx="15343">
                  <c:v>4.2048929255008378</c:v>
                </c:pt>
                <c:pt idx="15344">
                  <c:v>4.2043513021610339</c:v>
                </c:pt>
                <c:pt idx="15345">
                  <c:v>4.2042899992283491</c:v>
                </c:pt>
                <c:pt idx="15346">
                  <c:v>4.2210625125977774</c:v>
                </c:pt>
                <c:pt idx="15347">
                  <c:v>4.2199649633440117</c:v>
                </c:pt>
                <c:pt idx="15348">
                  <c:v>3.9911571376209927</c:v>
                </c:pt>
                <c:pt idx="15349">
                  <c:v>3.7187540809714879</c:v>
                </c:pt>
                <c:pt idx="15350">
                  <c:v>3.3863406044225468</c:v>
                </c:pt>
                <c:pt idx="15351">
                  <c:v>2.9525997087607809</c:v>
                </c:pt>
                <c:pt idx="15352">
                  <c:v>2.952598190595392</c:v>
                </c:pt>
                <c:pt idx="15353">
                  <c:v>3.3721525827632202</c:v>
                </c:pt>
                <c:pt idx="15354">
                  <c:v>2.9524703743100087</c:v>
                </c:pt>
                <c:pt idx="15355">
                  <c:v>2.3742898989644181</c:v>
                </c:pt>
                <c:pt idx="15356">
                  <c:v>2.3666579127268053</c:v>
                </c:pt>
                <c:pt idx="15357">
                  <c:v>2.36669690490218</c:v>
                </c:pt>
                <c:pt idx="15358">
                  <c:v>2.367115108375482</c:v>
                </c:pt>
                <c:pt idx="15359">
                  <c:v>2.3672067643253007</c:v>
                </c:pt>
                <c:pt idx="15360">
                  <c:v>2.3669704042405302</c:v>
                </c:pt>
                <c:pt idx="15361">
                  <c:v>2.3669840197114742</c:v>
                </c:pt>
                <c:pt idx="15362">
                  <c:v>2.3671325951101996</c:v>
                </c:pt>
                <c:pt idx="15363">
                  <c:v>2.946962152162802</c:v>
                </c:pt>
                <c:pt idx="15364">
                  <c:v>2.9470820835333189</c:v>
                </c:pt>
                <c:pt idx="15365">
                  <c:v>3.3663933101027625</c:v>
                </c:pt>
                <c:pt idx="15366">
                  <c:v>3.3663503025078212</c:v>
                </c:pt>
                <c:pt idx="15367">
                  <c:v>3.3812361409908074</c:v>
                </c:pt>
                <c:pt idx="15368">
                  <c:v>3.3814867487261773</c:v>
                </c:pt>
                <c:pt idx="15369">
                  <c:v>3.38163866870807</c:v>
                </c:pt>
                <c:pt idx="15370">
                  <c:v>3.3817905688190528</c:v>
                </c:pt>
                <c:pt idx="15371">
                  <c:v>3.3817282883227806</c:v>
                </c:pt>
                <c:pt idx="15372">
                  <c:v>3.7122399131426893</c:v>
                </c:pt>
                <c:pt idx="15373">
                  <c:v>3.7119824073847894</c:v>
                </c:pt>
                <c:pt idx="15374">
                  <c:v>3.9851102230391109</c:v>
                </c:pt>
                <c:pt idx="15375">
                  <c:v>3.9852982089624605</c:v>
                </c:pt>
                <c:pt idx="15376">
                  <c:v>4.015070866923919</c:v>
                </c:pt>
                <c:pt idx="15377">
                  <c:v>4.0087078841497599</c:v>
                </c:pt>
                <c:pt idx="15378">
                  <c:v>4.0088380051642307</c:v>
                </c:pt>
                <c:pt idx="15379">
                  <c:v>4.0088347573903711</c:v>
                </c:pt>
                <c:pt idx="15380">
                  <c:v>4.0086009638967326</c:v>
                </c:pt>
                <c:pt idx="15381">
                  <c:v>4.2375250292899054</c:v>
                </c:pt>
                <c:pt idx="15382">
                  <c:v>4.4431381503399336</c:v>
                </c:pt>
                <c:pt idx="15383">
                  <c:v>4.6062146312977656</c:v>
                </c:pt>
                <c:pt idx="15384">
                  <c:v>4.4414536776653621</c:v>
                </c:pt>
                <c:pt idx="15385">
                  <c:v>4.4445788527652939</c:v>
                </c:pt>
                <c:pt idx="15386">
                  <c:v>4.4452572375099395</c:v>
                </c:pt>
                <c:pt idx="15387">
                  <c:v>4.610601281851519</c:v>
                </c:pt>
                <c:pt idx="15388">
                  <c:v>4.7479599556912344</c:v>
                </c:pt>
                <c:pt idx="15389">
                  <c:v>4.8621779054708192</c:v>
                </c:pt>
                <c:pt idx="15390">
                  <c:v>4.8622069998581141</c:v>
                </c:pt>
                <c:pt idx="15391">
                  <c:v>4.9545736524706321</c:v>
                </c:pt>
                <c:pt idx="15392">
                  <c:v>4.9548475852997562</c:v>
                </c:pt>
                <c:pt idx="15393">
                  <c:v>5.0241529211126084</c:v>
                </c:pt>
                <c:pt idx="15394">
                  <c:v>4.9518120577382714</c:v>
                </c:pt>
                <c:pt idx="15395">
                  <c:v>5.0240674765075646</c:v>
                </c:pt>
                <c:pt idx="15396">
                  <c:v>5.0241549687441154</c:v>
                </c:pt>
                <c:pt idx="15397">
                  <c:v>5.083488975388744</c:v>
                </c:pt>
                <c:pt idx="15398">
                  <c:v>5.0756599167224596</c:v>
                </c:pt>
                <c:pt idx="15399">
                  <c:v>5.1320548333064169</c:v>
                </c:pt>
                <c:pt idx="15400">
                  <c:v>5.1319448792277971</c:v>
                </c:pt>
                <c:pt idx="15401">
                  <c:v>5.1321323005972967</c:v>
                </c:pt>
                <c:pt idx="15402">
                  <c:v>5.1628681739666584</c:v>
                </c:pt>
                <c:pt idx="15403">
                  <c:v>5.172328045952499</c:v>
                </c:pt>
                <c:pt idx="15404">
                  <c:v>5.2179102498562262</c:v>
                </c:pt>
                <c:pt idx="15405">
                  <c:v>5.1679049726831945</c:v>
                </c:pt>
                <c:pt idx="15406">
                  <c:v>5.1787901896033999</c:v>
                </c:pt>
                <c:pt idx="15407">
                  <c:v>5.1574239098817767</c:v>
                </c:pt>
                <c:pt idx="15408">
                  <c:v>5.1749402626271976</c:v>
                </c:pt>
                <c:pt idx="15409">
                  <c:v>5.1919866384158144</c:v>
                </c:pt>
                <c:pt idx="15410">
                  <c:v>5.2455364062955354</c:v>
                </c:pt>
                <c:pt idx="15411">
                  <c:v>5.2752922841784065</c:v>
                </c:pt>
                <c:pt idx="15412">
                  <c:v>5.2272425252565924</c:v>
                </c:pt>
                <c:pt idx="15413">
                  <c:v>5.1808965813399208</c:v>
                </c:pt>
                <c:pt idx="15414">
                  <c:v>5.1083106431845522</c:v>
                </c:pt>
                <c:pt idx="15415">
                  <c:v>5.1383987193676957</c:v>
                </c:pt>
                <c:pt idx="15416">
                  <c:v>5.16415390797615</c:v>
                </c:pt>
                <c:pt idx="15417">
                  <c:v>5.1819613344093547</c:v>
                </c:pt>
                <c:pt idx="15418">
                  <c:v>5.0613791737144043</c:v>
                </c:pt>
                <c:pt idx="15419">
                  <c:v>4.8933137634237784</c:v>
                </c:pt>
                <c:pt idx="15420">
                  <c:v>4.6984093521387527</c:v>
                </c:pt>
                <c:pt idx="15421">
                  <c:v>4.6982385850884798</c:v>
                </c:pt>
                <c:pt idx="15422">
                  <c:v>4.6981534389963588</c:v>
                </c:pt>
                <c:pt idx="15423">
                  <c:v>4.6980011076911765</c:v>
                </c:pt>
                <c:pt idx="15424">
                  <c:v>4.4741203815421535</c:v>
                </c:pt>
                <c:pt idx="15425">
                  <c:v>4.4742876585437976</c:v>
                </c:pt>
                <c:pt idx="15426">
                  <c:v>4.2123407873635204</c:v>
                </c:pt>
                <c:pt idx="15427">
                  <c:v>3.9047115978009646</c:v>
                </c:pt>
                <c:pt idx="15428">
                  <c:v>3.877134371484924</c:v>
                </c:pt>
                <c:pt idx="15429">
                  <c:v>3.8771005338223814</c:v>
                </c:pt>
                <c:pt idx="15430">
                  <c:v>3.5052215652239265</c:v>
                </c:pt>
                <c:pt idx="15431">
                  <c:v>3.5052915038931571</c:v>
                </c:pt>
                <c:pt idx="15432">
                  <c:v>3.5052950775666374</c:v>
                </c:pt>
                <c:pt idx="15433">
                  <c:v>3.0474090431129359</c:v>
                </c:pt>
                <c:pt idx="15434">
                  <c:v>3.0306447598765112</c:v>
                </c:pt>
                <c:pt idx="15435">
                  <c:v>3.0134898421209013</c:v>
                </c:pt>
                <c:pt idx="15436">
                  <c:v>3.013054633923272</c:v>
                </c:pt>
                <c:pt idx="15437">
                  <c:v>3.0114406324256269</c:v>
                </c:pt>
                <c:pt idx="15438">
                  <c:v>3.0062585871481082</c:v>
                </c:pt>
                <c:pt idx="15439">
                  <c:v>3.0017591391286422</c:v>
                </c:pt>
                <c:pt idx="15440">
                  <c:v>3.4539882614734783</c:v>
                </c:pt>
                <c:pt idx="15441">
                  <c:v>3.4231112178696623</c:v>
                </c:pt>
                <c:pt idx="15442">
                  <c:v>3.767387331739676</c:v>
                </c:pt>
                <c:pt idx="15443">
                  <c:v>3.8703312766349298</c:v>
                </c:pt>
                <c:pt idx="15444">
                  <c:v>4.120634394180108</c:v>
                </c:pt>
                <c:pt idx="15445">
                  <c:v>4.077637439258071</c:v>
                </c:pt>
                <c:pt idx="15446">
                  <c:v>4.0569557269881384</c:v>
                </c:pt>
                <c:pt idx="15447">
                  <c:v>4.0362393664710643</c:v>
                </c:pt>
                <c:pt idx="15448">
                  <c:v>4.0397074706059817</c:v>
                </c:pt>
                <c:pt idx="15449">
                  <c:v>4.2470047589975639</c:v>
                </c:pt>
                <c:pt idx="15450">
                  <c:v>4.4417479795114208</c:v>
                </c:pt>
                <c:pt idx="15451">
                  <c:v>4.4418952278680353</c:v>
                </c:pt>
                <c:pt idx="15452">
                  <c:v>4.6072635345544395</c:v>
                </c:pt>
                <c:pt idx="15453">
                  <c:v>4.6071220363561327</c:v>
                </c:pt>
                <c:pt idx="15454">
                  <c:v>4.746381479071176</c:v>
                </c:pt>
                <c:pt idx="15455">
                  <c:v>4.7461908331972458</c:v>
                </c:pt>
                <c:pt idx="15456">
                  <c:v>4.7461940146065951</c:v>
                </c:pt>
                <c:pt idx="15457">
                  <c:v>4.7455542365065719</c:v>
                </c:pt>
                <c:pt idx="15458">
                  <c:v>4.8584166436606946</c:v>
                </c:pt>
                <c:pt idx="15459">
                  <c:v>4.8582728758350155</c:v>
                </c:pt>
                <c:pt idx="15460">
                  <c:v>4.8579831684945631</c:v>
                </c:pt>
                <c:pt idx="15461">
                  <c:v>4.8581447929834711</c:v>
                </c:pt>
                <c:pt idx="15462">
                  <c:v>4.8583199864221394</c:v>
                </c:pt>
                <c:pt idx="15463">
                  <c:v>4.8584015176178665</c:v>
                </c:pt>
                <c:pt idx="15464">
                  <c:v>4.8586388754422956</c:v>
                </c:pt>
                <c:pt idx="15465">
                  <c:v>4.9531384931260884</c:v>
                </c:pt>
                <c:pt idx="15466">
                  <c:v>4.953008720798322</c:v>
                </c:pt>
                <c:pt idx="15467">
                  <c:v>5.0000440364733452</c:v>
                </c:pt>
                <c:pt idx="15468">
                  <c:v>5.0000085314446823</c:v>
                </c:pt>
                <c:pt idx="15469">
                  <c:v>5.0535816932179625</c:v>
                </c:pt>
                <c:pt idx="15470">
                  <c:v>5.0535593886531043</c:v>
                </c:pt>
                <c:pt idx="15471">
                  <c:v>5.0573536377187613</c:v>
                </c:pt>
                <c:pt idx="15472">
                  <c:v>5.0492886288037839</c:v>
                </c:pt>
                <c:pt idx="15473">
                  <c:v>5.0488378362625115</c:v>
                </c:pt>
                <c:pt idx="15474">
                  <c:v>5.0653254602422164</c:v>
                </c:pt>
                <c:pt idx="15475">
                  <c:v>5.0654529711543788</c:v>
                </c:pt>
                <c:pt idx="15476">
                  <c:v>5.1010129439443705</c:v>
                </c:pt>
                <c:pt idx="15477">
                  <c:v>5.0998523912474436</c:v>
                </c:pt>
                <c:pt idx="15478">
                  <c:v>5.097481214066125</c:v>
                </c:pt>
                <c:pt idx="15479">
                  <c:v>5.0811091014523955</c:v>
                </c:pt>
                <c:pt idx="15480">
                  <c:v>5.0459062003913022</c:v>
                </c:pt>
                <c:pt idx="15481">
                  <c:v>5.0473557329637053</c:v>
                </c:pt>
                <c:pt idx="15482">
                  <c:v>5.0473784285455707</c:v>
                </c:pt>
                <c:pt idx="15483">
                  <c:v>4.993799470001151</c:v>
                </c:pt>
                <c:pt idx="15484">
                  <c:v>4.921844163000487</c:v>
                </c:pt>
                <c:pt idx="15485">
                  <c:v>4.8293960387471548</c:v>
                </c:pt>
                <c:pt idx="15486">
                  <c:v>4.9218468721133419</c:v>
                </c:pt>
                <c:pt idx="15487">
                  <c:v>4.9216121909688955</c:v>
                </c:pt>
                <c:pt idx="15488">
                  <c:v>4.9215538715040417</c:v>
                </c:pt>
                <c:pt idx="15489">
                  <c:v>4.8290932131144357</c:v>
                </c:pt>
                <c:pt idx="15490">
                  <c:v>4.9227017658604026</c:v>
                </c:pt>
                <c:pt idx="15491">
                  <c:v>4.9228622889539784</c:v>
                </c:pt>
                <c:pt idx="15492">
                  <c:v>4.9951673501540466</c:v>
                </c:pt>
                <c:pt idx="15493">
                  <c:v>4.9951055207608714</c:v>
                </c:pt>
                <c:pt idx="15494">
                  <c:v>4.9948865984882538</c:v>
                </c:pt>
                <c:pt idx="15495">
                  <c:v>4.9951031627205555</c:v>
                </c:pt>
                <c:pt idx="15496">
                  <c:v>4.9952486967869678</c:v>
                </c:pt>
                <c:pt idx="15497">
                  <c:v>4.9954745581614128</c:v>
                </c:pt>
                <c:pt idx="15498">
                  <c:v>5.0186011126785877</c:v>
                </c:pt>
                <c:pt idx="15499">
                  <c:v>5.0186627901355063</c:v>
                </c:pt>
                <c:pt idx="15500">
                  <c:v>5.0143997232011541</c:v>
                </c:pt>
                <c:pt idx="15501">
                  <c:v>5.0146910503197066</c:v>
                </c:pt>
                <c:pt idx="15502">
                  <c:v>4.9420351751091065</c:v>
                </c:pt>
                <c:pt idx="15503">
                  <c:v>5.0219840426045268</c:v>
                </c:pt>
                <c:pt idx="15504">
                  <c:v>4.9501768085791982</c:v>
                </c:pt>
                <c:pt idx="15505">
                  <c:v>4.9356868436788908</c:v>
                </c:pt>
                <c:pt idx="15506">
                  <c:v>4.8433539629226043</c:v>
                </c:pt>
                <c:pt idx="15507">
                  <c:v>4.8429719258530728</c:v>
                </c:pt>
                <c:pt idx="15508">
                  <c:v>4.8429719258530728</c:v>
                </c:pt>
                <c:pt idx="15509">
                  <c:v>4.843075179527724</c:v>
                </c:pt>
                <c:pt idx="15510">
                  <c:v>4.8432596733539786</c:v>
                </c:pt>
                <c:pt idx="15511">
                  <c:v>4.9355903522603262</c:v>
                </c:pt>
                <c:pt idx="15512">
                  <c:v>4.8421545971279301</c:v>
                </c:pt>
                <c:pt idx="15513">
                  <c:v>4.8427504909084576</c:v>
                </c:pt>
                <c:pt idx="15514">
                  <c:v>4.8428840240573408</c:v>
                </c:pt>
                <c:pt idx="15515">
                  <c:v>4.8426434512427976</c:v>
                </c:pt>
                <c:pt idx="15516">
                  <c:v>4.8369100040744826</c:v>
                </c:pt>
                <c:pt idx="15517">
                  <c:v>4.7226112161753591</c:v>
                </c:pt>
                <c:pt idx="15518">
                  <c:v>4.7218083402296305</c:v>
                </c:pt>
                <c:pt idx="15519">
                  <c:v>4.7217673702695366</c:v>
                </c:pt>
                <c:pt idx="15520">
                  <c:v>4.8357711759380582</c:v>
                </c:pt>
                <c:pt idx="15521">
                  <c:v>4.7722630834360604</c:v>
                </c:pt>
                <c:pt idx="15522">
                  <c:v>4.7722370458402565</c:v>
                </c:pt>
                <c:pt idx="15523">
                  <c:v>4.6324196119453163</c:v>
                </c:pt>
                <c:pt idx="15524">
                  <c:v>4.7672993622881474</c:v>
                </c:pt>
                <c:pt idx="15525">
                  <c:v>4.7672338750557763</c:v>
                </c:pt>
                <c:pt idx="15526">
                  <c:v>4.7671971284356065</c:v>
                </c:pt>
                <c:pt idx="15527">
                  <c:v>4.6274003087700493</c:v>
                </c:pt>
                <c:pt idx="15528">
                  <c:v>4.7672393278845995</c:v>
                </c:pt>
                <c:pt idx="15529">
                  <c:v>4.585865872221417</c:v>
                </c:pt>
                <c:pt idx="15530">
                  <c:v>4.5867407299550456</c:v>
                </c:pt>
                <c:pt idx="15531">
                  <c:v>4.4249773820865084</c:v>
                </c:pt>
                <c:pt idx="15532">
                  <c:v>4.4247405151257739</c:v>
                </c:pt>
                <c:pt idx="15533">
                  <c:v>4.4250670950417552</c:v>
                </c:pt>
                <c:pt idx="15534">
                  <c:v>4.4250515971679549</c:v>
                </c:pt>
                <c:pt idx="15535">
                  <c:v>4.4247200238507318</c:v>
                </c:pt>
                <c:pt idx="15536">
                  <c:v>4.2290111859767672</c:v>
                </c:pt>
                <c:pt idx="15537">
                  <c:v>4.4243856041749048</c:v>
                </c:pt>
                <c:pt idx="15538">
                  <c:v>4.2291954522212265</c:v>
                </c:pt>
                <c:pt idx="15539">
                  <c:v>4.4246930580539274</c:v>
                </c:pt>
                <c:pt idx="15540">
                  <c:v>4.4234563180100581</c:v>
                </c:pt>
                <c:pt idx="15541">
                  <c:v>4.4234069245210321</c:v>
                </c:pt>
                <c:pt idx="15542">
                  <c:v>4.2278554899222822</c:v>
                </c:pt>
                <c:pt idx="15543">
                  <c:v>4.2367157060607799</c:v>
                </c:pt>
                <c:pt idx="15544">
                  <c:v>4.4297997919909413</c:v>
                </c:pt>
                <c:pt idx="15545">
                  <c:v>4.4292240704031371</c:v>
                </c:pt>
                <c:pt idx="15546">
                  <c:v>4.429125431644831</c:v>
                </c:pt>
                <c:pt idx="15547">
                  <c:v>4.432489662270223</c:v>
                </c:pt>
                <c:pt idx="15548">
                  <c:v>4.4329201667134264</c:v>
                </c:pt>
                <c:pt idx="15549">
                  <c:v>4.5998454989600148</c:v>
                </c:pt>
                <c:pt idx="15550">
                  <c:v>4.7394606683928195</c:v>
                </c:pt>
                <c:pt idx="15551">
                  <c:v>4.7392984169829528</c:v>
                </c:pt>
                <c:pt idx="15552">
                  <c:v>4.6877435204062454</c:v>
                </c:pt>
                <c:pt idx="15553">
                  <c:v>4.80155380764496</c:v>
                </c:pt>
                <c:pt idx="15554">
                  <c:v>4.8002253595834325</c:v>
                </c:pt>
                <c:pt idx="15555">
                  <c:v>4.8078471891417438</c:v>
                </c:pt>
                <c:pt idx="15556">
                  <c:v>5.1061612778252758</c:v>
                </c:pt>
                <c:pt idx="15557">
                  <c:v>5.1675388799171049</c:v>
                </c:pt>
                <c:pt idx="15558">
                  <c:v>5.1675075455333559</c:v>
                </c:pt>
                <c:pt idx="15559">
                  <c:v>5.1046066830462209</c:v>
                </c:pt>
                <c:pt idx="15560">
                  <c:v>5.1045383296155595</c:v>
                </c:pt>
                <c:pt idx="15561">
                  <c:v>5.1047611098938166</c:v>
                </c:pt>
                <c:pt idx="15562">
                  <c:v>5.1052644340740496</c:v>
                </c:pt>
                <c:pt idx="15563">
                  <c:v>5.1053451441928619</c:v>
                </c:pt>
                <c:pt idx="15564">
                  <c:v>5.1052549492584491</c:v>
                </c:pt>
                <c:pt idx="15565">
                  <c:v>5.0253441366794638</c:v>
                </c:pt>
                <c:pt idx="15566">
                  <c:v>5.025490612472459</c:v>
                </c:pt>
                <c:pt idx="15567">
                  <c:v>5.0254940047467134</c:v>
                </c:pt>
                <c:pt idx="15568">
                  <c:v>4.9258416014922446</c:v>
                </c:pt>
                <c:pt idx="15569">
                  <c:v>5.024048974554093</c:v>
                </c:pt>
                <c:pt idx="15570">
                  <c:v>4.9243863691516143</c:v>
                </c:pt>
                <c:pt idx="15571">
                  <c:v>4.9265838988905379</c:v>
                </c:pt>
                <c:pt idx="15572">
                  <c:v>5.0262528894399257</c:v>
                </c:pt>
                <c:pt idx="15573">
                  <c:v>5.1064153078574188</c:v>
                </c:pt>
                <c:pt idx="15574">
                  <c:v>5.0929532191790035</c:v>
                </c:pt>
                <c:pt idx="15575">
                  <c:v>5.0127516081979984</c:v>
                </c:pt>
                <c:pt idx="15576">
                  <c:v>5.0128453882414954</c:v>
                </c:pt>
                <c:pt idx="15577">
                  <c:v>5.0130160589545163</c:v>
                </c:pt>
                <c:pt idx="15578">
                  <c:v>5.0923034514439678</c:v>
                </c:pt>
                <c:pt idx="15579">
                  <c:v>5.0922766448430936</c:v>
                </c:pt>
                <c:pt idx="15580">
                  <c:v>5.093997688332137</c:v>
                </c:pt>
                <c:pt idx="15581">
                  <c:v>5.0491701904448458</c:v>
                </c:pt>
                <c:pt idx="15582">
                  <c:v>4.9799393005646841</c:v>
                </c:pt>
                <c:pt idx="15583">
                  <c:v>4.9806028068979975</c:v>
                </c:pt>
                <c:pt idx="15584">
                  <c:v>4.8558793875437924</c:v>
                </c:pt>
                <c:pt idx="15585">
                  <c:v>4.8586157326510664</c:v>
                </c:pt>
                <c:pt idx="15586">
                  <c:v>4.7107485740718618</c:v>
                </c:pt>
                <c:pt idx="15587">
                  <c:v>4.2446886405079987</c:v>
                </c:pt>
                <c:pt idx="15588">
                  <c:v>4.2445873371585989</c:v>
                </c:pt>
                <c:pt idx="15589">
                  <c:v>4.2452504495094194</c:v>
                </c:pt>
                <c:pt idx="15590">
                  <c:v>4.4419617346949209</c:v>
                </c:pt>
                <c:pt idx="15591">
                  <c:v>4.4421543364892564</c:v>
                </c:pt>
                <c:pt idx="15592">
                  <c:v>4.6062477774294734</c:v>
                </c:pt>
                <c:pt idx="15593">
                  <c:v>4.7467523445243582</c:v>
                </c:pt>
                <c:pt idx="15594">
                  <c:v>4.7466408420995165</c:v>
                </c:pt>
                <c:pt idx="15595">
                  <c:v>4.7466692501325571</c:v>
                </c:pt>
                <c:pt idx="15596">
                  <c:v>4.7473290423485182</c:v>
                </c:pt>
                <c:pt idx="15597">
                  <c:v>4.8649084887444136</c:v>
                </c:pt>
                <c:pt idx="15598">
                  <c:v>4.8645963156761525</c:v>
                </c:pt>
                <c:pt idx="15599">
                  <c:v>4.8644435259148988</c:v>
                </c:pt>
                <c:pt idx="15600">
                  <c:v>4.8666360367095551</c:v>
                </c:pt>
                <c:pt idx="15601">
                  <c:v>4.8672227176126803</c:v>
                </c:pt>
                <c:pt idx="15602">
                  <c:v>4.8669400531433205</c:v>
                </c:pt>
                <c:pt idx="15603">
                  <c:v>4.74927560344819</c:v>
                </c:pt>
                <c:pt idx="15604">
                  <c:v>4.6084150284855312</c:v>
                </c:pt>
                <c:pt idx="15605">
                  <c:v>4.7489863258330303</c:v>
                </c:pt>
                <c:pt idx="15606">
                  <c:v>4.8664421734038683</c:v>
                </c:pt>
                <c:pt idx="15607">
                  <c:v>4.8662172660932672</c:v>
                </c:pt>
                <c:pt idx="15608">
                  <c:v>4.9626154015063833</c:v>
                </c:pt>
                <c:pt idx="15609">
                  <c:v>4.8703570034280901</c:v>
                </c:pt>
                <c:pt idx="15610">
                  <c:v>4.8705274483977083</c:v>
                </c:pt>
                <c:pt idx="15611">
                  <c:v>4.7515565954543915</c:v>
                </c:pt>
                <c:pt idx="15612">
                  <c:v>4.7183864659385808</c:v>
                </c:pt>
                <c:pt idx="15613">
                  <c:v>4.6869307582350874</c:v>
                </c:pt>
                <c:pt idx="15614">
                  <c:v>4.6876228584118369</c:v>
                </c:pt>
                <c:pt idx="15615">
                  <c:v>4.7310631851476819</c:v>
                </c:pt>
                <c:pt idx="15616">
                  <c:v>4.7310223235946349</c:v>
                </c:pt>
                <c:pt idx="15617">
                  <c:v>4.7309083050469116</c:v>
                </c:pt>
                <c:pt idx="15618">
                  <c:v>4.8532676072523131</c:v>
                </c:pt>
                <c:pt idx="15619">
                  <c:v>4.7395978872314526</c:v>
                </c:pt>
                <c:pt idx="15620">
                  <c:v>4.7397025962557047</c:v>
                </c:pt>
                <c:pt idx="15621">
                  <c:v>4.6024259027176342</c:v>
                </c:pt>
                <c:pt idx="15622">
                  <c:v>4.739302604570284</c:v>
                </c:pt>
                <c:pt idx="15623">
                  <c:v>4.6022454488505167</c:v>
                </c:pt>
                <c:pt idx="15624">
                  <c:v>4.439053189428142</c:v>
                </c:pt>
                <c:pt idx="15625">
                  <c:v>4.6026848464114618</c:v>
                </c:pt>
                <c:pt idx="15626">
                  <c:v>4.6024103139088801</c:v>
                </c:pt>
                <c:pt idx="15627">
                  <c:v>4.7395176178818756</c:v>
                </c:pt>
                <c:pt idx="15628">
                  <c:v>4.7474042549508599</c:v>
                </c:pt>
                <c:pt idx="15629">
                  <c:v>4.7472766049802155</c:v>
                </c:pt>
                <c:pt idx="15630">
                  <c:v>4.8631994898374042</c:v>
                </c:pt>
                <c:pt idx="15631">
                  <c:v>4.7494255839493622</c:v>
                </c:pt>
                <c:pt idx="15632">
                  <c:v>4.7495924606121971</c:v>
                </c:pt>
                <c:pt idx="15633">
                  <c:v>4.7502910809634145</c:v>
                </c:pt>
                <c:pt idx="15634">
                  <c:v>4.7502288945050672</c:v>
                </c:pt>
                <c:pt idx="15635">
                  <c:v>4.863147174823033</c:v>
                </c:pt>
                <c:pt idx="15636">
                  <c:v>4.7490054892450431</c:v>
                </c:pt>
                <c:pt idx="15637">
                  <c:v>4.6608118664278164</c:v>
                </c:pt>
                <c:pt idx="15638">
                  <c:v>4.6610230883430734</c:v>
                </c:pt>
                <c:pt idx="15639">
                  <c:v>4.4916286262971727</c:v>
                </c:pt>
                <c:pt idx="15640">
                  <c:v>4.4915785888383262</c:v>
                </c:pt>
                <c:pt idx="15641">
                  <c:v>4.64863930194978</c:v>
                </c:pt>
                <c:pt idx="15642">
                  <c:v>4.6485779041933952</c:v>
                </c:pt>
                <c:pt idx="15643">
                  <c:v>4.6484502549645104</c:v>
                </c:pt>
                <c:pt idx="15644">
                  <c:v>4.7874803048309076</c:v>
                </c:pt>
                <c:pt idx="15645">
                  <c:v>4.7877479153033562</c:v>
                </c:pt>
                <c:pt idx="15646">
                  <c:v>4.7643738725866118</c:v>
                </c:pt>
                <c:pt idx="15647">
                  <c:v>4.7643955999311984</c:v>
                </c:pt>
                <c:pt idx="15648">
                  <c:v>4.8807681685971342</c:v>
                </c:pt>
                <c:pt idx="15649">
                  <c:v>4.7585998213597485</c:v>
                </c:pt>
                <c:pt idx="15650">
                  <c:v>4.7584646145415554</c:v>
                </c:pt>
                <c:pt idx="15651">
                  <c:v>4.7585631187619235</c:v>
                </c:pt>
                <c:pt idx="15652">
                  <c:v>4.7586304883960349</c:v>
                </c:pt>
                <c:pt idx="15653">
                  <c:v>4.7587255675457865</c:v>
                </c:pt>
                <c:pt idx="15654">
                  <c:v>4.8734442166604861</c:v>
                </c:pt>
                <c:pt idx="15655">
                  <c:v>4.8733292839853144</c:v>
                </c:pt>
                <c:pt idx="15656">
                  <c:v>4.8745848228506192</c:v>
                </c:pt>
                <c:pt idx="15657">
                  <c:v>4.9694943851390194</c:v>
                </c:pt>
                <c:pt idx="15658">
                  <c:v>4.8708652289848606</c:v>
                </c:pt>
                <c:pt idx="15659">
                  <c:v>4.7410700122265901</c:v>
                </c:pt>
                <c:pt idx="15660">
                  <c:v>4.8591746303181687</c:v>
                </c:pt>
                <c:pt idx="15661">
                  <c:v>4.7364110729597435</c:v>
                </c:pt>
                <c:pt idx="15662">
                  <c:v>4.851834147460595</c:v>
                </c:pt>
                <c:pt idx="15663">
                  <c:v>4.9013740343609653</c:v>
                </c:pt>
                <c:pt idx="15664">
                  <c:v>4.8983753952681912</c:v>
                </c:pt>
                <c:pt idx="15665">
                  <c:v>4.8987648890651379</c:v>
                </c:pt>
                <c:pt idx="15666">
                  <c:v>4.7798380534643385</c:v>
                </c:pt>
                <c:pt idx="15667">
                  <c:v>4.7797681080717549</c:v>
                </c:pt>
                <c:pt idx="15668">
                  <c:v>4.7301544529741522</c:v>
                </c:pt>
                <c:pt idx="15669">
                  <c:v>4.7261797681408328</c:v>
                </c:pt>
                <c:pt idx="15670">
                  <c:v>4.7267068980793834</c:v>
                </c:pt>
                <c:pt idx="15671">
                  <c:v>4.7267365582734815</c:v>
                </c:pt>
                <c:pt idx="15672">
                  <c:v>4.5915774014489266</c:v>
                </c:pt>
                <c:pt idx="15673">
                  <c:v>4.5914857854759585</c:v>
                </c:pt>
                <c:pt idx="15674">
                  <c:v>4.6172325542965087</c:v>
                </c:pt>
                <c:pt idx="15675">
                  <c:v>4.6179669270187196</c:v>
                </c:pt>
                <c:pt idx="15676">
                  <c:v>4.6464317843098772</c:v>
                </c:pt>
                <c:pt idx="15677">
                  <c:v>4.6834045064094223</c:v>
                </c:pt>
                <c:pt idx="15678">
                  <c:v>4.7190665561317324</c:v>
                </c:pt>
                <c:pt idx="15679">
                  <c:v>4.5805061391863386</c:v>
                </c:pt>
                <c:pt idx="15680">
                  <c:v>4.5818204572559864</c:v>
                </c:pt>
                <c:pt idx="15681">
                  <c:v>4.583176372520672</c:v>
                </c:pt>
                <c:pt idx="15682">
                  <c:v>4.5829420585572285</c:v>
                </c:pt>
                <c:pt idx="15683">
                  <c:v>4.5826156555780475</c:v>
                </c:pt>
                <c:pt idx="15684">
                  <c:v>4.3792460023145114</c:v>
                </c:pt>
                <c:pt idx="15685">
                  <c:v>4.1425754902204357</c:v>
                </c:pt>
                <c:pt idx="15686">
                  <c:v>4.3682275674757438</c:v>
                </c:pt>
                <c:pt idx="15687">
                  <c:v>4.1482553078090509</c:v>
                </c:pt>
                <c:pt idx="15688">
                  <c:v>3.8796480192835801</c:v>
                </c:pt>
                <c:pt idx="15689">
                  <c:v>3.8881901195028181</c:v>
                </c:pt>
                <c:pt idx="15690">
                  <c:v>3.8926273186936298</c:v>
                </c:pt>
                <c:pt idx="15691">
                  <c:v>3.558914026057673</c:v>
                </c:pt>
                <c:pt idx="15692">
                  <c:v>3.5750987046046445</c:v>
                </c:pt>
                <c:pt idx="15693">
                  <c:v>3.1481403982871061</c:v>
                </c:pt>
                <c:pt idx="15694">
                  <c:v>3.1278564758295384</c:v>
                </c:pt>
                <c:pt idx="15695">
                  <c:v>3.1395864177548569</c:v>
                </c:pt>
                <c:pt idx="15696">
                  <c:v>3.1443977646651029</c:v>
                </c:pt>
                <c:pt idx="15697">
                  <c:v>3.1489457101243907</c:v>
                </c:pt>
                <c:pt idx="15698">
                  <c:v>3.1588398999737479</c:v>
                </c:pt>
                <c:pt idx="15699">
                  <c:v>3.1677052574918805</c:v>
                </c:pt>
                <c:pt idx="15700">
                  <c:v>3.8467425398832686</c:v>
                </c:pt>
                <c:pt idx="15701">
                  <c:v>3.8592728400420024</c:v>
                </c:pt>
                <c:pt idx="15702">
                  <c:v>3.8591960821479114</c:v>
                </c:pt>
                <c:pt idx="15703">
                  <c:v>3.863121022268432</c:v>
                </c:pt>
                <c:pt idx="15704">
                  <c:v>3.8670289098371686</c:v>
                </c:pt>
                <c:pt idx="15705">
                  <c:v>4.1938223054272141</c:v>
                </c:pt>
                <c:pt idx="15706">
                  <c:v>3.8816878313137586</c:v>
                </c:pt>
                <c:pt idx="15707">
                  <c:v>3.8761669434994137</c:v>
                </c:pt>
                <c:pt idx="15708">
                  <c:v>3.8649110691074591</c:v>
                </c:pt>
                <c:pt idx="15709">
                  <c:v>3.8606919799520423</c:v>
                </c:pt>
                <c:pt idx="15710">
                  <c:v>3.8561609875011675</c:v>
                </c:pt>
                <c:pt idx="15711">
                  <c:v>3.8751434104906357</c:v>
                </c:pt>
                <c:pt idx="15712">
                  <c:v>4.1596425334193015</c:v>
                </c:pt>
                <c:pt idx="15713">
                  <c:v>4.1755792908598437</c:v>
                </c:pt>
                <c:pt idx="15714">
                  <c:v>4.1888119745071055</c:v>
                </c:pt>
                <c:pt idx="15715">
                  <c:v>4.1920583390401696</c:v>
                </c:pt>
                <c:pt idx="15716">
                  <c:v>4.2041683290792422</c:v>
                </c:pt>
                <c:pt idx="15717">
                  <c:v>3.8888893132702091</c:v>
                </c:pt>
                <c:pt idx="15718">
                  <c:v>3.8880658476924941</c:v>
                </c:pt>
                <c:pt idx="15719">
                  <c:v>3.8875268080694392</c:v>
                </c:pt>
                <c:pt idx="15720">
                  <c:v>3.8942781017827492</c:v>
                </c:pt>
                <c:pt idx="15721">
                  <c:v>3.9013405446202594</c:v>
                </c:pt>
                <c:pt idx="15722">
                  <c:v>3.8982861571667615</c:v>
                </c:pt>
                <c:pt idx="15723">
                  <c:v>3.8951184989708336</c:v>
                </c:pt>
                <c:pt idx="15724">
                  <c:v>3.8921823920515015</c:v>
                </c:pt>
                <c:pt idx="15725">
                  <c:v>3.893508094037704</c:v>
                </c:pt>
                <c:pt idx="15726">
                  <c:v>3.8958586267410076</c:v>
                </c:pt>
                <c:pt idx="15727">
                  <c:v>3.8996330125103573</c:v>
                </c:pt>
                <c:pt idx="15728">
                  <c:v>3.9026876115771514</c:v>
                </c:pt>
                <c:pt idx="15729">
                  <c:v>3.9021234937619824</c:v>
                </c:pt>
                <c:pt idx="15730">
                  <c:v>3.8998579845640338</c:v>
                </c:pt>
                <c:pt idx="15731">
                  <c:v>3.2118089754448218</c:v>
                </c:pt>
                <c:pt idx="15732">
                  <c:v>3.180114470271862</c:v>
                </c:pt>
                <c:pt idx="15733">
                  <c:v>3.1820512622319579</c:v>
                </c:pt>
                <c:pt idx="15734">
                  <c:v>3.5226652019254221</c:v>
                </c:pt>
                <c:pt idx="15735">
                  <c:v>3.5275709551231147</c:v>
                </c:pt>
                <c:pt idx="15736">
                  <c:v>2.9765436797306193</c:v>
                </c:pt>
                <c:pt idx="15737">
                  <c:v>3.5268450926968011</c:v>
                </c:pt>
                <c:pt idx="15738">
                  <c:v>3.5249550750484389</c:v>
                </c:pt>
                <c:pt idx="15739">
                  <c:v>3.5234949716004351</c:v>
                </c:pt>
                <c:pt idx="15740">
                  <c:v>3.5217674249572712</c:v>
                </c:pt>
                <c:pt idx="15741">
                  <c:v>3.5203877291011061</c:v>
                </c:pt>
                <c:pt idx="15742">
                  <c:v>3.5107857268354632</c:v>
                </c:pt>
                <c:pt idx="15743">
                  <c:v>3.0740646370635814</c:v>
                </c:pt>
                <c:pt idx="15744">
                  <c:v>3.0767769976004362</c:v>
                </c:pt>
                <c:pt idx="15745">
                  <c:v>3.0745751859559345</c:v>
                </c:pt>
                <c:pt idx="15746">
                  <c:v>3.0760297677251041</c:v>
                </c:pt>
                <c:pt idx="15747">
                  <c:v>3.073728489349743</c:v>
                </c:pt>
                <c:pt idx="15748">
                  <c:v>3.0697045744111029</c:v>
                </c:pt>
                <c:pt idx="15749">
                  <c:v>3.0655947180277789</c:v>
                </c:pt>
                <c:pt idx="15750">
                  <c:v>3.0667504609355176</c:v>
                </c:pt>
                <c:pt idx="15751">
                  <c:v>3.0688578745280357</c:v>
                </c:pt>
                <c:pt idx="15752">
                  <c:v>3.0720577093602168</c:v>
                </c:pt>
                <c:pt idx="15753">
                  <c:v>3.070050050648601</c:v>
                </c:pt>
                <c:pt idx="15754">
                  <c:v>3.0679330440140773</c:v>
                </c:pt>
                <c:pt idx="15755">
                  <c:v>3.8404003728913843</c:v>
                </c:pt>
                <c:pt idx="15756">
                  <c:v>3.8411805057920554</c:v>
                </c:pt>
                <c:pt idx="15757">
                  <c:v>3.8424931423546345</c:v>
                </c:pt>
                <c:pt idx="15758">
                  <c:v>3.8455322031721231</c:v>
                </c:pt>
                <c:pt idx="15759">
                  <c:v>3.8445184263566436</c:v>
                </c:pt>
                <c:pt idx="15760">
                  <c:v>3.8367528359273813</c:v>
                </c:pt>
                <c:pt idx="15761">
                  <c:v>3.8310566315151311</c:v>
                </c:pt>
                <c:pt idx="15762">
                  <c:v>3.8251151644555432</c:v>
                </c:pt>
                <c:pt idx="15763">
                  <c:v>3.8349436368295855</c:v>
                </c:pt>
                <c:pt idx="15764">
                  <c:v>3.8367544489661132</c:v>
                </c:pt>
                <c:pt idx="15765">
                  <c:v>3.5972047526194304</c:v>
                </c:pt>
                <c:pt idx="15766">
                  <c:v>3.7642876269927914</c:v>
                </c:pt>
                <c:pt idx="15767">
                  <c:v>3.7655984430321632</c:v>
                </c:pt>
                <c:pt idx="15768">
                  <c:v>3.2992639268172002</c:v>
                </c:pt>
                <c:pt idx="15769">
                  <c:v>3.304644887414967</c:v>
                </c:pt>
                <c:pt idx="15770">
                  <c:v>3.508924819619506</c:v>
                </c:pt>
                <c:pt idx="15771">
                  <c:v>3.5051570135524521</c:v>
                </c:pt>
                <c:pt idx="15772">
                  <c:v>3.5013218168955147</c:v>
                </c:pt>
                <c:pt idx="15773">
                  <c:v>3.4923079971539215</c:v>
                </c:pt>
                <c:pt idx="15774">
                  <c:v>3.4817381258254545</c:v>
                </c:pt>
                <c:pt idx="15775">
                  <c:v>3.4703810421653318</c:v>
                </c:pt>
                <c:pt idx="15776">
                  <c:v>3.8027896549439366</c:v>
                </c:pt>
                <c:pt idx="15777">
                  <c:v>3.8049380999287421</c:v>
                </c:pt>
                <c:pt idx="15778">
                  <c:v>3.8072833228487939</c:v>
                </c:pt>
                <c:pt idx="15779">
                  <c:v>3.8143804304125943</c:v>
                </c:pt>
                <c:pt idx="15780">
                  <c:v>3.8206633812736341</c:v>
                </c:pt>
                <c:pt idx="15781">
                  <c:v>3.8246175314232009</c:v>
                </c:pt>
                <c:pt idx="15782">
                  <c:v>3.8347084634164554</c:v>
                </c:pt>
                <c:pt idx="15783">
                  <c:v>3.8287859624653509</c:v>
                </c:pt>
                <c:pt idx="15784">
                  <c:v>3.8376869028612064</c:v>
                </c:pt>
                <c:pt idx="15785">
                  <c:v>3.8436237578835493</c:v>
                </c:pt>
                <c:pt idx="15786">
                  <c:v>3.0778175963997176</c:v>
                </c:pt>
                <c:pt idx="15787">
                  <c:v>3.0746158124212584</c:v>
                </c:pt>
                <c:pt idx="15788">
                  <c:v>3.0713335968776527</c:v>
                </c:pt>
                <c:pt idx="15789">
                  <c:v>3.0641135485145861</c:v>
                </c:pt>
                <c:pt idx="15790">
                  <c:v>3.0623634382275378</c:v>
                </c:pt>
                <c:pt idx="15791">
                  <c:v>3.0491636740223287</c:v>
                </c:pt>
                <c:pt idx="15792">
                  <c:v>3.053086731784556</c:v>
                </c:pt>
                <c:pt idx="15793">
                  <c:v>3.0568539056526767</c:v>
                </c:pt>
                <c:pt idx="15794">
                  <c:v>3.047934928112189</c:v>
                </c:pt>
                <c:pt idx="15795">
                  <c:v>3.0468388772249679</c:v>
                </c:pt>
                <c:pt idx="15796">
                  <c:v>3.6741343403558968</c:v>
                </c:pt>
                <c:pt idx="15797">
                  <c:v>4.045285439922897</c:v>
                </c:pt>
                <c:pt idx="15798">
                  <c:v>4.054579241210341</c:v>
                </c:pt>
                <c:pt idx="15799">
                  <c:v>4.0468706430742971</c:v>
                </c:pt>
                <c:pt idx="15800">
                  <c:v>4.0403756262471253</c:v>
                </c:pt>
                <c:pt idx="15801">
                  <c:v>3.9024645237166817</c:v>
                </c:pt>
                <c:pt idx="15802">
                  <c:v>3.9026183257676403</c:v>
                </c:pt>
                <c:pt idx="15803">
                  <c:v>3.9049169436728151</c:v>
                </c:pt>
                <c:pt idx="15804">
                  <c:v>3.9071975990639052</c:v>
                </c:pt>
                <c:pt idx="15805">
                  <c:v>3.9133550579295684</c:v>
                </c:pt>
                <c:pt idx="15806">
                  <c:v>3.9189619481461371</c:v>
                </c:pt>
                <c:pt idx="15807">
                  <c:v>3.5802048622975899</c:v>
                </c:pt>
                <c:pt idx="15808">
                  <c:v>3.5795780216995299</c:v>
                </c:pt>
                <c:pt idx="15809">
                  <c:v>3.5792821361797249</c:v>
                </c:pt>
                <c:pt idx="15810">
                  <c:v>4.0783301491572725</c:v>
                </c:pt>
                <c:pt idx="15811">
                  <c:v>4.0852343442874197</c:v>
                </c:pt>
                <c:pt idx="15812">
                  <c:v>4.0863342501045601</c:v>
                </c:pt>
                <c:pt idx="15813">
                  <c:v>4.0807526251712574</c:v>
                </c:pt>
                <c:pt idx="15814">
                  <c:v>4.0758288588595928</c:v>
                </c:pt>
                <c:pt idx="15815">
                  <c:v>4.0642577742491408</c:v>
                </c:pt>
                <c:pt idx="15816">
                  <c:v>4.0594425009947344</c:v>
                </c:pt>
                <c:pt idx="15817">
                  <c:v>4.0565159876032038</c:v>
                </c:pt>
                <c:pt idx="15818">
                  <c:v>4.0611426032335514</c:v>
                </c:pt>
                <c:pt idx="15819">
                  <c:v>4.0578230888726905</c:v>
                </c:pt>
                <c:pt idx="15820">
                  <c:v>4.0615195478374941</c:v>
                </c:pt>
                <c:pt idx="15821">
                  <c:v>4.06288128348565</c:v>
                </c:pt>
                <c:pt idx="15822">
                  <c:v>4.0773127406869296</c:v>
                </c:pt>
                <c:pt idx="15823">
                  <c:v>4.0903825280255237</c:v>
                </c:pt>
                <c:pt idx="15824">
                  <c:v>4.0950802293774418</c:v>
                </c:pt>
                <c:pt idx="15825">
                  <c:v>4.2178060399473063</c:v>
                </c:pt>
                <c:pt idx="15826">
                  <c:v>4.2162902950202001</c:v>
                </c:pt>
                <c:pt idx="15827">
                  <c:v>3.7195854570451736</c:v>
                </c:pt>
                <c:pt idx="15828">
                  <c:v>3.0574331570479885</c:v>
                </c:pt>
                <c:pt idx="15829">
                  <c:v>3.0486692771570518</c:v>
                </c:pt>
                <c:pt idx="15830">
                  <c:v>3.0453279752892799</c:v>
                </c:pt>
                <c:pt idx="15831">
                  <c:v>3.0493977408137805</c:v>
                </c:pt>
                <c:pt idx="15832">
                  <c:v>3.0516038922430369</c:v>
                </c:pt>
                <c:pt idx="15833">
                  <c:v>3.0537772424188425</c:v>
                </c:pt>
                <c:pt idx="15834">
                  <c:v>3.054810492622722</c:v>
                </c:pt>
                <c:pt idx="15835">
                  <c:v>3.0560316002507277</c:v>
                </c:pt>
                <c:pt idx="15836">
                  <c:v>3.0526589365392214</c:v>
                </c:pt>
                <c:pt idx="15837">
                  <c:v>3.0507061605408676</c:v>
                </c:pt>
                <c:pt idx="15838">
                  <c:v>3.0483232615398861</c:v>
                </c:pt>
                <c:pt idx="15839">
                  <c:v>3.0495950394971385</c:v>
                </c:pt>
                <c:pt idx="15840">
                  <c:v>3.0473023936944514</c:v>
                </c:pt>
                <c:pt idx="15841">
                  <c:v>2.0764189313642198</c:v>
                </c:pt>
                <c:pt idx="15842">
                  <c:v>2.068256597943372</c:v>
                </c:pt>
                <c:pt idx="15843">
                  <c:v>2.0682310172631544</c:v>
                </c:pt>
                <c:pt idx="15844">
                  <c:v>2.0682692748468412</c:v>
                </c:pt>
                <c:pt idx="15845">
                  <c:v>2.070218436622647</c:v>
                </c:pt>
                <c:pt idx="15846">
                  <c:v>2.0723596602549019</c:v>
                </c:pt>
                <c:pt idx="15847">
                  <c:v>2.0802846717271022</c:v>
                </c:pt>
                <c:pt idx="15848">
                  <c:v>2.087962003555818</c:v>
                </c:pt>
                <c:pt idx="15849">
                  <c:v>2.8955836437312463</c:v>
                </c:pt>
                <c:pt idx="15850">
                  <c:v>3.4316626645920092</c:v>
                </c:pt>
                <c:pt idx="15851">
                  <c:v>3.4253021334046614</c:v>
                </c:pt>
                <c:pt idx="15852">
                  <c:v>3.8311167052732231</c:v>
                </c:pt>
                <c:pt idx="15853">
                  <c:v>3.8288817762743359</c:v>
                </c:pt>
                <c:pt idx="15854">
                  <c:v>4.1394796588689697</c:v>
                </c:pt>
                <c:pt idx="15855">
                  <c:v>4.4016687060459549</c:v>
                </c:pt>
                <c:pt idx="15856">
                  <c:v>4.3058922622204623</c:v>
                </c:pt>
                <c:pt idx="15857">
                  <c:v>4.2924457133153098</c:v>
                </c:pt>
                <c:pt idx="15858">
                  <c:v>4.2949335700619544</c:v>
                </c:pt>
                <c:pt idx="15859">
                  <c:v>4.4066804159150124</c:v>
                </c:pt>
                <c:pt idx="15860">
                  <c:v>4.3866240583246237</c:v>
                </c:pt>
                <c:pt idx="15861">
                  <c:v>4.5978456104698848</c:v>
                </c:pt>
                <c:pt idx="15862">
                  <c:v>4.5769434749781919</c:v>
                </c:pt>
                <c:pt idx="15863">
                  <c:v>4.560312809767904</c:v>
                </c:pt>
                <c:pt idx="15864">
                  <c:v>4.5416363926537731</c:v>
                </c:pt>
                <c:pt idx="15865">
                  <c:v>4.5225596734170539</c:v>
                </c:pt>
                <c:pt idx="15866">
                  <c:v>4.5020681330642995</c:v>
                </c:pt>
                <c:pt idx="15867">
                  <c:v>4.4893020131475279</c:v>
                </c:pt>
                <c:pt idx="15868">
                  <c:v>4.4759639678859084</c:v>
                </c:pt>
                <c:pt idx="15869">
                  <c:v>4.4627712573530154</c:v>
                </c:pt>
                <c:pt idx="15870">
                  <c:v>4.4440864498038106</c:v>
                </c:pt>
                <c:pt idx="15871">
                  <c:v>4.4303295766564679</c:v>
                </c:pt>
                <c:pt idx="15872">
                  <c:v>4.436075698097369</c:v>
                </c:pt>
                <c:pt idx="15873">
                  <c:v>4.4421684738118685</c:v>
                </c:pt>
                <c:pt idx="15874">
                  <c:v>4.4080890818289227</c:v>
                </c:pt>
                <c:pt idx="15875">
                  <c:v>4.3726483735944424</c:v>
                </c:pt>
                <c:pt idx="15876">
                  <c:v>4.3362870001186185</c:v>
                </c:pt>
                <c:pt idx="15877">
                  <c:v>4.3436912511675398</c:v>
                </c:pt>
                <c:pt idx="15878">
                  <c:v>4.3436749011222631</c:v>
                </c:pt>
                <c:pt idx="15879">
                  <c:v>4.3436863192608284</c:v>
                </c:pt>
                <c:pt idx="15880">
                  <c:v>4.1328157809399606</c:v>
                </c:pt>
                <c:pt idx="15881">
                  <c:v>4.1327740635126</c:v>
                </c:pt>
                <c:pt idx="15882">
                  <c:v>4.134156502653112</c:v>
                </c:pt>
                <c:pt idx="15883">
                  <c:v>3.8842169270269049</c:v>
                </c:pt>
                <c:pt idx="15884">
                  <c:v>3.8843435970718616</c:v>
                </c:pt>
                <c:pt idx="15885">
                  <c:v>3.584287515145864</c:v>
                </c:pt>
                <c:pt idx="15886">
                  <c:v>3.2151283550345164</c:v>
                </c:pt>
                <c:pt idx="15887">
                  <c:v>3.2153252908490106</c:v>
                </c:pt>
                <c:pt idx="15888">
                  <c:v>3.2155181411290759</c:v>
                </c:pt>
                <c:pt idx="15889">
                  <c:v>3.5616165570921368</c:v>
                </c:pt>
                <c:pt idx="15890">
                  <c:v>3.3981792155726045</c:v>
                </c:pt>
                <c:pt idx="15891">
                  <c:v>3.3983088380526518</c:v>
                </c:pt>
                <c:pt idx="15892">
                  <c:v>2.977260124706727</c:v>
                </c:pt>
                <c:pt idx="15893">
                  <c:v>2.9772738590188483</c:v>
                </c:pt>
                <c:pt idx="15894">
                  <c:v>2.9775333017604519</c:v>
                </c:pt>
                <c:pt idx="15895">
                  <c:v>2.9774921681573256</c:v>
                </c:pt>
                <c:pt idx="15896">
                  <c:v>2.9774892442936358</c:v>
                </c:pt>
                <c:pt idx="15897">
                  <c:v>2.9775676049452233</c:v>
                </c:pt>
                <c:pt idx="15898">
                  <c:v>2.9775948434751984</c:v>
                </c:pt>
                <c:pt idx="15899">
                  <c:v>2.9767668492577388</c:v>
                </c:pt>
                <c:pt idx="15900">
                  <c:v>2.976230041878515</c:v>
                </c:pt>
                <c:pt idx="15901">
                  <c:v>3.3973779308019845</c:v>
                </c:pt>
                <c:pt idx="15902">
                  <c:v>3.3972876167158219</c:v>
                </c:pt>
                <c:pt idx="15903">
                  <c:v>3.7124447451939799</c:v>
                </c:pt>
                <c:pt idx="15904">
                  <c:v>3.6935638420259509</c:v>
                </c:pt>
                <c:pt idx="15905">
                  <c:v>3.6935552799412439</c:v>
                </c:pt>
                <c:pt idx="15906">
                  <c:v>3.9668897534169232</c:v>
                </c:pt>
                <c:pt idx="15907">
                  <c:v>3.9669566732538843</c:v>
                </c:pt>
                <c:pt idx="15908">
                  <c:v>3.9582553200953789</c:v>
                </c:pt>
                <c:pt idx="15909">
                  <c:v>3.9581722606456711</c:v>
                </c:pt>
                <c:pt idx="15910">
                  <c:v>3.9581583825401716</c:v>
                </c:pt>
                <c:pt idx="15911">
                  <c:v>3.9582089119105377</c:v>
                </c:pt>
                <c:pt idx="15912">
                  <c:v>3.9582909090179954</c:v>
                </c:pt>
                <c:pt idx="15913">
                  <c:v>3.9570575107121706</c:v>
                </c:pt>
                <c:pt idx="15914">
                  <c:v>4.2078977719832533</c:v>
                </c:pt>
                <c:pt idx="15915">
                  <c:v>4.2079016030547418</c:v>
                </c:pt>
                <c:pt idx="15916">
                  <c:v>4.2079055088676052</c:v>
                </c:pt>
                <c:pt idx="15917">
                  <c:v>4.2078996068831742</c:v>
                </c:pt>
                <c:pt idx="15918">
                  <c:v>4.2077819817958861</c:v>
                </c:pt>
                <c:pt idx="15919">
                  <c:v>4.2077529957459481</c:v>
                </c:pt>
                <c:pt idx="15920">
                  <c:v>3.9788923387780093</c:v>
                </c:pt>
                <c:pt idx="15921">
                  <c:v>4.2137810784518148</c:v>
                </c:pt>
                <c:pt idx="15922">
                  <c:v>4.2136112678691244</c:v>
                </c:pt>
                <c:pt idx="15923">
                  <c:v>4.213527465079566</c:v>
                </c:pt>
                <c:pt idx="15924">
                  <c:v>4.2134967786868414</c:v>
                </c:pt>
                <c:pt idx="15925">
                  <c:v>4.2135130048221558</c:v>
                </c:pt>
                <c:pt idx="15926">
                  <c:v>4.2135071115927101</c:v>
                </c:pt>
                <c:pt idx="15927">
                  <c:v>4.2135651936655565</c:v>
                </c:pt>
                <c:pt idx="15928">
                  <c:v>4.2135438473330371</c:v>
                </c:pt>
                <c:pt idx="15929">
                  <c:v>4.2134675639930617</c:v>
                </c:pt>
                <c:pt idx="15930">
                  <c:v>4.2148850215935445</c:v>
                </c:pt>
                <c:pt idx="15931">
                  <c:v>4.2298569409627094</c:v>
                </c:pt>
                <c:pt idx="15932">
                  <c:v>4.0131466792951231</c:v>
                </c:pt>
                <c:pt idx="15933">
                  <c:v>4.0132933424271986</c:v>
                </c:pt>
                <c:pt idx="15934">
                  <c:v>3.7389433324180716</c:v>
                </c:pt>
                <c:pt idx="15935">
                  <c:v>3.739069777439628</c:v>
                </c:pt>
                <c:pt idx="15936">
                  <c:v>3.7390343155936288</c:v>
                </c:pt>
                <c:pt idx="15937">
                  <c:v>3.4048803766954476</c:v>
                </c:pt>
                <c:pt idx="15938">
                  <c:v>3.4047275842612383</c:v>
                </c:pt>
                <c:pt idx="15939">
                  <c:v>3.4055258428776902</c:v>
                </c:pt>
                <c:pt idx="15940">
                  <c:v>3.7349247369476744</c:v>
                </c:pt>
                <c:pt idx="15941">
                  <c:v>3.7391957598811523</c:v>
                </c:pt>
                <c:pt idx="15942">
                  <c:v>3.7391516603621384</c:v>
                </c:pt>
                <c:pt idx="15943">
                  <c:v>3.4048433300392249</c:v>
                </c:pt>
                <c:pt idx="15944">
                  <c:v>3.4054289280691084</c:v>
                </c:pt>
                <c:pt idx="15945">
                  <c:v>2.9750338452563971</c:v>
                </c:pt>
                <c:pt idx="15946">
                  <c:v>2.9744833431944033</c:v>
                </c:pt>
                <c:pt idx="15947">
                  <c:v>3.4103649905124636</c:v>
                </c:pt>
                <c:pt idx="15948">
                  <c:v>3.7444998179623123</c:v>
                </c:pt>
                <c:pt idx="15949">
                  <c:v>3.7445227724420498</c:v>
                </c:pt>
                <c:pt idx="15950">
                  <c:v>3.7442323282961651</c:v>
                </c:pt>
                <c:pt idx="15951">
                  <c:v>3.7443959551398658</c:v>
                </c:pt>
                <c:pt idx="15952">
                  <c:v>3.4070633448701386</c:v>
                </c:pt>
                <c:pt idx="15953">
                  <c:v>3.4072327402654272</c:v>
                </c:pt>
                <c:pt idx="15954">
                  <c:v>3.4071860493875268</c:v>
                </c:pt>
                <c:pt idx="15955">
                  <c:v>3.4073206213083553</c:v>
                </c:pt>
                <c:pt idx="15956">
                  <c:v>3.7413065150222735</c:v>
                </c:pt>
                <c:pt idx="15957">
                  <c:v>3.7416815312166594</c:v>
                </c:pt>
                <c:pt idx="15958">
                  <c:v>3.7417494662814672</c:v>
                </c:pt>
                <c:pt idx="15959">
                  <c:v>4.0171615089958319</c:v>
                </c:pt>
                <c:pt idx="15960">
                  <c:v>4.0274987646600158</c:v>
                </c:pt>
                <c:pt idx="15961">
                  <c:v>4.0367749652658595</c:v>
                </c:pt>
                <c:pt idx="15962">
                  <c:v>4.0437060172126458</c:v>
                </c:pt>
                <c:pt idx="15963">
                  <c:v>4.1766725957116879</c:v>
                </c:pt>
                <c:pt idx="15964">
                  <c:v>4.2091086834893652</c:v>
                </c:pt>
                <c:pt idx="15965">
                  <c:v>4.2851574367549699</c:v>
                </c:pt>
                <c:pt idx="15966">
                  <c:v>4.2873130427819852</c:v>
                </c:pt>
                <c:pt idx="15967">
                  <c:v>4.2841369295331733</c:v>
                </c:pt>
                <c:pt idx="15968">
                  <c:v>4.2865505958740462</c:v>
                </c:pt>
                <c:pt idx="15969">
                  <c:v>4.2902668687495407</c:v>
                </c:pt>
                <c:pt idx="15970">
                  <c:v>4.3227296929570347</c:v>
                </c:pt>
                <c:pt idx="15971">
                  <c:v>4.1217022943163482</c:v>
                </c:pt>
                <c:pt idx="15972">
                  <c:v>4.1411373861258998</c:v>
                </c:pt>
                <c:pt idx="15973">
                  <c:v>4.3812041438232274</c:v>
                </c:pt>
                <c:pt idx="15974">
                  <c:v>4.3976450783939836</c:v>
                </c:pt>
                <c:pt idx="15975">
                  <c:v>4.4138312767657695</c:v>
                </c:pt>
                <c:pt idx="15976">
                  <c:v>4.4322435406741851</c:v>
                </c:pt>
                <c:pt idx="15977">
                  <c:v>4.4501658369560708</c:v>
                </c:pt>
                <c:pt idx="15978">
                  <c:v>4.8424714484796496</c:v>
                </c:pt>
                <c:pt idx="15979">
                  <c:v>5.4855080014853224</c:v>
                </c:pt>
                <c:pt idx="15980">
                  <c:v>5.4957484554785863</c:v>
                </c:pt>
                <c:pt idx="15981">
                  <c:v>5.4944606736221582</c:v>
                </c:pt>
                <c:pt idx="15982">
                  <c:v>5.4957477136236843</c:v>
                </c:pt>
                <c:pt idx="15983">
                  <c:v>5.4964457711307784</c:v>
                </c:pt>
                <c:pt idx="15984">
                  <c:v>5.4957922894260536</c:v>
                </c:pt>
                <c:pt idx="15985">
                  <c:v>5.4970357524606683</c:v>
                </c:pt>
                <c:pt idx="15986">
                  <c:v>5.4974585899886561</c:v>
                </c:pt>
                <c:pt idx="15987">
                  <c:v>5.3732333814387161</c:v>
                </c:pt>
                <c:pt idx="15988">
                  <c:v>5.400045895362692</c:v>
                </c:pt>
                <c:pt idx="15989">
                  <c:v>5.4244286673001998</c:v>
                </c:pt>
                <c:pt idx="15990">
                  <c:v>5.2546879937511628</c:v>
                </c:pt>
                <c:pt idx="15991">
                  <c:v>5.2599155708452976</c:v>
                </c:pt>
                <c:pt idx="15992">
                  <c:v>5.2736900260848509</c:v>
                </c:pt>
                <c:pt idx="15993">
                  <c:v>5.2812920179701681</c:v>
                </c:pt>
                <c:pt idx="15994">
                  <c:v>5.1449507611291772</c:v>
                </c:pt>
                <c:pt idx="15995">
                  <c:v>6.0181343290288725</c:v>
                </c:pt>
                <c:pt idx="15996">
                  <c:v>5.9720108462627008</c:v>
                </c:pt>
                <c:pt idx="15997">
                  <c:v>5.9788588001582346</c:v>
                </c:pt>
                <c:pt idx="15998">
                  <c:v>5.9962089495971655</c:v>
                </c:pt>
                <c:pt idx="15999">
                  <c:v>6.0028733531561178</c:v>
                </c:pt>
                <c:pt idx="16000">
                  <c:v>6.0081818254939057</c:v>
                </c:pt>
                <c:pt idx="16001">
                  <c:v>6.0026876717261333</c:v>
                </c:pt>
                <c:pt idx="16002">
                  <c:v>5.9973023839106663</c:v>
                </c:pt>
                <c:pt idx="16003">
                  <c:v>5.9941675965959922</c:v>
                </c:pt>
                <c:pt idx="16004">
                  <c:v>5.8251353183225341</c:v>
                </c:pt>
                <c:pt idx="16005">
                  <c:v>5.8270055833568044</c:v>
                </c:pt>
                <c:pt idx="16006">
                  <c:v>5.9275828000212885</c:v>
                </c:pt>
                <c:pt idx="16007">
                  <c:v>5.9256534262291503</c:v>
                </c:pt>
                <c:pt idx="16008">
                  <c:v>5.9222442495645149</c:v>
                </c:pt>
                <c:pt idx="16009">
                  <c:v>5.4018944918866492</c:v>
                </c:pt>
                <c:pt idx="16010">
                  <c:v>4.3783145520958087</c:v>
                </c:pt>
                <c:pt idx="16011">
                  <c:v>4.3790063218798165</c:v>
                </c:pt>
                <c:pt idx="16012">
                  <c:v>4.3823344636137582</c:v>
                </c:pt>
                <c:pt idx="16013">
                  <c:v>4.3879509859026857</c:v>
                </c:pt>
                <c:pt idx="16014">
                  <c:v>4.58997418261837</c:v>
                </c:pt>
                <c:pt idx="16015">
                  <c:v>5.2615938236682469</c:v>
                </c:pt>
                <c:pt idx="16016">
                  <c:v>5.2624700482735554</c:v>
                </c:pt>
                <c:pt idx="16017">
                  <c:v>5.2645790117066857</c:v>
                </c:pt>
                <c:pt idx="16018">
                  <c:v>5.2588340683686763</c:v>
                </c:pt>
                <c:pt idx="16019">
                  <c:v>5.2526706464138933</c:v>
                </c:pt>
                <c:pt idx="16020">
                  <c:v>5.2503838806027403</c:v>
                </c:pt>
                <c:pt idx="16021">
                  <c:v>5.2508123126855972</c:v>
                </c:pt>
                <c:pt idx="16022">
                  <c:v>5.2475124495819063</c:v>
                </c:pt>
                <c:pt idx="16023">
                  <c:v>5.2304129873345371</c:v>
                </c:pt>
                <c:pt idx="16024">
                  <c:v>5.409088607348556</c:v>
                </c:pt>
                <c:pt idx="16025">
                  <c:v>5.4216910298140686</c:v>
                </c:pt>
                <c:pt idx="16026">
                  <c:v>4.3208369372366748</c:v>
                </c:pt>
                <c:pt idx="16027">
                  <c:v>4.8025475723638191</c:v>
                </c:pt>
                <c:pt idx="16028">
                  <c:v>4.8087321561690608</c:v>
                </c:pt>
                <c:pt idx="16029">
                  <c:v>5.0607794744403005</c:v>
                </c:pt>
                <c:pt idx="16030">
                  <c:v>5.0603981100191078</c:v>
                </c:pt>
                <c:pt idx="16031">
                  <c:v>5.0589117289960424</c:v>
                </c:pt>
                <c:pt idx="16032">
                  <c:v>5.0529892262572895</c:v>
                </c:pt>
                <c:pt idx="16033">
                  <c:v>5.0616503500378736</c:v>
                </c:pt>
                <c:pt idx="16034">
                  <c:v>5.0692860257150869</c:v>
                </c:pt>
                <c:pt idx="16035">
                  <c:v>5.647388291593173</c:v>
                </c:pt>
                <c:pt idx="16036">
                  <c:v>5.6527909329171564</c:v>
                </c:pt>
                <c:pt idx="16037">
                  <c:v>5.5769572275834989</c:v>
                </c:pt>
                <c:pt idx="16038">
                  <c:v>5.6124334289802817</c:v>
                </c:pt>
                <c:pt idx="16039">
                  <c:v>5.6213011355091442</c:v>
                </c:pt>
                <c:pt idx="16040">
                  <c:v>5.6300265731720254</c:v>
                </c:pt>
                <c:pt idx="16041">
                  <c:v>5.6410704113684558</c:v>
                </c:pt>
                <c:pt idx="16042">
                  <c:v>5.6553735854905289</c:v>
                </c:pt>
                <c:pt idx="16043">
                  <c:v>5.6697199030535863</c:v>
                </c:pt>
                <c:pt idx="16044">
                  <c:v>5.6699250901477765</c:v>
                </c:pt>
                <c:pt idx="16045">
                  <c:v>5.5807819742052622</c:v>
                </c:pt>
                <c:pt idx="16046">
                  <c:v>5.0154847450764928</c:v>
                </c:pt>
                <c:pt idx="16047">
                  <c:v>5.0222952633574085</c:v>
                </c:pt>
                <c:pt idx="16048">
                  <c:v>5.0638344322268951</c:v>
                </c:pt>
                <c:pt idx="16049">
                  <c:v>5.2895048356051868</c:v>
                </c:pt>
                <c:pt idx="16050">
                  <c:v>5.2766155110535724</c:v>
                </c:pt>
                <c:pt idx="16051">
                  <c:v>5.2628519657227288</c:v>
                </c:pt>
                <c:pt idx="16052">
                  <c:v>5.7085206818955356</c:v>
                </c:pt>
                <c:pt idx="16053">
                  <c:v>5.7015179334986126</c:v>
                </c:pt>
                <c:pt idx="16054">
                  <c:v>5.7033075782871272</c:v>
                </c:pt>
                <c:pt idx="16055">
                  <c:v>5.5315106901619258</c:v>
                </c:pt>
                <c:pt idx="16056">
                  <c:v>5.5329926862658612</c:v>
                </c:pt>
                <c:pt idx="16057">
                  <c:v>5.535325079737162</c:v>
                </c:pt>
                <c:pt idx="16058">
                  <c:v>5.1167004687533639</c:v>
                </c:pt>
                <c:pt idx="16059">
                  <c:v>5.1200912826907201</c:v>
                </c:pt>
                <c:pt idx="16060">
                  <c:v>4.7989826882348972</c:v>
                </c:pt>
                <c:pt idx="16061">
                  <c:v>4.8116778930679827</c:v>
                </c:pt>
                <c:pt idx="16062">
                  <c:v>4.815574517328594</c:v>
                </c:pt>
                <c:pt idx="16063">
                  <c:v>5.0192520691425955</c:v>
                </c:pt>
                <c:pt idx="16064">
                  <c:v>5.0194254659471307</c:v>
                </c:pt>
                <c:pt idx="16065">
                  <c:v>5.0168810172918334</c:v>
                </c:pt>
                <c:pt idx="16066">
                  <c:v>4.0713470588140801</c:v>
                </c:pt>
                <c:pt idx="16067">
                  <c:v>4.0735479048618561</c:v>
                </c:pt>
                <c:pt idx="16068">
                  <c:v>4.0684442179188238</c:v>
                </c:pt>
                <c:pt idx="16069">
                  <c:v>3.8889996061757257</c:v>
                </c:pt>
                <c:pt idx="16070">
                  <c:v>3.8886321134143871</c:v>
                </c:pt>
                <c:pt idx="16071">
                  <c:v>3.8875150441206405</c:v>
                </c:pt>
                <c:pt idx="16072">
                  <c:v>3.8862909264627623</c:v>
                </c:pt>
                <c:pt idx="16073">
                  <c:v>3.8820129696335939</c:v>
                </c:pt>
                <c:pt idx="16074">
                  <c:v>3.857845546140644</c:v>
                </c:pt>
                <c:pt idx="16075">
                  <c:v>3.7132574461304011</c:v>
                </c:pt>
                <c:pt idx="16076">
                  <c:v>3.7176097443120226</c:v>
                </c:pt>
                <c:pt idx="16077">
                  <c:v>3.9006554507296975</c:v>
                </c:pt>
                <c:pt idx="16078">
                  <c:v>3.902908538813683</c:v>
                </c:pt>
                <c:pt idx="16079">
                  <c:v>3.8931209395504358</c:v>
                </c:pt>
                <c:pt idx="16080">
                  <c:v>3.6594864105198059</c:v>
                </c:pt>
                <c:pt idx="16081">
                  <c:v>4.2318884227007345</c:v>
                </c:pt>
                <c:pt idx="16082">
                  <c:v>4.2404647717715083</c:v>
                </c:pt>
                <c:pt idx="16083">
                  <c:v>3.4778975477152745</c:v>
                </c:pt>
                <c:pt idx="16084">
                  <c:v>3.8526575943863537</c:v>
                </c:pt>
                <c:pt idx="16085">
                  <c:v>3.8531277225852918</c:v>
                </c:pt>
                <c:pt idx="16086">
                  <c:v>3.8376422327550856</c:v>
                </c:pt>
                <c:pt idx="16087">
                  <c:v>3.8303517940288003</c:v>
                </c:pt>
                <c:pt idx="16088">
                  <c:v>3.8222665034754537</c:v>
                </c:pt>
                <c:pt idx="16089">
                  <c:v>3.8135384414157016</c:v>
                </c:pt>
                <c:pt idx="16090">
                  <c:v>3.8016186534328571</c:v>
                </c:pt>
                <c:pt idx="16091">
                  <c:v>3.7816629565360467</c:v>
                </c:pt>
                <c:pt idx="16092">
                  <c:v>3.7680687557127843</c:v>
                </c:pt>
                <c:pt idx="16093">
                  <c:v>3.8020417367763732</c:v>
                </c:pt>
                <c:pt idx="16094">
                  <c:v>3.535898279114257</c:v>
                </c:pt>
                <c:pt idx="16095">
                  <c:v>4.0861779700125496</c:v>
                </c:pt>
                <c:pt idx="16096">
                  <c:v>4.079925666573212</c:v>
                </c:pt>
                <c:pt idx="16097">
                  <c:v>4.0686470535259147</c:v>
                </c:pt>
                <c:pt idx="16098">
                  <c:v>5.0949544451840652</c:v>
                </c:pt>
                <c:pt idx="16099">
                  <c:v>5.1096374226168013</c:v>
                </c:pt>
                <c:pt idx="16100">
                  <c:v>5.1095206303416481</c:v>
                </c:pt>
                <c:pt idx="16101">
                  <c:v>5.1084507667532817</c:v>
                </c:pt>
                <c:pt idx="16102">
                  <c:v>5.1125703614817608</c:v>
                </c:pt>
                <c:pt idx="16103">
                  <c:v>5.1137147073163476</c:v>
                </c:pt>
                <c:pt idx="16104">
                  <c:v>5.1022664879259496</c:v>
                </c:pt>
                <c:pt idx="16105">
                  <c:v>5.0824474713928867</c:v>
                </c:pt>
                <c:pt idx="16106">
                  <c:v>5.2377633697604598</c:v>
                </c:pt>
                <c:pt idx="16107">
                  <c:v>5.2269644111781632</c:v>
                </c:pt>
                <c:pt idx="16108">
                  <c:v>5.1614336248042676</c:v>
                </c:pt>
                <c:pt idx="16109">
                  <c:v>5.1561070552517165</c:v>
                </c:pt>
                <c:pt idx="16110">
                  <c:v>5.1520690158268332</c:v>
                </c:pt>
                <c:pt idx="16111">
                  <c:v>5.1479473508037561</c:v>
                </c:pt>
                <c:pt idx="16112">
                  <c:v>4.759983265299959</c:v>
                </c:pt>
                <c:pt idx="16113">
                  <c:v>4.8369477274271553</c:v>
                </c:pt>
                <c:pt idx="16114">
                  <c:v>4.8346795215617089</c:v>
                </c:pt>
                <c:pt idx="16115">
                  <c:v>4.6062256081375983</c:v>
                </c:pt>
                <c:pt idx="16116">
                  <c:v>4.6141578239845025</c:v>
                </c:pt>
                <c:pt idx="16117">
                  <c:v>4.8882645680006442</c:v>
                </c:pt>
                <c:pt idx="16118">
                  <c:v>4.8875064817688205</c:v>
                </c:pt>
                <c:pt idx="16119">
                  <c:v>4.8676144614933126</c:v>
                </c:pt>
                <c:pt idx="16120">
                  <c:v>4.8766281309431845</c:v>
                </c:pt>
                <c:pt idx="16121">
                  <c:v>4.8845749102157976</c:v>
                </c:pt>
                <c:pt idx="16122">
                  <c:v>4.892827790118111</c:v>
                </c:pt>
                <c:pt idx="16123">
                  <c:v>4.8847788136689747</c:v>
                </c:pt>
                <c:pt idx="16124">
                  <c:v>4.8291350037660443</c:v>
                </c:pt>
                <c:pt idx="16125">
                  <c:v>4.8257628294747139</c:v>
                </c:pt>
                <c:pt idx="16126">
                  <c:v>4.4038730676253675</c:v>
                </c:pt>
                <c:pt idx="16127">
                  <c:v>4.4071223639584733</c:v>
                </c:pt>
                <c:pt idx="16128">
                  <c:v>4.4105690987024211</c:v>
                </c:pt>
                <c:pt idx="16129">
                  <c:v>3.2162313044340722</c:v>
                </c:pt>
                <c:pt idx="16130">
                  <c:v>3.2222563615715853</c:v>
                </c:pt>
                <c:pt idx="16131">
                  <c:v>3.2159261476407699</c:v>
                </c:pt>
                <c:pt idx="16132">
                  <c:v>3.2093207645488473</c:v>
                </c:pt>
                <c:pt idx="16133">
                  <c:v>3.2077108942109507</c:v>
                </c:pt>
                <c:pt idx="16134">
                  <c:v>3.2051538323295041</c:v>
                </c:pt>
                <c:pt idx="16135">
                  <c:v>3.2144215631302342</c:v>
                </c:pt>
                <c:pt idx="16136">
                  <c:v>4.2215463341603821</c:v>
                </c:pt>
                <c:pt idx="16137">
                  <c:v>4.2142278927788333</c:v>
                </c:pt>
                <c:pt idx="16138">
                  <c:v>4.2139305697099836</c:v>
                </c:pt>
                <c:pt idx="16139">
                  <c:v>4.2164042096191956</c:v>
                </c:pt>
                <c:pt idx="16140">
                  <c:v>4.2249868076986647</c:v>
                </c:pt>
                <c:pt idx="16141">
                  <c:v>4.2301840833469093</c:v>
                </c:pt>
                <c:pt idx="16142">
                  <c:v>4.235536619428073</c:v>
                </c:pt>
                <c:pt idx="16143">
                  <c:v>4.4802560996263239</c:v>
                </c:pt>
                <c:pt idx="16144">
                  <c:v>4.3958093340267546</c:v>
                </c:pt>
                <c:pt idx="16145">
                  <c:v>4.394102099106183</c:v>
                </c:pt>
                <c:pt idx="16146">
                  <c:v>4.7393974116460038</c:v>
                </c:pt>
                <c:pt idx="16147">
                  <c:v>4.738896031703379</c:v>
                </c:pt>
                <c:pt idx="16148">
                  <c:v>4.4819604835074056</c:v>
                </c:pt>
                <c:pt idx="16149">
                  <c:v>4.4947188686254425</c:v>
                </c:pt>
                <c:pt idx="16150">
                  <c:v>4.5294080208145964</c:v>
                </c:pt>
                <c:pt idx="16151">
                  <c:v>4.5396222801336625</c:v>
                </c:pt>
                <c:pt idx="16152">
                  <c:v>4.5467920884093607</c:v>
                </c:pt>
                <c:pt idx="16153">
                  <c:v>4.6436236508942166</c:v>
                </c:pt>
                <c:pt idx="16154">
                  <c:v>4.6677405919174255</c:v>
                </c:pt>
                <c:pt idx="16155">
                  <c:v>4.6739743366239841</c:v>
                </c:pt>
                <c:pt idx="16156">
                  <c:v>4.6769549754537847</c:v>
                </c:pt>
                <c:pt idx="16157">
                  <c:v>4.6725680370110627</c:v>
                </c:pt>
                <c:pt idx="16158">
                  <c:v>4.6763439761237624</c:v>
                </c:pt>
                <c:pt idx="16159">
                  <c:v>4.678418575762775</c:v>
                </c:pt>
                <c:pt idx="16160">
                  <c:v>4.4998158225567844</c:v>
                </c:pt>
                <c:pt idx="16161">
                  <c:v>4.493617217978934</c:v>
                </c:pt>
                <c:pt idx="16162">
                  <c:v>4.4889217542134965</c:v>
                </c:pt>
                <c:pt idx="16163">
                  <c:v>4.486243956623774</c:v>
                </c:pt>
                <c:pt idx="16164">
                  <c:v>4.4886234014054409</c:v>
                </c:pt>
                <c:pt idx="16165">
                  <c:v>4.4872819277370564</c:v>
                </c:pt>
                <c:pt idx="16166">
                  <c:v>4.8327319174009276</c:v>
                </c:pt>
                <c:pt idx="16167">
                  <c:v>4.0788924464008325</c:v>
                </c:pt>
                <c:pt idx="16168">
                  <c:v>4.0859941374423983</c:v>
                </c:pt>
                <c:pt idx="16169">
                  <c:v>4.0925601553250566</c:v>
                </c:pt>
                <c:pt idx="16170">
                  <c:v>4.0994204804933609</c:v>
                </c:pt>
                <c:pt idx="16171">
                  <c:v>4.096924132223128</c:v>
                </c:pt>
                <c:pt idx="16172">
                  <c:v>4.0935076511124056</c:v>
                </c:pt>
                <c:pt idx="16173">
                  <c:v>4.0899131523723593</c:v>
                </c:pt>
                <c:pt idx="16174">
                  <c:v>4.5087807801892481</c:v>
                </c:pt>
                <c:pt idx="16175">
                  <c:v>4.5084425548150122</c:v>
                </c:pt>
                <c:pt idx="16176">
                  <c:v>4.5158525096207676</c:v>
                </c:pt>
                <c:pt idx="16177">
                  <c:v>4.0819385768028269</c:v>
                </c:pt>
                <c:pt idx="16178">
                  <c:v>4.0807969223507019</c:v>
                </c:pt>
                <c:pt idx="16179">
                  <c:v>4.0693122757821349</c:v>
                </c:pt>
                <c:pt idx="16180">
                  <c:v>4.0584618205134522</c:v>
                </c:pt>
                <c:pt idx="16181">
                  <c:v>4.0536029866417813</c:v>
                </c:pt>
                <c:pt idx="16182">
                  <c:v>4.0464208038836835</c:v>
                </c:pt>
                <c:pt idx="16183">
                  <c:v>4.0388192972671169</c:v>
                </c:pt>
                <c:pt idx="16184">
                  <c:v>3.883667955964309</c:v>
                </c:pt>
                <c:pt idx="16185">
                  <c:v>3.8666735801725802</c:v>
                </c:pt>
                <c:pt idx="16186">
                  <c:v>3.8726212385384278</c:v>
                </c:pt>
                <c:pt idx="16187">
                  <c:v>3.8720176324787698</c:v>
                </c:pt>
                <c:pt idx="16188">
                  <c:v>4.2320270351100113</c:v>
                </c:pt>
                <c:pt idx="16189">
                  <c:v>4.6259097465194161</c:v>
                </c:pt>
                <c:pt idx="16190">
                  <c:v>4.6294990768095303</c:v>
                </c:pt>
                <c:pt idx="16191">
                  <c:v>4.6378673688855816</c:v>
                </c:pt>
                <c:pt idx="16192">
                  <c:v>4.6480135506342135</c:v>
                </c:pt>
                <c:pt idx="16193">
                  <c:v>4.6571387243451792</c:v>
                </c:pt>
                <c:pt idx="16194">
                  <c:v>4.6606989262823957</c:v>
                </c:pt>
                <c:pt idx="16195">
                  <c:v>4.6526940600669242</c:v>
                </c:pt>
                <c:pt idx="16196">
                  <c:v>4.6415846794494069</c:v>
                </c:pt>
                <c:pt idx="16197">
                  <c:v>4.2512185323541658</c:v>
                </c:pt>
                <c:pt idx="16198">
                  <c:v>4.2229497639890923</c:v>
                </c:pt>
                <c:pt idx="16199">
                  <c:v>4.2242158071929108</c:v>
                </c:pt>
                <c:pt idx="16200">
                  <c:v>4.219650766830715</c:v>
                </c:pt>
                <c:pt idx="16201">
                  <c:v>4.4284087423998733</c:v>
                </c:pt>
                <c:pt idx="16202">
                  <c:v>4.434609199377185</c:v>
                </c:pt>
                <c:pt idx="16203">
                  <c:v>4.4359507815692591</c:v>
                </c:pt>
                <c:pt idx="16204">
                  <c:v>4.4370269457987037</c:v>
                </c:pt>
                <c:pt idx="16205">
                  <c:v>3.7266069079962456</c:v>
                </c:pt>
                <c:pt idx="16206">
                  <c:v>3.7239492757866026</c:v>
                </c:pt>
                <c:pt idx="16207">
                  <c:v>3.7213461814045496</c:v>
                </c:pt>
                <c:pt idx="16208">
                  <c:v>3.7155067442812131</c:v>
                </c:pt>
                <c:pt idx="16209">
                  <c:v>3.7116184713579656</c:v>
                </c:pt>
                <c:pt idx="16210">
                  <c:v>3.7159813293184221</c:v>
                </c:pt>
                <c:pt idx="16211">
                  <c:v>4.1733578764242063</c:v>
                </c:pt>
                <c:pt idx="16212">
                  <c:v>4.1834550815959402</c:v>
                </c:pt>
                <c:pt idx="16213">
                  <c:v>4.1849812681410992</c:v>
                </c:pt>
                <c:pt idx="16214">
                  <c:v>4.1960369510345306</c:v>
                </c:pt>
                <c:pt idx="16215">
                  <c:v>4.2090320032605257</c:v>
                </c:pt>
                <c:pt idx="16216">
                  <c:v>4.3196625283489594</c:v>
                </c:pt>
                <c:pt idx="16217">
                  <c:v>4.3139746880697878</c:v>
                </c:pt>
                <c:pt idx="16218">
                  <c:v>4.3191623510636159</c:v>
                </c:pt>
                <c:pt idx="16219">
                  <c:v>4.0119871300625451</c:v>
                </c:pt>
                <c:pt idx="16220">
                  <c:v>4.0700352557323942</c:v>
                </c:pt>
                <c:pt idx="16221">
                  <c:v>4.0590639850168024</c:v>
                </c:pt>
                <c:pt idx="16222">
                  <c:v>4.050351358080956</c:v>
                </c:pt>
                <c:pt idx="16223">
                  <c:v>4.0378717185050679</c:v>
                </c:pt>
                <c:pt idx="16224">
                  <c:v>4.0434187759931071</c:v>
                </c:pt>
                <c:pt idx="16225">
                  <c:v>4.0462333478729438</c:v>
                </c:pt>
                <c:pt idx="16226">
                  <c:v>4.0527016259635769</c:v>
                </c:pt>
                <c:pt idx="16227">
                  <c:v>4.0630458528834916</c:v>
                </c:pt>
                <c:pt idx="16228">
                  <c:v>4.072367022495107</c:v>
                </c:pt>
                <c:pt idx="16229">
                  <c:v>4.0779934240172615</c:v>
                </c:pt>
                <c:pt idx="16230">
                  <c:v>4.0785916687563137</c:v>
                </c:pt>
                <c:pt idx="16231">
                  <c:v>4.0793728793123574</c:v>
                </c:pt>
                <c:pt idx="16232">
                  <c:v>3.813159959688976</c:v>
                </c:pt>
                <c:pt idx="16233">
                  <c:v>3.8106047580254545</c:v>
                </c:pt>
                <c:pt idx="16234">
                  <c:v>3.8136514958948506</c:v>
                </c:pt>
                <c:pt idx="16235">
                  <c:v>3.8150249367995124</c:v>
                </c:pt>
                <c:pt idx="16236">
                  <c:v>3.7937753246147681</c:v>
                </c:pt>
                <c:pt idx="16237">
                  <c:v>3.7938091929004418</c:v>
                </c:pt>
                <c:pt idx="16238">
                  <c:v>3.7947352580048905</c:v>
                </c:pt>
                <c:pt idx="16239">
                  <c:v>3.8075863912695969</c:v>
                </c:pt>
                <c:pt idx="16240">
                  <c:v>4.1990452621034624</c:v>
                </c:pt>
                <c:pt idx="16241">
                  <c:v>4.1971995156143453</c:v>
                </c:pt>
                <c:pt idx="16242">
                  <c:v>3.7029607888446798</c:v>
                </c:pt>
                <c:pt idx="16243">
                  <c:v>3.7072481666480912</c:v>
                </c:pt>
                <c:pt idx="16244">
                  <c:v>3.7116618257531773</c:v>
                </c:pt>
                <c:pt idx="16245">
                  <c:v>3.7016439341272935</c:v>
                </c:pt>
                <c:pt idx="16246">
                  <c:v>3.6932384901644526</c:v>
                </c:pt>
                <c:pt idx="16247">
                  <c:v>3.5071415874012555</c:v>
                </c:pt>
                <c:pt idx="16248">
                  <c:v>3.5046691177619427</c:v>
                </c:pt>
                <c:pt idx="16249">
                  <c:v>3.4998426398297635</c:v>
                </c:pt>
                <c:pt idx="16250">
                  <c:v>3.4997471933349589</c:v>
                </c:pt>
                <c:pt idx="16251">
                  <c:v>2.634246191305329</c:v>
                </c:pt>
                <c:pt idx="16252">
                  <c:v>2.6420250163336934</c:v>
                </c:pt>
                <c:pt idx="16253">
                  <c:v>2.8587917841552315</c:v>
                </c:pt>
                <c:pt idx="16254">
                  <c:v>2.8591180136132586</c:v>
                </c:pt>
                <c:pt idx="16255">
                  <c:v>2.868166014899499</c:v>
                </c:pt>
                <c:pt idx="16256">
                  <c:v>3.0905741791269064</c:v>
                </c:pt>
                <c:pt idx="16257">
                  <c:v>3.0853552898304466</c:v>
                </c:pt>
                <c:pt idx="16258">
                  <c:v>3.0802949113762077</c:v>
                </c:pt>
                <c:pt idx="16259">
                  <c:v>3.0822589611490581</c:v>
                </c:pt>
                <c:pt idx="16260">
                  <c:v>3.0842746546443482</c:v>
                </c:pt>
                <c:pt idx="16261">
                  <c:v>3.0870354094431076</c:v>
                </c:pt>
                <c:pt idx="16262">
                  <c:v>3.0809304097159154</c:v>
                </c:pt>
                <c:pt idx="16263">
                  <c:v>3.0742506202187854</c:v>
                </c:pt>
                <c:pt idx="16264">
                  <c:v>3.0651266454618336</c:v>
                </c:pt>
                <c:pt idx="16265">
                  <c:v>3.6451213981137358</c:v>
                </c:pt>
                <c:pt idx="16266">
                  <c:v>3.6430107364030153</c:v>
                </c:pt>
                <c:pt idx="16267">
                  <c:v>3.87457858202279</c:v>
                </c:pt>
                <c:pt idx="16268">
                  <c:v>3.8587921081786738</c:v>
                </c:pt>
                <c:pt idx="16269">
                  <c:v>3.8531253171353983</c:v>
                </c:pt>
                <c:pt idx="16270">
                  <c:v>3.8452754921773393</c:v>
                </c:pt>
                <c:pt idx="16271">
                  <c:v>3.4517263438116599</c:v>
                </c:pt>
                <c:pt idx="16272">
                  <c:v>3.7119609009979984</c:v>
                </c:pt>
                <c:pt idx="16273">
                  <c:v>3.8337736216762757</c:v>
                </c:pt>
                <c:pt idx="16274">
                  <c:v>3.8258100703993221</c:v>
                </c:pt>
                <c:pt idx="16275">
                  <c:v>5.0166391634489553</c:v>
                </c:pt>
                <c:pt idx="16276">
                  <c:v>5.0163312679834302</c:v>
                </c:pt>
                <c:pt idx="16277">
                  <c:v>5.0162416844543953</c:v>
                </c:pt>
                <c:pt idx="16278">
                  <c:v>5.0121952991104131</c:v>
                </c:pt>
                <c:pt idx="16279">
                  <c:v>5.0119663998501398</c:v>
                </c:pt>
                <c:pt idx="16280">
                  <c:v>5.0111957158849503</c:v>
                </c:pt>
                <c:pt idx="16281">
                  <c:v>5.0284480745987263</c:v>
                </c:pt>
                <c:pt idx="16282">
                  <c:v>5.043280294645144</c:v>
                </c:pt>
                <c:pt idx="16283">
                  <c:v>5.0307367379868477</c:v>
                </c:pt>
                <c:pt idx="16284">
                  <c:v>5.006861698426488</c:v>
                </c:pt>
                <c:pt idx="16285">
                  <c:v>5.112088910140379</c:v>
                </c:pt>
                <c:pt idx="16286">
                  <c:v>5.0829385882852796</c:v>
                </c:pt>
                <c:pt idx="16287">
                  <c:v>5.0366348273612616</c:v>
                </c:pt>
                <c:pt idx="16288">
                  <c:v>5.0533323070915737</c:v>
                </c:pt>
                <c:pt idx="16289">
                  <c:v>5.227365659633656</c:v>
                </c:pt>
                <c:pt idx="16290">
                  <c:v>5.2265258575749858</c:v>
                </c:pt>
                <c:pt idx="16291">
                  <c:v>5.225634273462969</c:v>
                </c:pt>
                <c:pt idx="16292">
                  <c:v>5.2234275829444439</c:v>
                </c:pt>
                <c:pt idx="16293">
                  <c:v>5.2413554131518776</c:v>
                </c:pt>
                <c:pt idx="16294">
                  <c:v>5.2619886094115769</c:v>
                </c:pt>
                <c:pt idx="16295">
                  <c:v>5.2817692784539281</c:v>
                </c:pt>
                <c:pt idx="16296">
                  <c:v>5.032076466452418</c:v>
                </c:pt>
                <c:pt idx="16297">
                  <c:v>5.2076588730975919</c:v>
                </c:pt>
                <c:pt idx="16298">
                  <c:v>5.2782441610908126</c:v>
                </c:pt>
                <c:pt idx="16299">
                  <c:v>5.2779443411647167</c:v>
                </c:pt>
                <c:pt idx="16300">
                  <c:v>5.742670134337712</c:v>
                </c:pt>
                <c:pt idx="16301">
                  <c:v>5.9018863526673302</c:v>
                </c:pt>
                <c:pt idx="16302">
                  <c:v>6.0327115650670731</c:v>
                </c:pt>
                <c:pt idx="16303">
                  <c:v>6.0099525496996913</c:v>
                </c:pt>
                <c:pt idx="16304">
                  <c:v>6.0188105149065034</c:v>
                </c:pt>
                <c:pt idx="16305">
                  <c:v>6.0530006600719624</c:v>
                </c:pt>
                <c:pt idx="16306">
                  <c:v>5.2581066107670473</c:v>
                </c:pt>
                <c:pt idx="16307">
                  <c:v>5.2491536333492119</c:v>
                </c:pt>
                <c:pt idx="16308">
                  <c:v>5.2572312241041583</c:v>
                </c:pt>
                <c:pt idx="16309">
                  <c:v>5.2803661167368841</c:v>
                </c:pt>
                <c:pt idx="16310">
                  <c:v>5.2874369345566707</c:v>
                </c:pt>
                <c:pt idx="16311">
                  <c:v>5.2942190085689491</c:v>
                </c:pt>
                <c:pt idx="16312">
                  <c:v>5.2942110512469371</c:v>
                </c:pt>
                <c:pt idx="16313">
                  <c:v>5.2775538742918391</c:v>
                </c:pt>
                <c:pt idx="16314">
                  <c:v>5.2671875043181302</c:v>
                </c:pt>
                <c:pt idx="16315">
                  <c:v>5.2713379629912938</c:v>
                </c:pt>
                <c:pt idx="16316">
                  <c:v>5.1787068213369878</c:v>
                </c:pt>
                <c:pt idx="16317">
                  <c:v>5.1778470176690155</c:v>
                </c:pt>
                <c:pt idx="16318">
                  <c:v>5.178810755478648</c:v>
                </c:pt>
                <c:pt idx="16319">
                  <c:v>5.1607655330184246</c:v>
                </c:pt>
                <c:pt idx="16320">
                  <c:v>4.9752970702918091</c:v>
                </c:pt>
                <c:pt idx="16321">
                  <c:v>4.9718119451512495</c:v>
                </c:pt>
                <c:pt idx="16322">
                  <c:v>4.9648419351158681</c:v>
                </c:pt>
                <c:pt idx="16323">
                  <c:v>4.9579932366571846</c:v>
                </c:pt>
                <c:pt idx="16324">
                  <c:v>4.9509788885428474</c:v>
                </c:pt>
                <c:pt idx="16325">
                  <c:v>5.2705085831457987</c:v>
                </c:pt>
                <c:pt idx="16326">
                  <c:v>5.2626191160673086</c:v>
                </c:pt>
                <c:pt idx="16327">
                  <c:v>5.2739295793871834</c:v>
                </c:pt>
                <c:pt idx="16328">
                  <c:v>5.0892879170922072</c:v>
                </c:pt>
                <c:pt idx="16329">
                  <c:v>4.8646013549281388</c:v>
                </c:pt>
                <c:pt idx="16330">
                  <c:v>4.8650374775475616</c:v>
                </c:pt>
                <c:pt idx="16331">
                  <c:v>4.110657538058569</c:v>
                </c:pt>
                <c:pt idx="16332">
                  <c:v>3.9291689250478612</c:v>
                </c:pt>
                <c:pt idx="16333">
                  <c:v>3.3863306987733179</c:v>
                </c:pt>
                <c:pt idx="16334">
                  <c:v>3.3845274074050771</c:v>
                </c:pt>
                <c:pt idx="16335">
                  <c:v>3.3810091097201638</c:v>
                </c:pt>
                <c:pt idx="16336">
                  <c:v>3.7899974467561086</c:v>
                </c:pt>
                <c:pt idx="16337">
                  <c:v>3.780272998057451</c:v>
                </c:pt>
                <c:pt idx="16338">
                  <c:v>3.7978155296927798</c:v>
                </c:pt>
                <c:pt idx="16339">
                  <c:v>3.7979051549581837</c:v>
                </c:pt>
                <c:pt idx="16340">
                  <c:v>3.7834960811271725</c:v>
                </c:pt>
                <c:pt idx="16341">
                  <c:v>3.7819000082091931</c:v>
                </c:pt>
                <c:pt idx="16342">
                  <c:v>4.2828662683912491</c:v>
                </c:pt>
                <c:pt idx="16343">
                  <c:v>4.2852603366562434</c:v>
                </c:pt>
                <c:pt idx="16344">
                  <c:v>4.2994057700637391</c:v>
                </c:pt>
                <c:pt idx="16345">
                  <c:v>4.3104958354058658</c:v>
                </c:pt>
                <c:pt idx="16346">
                  <c:v>4.7262980161889345</c:v>
                </c:pt>
                <c:pt idx="16347">
                  <c:v>4.709290709338001</c:v>
                </c:pt>
                <c:pt idx="16348">
                  <c:v>4.7108091390829117</c:v>
                </c:pt>
                <c:pt idx="16349">
                  <c:v>4.7230007538870069</c:v>
                </c:pt>
                <c:pt idx="16350">
                  <c:v>4.7229215353510323</c:v>
                </c:pt>
                <c:pt idx="16351">
                  <c:v>4.7261761816498042</c:v>
                </c:pt>
                <c:pt idx="16352">
                  <c:v>4.7288782870833188</c:v>
                </c:pt>
                <c:pt idx="16353">
                  <c:v>4.7284912389147351</c:v>
                </c:pt>
                <c:pt idx="16354">
                  <c:v>4.7280559257319039</c:v>
                </c:pt>
                <c:pt idx="16355">
                  <c:v>4.7276791845428141</c:v>
                </c:pt>
                <c:pt idx="16356">
                  <c:v>4.3165639997025167</c:v>
                </c:pt>
                <c:pt idx="16357">
                  <c:v>4.3242549745277294</c:v>
                </c:pt>
                <c:pt idx="16358">
                  <c:v>4.3328019150808554</c:v>
                </c:pt>
                <c:pt idx="16359">
                  <c:v>4.3435849274198652</c:v>
                </c:pt>
                <c:pt idx="16360">
                  <c:v>4.3576496634477309</c:v>
                </c:pt>
                <c:pt idx="16361">
                  <c:v>4.3698532151741372</c:v>
                </c:pt>
                <c:pt idx="16362">
                  <c:v>4.3830945936282903</c:v>
                </c:pt>
                <c:pt idx="16363">
                  <c:v>4.1226395733237631</c:v>
                </c:pt>
                <c:pt idx="16364">
                  <c:v>4.1233179808100404</c:v>
                </c:pt>
                <c:pt idx="16365">
                  <c:v>4.1240800096526833</c:v>
                </c:pt>
                <c:pt idx="16366">
                  <c:v>4.1258173171244454</c:v>
                </c:pt>
                <c:pt idx="16367">
                  <c:v>3.7507376277827058</c:v>
                </c:pt>
                <c:pt idx="16368">
                  <c:v>3.7547481007243588</c:v>
                </c:pt>
                <c:pt idx="16369">
                  <c:v>3.7457760640667703</c:v>
                </c:pt>
                <c:pt idx="16370">
                  <c:v>3.7426468121868797</c:v>
                </c:pt>
                <c:pt idx="16371">
                  <c:v>3.7402562843768603</c:v>
                </c:pt>
                <c:pt idx="16372">
                  <c:v>3.7417310325315807</c:v>
                </c:pt>
                <c:pt idx="16373">
                  <c:v>2.9837191687051248</c:v>
                </c:pt>
                <c:pt idx="16374">
                  <c:v>2.9828656913736076</c:v>
                </c:pt>
                <c:pt idx="16375">
                  <c:v>2.9637811731740031</c:v>
                </c:pt>
                <c:pt idx="16376">
                  <c:v>2.9663837785847713</c:v>
                </c:pt>
                <c:pt idx="16377">
                  <c:v>1.3094731017045511</c:v>
                </c:pt>
                <c:pt idx="16378">
                  <c:v>1.2785353222705822</c:v>
                </c:pt>
                <c:pt idx="16379">
                  <c:v>1.2401814305134422</c:v>
                </c:pt>
                <c:pt idx="16380">
                  <c:v>1.1781162257228881</c:v>
                </c:pt>
                <c:pt idx="16381">
                  <c:v>1.1230169702086767</c:v>
                </c:pt>
                <c:pt idx="16382">
                  <c:v>1.1068527887405362</c:v>
                </c:pt>
                <c:pt idx="16383">
                  <c:v>1.1300455523182351</c:v>
                </c:pt>
                <c:pt idx="16384">
                  <c:v>1.1448820110211226</c:v>
                </c:pt>
                <c:pt idx="16385">
                  <c:v>3.58394755268223</c:v>
                </c:pt>
                <c:pt idx="16386">
                  <c:v>3.5849296610533914</c:v>
                </c:pt>
                <c:pt idx="16387">
                  <c:v>3.5822099569892565</c:v>
                </c:pt>
                <c:pt idx="16388">
                  <c:v>3.5788782031870734</c:v>
                </c:pt>
                <c:pt idx="16389">
                  <c:v>3.579024982971982</c:v>
                </c:pt>
                <c:pt idx="16390">
                  <c:v>3.5686820954056593</c:v>
                </c:pt>
                <c:pt idx="16391">
                  <c:v>4.0629820735988904</c:v>
                </c:pt>
                <c:pt idx="16392">
                  <c:v>4.0596516402075604</c:v>
                </c:pt>
                <c:pt idx="16393">
                  <c:v>4.056791085447057</c:v>
                </c:pt>
                <c:pt idx="16394">
                  <c:v>4.0581458325133992</c:v>
                </c:pt>
                <c:pt idx="16395">
                  <c:v>4.3958058995017897</c:v>
                </c:pt>
                <c:pt idx="16396">
                  <c:v>4.3982408523664702</c:v>
                </c:pt>
                <c:pt idx="16397">
                  <c:v>4.4006438041684035</c:v>
                </c:pt>
                <c:pt idx="16398">
                  <c:v>4.4006224463959001</c:v>
                </c:pt>
                <c:pt idx="16399">
                  <c:v>4.4062100318585706</c:v>
                </c:pt>
                <c:pt idx="16400">
                  <c:v>4.4090767832194402</c:v>
                </c:pt>
                <c:pt idx="16401">
                  <c:v>4.4144607338660791</c:v>
                </c:pt>
                <c:pt idx="16402">
                  <c:v>4.4195876304544655</c:v>
                </c:pt>
                <c:pt idx="16403">
                  <c:v>4.4223003402265331</c:v>
                </c:pt>
                <c:pt idx="16404">
                  <c:v>4.4253833755929373</c:v>
                </c:pt>
                <c:pt idx="16405">
                  <c:v>4.4284140130141161</c:v>
                </c:pt>
                <c:pt idx="16406">
                  <c:v>4.4533767260183552</c:v>
                </c:pt>
                <c:pt idx="16407">
                  <c:v>4.5644179483977387</c:v>
                </c:pt>
                <c:pt idx="16408">
                  <c:v>4.568275243173229</c:v>
                </c:pt>
                <c:pt idx="16409">
                  <c:v>4.572141240573993</c:v>
                </c:pt>
                <c:pt idx="16410">
                  <c:v>4.580394445252236</c:v>
                </c:pt>
                <c:pt idx="16411">
                  <c:v>5.1585689709334632</c:v>
                </c:pt>
                <c:pt idx="16412">
                  <c:v>5.3586419963963792</c:v>
                </c:pt>
                <c:pt idx="16413">
                  <c:v>5.3584352002906988</c:v>
                </c:pt>
                <c:pt idx="16414">
                  <c:v>5.3472210443468962</c:v>
                </c:pt>
                <c:pt idx="16415">
                  <c:v>5.336013962000127</c:v>
                </c:pt>
                <c:pt idx="16416">
                  <c:v>4.6383266740050217</c:v>
                </c:pt>
                <c:pt idx="16417">
                  <c:v>4.8007597016726464</c:v>
                </c:pt>
                <c:pt idx="16418">
                  <c:v>4.8171413063020925</c:v>
                </c:pt>
                <c:pt idx="16419">
                  <c:v>4.8327766361065105</c:v>
                </c:pt>
                <c:pt idx="16420">
                  <c:v>4.8311293099807902</c:v>
                </c:pt>
                <c:pt idx="16421">
                  <c:v>4.8326895936220051</c:v>
                </c:pt>
                <c:pt idx="16422">
                  <c:v>4.5286657561238153</c:v>
                </c:pt>
                <c:pt idx="16423">
                  <c:v>4.5255147644888405</c:v>
                </c:pt>
                <c:pt idx="16424">
                  <c:v>4.521818727173609</c:v>
                </c:pt>
                <c:pt idx="16425">
                  <c:v>4.5042147006034643</c:v>
                </c:pt>
                <c:pt idx="16426">
                  <c:v>4.1993476639667149</c:v>
                </c:pt>
                <c:pt idx="16427">
                  <c:v>4.1996139976949252</c:v>
                </c:pt>
                <c:pt idx="16428">
                  <c:v>4.1996854297335169</c:v>
                </c:pt>
                <c:pt idx="16429">
                  <c:v>4.3141495050877934</c:v>
                </c:pt>
                <c:pt idx="16430">
                  <c:v>4.310735813161549</c:v>
                </c:pt>
                <c:pt idx="16431">
                  <c:v>4.3167745648750664</c:v>
                </c:pt>
                <c:pt idx="16432">
                  <c:v>4.4214710792789766</c:v>
                </c:pt>
                <c:pt idx="16433">
                  <c:v>4.4214372241624975</c:v>
                </c:pt>
                <c:pt idx="16434">
                  <c:v>4.4194715394648014</c:v>
                </c:pt>
                <c:pt idx="16435">
                  <c:v>4.4142902044848711</c:v>
                </c:pt>
                <c:pt idx="16436">
                  <c:v>4.708191448878507</c:v>
                </c:pt>
                <c:pt idx="16437">
                  <c:v>4.6974523127799461</c:v>
                </c:pt>
                <c:pt idx="16438">
                  <c:v>4.616557082496155</c:v>
                </c:pt>
                <c:pt idx="16439">
                  <c:v>4.5982384480947456</c:v>
                </c:pt>
                <c:pt idx="16440">
                  <c:v>4.5792925171676764</c:v>
                </c:pt>
                <c:pt idx="16441">
                  <c:v>4.5791498499979983</c:v>
                </c:pt>
                <c:pt idx="16442">
                  <c:v>3.9077823943428558</c:v>
                </c:pt>
                <c:pt idx="16443">
                  <c:v>3.5299206339240041</c:v>
                </c:pt>
                <c:pt idx="16444">
                  <c:v>3.5325658278544423</c:v>
                </c:pt>
                <c:pt idx="16445">
                  <c:v>3.5357667620649007</c:v>
                </c:pt>
                <c:pt idx="16446">
                  <c:v>3.5371274767423992</c:v>
                </c:pt>
                <c:pt idx="16447">
                  <c:v>3.531203168183449</c:v>
                </c:pt>
                <c:pt idx="16448">
                  <c:v>3.2224847981083853</c:v>
                </c:pt>
                <c:pt idx="16449">
                  <c:v>3.5532689957472967</c:v>
                </c:pt>
                <c:pt idx="16450">
                  <c:v>3.5395294361345804</c:v>
                </c:pt>
                <c:pt idx="16451">
                  <c:v>3.5275505315095947</c:v>
                </c:pt>
                <c:pt idx="16452">
                  <c:v>3.5219304245987284</c:v>
                </c:pt>
                <c:pt idx="16453">
                  <c:v>3.8769533313581728</c:v>
                </c:pt>
                <c:pt idx="16454">
                  <c:v>3.8724065351057457</c:v>
                </c:pt>
                <c:pt idx="16455">
                  <c:v>3.8744626194576526</c:v>
                </c:pt>
                <c:pt idx="16456">
                  <c:v>3.8947761685421916</c:v>
                </c:pt>
                <c:pt idx="16457">
                  <c:v>3.8944228223163395</c:v>
                </c:pt>
                <c:pt idx="16458">
                  <c:v>3.8990284559167079</c:v>
                </c:pt>
                <c:pt idx="16459">
                  <c:v>3.9045045450779678</c:v>
                </c:pt>
                <c:pt idx="16460">
                  <c:v>3.7889378870863291</c:v>
                </c:pt>
                <c:pt idx="16461">
                  <c:v>3.795970833187452</c:v>
                </c:pt>
                <c:pt idx="16462">
                  <c:v>3.7888430827747852</c:v>
                </c:pt>
                <c:pt idx="16463">
                  <c:v>3.63796466209967</c:v>
                </c:pt>
                <c:pt idx="16464">
                  <c:v>3.6417111569074527</c:v>
                </c:pt>
                <c:pt idx="16465">
                  <c:v>3.6456435714397157</c:v>
                </c:pt>
                <c:pt idx="16466">
                  <c:v>3.8003073178798905</c:v>
                </c:pt>
                <c:pt idx="16467">
                  <c:v>3.3070138666824151</c:v>
                </c:pt>
                <c:pt idx="16468">
                  <c:v>3.3113824774664047</c:v>
                </c:pt>
                <c:pt idx="16469">
                  <c:v>3.315931810695937</c:v>
                </c:pt>
                <c:pt idx="16470">
                  <c:v>3.3220232883160898</c:v>
                </c:pt>
                <c:pt idx="16471">
                  <c:v>3.3268055787058315</c:v>
                </c:pt>
                <c:pt idx="16472">
                  <c:v>3.3228844057100244</c:v>
                </c:pt>
                <c:pt idx="16473">
                  <c:v>3.3294866686550431</c:v>
                </c:pt>
                <c:pt idx="16474">
                  <c:v>3.333441860173346</c:v>
                </c:pt>
                <c:pt idx="16475">
                  <c:v>3.3347206231667861</c:v>
                </c:pt>
                <c:pt idx="16476">
                  <c:v>3.3338967512013</c:v>
                </c:pt>
                <c:pt idx="16477">
                  <c:v>3.3342204921966805</c:v>
                </c:pt>
                <c:pt idx="16478">
                  <c:v>3.334894716634035</c:v>
                </c:pt>
                <c:pt idx="16479">
                  <c:v>3.3391115201132164</c:v>
                </c:pt>
                <c:pt idx="16480">
                  <c:v>2.9320206574251571</c:v>
                </c:pt>
                <c:pt idx="16481">
                  <c:v>2.9330139603163543</c:v>
                </c:pt>
                <c:pt idx="16482">
                  <c:v>2.9331347692830367</c:v>
                </c:pt>
                <c:pt idx="16483">
                  <c:v>2.9305532437646775</c:v>
                </c:pt>
                <c:pt idx="16484">
                  <c:v>2.0968912945694482</c:v>
                </c:pt>
                <c:pt idx="16485">
                  <c:v>2.0860378798434627</c:v>
                </c:pt>
                <c:pt idx="16486">
                  <c:v>2.0935584228080617</c:v>
                </c:pt>
                <c:pt idx="16487">
                  <c:v>2.0931716786264674</c:v>
                </c:pt>
                <c:pt idx="16488">
                  <c:v>2.093566956169572</c:v>
                </c:pt>
                <c:pt idx="16489">
                  <c:v>2.0915982951175698</c:v>
                </c:pt>
                <c:pt idx="16490">
                  <c:v>2.089121548298233</c:v>
                </c:pt>
                <c:pt idx="16491">
                  <c:v>2.0933758506343274</c:v>
                </c:pt>
                <c:pt idx="16492">
                  <c:v>2.0828210756852865</c:v>
                </c:pt>
                <c:pt idx="16493">
                  <c:v>2.087530820197804</c:v>
                </c:pt>
                <c:pt idx="16494">
                  <c:v>2.0941403185841398</c:v>
                </c:pt>
                <c:pt idx="16495">
                  <c:v>2.0923021630029464</c:v>
                </c:pt>
                <c:pt idx="16496">
                  <c:v>2.5138784916868335</c:v>
                </c:pt>
                <c:pt idx="16497">
                  <c:v>2.081274318387111</c:v>
                </c:pt>
                <c:pt idx="16498">
                  <c:v>2.0848488572990664</c:v>
                </c:pt>
                <c:pt idx="16499">
                  <c:v>2.0847840044422714</c:v>
                </c:pt>
                <c:pt idx="16500">
                  <c:v>2.0902630677970491</c:v>
                </c:pt>
                <c:pt idx="16501">
                  <c:v>2.0910100381457215</c:v>
                </c:pt>
                <c:pt idx="16502">
                  <c:v>2.0910951430754414</c:v>
                </c:pt>
                <c:pt idx="16503">
                  <c:v>2.090965841702535</c:v>
                </c:pt>
                <c:pt idx="16504">
                  <c:v>2.0879524130566729</c:v>
                </c:pt>
                <c:pt idx="16505">
                  <c:v>2.0913532927521228</c:v>
                </c:pt>
                <c:pt idx="16506">
                  <c:v>2.0915809790245365</c:v>
                </c:pt>
                <c:pt idx="16507">
                  <c:v>2.0918081704335671</c:v>
                </c:pt>
                <c:pt idx="16508">
                  <c:v>2.0922540827957303</c:v>
                </c:pt>
                <c:pt idx="16509">
                  <c:v>2.0788100792288429</c:v>
                </c:pt>
                <c:pt idx="16510">
                  <c:v>2.0763818074120106</c:v>
                </c:pt>
                <c:pt idx="16511">
                  <c:v>2.0765152074314175</c:v>
                </c:pt>
                <c:pt idx="16512">
                  <c:v>2.5399322119011747</c:v>
                </c:pt>
                <c:pt idx="16513">
                  <c:v>2.5458915181364086</c:v>
                </c:pt>
                <c:pt idx="16514">
                  <c:v>2.5522609232640292</c:v>
                </c:pt>
                <c:pt idx="16515">
                  <c:v>2.5564681205676121</c:v>
                </c:pt>
                <c:pt idx="16516">
                  <c:v>2.555350193505582</c:v>
                </c:pt>
                <c:pt idx="16517">
                  <c:v>2.5513223672270344</c:v>
                </c:pt>
                <c:pt idx="16518">
                  <c:v>2.5578274165283448</c:v>
                </c:pt>
                <c:pt idx="16519">
                  <c:v>2.5672446904642068</c:v>
                </c:pt>
                <c:pt idx="16520">
                  <c:v>2.5669272615145378</c:v>
                </c:pt>
                <c:pt idx="16521">
                  <c:v>2.566952715178493</c:v>
                </c:pt>
                <c:pt idx="16522">
                  <c:v>2.5669278804104199</c:v>
                </c:pt>
                <c:pt idx="16523">
                  <c:v>3.0600085213430281</c:v>
                </c:pt>
                <c:pt idx="16524">
                  <c:v>3.052740629038031</c:v>
                </c:pt>
                <c:pt idx="16525">
                  <c:v>3.0472351329494769</c:v>
                </c:pt>
                <c:pt idx="16526">
                  <c:v>3.043416128047514</c:v>
                </c:pt>
                <c:pt idx="16527">
                  <c:v>3.459844319409676</c:v>
                </c:pt>
                <c:pt idx="16528">
                  <c:v>3.4348911413140706</c:v>
                </c:pt>
                <c:pt idx="16529">
                  <c:v>3.4311616033724381</c:v>
                </c:pt>
                <c:pt idx="16530">
                  <c:v>3.4290384086960799</c:v>
                </c:pt>
                <c:pt idx="16531">
                  <c:v>3.4210678412840894</c:v>
                </c:pt>
                <c:pt idx="16532">
                  <c:v>3.7137922305846258</c:v>
                </c:pt>
                <c:pt idx="16533">
                  <c:v>3.7124657676112212</c:v>
                </c:pt>
                <c:pt idx="16534">
                  <c:v>3.7171708262818575</c:v>
                </c:pt>
                <c:pt idx="16535">
                  <c:v>3.7190076044186946</c:v>
                </c:pt>
                <c:pt idx="16536">
                  <c:v>3.7089848717774974</c:v>
                </c:pt>
                <c:pt idx="16537">
                  <c:v>3.9653972015392096</c:v>
                </c:pt>
                <c:pt idx="16538">
                  <c:v>4.1709466749240569</c:v>
                </c:pt>
                <c:pt idx="16539">
                  <c:v>4.1734618941600266</c:v>
                </c:pt>
                <c:pt idx="16540">
                  <c:v>4.1548398696378399</c:v>
                </c:pt>
                <c:pt idx="16541">
                  <c:v>4.4176778945787518</c:v>
                </c:pt>
                <c:pt idx="16542">
                  <c:v>4.3952239985108204</c:v>
                </c:pt>
                <c:pt idx="16543">
                  <c:v>4.3008000723183217</c:v>
                </c:pt>
                <c:pt idx="16544">
                  <c:v>4.2793109377554819</c:v>
                </c:pt>
                <c:pt idx="16545">
                  <c:v>4.2569192365709974</c:v>
                </c:pt>
                <c:pt idx="16546">
                  <c:v>4.2339229110295751</c:v>
                </c:pt>
                <c:pt idx="16547">
                  <c:v>4.2346060891984543</c:v>
                </c:pt>
                <c:pt idx="16548">
                  <c:v>4.5790290709326378</c:v>
                </c:pt>
                <c:pt idx="16549">
                  <c:v>4.598790068194031</c:v>
                </c:pt>
                <c:pt idx="16550">
                  <c:v>4.6198869164842638</c:v>
                </c:pt>
                <c:pt idx="16551">
                  <c:v>4.6176897130563734</c:v>
                </c:pt>
                <c:pt idx="16552">
                  <c:v>4.6346805262224828</c:v>
                </c:pt>
                <c:pt idx="16553">
                  <c:v>4.6152323774418615</c:v>
                </c:pt>
                <c:pt idx="16554">
                  <c:v>4.4751850864881284</c:v>
                </c:pt>
                <c:pt idx="16555">
                  <c:v>4.4755172772790335</c:v>
                </c:pt>
                <c:pt idx="16556">
                  <c:v>4.4657798848229175</c:v>
                </c:pt>
                <c:pt idx="16557">
                  <c:v>4.4636596523881718</c:v>
                </c:pt>
                <c:pt idx="16558">
                  <c:v>4.1362543480393317</c:v>
                </c:pt>
                <c:pt idx="16559">
                  <c:v>4.4583762696301736</c:v>
                </c:pt>
                <c:pt idx="16560">
                  <c:v>4.4691535851554089</c:v>
                </c:pt>
                <c:pt idx="16561">
                  <c:v>4.4758106533980548</c:v>
                </c:pt>
                <c:pt idx="16562">
                  <c:v>4.4831819723964808</c:v>
                </c:pt>
                <c:pt idx="16563">
                  <c:v>4.4204211115597261</c:v>
                </c:pt>
                <c:pt idx="16564">
                  <c:v>4.6639626379109735</c:v>
                </c:pt>
                <c:pt idx="16565">
                  <c:v>4.6814186151731558</c:v>
                </c:pt>
                <c:pt idx="16566">
                  <c:v>4.699277693554464</c:v>
                </c:pt>
                <c:pt idx="16567">
                  <c:v>4.714408881736281</c:v>
                </c:pt>
                <c:pt idx="16568">
                  <c:v>4.5808163716629924</c:v>
                </c:pt>
                <c:pt idx="16569">
                  <c:v>4.4312224834877618</c:v>
                </c:pt>
                <c:pt idx="16570">
                  <c:v>4.4257506367322073</c:v>
                </c:pt>
                <c:pt idx="16571">
                  <c:v>4.4359205689245353</c:v>
                </c:pt>
                <c:pt idx="16572">
                  <c:v>4.1332441788770353</c:v>
                </c:pt>
                <c:pt idx="16573">
                  <c:v>4.147989535296686</c:v>
                </c:pt>
                <c:pt idx="16574">
                  <c:v>4.1621613267313293</c:v>
                </c:pt>
                <c:pt idx="16575">
                  <c:v>4.1669756376244198</c:v>
                </c:pt>
                <c:pt idx="16576">
                  <c:v>4.1719700802643249</c:v>
                </c:pt>
                <c:pt idx="16577">
                  <c:v>4.1719087183508448</c:v>
                </c:pt>
                <c:pt idx="16578">
                  <c:v>4.9329786692308524</c:v>
                </c:pt>
                <c:pt idx="16579">
                  <c:v>4.5470993025562212</c:v>
                </c:pt>
                <c:pt idx="16580">
                  <c:v>4.5376007836517251</c:v>
                </c:pt>
                <c:pt idx="16581">
                  <c:v>4.5280858232485937</c:v>
                </c:pt>
                <c:pt idx="16582">
                  <c:v>4.526420840556475</c:v>
                </c:pt>
                <c:pt idx="16583">
                  <c:v>4.5116083073096309</c:v>
                </c:pt>
                <c:pt idx="16584">
                  <c:v>4.5080084900597193</c:v>
                </c:pt>
                <c:pt idx="16585">
                  <c:v>4.5024337256268021</c:v>
                </c:pt>
                <c:pt idx="16586">
                  <c:v>4.5007857394141748</c:v>
                </c:pt>
                <c:pt idx="16587">
                  <c:v>4.5032117141588861</c:v>
                </c:pt>
                <c:pt idx="16588">
                  <c:v>4.5034572129009449</c:v>
                </c:pt>
                <c:pt idx="16589">
                  <c:v>4.5031917819654748</c:v>
                </c:pt>
                <c:pt idx="16590">
                  <c:v>4.1246635588626681</c:v>
                </c:pt>
                <c:pt idx="16591">
                  <c:v>4.1135797891466517</c:v>
                </c:pt>
                <c:pt idx="16592">
                  <c:v>4.4814342850453919</c:v>
                </c:pt>
                <c:pt idx="16593">
                  <c:v>4.4783735519421759</c:v>
                </c:pt>
                <c:pt idx="16594">
                  <c:v>4.3566164470787641</c:v>
                </c:pt>
                <c:pt idx="16595">
                  <c:v>3.9951004669987662</c:v>
                </c:pt>
                <c:pt idx="16596">
                  <c:v>3.9783017054842311</c:v>
                </c:pt>
                <c:pt idx="16597">
                  <c:v>3.9688289949762625</c:v>
                </c:pt>
                <c:pt idx="16598">
                  <c:v>3.962443523648381</c:v>
                </c:pt>
                <c:pt idx="16599">
                  <c:v>3.9542207911511511</c:v>
                </c:pt>
                <c:pt idx="16600">
                  <c:v>3.9457515779638914</c:v>
                </c:pt>
                <c:pt idx="16601">
                  <c:v>3.9490411373078165</c:v>
                </c:pt>
                <c:pt idx="16602">
                  <c:v>3.9433087333003769</c:v>
                </c:pt>
                <c:pt idx="16603">
                  <c:v>3.9444785996556715</c:v>
                </c:pt>
                <c:pt idx="16604">
                  <c:v>3.9370218948574971</c:v>
                </c:pt>
                <c:pt idx="16605">
                  <c:v>3.929365877625199</c:v>
                </c:pt>
                <c:pt idx="16606">
                  <c:v>3.9240454965513614</c:v>
                </c:pt>
                <c:pt idx="16607">
                  <c:v>3.9185711611542242</c:v>
                </c:pt>
                <c:pt idx="16608">
                  <c:v>3.9195951592444684</c:v>
                </c:pt>
                <c:pt idx="16609">
                  <c:v>2.6883638949930369</c:v>
                </c:pt>
                <c:pt idx="16610">
                  <c:v>2.7048848032871327</c:v>
                </c:pt>
                <c:pt idx="16611">
                  <c:v>2.705465762833744</c:v>
                </c:pt>
                <c:pt idx="16612">
                  <c:v>2.7058832873415577</c:v>
                </c:pt>
                <c:pt idx="16613">
                  <c:v>2.7168715221280082</c:v>
                </c:pt>
                <c:pt idx="16614">
                  <c:v>2.7200102928310237</c:v>
                </c:pt>
                <c:pt idx="16615">
                  <c:v>2.7226928642893569</c:v>
                </c:pt>
                <c:pt idx="16616">
                  <c:v>2.7228904466041257</c:v>
                </c:pt>
                <c:pt idx="16617">
                  <c:v>2.7248446662853789</c:v>
                </c:pt>
                <c:pt idx="16618">
                  <c:v>3.4421230862816357</c:v>
                </c:pt>
                <c:pt idx="16619">
                  <c:v>3.4429961021039626</c:v>
                </c:pt>
                <c:pt idx="16620">
                  <c:v>3.4463326012907123</c:v>
                </c:pt>
                <c:pt idx="16621">
                  <c:v>3.4466388878588279</c:v>
                </c:pt>
                <c:pt idx="16622">
                  <c:v>3.9916414014718984</c:v>
                </c:pt>
                <c:pt idx="16623">
                  <c:v>4.0242859243856808</c:v>
                </c:pt>
                <c:pt idx="16624">
                  <c:v>4.0143479254061267</c:v>
                </c:pt>
                <c:pt idx="16625">
                  <c:v>4.0081875333293304</c:v>
                </c:pt>
                <c:pt idx="16626">
                  <c:v>4.0055313186905899</c:v>
                </c:pt>
                <c:pt idx="16627">
                  <c:v>4.0015012898874902</c:v>
                </c:pt>
                <c:pt idx="16628">
                  <c:v>3.999435206528096</c:v>
                </c:pt>
                <c:pt idx="16629">
                  <c:v>3.9954778252629874</c:v>
                </c:pt>
                <c:pt idx="16630">
                  <c:v>3.9985900536997412</c:v>
                </c:pt>
                <c:pt idx="16631">
                  <c:v>3.9930831024448494</c:v>
                </c:pt>
                <c:pt idx="16632">
                  <c:v>3.9918822795813216</c:v>
                </c:pt>
                <c:pt idx="16633">
                  <c:v>4.0029955790690011</c:v>
                </c:pt>
                <c:pt idx="16634">
                  <c:v>4.0033538021647956</c:v>
                </c:pt>
                <c:pt idx="16635">
                  <c:v>4.0053963147839609</c:v>
                </c:pt>
                <c:pt idx="16636">
                  <c:v>4.0075342234129341</c:v>
                </c:pt>
                <c:pt idx="16637">
                  <c:v>4.0145026245179123</c:v>
                </c:pt>
                <c:pt idx="16638">
                  <c:v>4.020821651576858</c:v>
                </c:pt>
                <c:pt idx="16639">
                  <c:v>4.0275946486515073</c:v>
                </c:pt>
                <c:pt idx="16640">
                  <c:v>4.0333580015957127</c:v>
                </c:pt>
                <c:pt idx="16641">
                  <c:v>4.0244324519365504</c:v>
                </c:pt>
                <c:pt idx="16642">
                  <c:v>4.030317069157638</c:v>
                </c:pt>
                <c:pt idx="16643">
                  <c:v>4.0364259095920598</c:v>
                </c:pt>
                <c:pt idx="16644">
                  <c:v>4.0325123830621408</c:v>
                </c:pt>
                <c:pt idx="16645">
                  <c:v>4.0304181151328695</c:v>
                </c:pt>
                <c:pt idx="16646">
                  <c:v>4.518385696858866</c:v>
                </c:pt>
                <c:pt idx="16647">
                  <c:v>4.5179710131312181</c:v>
                </c:pt>
                <c:pt idx="16648">
                  <c:v>4.5182655011380755</c:v>
                </c:pt>
                <c:pt idx="16649">
                  <c:v>4.1221769641995394</c:v>
                </c:pt>
                <c:pt idx="16650">
                  <c:v>4.1276985773323975</c:v>
                </c:pt>
                <c:pt idx="16651">
                  <c:v>4.1242578972681834</c:v>
                </c:pt>
                <c:pt idx="16652">
                  <c:v>4.1328242292682127</c:v>
                </c:pt>
                <c:pt idx="16653">
                  <c:v>3.6191050611721898</c:v>
                </c:pt>
                <c:pt idx="16654">
                  <c:v>2.9513768564500009</c:v>
                </c:pt>
                <c:pt idx="16655">
                  <c:v>2.9441812771387128</c:v>
                </c:pt>
                <c:pt idx="16656">
                  <c:v>2.9444018185648333</c:v>
                </c:pt>
                <c:pt idx="16657">
                  <c:v>2.9444395416567875</c:v>
                </c:pt>
                <c:pt idx="16658">
                  <c:v>2.9445107402238708</c:v>
                </c:pt>
                <c:pt idx="16659">
                  <c:v>2.9455751935714991</c:v>
                </c:pt>
                <c:pt idx="16660">
                  <c:v>2.9443589396980352</c:v>
                </c:pt>
                <c:pt idx="16661">
                  <c:v>3.5718195887591002</c:v>
                </c:pt>
                <c:pt idx="16662">
                  <c:v>3.5741213534322651</c:v>
                </c:pt>
                <c:pt idx="16663">
                  <c:v>3.5717889197687112</c:v>
                </c:pt>
                <c:pt idx="16664">
                  <c:v>3.5710377945424829</c:v>
                </c:pt>
                <c:pt idx="16665">
                  <c:v>3.5892247085930089</c:v>
                </c:pt>
                <c:pt idx="16666">
                  <c:v>3.5950238278478914</c:v>
                </c:pt>
                <c:pt idx="16667">
                  <c:v>4.617305730060945</c:v>
                </c:pt>
                <c:pt idx="16668">
                  <c:v>4.6172390982644638</c:v>
                </c:pt>
                <c:pt idx="16669">
                  <c:v>4.6171325704550341</c:v>
                </c:pt>
                <c:pt idx="16670">
                  <c:v>4.6276572387221879</c:v>
                </c:pt>
                <c:pt idx="16671">
                  <c:v>4.6276893379217752</c:v>
                </c:pt>
                <c:pt idx="16672">
                  <c:v>4.6276017838186583</c:v>
                </c:pt>
                <c:pt idx="16673">
                  <c:v>4.6275655060825365</c:v>
                </c:pt>
                <c:pt idx="16674">
                  <c:v>4.6232372429827322</c:v>
                </c:pt>
                <c:pt idx="16675">
                  <c:v>4.6214820117653215</c:v>
                </c:pt>
                <c:pt idx="16676">
                  <c:v>4.6231350678349958</c:v>
                </c:pt>
                <c:pt idx="16677">
                  <c:v>4.1189445575263113</c:v>
                </c:pt>
                <c:pt idx="16678">
                  <c:v>4.1191795656556822</c:v>
                </c:pt>
                <c:pt idx="16679">
                  <c:v>4.119494872437051</c:v>
                </c:pt>
                <c:pt idx="16680">
                  <c:v>4.1099814961129759</c:v>
                </c:pt>
                <c:pt idx="16681">
                  <c:v>4.102734904578794</c:v>
                </c:pt>
                <c:pt idx="16682">
                  <c:v>4.1056535855375973</c:v>
                </c:pt>
                <c:pt idx="16683">
                  <c:v>4.102666478848418</c:v>
                </c:pt>
                <c:pt idx="16684">
                  <c:v>4.0979296575354187</c:v>
                </c:pt>
                <c:pt idx="16685">
                  <c:v>4.3384859875656412</c:v>
                </c:pt>
                <c:pt idx="16686">
                  <c:v>4.3363879773452627</c:v>
                </c:pt>
                <c:pt idx="16687">
                  <c:v>4.3380594866366717</c:v>
                </c:pt>
                <c:pt idx="16688">
                  <c:v>4.339825107456365</c:v>
                </c:pt>
                <c:pt idx="16689">
                  <c:v>4.344513388447794</c:v>
                </c:pt>
                <c:pt idx="16690">
                  <c:v>4.3427344048156549</c:v>
                </c:pt>
                <c:pt idx="16691">
                  <c:v>4.3285263919739094</c:v>
                </c:pt>
                <c:pt idx="16692">
                  <c:v>3.9044996934576508</c:v>
                </c:pt>
                <c:pt idx="16693">
                  <c:v>3.9037626824407745</c:v>
                </c:pt>
                <c:pt idx="16694">
                  <c:v>3.9002353975684874</c:v>
                </c:pt>
                <c:pt idx="16695">
                  <c:v>3.9029572213078709</c:v>
                </c:pt>
                <c:pt idx="16696">
                  <c:v>4.3479558980770445</c:v>
                </c:pt>
                <c:pt idx="16697">
                  <c:v>4.3355658414116487</c:v>
                </c:pt>
                <c:pt idx="16698">
                  <c:v>3.1921535996447443</c:v>
                </c:pt>
                <c:pt idx="16699">
                  <c:v>3.1879194036143952</c:v>
                </c:pt>
                <c:pt idx="16700">
                  <c:v>3.1841200690417506</c:v>
                </c:pt>
                <c:pt idx="16701">
                  <c:v>3.1669326328597802</c:v>
                </c:pt>
                <c:pt idx="16702">
                  <c:v>3.1632899681898086</c:v>
                </c:pt>
                <c:pt idx="16703">
                  <c:v>3.1601057864043018</c:v>
                </c:pt>
                <c:pt idx="16704">
                  <c:v>3.156496469613661</c:v>
                </c:pt>
                <c:pt idx="16705">
                  <c:v>3.1675359796429103</c:v>
                </c:pt>
                <c:pt idx="16706">
                  <c:v>3.1774223556687322</c:v>
                </c:pt>
                <c:pt idx="16707">
                  <c:v>3.1746463340136493</c:v>
                </c:pt>
                <c:pt idx="16708">
                  <c:v>3.1726989369952836</c:v>
                </c:pt>
                <c:pt idx="16709">
                  <c:v>3.1703791078396226</c:v>
                </c:pt>
                <c:pt idx="16710">
                  <c:v>3.1668530008261917</c:v>
                </c:pt>
                <c:pt idx="16711">
                  <c:v>3.1717273255046741</c:v>
                </c:pt>
                <c:pt idx="16712">
                  <c:v>3.1756873508149441</c:v>
                </c:pt>
                <c:pt idx="16713">
                  <c:v>3.1748358538685317</c:v>
                </c:pt>
                <c:pt idx="16714">
                  <c:v>3.1728447292514903</c:v>
                </c:pt>
                <c:pt idx="16715">
                  <c:v>3.1728369684783559</c:v>
                </c:pt>
                <c:pt idx="16716">
                  <c:v>2.7393630585170881</c:v>
                </c:pt>
                <c:pt idx="16717">
                  <c:v>2.738945903332799</c:v>
                </c:pt>
                <c:pt idx="16718">
                  <c:v>2.7520338500214421</c:v>
                </c:pt>
                <c:pt idx="16719">
                  <c:v>2.764430039791844</c:v>
                </c:pt>
                <c:pt idx="16720">
                  <c:v>2.7716978532101555</c:v>
                </c:pt>
                <c:pt idx="16721">
                  <c:v>2.7754499382796372</c:v>
                </c:pt>
                <c:pt idx="16722">
                  <c:v>2.7929468958805357</c:v>
                </c:pt>
                <c:pt idx="16723">
                  <c:v>2.7964121027805549</c:v>
                </c:pt>
                <c:pt idx="16724">
                  <c:v>2.801510763926859</c:v>
                </c:pt>
                <c:pt idx="16725">
                  <c:v>2.8050185262556191</c:v>
                </c:pt>
                <c:pt idx="16726">
                  <c:v>2.8014369496784175</c:v>
                </c:pt>
                <c:pt idx="16727">
                  <c:v>2.6011783785740428</c:v>
                </c:pt>
                <c:pt idx="16728">
                  <c:v>2.6042480765652827</c:v>
                </c:pt>
                <c:pt idx="16729">
                  <c:v>3.2346963072938379</c:v>
                </c:pt>
                <c:pt idx="16730">
                  <c:v>3.697558587076013</c:v>
                </c:pt>
                <c:pt idx="16731">
                  <c:v>4.0682876222549726</c:v>
                </c:pt>
                <c:pt idx="16732">
                  <c:v>4.0658082066891801</c:v>
                </c:pt>
                <c:pt idx="16733">
                  <c:v>4.37067115043941</c:v>
                </c:pt>
                <c:pt idx="16734">
                  <c:v>4.6271393380722161</c:v>
                </c:pt>
                <c:pt idx="16735">
                  <c:v>4.9797637720096883</c:v>
                </c:pt>
                <c:pt idx="16736">
                  <c:v>5.2581696895285193</c:v>
                </c:pt>
                <c:pt idx="16737">
                  <c:v>5.2523711508538522</c:v>
                </c:pt>
                <c:pt idx="16738">
                  <c:v>5.2603467396549162</c:v>
                </c:pt>
                <c:pt idx="16739">
                  <c:v>5.3740140155740317</c:v>
                </c:pt>
                <c:pt idx="16740">
                  <c:v>5.3741641496436925</c:v>
                </c:pt>
                <c:pt idx="16741">
                  <c:v>5.3771041539164717</c:v>
                </c:pt>
                <c:pt idx="16742">
                  <c:v>5.3733144317907486</c:v>
                </c:pt>
                <c:pt idx="16743">
                  <c:v>5.3631215158790537</c:v>
                </c:pt>
                <c:pt idx="16744">
                  <c:v>5.3508060638980091</c:v>
                </c:pt>
                <c:pt idx="16745">
                  <c:v>5.3437716080857882</c:v>
                </c:pt>
                <c:pt idx="16746">
                  <c:v>5.336984913832957</c:v>
                </c:pt>
                <c:pt idx="16747">
                  <c:v>5.3421529083354971</c:v>
                </c:pt>
                <c:pt idx="16748">
                  <c:v>5.3492112171814759</c:v>
                </c:pt>
                <c:pt idx="16749">
                  <c:v>5.3267860848684068</c:v>
                </c:pt>
                <c:pt idx="16750">
                  <c:v>5.3065828547393732</c:v>
                </c:pt>
                <c:pt idx="16751">
                  <c:v>5.2964437803998408</c:v>
                </c:pt>
                <c:pt idx="16752">
                  <c:v>5.2892164089344993</c:v>
                </c:pt>
                <c:pt idx="16753">
                  <c:v>5.2819982483345047</c:v>
                </c:pt>
                <c:pt idx="16754">
                  <c:v>5.281026958028705</c:v>
                </c:pt>
                <c:pt idx="16755">
                  <c:v>5.432011037000227</c:v>
                </c:pt>
                <c:pt idx="16756">
                  <c:v>5.4466325908844775</c:v>
                </c:pt>
                <c:pt idx="16757">
                  <c:v>5.4629853782182227</c:v>
                </c:pt>
                <c:pt idx="16758">
                  <c:v>5.3596101591794225</c:v>
                </c:pt>
                <c:pt idx="16759">
                  <c:v>5.3667796077796295</c:v>
                </c:pt>
                <c:pt idx="16760">
                  <c:v>5.2235130912743664</c:v>
                </c:pt>
                <c:pt idx="16761">
                  <c:v>5.0833913779976774</c:v>
                </c:pt>
                <c:pt idx="16762">
                  <c:v>4.9036254535109345</c:v>
                </c:pt>
                <c:pt idx="16763">
                  <c:v>4.9044806740594007</c:v>
                </c:pt>
                <c:pt idx="16764">
                  <c:v>4.6838502812389784</c:v>
                </c:pt>
                <c:pt idx="16765">
                  <c:v>4.4250943183720892</c:v>
                </c:pt>
                <c:pt idx="16766">
                  <c:v>3.9307006255992833</c:v>
                </c:pt>
                <c:pt idx="16767">
                  <c:v>3.2804406231997372</c:v>
                </c:pt>
                <c:pt idx="16768">
                  <c:v>3.279037323662982</c:v>
                </c:pt>
                <c:pt idx="16769">
                  <c:v>3.5998282278423419</c:v>
                </c:pt>
                <c:pt idx="16770">
                  <c:v>3.1908690428995983</c:v>
                </c:pt>
                <c:pt idx="16771">
                  <c:v>3.188716718637048</c:v>
                </c:pt>
                <c:pt idx="16772">
                  <c:v>3.1930838179376848</c:v>
                </c:pt>
                <c:pt idx="16773">
                  <c:v>3.6107114972030216</c:v>
                </c:pt>
                <c:pt idx="16774">
                  <c:v>3.6117628126624219</c:v>
                </c:pt>
                <c:pt idx="16775">
                  <c:v>3.613112578061878</c:v>
                </c:pt>
                <c:pt idx="16776">
                  <c:v>3.613208241368401</c:v>
                </c:pt>
                <c:pt idx="16777">
                  <c:v>3.6138093170358423</c:v>
                </c:pt>
                <c:pt idx="16778">
                  <c:v>3.6149271668617033</c:v>
                </c:pt>
                <c:pt idx="16779">
                  <c:v>3.6151116121179658</c:v>
                </c:pt>
                <c:pt idx="16780">
                  <c:v>3.6226068530144295</c:v>
                </c:pt>
                <c:pt idx="16781">
                  <c:v>3.9974490688907305</c:v>
                </c:pt>
                <c:pt idx="16782">
                  <c:v>3.9858452380977867</c:v>
                </c:pt>
                <c:pt idx="16783">
                  <c:v>3.9753147574339547</c:v>
                </c:pt>
                <c:pt idx="16784">
                  <c:v>3.9655655939616574</c:v>
                </c:pt>
                <c:pt idx="16785">
                  <c:v>3.9465321213692239</c:v>
                </c:pt>
                <c:pt idx="16786">
                  <c:v>3.4493740663918198</c:v>
                </c:pt>
                <c:pt idx="16787">
                  <c:v>3.4554270085741563</c:v>
                </c:pt>
                <c:pt idx="16788">
                  <c:v>3.461193690907586</c:v>
                </c:pt>
                <c:pt idx="16789">
                  <c:v>3.4536577409246982</c:v>
                </c:pt>
                <c:pt idx="16790">
                  <c:v>3.4521008506676254</c:v>
                </c:pt>
                <c:pt idx="16791">
                  <c:v>3.4606188468007479</c:v>
                </c:pt>
                <c:pt idx="16792">
                  <c:v>3.4577119183132741</c:v>
                </c:pt>
                <c:pt idx="16793">
                  <c:v>3.4630296931799776</c:v>
                </c:pt>
                <c:pt idx="16794">
                  <c:v>3.4748336460748992</c:v>
                </c:pt>
                <c:pt idx="16795">
                  <c:v>3.4788600528329474</c:v>
                </c:pt>
                <c:pt idx="16796">
                  <c:v>3.4828071225286714</c:v>
                </c:pt>
                <c:pt idx="16797">
                  <c:v>3.4729942914790817</c:v>
                </c:pt>
                <c:pt idx="16798">
                  <c:v>3.4625503656670387</c:v>
                </c:pt>
                <c:pt idx="16799">
                  <c:v>4.0303395085468825</c:v>
                </c:pt>
                <c:pt idx="16800">
                  <c:v>4.302400112664289</c:v>
                </c:pt>
                <c:pt idx="16801">
                  <c:v>4.297109128666623</c:v>
                </c:pt>
                <c:pt idx="16802">
                  <c:v>4.2934801996707694</c:v>
                </c:pt>
                <c:pt idx="16803">
                  <c:v>4.541520732802141</c:v>
                </c:pt>
                <c:pt idx="16804">
                  <c:v>4.5697185503232971</c:v>
                </c:pt>
                <c:pt idx="16805">
                  <c:v>4.5602680403512856</c:v>
                </c:pt>
                <c:pt idx="16806">
                  <c:v>4.5628185264474803</c:v>
                </c:pt>
                <c:pt idx="16807">
                  <c:v>4.5731236189732876</c:v>
                </c:pt>
                <c:pt idx="16808">
                  <c:v>4.5806527641345989</c:v>
                </c:pt>
                <c:pt idx="16809">
                  <c:v>4.5884695476229158</c:v>
                </c:pt>
                <c:pt idx="16810">
                  <c:v>4.5922006463981466</c:v>
                </c:pt>
                <c:pt idx="16811">
                  <c:v>4.5838028676804417</c:v>
                </c:pt>
                <c:pt idx="16812">
                  <c:v>4.3348160132228539</c:v>
                </c:pt>
                <c:pt idx="16813">
                  <c:v>4.3469976425818597</c:v>
                </c:pt>
                <c:pt idx="16814">
                  <c:v>4.3601936234467793</c:v>
                </c:pt>
                <c:pt idx="16815">
                  <c:v>4.3607030034884371</c:v>
                </c:pt>
                <c:pt idx="16816">
                  <c:v>4.3591804146140873</c:v>
                </c:pt>
                <c:pt idx="16817">
                  <c:v>4.3706411823519957</c:v>
                </c:pt>
                <c:pt idx="16818">
                  <c:v>4.3691317234514084</c:v>
                </c:pt>
                <c:pt idx="16819">
                  <c:v>4.3677957494493995</c:v>
                </c:pt>
                <c:pt idx="16820">
                  <c:v>4.3868193729626137</c:v>
                </c:pt>
                <c:pt idx="16821">
                  <c:v>4.4075069117888468</c:v>
                </c:pt>
                <c:pt idx="16822">
                  <c:v>4.4191052132615507</c:v>
                </c:pt>
                <c:pt idx="16823">
                  <c:v>4.4038993919763918</c:v>
                </c:pt>
                <c:pt idx="16824">
                  <c:v>4.3884584328650007</c:v>
                </c:pt>
                <c:pt idx="16825">
                  <c:v>4.384453024166449</c:v>
                </c:pt>
                <c:pt idx="16826">
                  <c:v>4.3844547199432817</c:v>
                </c:pt>
                <c:pt idx="16827">
                  <c:v>4.3851128286410557</c:v>
                </c:pt>
                <c:pt idx="16828">
                  <c:v>4.4066641486157359</c:v>
                </c:pt>
                <c:pt idx="16829">
                  <c:v>4.4175426909074247</c:v>
                </c:pt>
                <c:pt idx="16830">
                  <c:v>3.9062710995393903</c:v>
                </c:pt>
                <c:pt idx="16831">
                  <c:v>3.234225190216669</c:v>
                </c:pt>
                <c:pt idx="16832">
                  <c:v>3.2347051247989209</c:v>
                </c:pt>
                <c:pt idx="16833">
                  <c:v>3.2367825572915314</c:v>
                </c:pt>
                <c:pt idx="16834">
                  <c:v>2.6076748850255065</c:v>
                </c:pt>
                <c:pt idx="16835">
                  <c:v>1.3648422597507277</c:v>
                </c:pt>
                <c:pt idx="16836">
                  <c:v>1.3288616611599999</c:v>
                </c:pt>
                <c:pt idx="16837">
                  <c:v>1.3300994052290955</c:v>
                </c:pt>
                <c:pt idx="16838">
                  <c:v>1.3289198276652099</c:v>
                </c:pt>
                <c:pt idx="16839">
                  <c:v>1.3356226903259238</c:v>
                </c:pt>
                <c:pt idx="16840">
                  <c:v>1.3326924440296157</c:v>
                </c:pt>
                <c:pt idx="16841">
                  <c:v>1.332207716411254</c:v>
                </c:pt>
                <c:pt idx="16842">
                  <c:v>1.3405301572212087</c:v>
                </c:pt>
                <c:pt idx="16843">
                  <c:v>1.3485527848918122</c:v>
                </c:pt>
                <c:pt idx="16844">
                  <c:v>1.3493739844987083</c:v>
                </c:pt>
                <c:pt idx="16845">
                  <c:v>1.3500718015494129</c:v>
                </c:pt>
                <c:pt idx="16846">
                  <c:v>1.3191515005997365</c:v>
                </c:pt>
                <c:pt idx="16847">
                  <c:v>1.2641007294580033</c:v>
                </c:pt>
                <c:pt idx="16848">
                  <c:v>1.2640960352155917</c:v>
                </c:pt>
                <c:pt idx="16849">
                  <c:v>1.2640760609246087</c:v>
                </c:pt>
                <c:pt idx="16850">
                  <c:v>1.2639593609889126</c:v>
                </c:pt>
                <c:pt idx="16851">
                  <c:v>1.257974292769134</c:v>
                </c:pt>
                <c:pt idx="16852">
                  <c:v>1.2398438020186475</c:v>
                </c:pt>
                <c:pt idx="16853">
                  <c:v>2.7806787775327617</c:v>
                </c:pt>
                <c:pt idx="16854">
                  <c:v>2.7810426226590304</c:v>
                </c:pt>
                <c:pt idx="16855">
                  <c:v>2.7807007106373356</c:v>
                </c:pt>
                <c:pt idx="16856">
                  <c:v>2.7819669098115236</c:v>
                </c:pt>
                <c:pt idx="16857">
                  <c:v>2.7821550072461996</c:v>
                </c:pt>
                <c:pt idx="16858">
                  <c:v>2.7820931393036994</c:v>
                </c:pt>
                <c:pt idx="16859">
                  <c:v>2.7732139280937411</c:v>
                </c:pt>
                <c:pt idx="16860">
                  <c:v>2.7730045322942161</c:v>
                </c:pt>
                <c:pt idx="16861">
                  <c:v>2.7779464515566996</c:v>
                </c:pt>
                <c:pt idx="16862">
                  <c:v>2.7793160336615155</c:v>
                </c:pt>
                <c:pt idx="16863">
                  <c:v>2.7804227384840066</c:v>
                </c:pt>
                <c:pt idx="16864">
                  <c:v>2.7804341788595424</c:v>
                </c:pt>
                <c:pt idx="16865">
                  <c:v>2.7801702968104025</c:v>
                </c:pt>
                <c:pt idx="16866">
                  <c:v>2.7793670812441302</c:v>
                </c:pt>
                <c:pt idx="16867">
                  <c:v>2.7789576816740578</c:v>
                </c:pt>
                <c:pt idx="16868">
                  <c:v>2.7777809301927014</c:v>
                </c:pt>
                <c:pt idx="16869">
                  <c:v>2.7765910668058296</c:v>
                </c:pt>
                <c:pt idx="16870">
                  <c:v>2.7721209502174835</c:v>
                </c:pt>
                <c:pt idx="16871">
                  <c:v>2.7712005748990514</c:v>
                </c:pt>
                <c:pt idx="16872">
                  <c:v>2.7703027638079467</c:v>
                </c:pt>
                <c:pt idx="16873">
                  <c:v>2.7705750984202151</c:v>
                </c:pt>
                <c:pt idx="16874">
                  <c:v>2.7708793474201161</c:v>
                </c:pt>
                <c:pt idx="16875">
                  <c:v>2.774127540291452</c:v>
                </c:pt>
                <c:pt idx="16876">
                  <c:v>2.7734784943407966</c:v>
                </c:pt>
                <c:pt idx="16877">
                  <c:v>2.7738847464465</c:v>
                </c:pt>
                <c:pt idx="16878">
                  <c:v>2.7747461888977663</c:v>
                </c:pt>
                <c:pt idx="16879">
                  <c:v>2.7762078619378974</c:v>
                </c:pt>
                <c:pt idx="16880">
                  <c:v>2.7807212918831095</c:v>
                </c:pt>
                <c:pt idx="16881">
                  <c:v>3.2791316527220973</c:v>
                </c:pt>
                <c:pt idx="16882">
                  <c:v>4.6811621623089898</c:v>
                </c:pt>
                <c:pt idx="16883">
                  <c:v>4.6837041358663907</c:v>
                </c:pt>
                <c:pt idx="16884">
                  <c:v>4.2827552077057849</c:v>
                </c:pt>
                <c:pt idx="16885">
                  <c:v>4.2897691687413646</c:v>
                </c:pt>
                <c:pt idx="16886">
                  <c:v>4.2944892228047724</c:v>
                </c:pt>
                <c:pt idx="16887">
                  <c:v>4.2905332207170082</c:v>
                </c:pt>
                <c:pt idx="16888">
                  <c:v>4.2947628701799392</c:v>
                </c:pt>
                <c:pt idx="16889">
                  <c:v>4.3019892869591878</c:v>
                </c:pt>
                <c:pt idx="16890">
                  <c:v>4.30135387950771</c:v>
                </c:pt>
                <c:pt idx="16891">
                  <c:v>4.3010369654670964</c:v>
                </c:pt>
                <c:pt idx="16892">
                  <c:v>4.2992332134969651</c:v>
                </c:pt>
                <c:pt idx="16893">
                  <c:v>4.3005877980511391</c:v>
                </c:pt>
                <c:pt idx="16894">
                  <c:v>4.3020965909093913</c:v>
                </c:pt>
                <c:pt idx="16895">
                  <c:v>4.3077503137784845</c:v>
                </c:pt>
                <c:pt idx="16896">
                  <c:v>4.3134125532516299</c:v>
                </c:pt>
                <c:pt idx="16897">
                  <c:v>4.3148591982445215</c:v>
                </c:pt>
                <c:pt idx="16898">
                  <c:v>4.7844293061476533</c:v>
                </c:pt>
                <c:pt idx="16899">
                  <c:v>4.7853663155330288</c:v>
                </c:pt>
                <c:pt idx="16900">
                  <c:v>4.7853522002014177</c:v>
                </c:pt>
                <c:pt idx="16901">
                  <c:v>4.7851678031717899</c:v>
                </c:pt>
                <c:pt idx="16902">
                  <c:v>4.7932113784187891</c:v>
                </c:pt>
                <c:pt idx="16903">
                  <c:v>4.8003590360315291</c:v>
                </c:pt>
                <c:pt idx="16904">
                  <c:v>4.8038285533819574</c:v>
                </c:pt>
                <c:pt idx="16905">
                  <c:v>4.8098971714021497</c:v>
                </c:pt>
                <c:pt idx="16906">
                  <c:v>4.8001902268556673</c:v>
                </c:pt>
                <c:pt idx="16907">
                  <c:v>4.7954598366076073</c:v>
                </c:pt>
                <c:pt idx="16908">
                  <c:v>4.8019233894513462</c:v>
                </c:pt>
                <c:pt idx="16909">
                  <c:v>4.8007803157810613</c:v>
                </c:pt>
                <c:pt idx="16910">
                  <c:v>4.8059452820754167</c:v>
                </c:pt>
                <c:pt idx="16911">
                  <c:v>4.8108984837810489</c:v>
                </c:pt>
                <c:pt idx="16912">
                  <c:v>4.5664488216854746</c:v>
                </c:pt>
                <c:pt idx="16913">
                  <c:v>3.0086506266991786</c:v>
                </c:pt>
                <c:pt idx="16914">
                  <c:v>3.0125066503305016</c:v>
                </c:pt>
                <c:pt idx="16915">
                  <c:v>3.0089946914814552</c:v>
                </c:pt>
                <c:pt idx="16916">
                  <c:v>3.0002582690833788</c:v>
                </c:pt>
                <c:pt idx="16917">
                  <c:v>2.9933042934843805</c:v>
                </c:pt>
                <c:pt idx="16918">
                  <c:v>2.975547568936515</c:v>
                </c:pt>
                <c:pt idx="16919">
                  <c:v>2.9718644970594736</c:v>
                </c:pt>
                <c:pt idx="16920">
                  <c:v>2.9687433383120303</c:v>
                </c:pt>
                <c:pt idx="16921">
                  <c:v>2.9684793214126377</c:v>
                </c:pt>
                <c:pt idx="16922">
                  <c:v>2.9707091187667629</c:v>
                </c:pt>
                <c:pt idx="16923">
                  <c:v>2.9688120697985969</c:v>
                </c:pt>
                <c:pt idx="16924">
                  <c:v>2.9662836868702196</c:v>
                </c:pt>
                <c:pt idx="16925">
                  <c:v>2.9692046803908974</c:v>
                </c:pt>
                <c:pt idx="16926">
                  <c:v>3.5840759698085676</c:v>
                </c:pt>
                <c:pt idx="16927">
                  <c:v>3.5803512368941335</c:v>
                </c:pt>
                <c:pt idx="16928">
                  <c:v>3.5741813780858314</c:v>
                </c:pt>
                <c:pt idx="16929">
                  <c:v>2.7365944546552092</c:v>
                </c:pt>
                <c:pt idx="16930">
                  <c:v>4.9322863280584794</c:v>
                </c:pt>
                <c:pt idx="16931">
                  <c:v>5.207767333097471</c:v>
                </c:pt>
                <c:pt idx="16932">
                  <c:v>5.2074934353032161</c:v>
                </c:pt>
                <c:pt idx="16933">
                  <c:v>5.2020800650191044</c:v>
                </c:pt>
                <c:pt idx="16934">
                  <c:v>5.1989494332360531</c:v>
                </c:pt>
                <c:pt idx="16935">
                  <c:v>5.1991177235725834</c:v>
                </c:pt>
                <c:pt idx="16936">
                  <c:v>5.1948804891245661</c:v>
                </c:pt>
                <c:pt idx="16937">
                  <c:v>5.202201930828517</c:v>
                </c:pt>
                <c:pt idx="16938">
                  <c:v>5.2081523858964074</c:v>
                </c:pt>
                <c:pt idx="16939">
                  <c:v>5.2035597296114053</c:v>
                </c:pt>
                <c:pt idx="16940">
                  <c:v>5.2067182016957263</c:v>
                </c:pt>
                <c:pt idx="16941">
                  <c:v>5.2098241378607177</c:v>
                </c:pt>
                <c:pt idx="16942">
                  <c:v>5.2131244035875648</c:v>
                </c:pt>
                <c:pt idx="16943">
                  <c:v>5.2164168928136894</c:v>
                </c:pt>
                <c:pt idx="16944">
                  <c:v>5.2004488713313366</c:v>
                </c:pt>
                <c:pt idx="16945">
                  <c:v>5.1844895893596279</c:v>
                </c:pt>
                <c:pt idx="16946">
                  <c:v>5.1900731402161604</c:v>
                </c:pt>
                <c:pt idx="16947">
                  <c:v>5.193203848966272</c:v>
                </c:pt>
                <c:pt idx="16948">
                  <c:v>5.1962631958309702</c:v>
                </c:pt>
                <c:pt idx="16949">
                  <c:v>5.1901568628214543</c:v>
                </c:pt>
                <c:pt idx="16950">
                  <c:v>5.2671349379886294</c:v>
                </c:pt>
                <c:pt idx="16951">
                  <c:v>5.2687937526937594</c:v>
                </c:pt>
                <c:pt idx="16952">
                  <c:v>5.4796671425506309</c:v>
                </c:pt>
                <c:pt idx="16953">
                  <c:v>5.4822215429068679</c:v>
                </c:pt>
                <c:pt idx="16954">
                  <c:v>5.4947935725359285</c:v>
                </c:pt>
                <c:pt idx="16955">
                  <c:v>5.5055292526138899</c:v>
                </c:pt>
                <c:pt idx="16956">
                  <c:v>5.5205837794035526</c:v>
                </c:pt>
                <c:pt idx="16957">
                  <c:v>5.2761824116614289</c:v>
                </c:pt>
                <c:pt idx="16958">
                  <c:v>5.2773432075744946</c:v>
                </c:pt>
                <c:pt idx="16959">
                  <c:v>5.2899747664306931</c:v>
                </c:pt>
                <c:pt idx="16960">
                  <c:v>5.3021456741527597</c:v>
                </c:pt>
                <c:pt idx="16961">
                  <c:v>3.5344035485776484</c:v>
                </c:pt>
                <c:pt idx="16962">
                  <c:v>2.957353401365161</c:v>
                </c:pt>
                <c:pt idx="16963">
                  <c:v>2.9604595572362342</c:v>
                </c:pt>
                <c:pt idx="16964">
                  <c:v>2.9595943135702978</c:v>
                </c:pt>
                <c:pt idx="16965">
                  <c:v>2.956871777374853</c:v>
                </c:pt>
                <c:pt idx="16966">
                  <c:v>2.9553014658815995</c:v>
                </c:pt>
                <c:pt idx="16967">
                  <c:v>2.9527932440241016</c:v>
                </c:pt>
                <c:pt idx="16968">
                  <c:v>2.9494255215136098</c:v>
                </c:pt>
                <c:pt idx="16969">
                  <c:v>2.945839243133888</c:v>
                </c:pt>
                <c:pt idx="16970">
                  <c:v>2.9438970853750637</c:v>
                </c:pt>
                <c:pt idx="16971">
                  <c:v>2.9423135216346785</c:v>
                </c:pt>
                <c:pt idx="16972">
                  <c:v>2.94100312271885</c:v>
                </c:pt>
                <c:pt idx="16973">
                  <c:v>2.9386753467918201</c:v>
                </c:pt>
                <c:pt idx="16974">
                  <c:v>2.9362106694540717</c:v>
                </c:pt>
                <c:pt idx="16975">
                  <c:v>2.9362583867427272</c:v>
                </c:pt>
                <c:pt idx="16976">
                  <c:v>2.9360146888061314</c:v>
                </c:pt>
                <c:pt idx="16977">
                  <c:v>2.9332660184866066</c:v>
                </c:pt>
                <c:pt idx="16978">
                  <c:v>2.9297064642586941</c:v>
                </c:pt>
                <c:pt idx="16979">
                  <c:v>2.9370426995524013</c:v>
                </c:pt>
                <c:pt idx="16980">
                  <c:v>2.9415734979256629</c:v>
                </c:pt>
                <c:pt idx="16981">
                  <c:v>2.6488582279141735</c:v>
                </c:pt>
                <c:pt idx="16982">
                  <c:v>2.6506844230043849</c:v>
                </c:pt>
                <c:pt idx="16983">
                  <c:v>1.396677801959386</c:v>
                </c:pt>
                <c:pt idx="16984">
                  <c:v>1.4057121798049366</c:v>
                </c:pt>
                <c:pt idx="16985">
                  <c:v>1.3987759456207698</c:v>
                </c:pt>
                <c:pt idx="16986">
                  <c:v>1.3939024538781579</c:v>
                </c:pt>
                <c:pt idx="16987">
                  <c:v>1.399993603125536</c:v>
                </c:pt>
                <c:pt idx="16988">
                  <c:v>1.4046451073613264</c:v>
                </c:pt>
                <c:pt idx="16989">
                  <c:v>1.4088328175998459</c:v>
                </c:pt>
                <c:pt idx="16990">
                  <c:v>1.4027829496329853</c:v>
                </c:pt>
                <c:pt idx="16991">
                  <c:v>1.3959381123172052</c:v>
                </c:pt>
                <c:pt idx="16992">
                  <c:v>1.3884873734014185</c:v>
                </c:pt>
                <c:pt idx="16993">
                  <c:v>1.380715138374041</c:v>
                </c:pt>
                <c:pt idx="16994">
                  <c:v>1.3720789833667513</c:v>
                </c:pt>
                <c:pt idx="16995">
                  <c:v>1.3782355105642958</c:v>
                </c:pt>
                <c:pt idx="16996">
                  <c:v>1.3871764316420254</c:v>
                </c:pt>
                <c:pt idx="16997">
                  <c:v>1.371134836918285</c:v>
                </c:pt>
                <c:pt idx="16998">
                  <c:v>1.3510270048898489</c:v>
                </c:pt>
                <c:pt idx="16999">
                  <c:v>1.328023123451928</c:v>
                </c:pt>
                <c:pt idx="17000">
                  <c:v>1.3027824087586213</c:v>
                </c:pt>
                <c:pt idx="17001">
                  <c:v>1.3032730615068724</c:v>
                </c:pt>
                <c:pt idx="17002">
                  <c:v>1.3294635834101709</c:v>
                </c:pt>
                <c:pt idx="17003">
                  <c:v>1.3458765236178933</c:v>
                </c:pt>
                <c:pt idx="17004">
                  <c:v>1.3588856698785952</c:v>
                </c:pt>
                <c:pt idx="17005">
                  <c:v>2.8496728534470073</c:v>
                </c:pt>
                <c:pt idx="17006">
                  <c:v>2.8439902752694626</c:v>
                </c:pt>
                <c:pt idx="17007">
                  <c:v>3.2634629259623775</c:v>
                </c:pt>
                <c:pt idx="17008">
                  <c:v>3.2624257274708248</c:v>
                </c:pt>
                <c:pt idx="17009">
                  <c:v>3.2628826005024769</c:v>
                </c:pt>
                <c:pt idx="17010">
                  <c:v>3.2562411639960378</c:v>
                </c:pt>
                <c:pt idx="17011">
                  <c:v>3.2544464569490188</c:v>
                </c:pt>
                <c:pt idx="17012">
                  <c:v>3.25274545435947</c:v>
                </c:pt>
                <c:pt idx="17013">
                  <c:v>3.2608346107188524</c:v>
                </c:pt>
                <c:pt idx="17014">
                  <c:v>3.2642510553965938</c:v>
                </c:pt>
                <c:pt idx="17015">
                  <c:v>3.2633897446689559</c:v>
                </c:pt>
                <c:pt idx="17016">
                  <c:v>3.2636454059576208</c:v>
                </c:pt>
                <c:pt idx="17017">
                  <c:v>3.2637244269723555</c:v>
                </c:pt>
                <c:pt idx="17018">
                  <c:v>4.4005723366920559</c:v>
                </c:pt>
                <c:pt idx="17019">
                  <c:v>5.192271949748358</c:v>
                </c:pt>
                <c:pt idx="17020">
                  <c:v>5.1896123956206575</c:v>
                </c:pt>
                <c:pt idx="17021">
                  <c:v>5.1946824799173577</c:v>
                </c:pt>
                <c:pt idx="17022">
                  <c:v>5.1908873401887243</c:v>
                </c:pt>
                <c:pt idx="17023">
                  <c:v>5.1859394116461237</c:v>
                </c:pt>
                <c:pt idx="17024">
                  <c:v>5.1885691581165858</c:v>
                </c:pt>
                <c:pt idx="17025">
                  <c:v>5.4122044008109933</c:v>
                </c:pt>
                <c:pt idx="17026">
                  <c:v>5.4067464559662541</c:v>
                </c:pt>
                <c:pt idx="17027">
                  <c:v>5.4029212870709049</c:v>
                </c:pt>
                <c:pt idx="17028">
                  <c:v>5.4012401083643953</c:v>
                </c:pt>
                <c:pt idx="17029">
                  <c:v>5.3895514341009054</c:v>
                </c:pt>
                <c:pt idx="17030">
                  <c:v>5.3977276917189139</c:v>
                </c:pt>
                <c:pt idx="17031">
                  <c:v>5.3988384720434022</c:v>
                </c:pt>
                <c:pt idx="17032">
                  <c:v>5.3987725675366285</c:v>
                </c:pt>
                <c:pt idx="17033">
                  <c:v>5.4093187304178203</c:v>
                </c:pt>
                <c:pt idx="17034">
                  <c:v>5.4005464117907582</c:v>
                </c:pt>
                <c:pt idx="17035">
                  <c:v>5.5791929161566456</c:v>
                </c:pt>
                <c:pt idx="17036">
                  <c:v>5.3344123534411976</c:v>
                </c:pt>
                <c:pt idx="17037">
                  <c:v>5.3435221853298591</c:v>
                </c:pt>
                <c:pt idx="17038">
                  <c:v>5.2151148992768137</c:v>
                </c:pt>
                <c:pt idx="17039">
                  <c:v>5.3946900105296685</c:v>
                </c:pt>
                <c:pt idx="17040">
                  <c:v>5.397961765216305</c:v>
                </c:pt>
                <c:pt idx="17041">
                  <c:v>5.4012375678684839</c:v>
                </c:pt>
                <c:pt idx="17042">
                  <c:v>5.3952876879884233</c:v>
                </c:pt>
                <c:pt idx="17043">
                  <c:v>5.3948873849826855</c:v>
                </c:pt>
                <c:pt idx="17044">
                  <c:v>5.3851240049169178</c:v>
                </c:pt>
                <c:pt idx="17045">
                  <c:v>5.3750998069615443</c:v>
                </c:pt>
                <c:pt idx="17046">
                  <c:v>5.4737099018745985</c:v>
                </c:pt>
                <c:pt idx="17047">
                  <c:v>5.4789251789650413</c:v>
                </c:pt>
                <c:pt idx="17048">
                  <c:v>5.4840736485048147</c:v>
                </c:pt>
                <c:pt idx="17049">
                  <c:v>4.8311235784086026</c:v>
                </c:pt>
                <c:pt idx="17050">
                  <c:v>4.0858872223432723</c:v>
                </c:pt>
                <c:pt idx="17051">
                  <c:v>4.0973463272925423</c:v>
                </c:pt>
                <c:pt idx="17052">
                  <c:v>4.1052746087736871</c:v>
                </c:pt>
                <c:pt idx="17053">
                  <c:v>4.1053827560762155</c:v>
                </c:pt>
                <c:pt idx="17054">
                  <c:v>4.105636849602762</c:v>
                </c:pt>
                <c:pt idx="17055">
                  <c:v>4.1180309027592159</c:v>
                </c:pt>
                <c:pt idx="17056">
                  <c:v>3.7399613916611503</c:v>
                </c:pt>
                <c:pt idx="17057">
                  <c:v>4.448824604201838</c:v>
                </c:pt>
                <c:pt idx="17058">
                  <c:v>4.4440188476403737</c:v>
                </c:pt>
                <c:pt idx="17059">
                  <c:v>4.4507884504353097</c:v>
                </c:pt>
                <c:pt idx="17060">
                  <c:v>4.4472261760411707</c:v>
                </c:pt>
                <c:pt idx="17061">
                  <c:v>4.4335391433015072</c:v>
                </c:pt>
                <c:pt idx="17062">
                  <c:v>4.4258358096512325</c:v>
                </c:pt>
                <c:pt idx="17063">
                  <c:v>4.4219625417759634</c:v>
                </c:pt>
                <c:pt idx="17064">
                  <c:v>4.4205723073380767</c:v>
                </c:pt>
                <c:pt idx="17065">
                  <c:v>4.4132536063040675</c:v>
                </c:pt>
                <c:pt idx="17066">
                  <c:v>4.0856397792607178</c:v>
                </c:pt>
                <c:pt idx="17067">
                  <c:v>4.0802396295961376</c:v>
                </c:pt>
                <c:pt idx="17068">
                  <c:v>4.0744766367864491</c:v>
                </c:pt>
                <c:pt idx="17069">
                  <c:v>4.0727475246543765</c:v>
                </c:pt>
                <c:pt idx="17070">
                  <c:v>3.7479409501200909</c:v>
                </c:pt>
                <c:pt idx="17071">
                  <c:v>3.7495677040416959</c:v>
                </c:pt>
                <c:pt idx="17072">
                  <c:v>3.75071172034863</c:v>
                </c:pt>
                <c:pt idx="17073">
                  <c:v>3.7599356570995752</c:v>
                </c:pt>
                <c:pt idx="17074">
                  <c:v>3.7627081082463683</c:v>
                </c:pt>
                <c:pt idx="17075">
                  <c:v>3.7622134545480912</c:v>
                </c:pt>
                <c:pt idx="17076">
                  <c:v>3.7682394261849712</c:v>
                </c:pt>
                <c:pt idx="17077">
                  <c:v>3.4732927923087269</c:v>
                </c:pt>
                <c:pt idx="17078">
                  <c:v>3.4733821186935461</c:v>
                </c:pt>
                <c:pt idx="17079">
                  <c:v>3.4748057451408911</c:v>
                </c:pt>
                <c:pt idx="17080">
                  <c:v>3.4762501428095387</c:v>
                </c:pt>
                <c:pt idx="17081">
                  <c:v>3.256126019568323</c:v>
                </c:pt>
                <c:pt idx="17082">
                  <c:v>3.2480785564166088</c:v>
                </c:pt>
                <c:pt idx="17083">
                  <c:v>3.2399117319536876</c:v>
                </c:pt>
                <c:pt idx="17084">
                  <c:v>3.2451232017095077</c:v>
                </c:pt>
                <c:pt idx="17085">
                  <c:v>3.2452054551742373</c:v>
                </c:pt>
                <c:pt idx="17086">
                  <c:v>3.2352185830903077</c:v>
                </c:pt>
                <c:pt idx="17087">
                  <c:v>3.2433697086290199</c:v>
                </c:pt>
                <c:pt idx="17088">
                  <c:v>1.3433451015088895</c:v>
                </c:pt>
                <c:pt idx="17089">
                  <c:v>1.3448301822647075</c:v>
                </c:pt>
                <c:pt idx="17090">
                  <c:v>1.3326524989213695</c:v>
                </c:pt>
                <c:pt idx="17091">
                  <c:v>1.2996669074046694</c:v>
                </c:pt>
                <c:pt idx="17092">
                  <c:v>1.2583216564628816</c:v>
                </c:pt>
                <c:pt idx="17093">
                  <c:v>1.1819829533662984</c:v>
                </c:pt>
                <c:pt idx="17094">
                  <c:v>1.1962481873015509</c:v>
                </c:pt>
                <c:pt idx="17095">
                  <c:v>1.196988202576895</c:v>
                </c:pt>
                <c:pt idx="17096">
                  <c:v>1.1879682919519539</c:v>
                </c:pt>
                <c:pt idx="17097">
                  <c:v>1.1772484084412549</c:v>
                </c:pt>
                <c:pt idx="17098">
                  <c:v>1.1770250945740228</c:v>
                </c:pt>
                <c:pt idx="17099">
                  <c:v>1.3667168684668811</c:v>
                </c:pt>
                <c:pt idx="17100">
                  <c:v>2.5019971533470882</c:v>
                </c:pt>
                <c:pt idx="17101">
                  <c:v>2.5026334580336291</c:v>
                </c:pt>
                <c:pt idx="17102">
                  <c:v>2.5037727494687863</c:v>
                </c:pt>
                <c:pt idx="17103">
                  <c:v>2.5088909785723832</c:v>
                </c:pt>
                <c:pt idx="17104">
                  <c:v>2.5067015859140227</c:v>
                </c:pt>
                <c:pt idx="17105">
                  <c:v>2.5054553047559143</c:v>
                </c:pt>
                <c:pt idx="17106">
                  <c:v>2.5074868563718655</c:v>
                </c:pt>
                <c:pt idx="17107">
                  <c:v>3.4530297278908586</c:v>
                </c:pt>
                <c:pt idx="17108">
                  <c:v>3.4483712566622802</c:v>
                </c:pt>
                <c:pt idx="17109">
                  <c:v>3.4436035278582691</c:v>
                </c:pt>
                <c:pt idx="17110">
                  <c:v>4.8105794147530796</c:v>
                </c:pt>
                <c:pt idx="17111">
                  <c:v>4.8031387692316647</c:v>
                </c:pt>
                <c:pt idx="17112">
                  <c:v>4.7998298428558908</c:v>
                </c:pt>
                <c:pt idx="17113">
                  <c:v>4.7941852202352955</c:v>
                </c:pt>
                <c:pt idx="17114">
                  <c:v>4.7923914643780883</c:v>
                </c:pt>
                <c:pt idx="17115">
                  <c:v>4.7902686083946717</c:v>
                </c:pt>
                <c:pt idx="17116">
                  <c:v>4.787332527674228</c:v>
                </c:pt>
                <c:pt idx="17117">
                  <c:v>5.1124637382630711</c:v>
                </c:pt>
                <c:pt idx="17118">
                  <c:v>5.1029600335348588</c:v>
                </c:pt>
                <c:pt idx="17119">
                  <c:v>5.1030706515893769</c:v>
                </c:pt>
                <c:pt idx="17120">
                  <c:v>5.0998012812136366</c:v>
                </c:pt>
                <c:pt idx="17121">
                  <c:v>5.0894012668338933</c:v>
                </c:pt>
                <c:pt idx="17122">
                  <c:v>5.0786921207568927</c:v>
                </c:pt>
                <c:pt idx="17123">
                  <c:v>5.0765666417214712</c:v>
                </c:pt>
                <c:pt idx="17124">
                  <c:v>5.0732976447652058</c:v>
                </c:pt>
                <c:pt idx="17125">
                  <c:v>5.0813583540594749</c:v>
                </c:pt>
                <c:pt idx="17126">
                  <c:v>5.0803077506103511</c:v>
                </c:pt>
                <c:pt idx="17127">
                  <c:v>5.0771374761408348</c:v>
                </c:pt>
                <c:pt idx="17128">
                  <c:v>5.0778792326102238</c:v>
                </c:pt>
                <c:pt idx="17129">
                  <c:v>5.0763432115672975</c:v>
                </c:pt>
                <c:pt idx="17130">
                  <c:v>5.0874943178142153</c:v>
                </c:pt>
                <c:pt idx="17131">
                  <c:v>4.8822765979002369</c:v>
                </c:pt>
                <c:pt idx="17132">
                  <c:v>4.8747141724275194</c:v>
                </c:pt>
                <c:pt idx="17133">
                  <c:v>4.8752716608720457</c:v>
                </c:pt>
                <c:pt idx="17134">
                  <c:v>4.8623903059253184</c:v>
                </c:pt>
                <c:pt idx="17135">
                  <c:v>4.8562945613651962</c:v>
                </c:pt>
                <c:pt idx="17136">
                  <c:v>4.8478702842042978</c:v>
                </c:pt>
                <c:pt idx="17137">
                  <c:v>4.8448717549007281</c:v>
                </c:pt>
                <c:pt idx="17138">
                  <c:v>4.4013668222442828</c:v>
                </c:pt>
                <c:pt idx="17139">
                  <c:v>4.402423238999444</c:v>
                </c:pt>
                <c:pt idx="17140">
                  <c:v>4.3970597605246002</c:v>
                </c:pt>
                <c:pt idx="17141">
                  <c:v>2.7296410925535799</c:v>
                </c:pt>
                <c:pt idx="17142">
                  <c:v>2.7302880992943708</c:v>
                </c:pt>
                <c:pt idx="17143">
                  <c:v>3.1365739360390967</c:v>
                </c:pt>
                <c:pt idx="17144">
                  <c:v>3.161661306390017</c:v>
                </c:pt>
                <c:pt idx="17145">
                  <c:v>3.1727234865348408</c:v>
                </c:pt>
                <c:pt idx="17146">
                  <c:v>3.1735749031393237</c:v>
                </c:pt>
                <c:pt idx="17147">
                  <c:v>3.1759249128464653</c:v>
                </c:pt>
                <c:pt idx="17148">
                  <c:v>2.3301898128884253</c:v>
                </c:pt>
                <c:pt idx="17149">
                  <c:v>2.3289726899521108</c:v>
                </c:pt>
                <c:pt idx="17150">
                  <c:v>2.32819177403251</c:v>
                </c:pt>
                <c:pt idx="17151">
                  <c:v>3.4069327125727988</c:v>
                </c:pt>
                <c:pt idx="17152">
                  <c:v>3.4107448152713027</c:v>
                </c:pt>
                <c:pt idx="17153">
                  <c:v>3.4143001179432892</c:v>
                </c:pt>
                <c:pt idx="17154">
                  <c:v>4.0647261001280395</c:v>
                </c:pt>
                <c:pt idx="17155">
                  <c:v>4.0677157991014656</c:v>
                </c:pt>
                <c:pt idx="17156">
                  <c:v>4.0662428526436036</c:v>
                </c:pt>
                <c:pt idx="17157">
                  <c:v>4.0653135444248445</c:v>
                </c:pt>
                <c:pt idx="17158">
                  <c:v>4.069158804264565</c:v>
                </c:pt>
                <c:pt idx="17159">
                  <c:v>4.0725075096127936</c:v>
                </c:pt>
                <c:pt idx="17160">
                  <c:v>4.0776737097477032</c:v>
                </c:pt>
                <c:pt idx="17161">
                  <c:v>4.0730781993604355</c:v>
                </c:pt>
                <c:pt idx="17162">
                  <c:v>4.0736057279778377</c:v>
                </c:pt>
                <c:pt idx="17163">
                  <c:v>4.0817020420938661</c:v>
                </c:pt>
                <c:pt idx="17164">
                  <c:v>4.3059237689846839</c:v>
                </c:pt>
                <c:pt idx="17165">
                  <c:v>4.3143287334436931</c:v>
                </c:pt>
                <c:pt idx="17166">
                  <c:v>4.3192999589173882</c:v>
                </c:pt>
                <c:pt idx="17167">
                  <c:v>4.3331100966462426</c:v>
                </c:pt>
                <c:pt idx="17168">
                  <c:v>4.3338217402197454</c:v>
                </c:pt>
                <c:pt idx="17169">
                  <c:v>4.3337938933505464</c:v>
                </c:pt>
                <c:pt idx="17170">
                  <c:v>4.6253790636164034</c:v>
                </c:pt>
                <c:pt idx="17171">
                  <c:v>4.6248164980609809</c:v>
                </c:pt>
                <c:pt idx="17172">
                  <c:v>4.6139874266095138</c:v>
                </c:pt>
                <c:pt idx="17173">
                  <c:v>4.6802461338208925</c:v>
                </c:pt>
                <c:pt idx="17174">
                  <c:v>4.5357436187019653</c:v>
                </c:pt>
                <c:pt idx="17175">
                  <c:v>4.5119121700617599</c:v>
                </c:pt>
                <c:pt idx="17176">
                  <c:v>4.5029335937173229</c:v>
                </c:pt>
                <c:pt idx="17177">
                  <c:v>4.5048368656137949</c:v>
                </c:pt>
                <c:pt idx="17178">
                  <c:v>4.5077414031500833</c:v>
                </c:pt>
                <c:pt idx="17179">
                  <c:v>4.497610017878916</c:v>
                </c:pt>
                <c:pt idx="17180">
                  <c:v>4.5027813508506256</c:v>
                </c:pt>
                <c:pt idx="17181">
                  <c:v>4.5078765019450326</c:v>
                </c:pt>
                <c:pt idx="17182">
                  <c:v>3.9570717013722052</c:v>
                </c:pt>
                <c:pt idx="17183">
                  <c:v>3.9543667906476254</c:v>
                </c:pt>
                <c:pt idx="17184">
                  <c:v>3.951689626844904</c:v>
                </c:pt>
                <c:pt idx="17185">
                  <c:v>3.2985059063542765</c:v>
                </c:pt>
                <c:pt idx="17186">
                  <c:v>3.2961498355672898</c:v>
                </c:pt>
                <c:pt idx="17187">
                  <c:v>3.2965472241279192</c:v>
                </c:pt>
                <c:pt idx="17188">
                  <c:v>3.2958567907824912</c:v>
                </c:pt>
                <c:pt idx="17189">
                  <c:v>3.292220788637251</c:v>
                </c:pt>
                <c:pt idx="17190">
                  <c:v>3.2856860616131356</c:v>
                </c:pt>
                <c:pt idx="17191">
                  <c:v>3.2798606625841651</c:v>
                </c:pt>
                <c:pt idx="17192">
                  <c:v>3.2871917557158192</c:v>
                </c:pt>
                <c:pt idx="17193">
                  <c:v>3.28851511907772</c:v>
                </c:pt>
                <c:pt idx="17194">
                  <c:v>3.2837997706914028</c:v>
                </c:pt>
                <c:pt idx="17195">
                  <c:v>2.8824025313255337</c:v>
                </c:pt>
                <c:pt idx="17196">
                  <c:v>2.8815392149603634</c:v>
                </c:pt>
                <c:pt idx="17197">
                  <c:v>2.8821621102540802</c:v>
                </c:pt>
                <c:pt idx="17198">
                  <c:v>2.8885179103508998</c:v>
                </c:pt>
                <c:pt idx="17199">
                  <c:v>2.8909897193038239</c:v>
                </c:pt>
                <c:pt idx="17200">
                  <c:v>3.2791219880724092</c:v>
                </c:pt>
                <c:pt idx="17201">
                  <c:v>2.6732290378027921</c:v>
                </c:pt>
                <c:pt idx="17202">
                  <c:v>4.2279664060535831</c:v>
                </c:pt>
                <c:pt idx="17203">
                  <c:v>4.2392128043169439</c:v>
                </c:pt>
                <c:pt idx="17204">
                  <c:v>3.9511978425118217</c:v>
                </c:pt>
                <c:pt idx="17205">
                  <c:v>3.9393636131309711</c:v>
                </c:pt>
                <c:pt idx="17206">
                  <c:v>3.9375390768710803</c:v>
                </c:pt>
                <c:pt idx="17207">
                  <c:v>3.935572663108708</c:v>
                </c:pt>
                <c:pt idx="17208">
                  <c:v>3.934215330349546</c:v>
                </c:pt>
                <c:pt idx="17209">
                  <c:v>3.9312456917181535</c:v>
                </c:pt>
                <c:pt idx="17210">
                  <c:v>3.9281544846140157</c:v>
                </c:pt>
                <c:pt idx="17211">
                  <c:v>3.9234578370463256</c:v>
                </c:pt>
                <c:pt idx="17212">
                  <c:v>3.9256727176301007</c:v>
                </c:pt>
                <c:pt idx="17213">
                  <c:v>4.5275056475187379</c:v>
                </c:pt>
                <c:pt idx="17214">
                  <c:v>4.5252636535762685</c:v>
                </c:pt>
                <c:pt idx="17215">
                  <c:v>4.9620502011898138</c:v>
                </c:pt>
                <c:pt idx="17216">
                  <c:v>4.9576346597158878</c:v>
                </c:pt>
                <c:pt idx="17217">
                  <c:v>4.9491341904442683</c:v>
                </c:pt>
                <c:pt idx="17218">
                  <c:v>4.9421305353067586</c:v>
                </c:pt>
                <c:pt idx="17219">
                  <c:v>4.9418553478371496</c:v>
                </c:pt>
                <c:pt idx="17220">
                  <c:v>4.9416989369642632</c:v>
                </c:pt>
                <c:pt idx="17221">
                  <c:v>4.9420050545244187</c:v>
                </c:pt>
                <c:pt idx="17222">
                  <c:v>4.9442639372250756</c:v>
                </c:pt>
                <c:pt idx="17223">
                  <c:v>4.9373645461377418</c:v>
                </c:pt>
                <c:pt idx="17224">
                  <c:v>4.9363830985719082</c:v>
                </c:pt>
                <c:pt idx="17225">
                  <c:v>4.9424308106848196</c:v>
                </c:pt>
                <c:pt idx="17226">
                  <c:v>4.9484229396129482</c:v>
                </c:pt>
                <c:pt idx="17227">
                  <c:v>4.9602060820890523</c:v>
                </c:pt>
                <c:pt idx="17228">
                  <c:v>4.0504930266163264</c:v>
                </c:pt>
                <c:pt idx="17229">
                  <c:v>4.0392292102896228</c:v>
                </c:pt>
                <c:pt idx="17230">
                  <c:v>4.0391084420720391</c:v>
                </c:pt>
                <c:pt idx="17231">
                  <c:v>3.6825933928069405</c:v>
                </c:pt>
                <c:pt idx="17232">
                  <c:v>3.687562508932646</c:v>
                </c:pt>
                <c:pt idx="17233">
                  <c:v>2.1563012440775737</c:v>
                </c:pt>
                <c:pt idx="17234">
                  <c:v>2.1505871888737915</c:v>
                </c:pt>
                <c:pt idx="17235">
                  <c:v>2.1449437788959251</c:v>
                </c:pt>
                <c:pt idx="17236">
                  <c:v>2.1506162574858907</c:v>
                </c:pt>
                <c:pt idx="17237">
                  <c:v>2.1561718416864739</c:v>
                </c:pt>
                <c:pt idx="17238">
                  <c:v>2.163887876890032</c:v>
                </c:pt>
                <c:pt idx="17239">
                  <c:v>2.1682750234516748</c:v>
                </c:pt>
                <c:pt idx="17240">
                  <c:v>2.173369844848819</c:v>
                </c:pt>
                <c:pt idx="17241">
                  <c:v>2.1788232441923077</c:v>
                </c:pt>
                <c:pt idx="17242">
                  <c:v>2.1837690496506226</c:v>
                </c:pt>
                <c:pt idx="17243">
                  <c:v>2.1833697981893261</c:v>
                </c:pt>
                <c:pt idx="17244">
                  <c:v>1.5832460299540403</c:v>
                </c:pt>
                <c:pt idx="17245">
                  <c:v>1.5817648045642456</c:v>
                </c:pt>
                <c:pt idx="17246">
                  <c:v>0.28055101286617457</c:v>
                </c:pt>
                <c:pt idx="17247">
                  <c:v>0.27537373879115812</c:v>
                </c:pt>
                <c:pt idx="17248">
                  <c:v>0.2157494493892983</c:v>
                </c:pt>
                <c:pt idx="17249">
                  <c:v>0.12561826168303802</c:v>
                </c:pt>
                <c:pt idx="17250">
                  <c:v>0.19589359914711546</c:v>
                </c:pt>
                <c:pt idx="17251">
                  <c:v>0.24651528143372214</c:v>
                </c:pt>
                <c:pt idx="17252">
                  <c:v>0.28666851850019459</c:v>
                </c:pt>
                <c:pt idx="17253">
                  <c:v>0.32055449525005675</c:v>
                </c:pt>
                <c:pt idx="17254">
                  <c:v>0.3474474414461991</c:v>
                </c:pt>
                <c:pt idx="17255">
                  <c:v>0.3720528584737956</c:v>
                </c:pt>
                <c:pt idx="17256">
                  <c:v>0.39534406555729723</c:v>
                </c:pt>
                <c:pt idx="17257">
                  <c:v>0.41545547099847113</c:v>
                </c:pt>
                <c:pt idx="17258">
                  <c:v>0.42910816893999615</c:v>
                </c:pt>
                <c:pt idx="17259">
                  <c:v>1.3515909864465609</c:v>
                </c:pt>
                <c:pt idx="17260">
                  <c:v>1.3664116606184349</c:v>
                </c:pt>
                <c:pt idx="17261">
                  <c:v>1.3749336218358006</c:v>
                </c:pt>
                <c:pt idx="17262">
                  <c:v>1.3813831485369019</c:v>
                </c:pt>
                <c:pt idx="17263">
                  <c:v>1.3815305326005367</c:v>
                </c:pt>
                <c:pt idx="17264">
                  <c:v>1.3786081107159411</c:v>
                </c:pt>
                <c:pt idx="17265">
                  <c:v>1.376067075353089</c:v>
                </c:pt>
                <c:pt idx="17266">
                  <c:v>1.3718078370825995</c:v>
                </c:pt>
                <c:pt idx="17267">
                  <c:v>1.3650617690746223</c:v>
                </c:pt>
                <c:pt idx="17268">
                  <c:v>1.3980611896449435</c:v>
                </c:pt>
                <c:pt idx="17269">
                  <c:v>1.8875435467076154</c:v>
                </c:pt>
                <c:pt idx="17270">
                  <c:v>1.8953736039651823</c:v>
                </c:pt>
                <c:pt idx="17271">
                  <c:v>1.8807996353254619</c:v>
                </c:pt>
                <c:pt idx="17272">
                  <c:v>1.8643112431974689</c:v>
                </c:pt>
                <c:pt idx="17273">
                  <c:v>1.8485386297464306</c:v>
                </c:pt>
                <c:pt idx="17274">
                  <c:v>1.8248961531200381</c:v>
                </c:pt>
                <c:pt idx="17275">
                  <c:v>1.8043556752256178</c:v>
                </c:pt>
                <c:pt idx="17276">
                  <c:v>1.7739103223739439</c:v>
                </c:pt>
                <c:pt idx="17277">
                  <c:v>1.7394589479425699</c:v>
                </c:pt>
                <c:pt idx="17278">
                  <c:v>1.6980612242114566</c:v>
                </c:pt>
                <c:pt idx="17279">
                  <c:v>1.6456585757115099</c:v>
                </c:pt>
                <c:pt idx="17280">
                  <c:v>1.5711776853274093</c:v>
                </c:pt>
                <c:pt idx="17281">
                  <c:v>1.578545427604805</c:v>
                </c:pt>
                <c:pt idx="17282">
                  <c:v>1.5839627100595317</c:v>
                </c:pt>
                <c:pt idx="17283">
                  <c:v>1.5877994313422112</c:v>
                </c:pt>
                <c:pt idx="17284">
                  <c:v>1.8557079470376383</c:v>
                </c:pt>
                <c:pt idx="17285">
                  <c:v>1.8559341802475462</c:v>
                </c:pt>
                <c:pt idx="17286">
                  <c:v>1.8566983554001348</c:v>
                </c:pt>
                <c:pt idx="17287">
                  <c:v>1.8560903037575645</c:v>
                </c:pt>
                <c:pt idx="17288">
                  <c:v>1.855105091530612</c:v>
                </c:pt>
                <c:pt idx="17289">
                  <c:v>1.8519758680292162</c:v>
                </c:pt>
                <c:pt idx="17290">
                  <c:v>1.8473935295539541</c:v>
                </c:pt>
                <c:pt idx="17291">
                  <c:v>1.8423487250768171</c:v>
                </c:pt>
                <c:pt idx="17292">
                  <c:v>1.8375894103497044</c:v>
                </c:pt>
                <c:pt idx="17293">
                  <c:v>1.8303468473742828</c:v>
                </c:pt>
                <c:pt idx="17294">
                  <c:v>1.6988611019672826</c:v>
                </c:pt>
                <c:pt idx="17295">
                  <c:v>1.4616209741374584</c:v>
                </c:pt>
                <c:pt idx="17296">
                  <c:v>1.4512669741631172</c:v>
                </c:pt>
                <c:pt idx="17297">
                  <c:v>1.4481561134074057</c:v>
                </c:pt>
                <c:pt idx="17298">
                  <c:v>1.4477440506401253</c:v>
                </c:pt>
                <c:pt idx="17299">
                  <c:v>1.5008647562124047</c:v>
                </c:pt>
                <c:pt idx="17300">
                  <c:v>3.3245227624216684</c:v>
                </c:pt>
                <c:pt idx="17301">
                  <c:v>3.3059067884180067</c:v>
                </c:pt>
                <c:pt idx="17302">
                  <c:v>3.3111396669391064</c:v>
                </c:pt>
                <c:pt idx="17303">
                  <c:v>3.3138660879921158</c:v>
                </c:pt>
                <c:pt idx="17304">
                  <c:v>3.3209544582265864</c:v>
                </c:pt>
                <c:pt idx="17305">
                  <c:v>3.3288064865118199</c:v>
                </c:pt>
                <c:pt idx="17306">
                  <c:v>3.3328805685844247</c:v>
                </c:pt>
                <c:pt idx="17307">
                  <c:v>3.608382674709115</c:v>
                </c:pt>
                <c:pt idx="17308">
                  <c:v>3.6069181348763282</c:v>
                </c:pt>
                <c:pt idx="17309">
                  <c:v>3.6175527806778365</c:v>
                </c:pt>
                <c:pt idx="17310">
                  <c:v>3.4122455744840292</c:v>
                </c:pt>
                <c:pt idx="17311">
                  <c:v>3.415218997156245</c:v>
                </c:pt>
                <c:pt idx="17312">
                  <c:v>3.4127036978525478</c:v>
                </c:pt>
                <c:pt idx="17313">
                  <c:v>3.4102670749328663</c:v>
                </c:pt>
                <c:pt idx="17314">
                  <c:v>3.4095064831641242</c:v>
                </c:pt>
                <c:pt idx="17315">
                  <c:v>2.9309562242780776</c:v>
                </c:pt>
                <c:pt idx="17316">
                  <c:v>2.9302358697192998</c:v>
                </c:pt>
                <c:pt idx="17317">
                  <c:v>2.9947371938148262</c:v>
                </c:pt>
                <c:pt idx="17318">
                  <c:v>2.9925046116797533</c:v>
                </c:pt>
                <c:pt idx="17319">
                  <c:v>3.0108962189064457</c:v>
                </c:pt>
                <c:pt idx="17320">
                  <c:v>3.007291730947407</c:v>
                </c:pt>
                <c:pt idx="17321">
                  <c:v>3.0057744758953509</c:v>
                </c:pt>
                <c:pt idx="17322">
                  <c:v>3.0146636995306335</c:v>
                </c:pt>
                <c:pt idx="17323">
                  <c:v>3.0255315454576901</c:v>
                </c:pt>
                <c:pt idx="17324">
                  <c:v>3.0196623381589012</c:v>
                </c:pt>
                <c:pt idx="17325">
                  <c:v>3.0329635683668847</c:v>
                </c:pt>
                <c:pt idx="17326">
                  <c:v>3.1334523021638021</c:v>
                </c:pt>
                <c:pt idx="17327">
                  <c:v>3.1083713410892382</c:v>
                </c:pt>
                <c:pt idx="17328">
                  <c:v>3.1100156202040283</c:v>
                </c:pt>
                <c:pt idx="17329">
                  <c:v>3.1131180694017186</c:v>
                </c:pt>
                <c:pt idx="17330">
                  <c:v>3.118181784509455</c:v>
                </c:pt>
                <c:pt idx="17331">
                  <c:v>1.9359911547784796</c:v>
                </c:pt>
                <c:pt idx="17332">
                  <c:v>1.9446615052422103</c:v>
                </c:pt>
                <c:pt idx="17333">
                  <c:v>1.9434637236186498</c:v>
                </c:pt>
                <c:pt idx="17334">
                  <c:v>1.9418198212521953</c:v>
                </c:pt>
                <c:pt idx="17335">
                  <c:v>1.9381180632260449</c:v>
                </c:pt>
                <c:pt idx="17336">
                  <c:v>1.9310007816090913</c:v>
                </c:pt>
                <c:pt idx="17337">
                  <c:v>1.9209431560920589</c:v>
                </c:pt>
                <c:pt idx="17338">
                  <c:v>1.2253159676344212</c:v>
                </c:pt>
                <c:pt idx="17339">
                  <c:v>1.2092750781923258</c:v>
                </c:pt>
                <c:pt idx="17340">
                  <c:v>1.1884815391996812</c:v>
                </c:pt>
                <c:pt idx="17341">
                  <c:v>1.5613681882026147</c:v>
                </c:pt>
                <c:pt idx="17342">
                  <c:v>1.5677467390307611</c:v>
                </c:pt>
                <c:pt idx="17343">
                  <c:v>1.5413399163990742</c:v>
                </c:pt>
                <c:pt idx="17344">
                  <c:v>1.5435277368967624</c:v>
                </c:pt>
                <c:pt idx="17345">
                  <c:v>1.5255095288099785</c:v>
                </c:pt>
                <c:pt idx="17346">
                  <c:v>1.4898911789279414</c:v>
                </c:pt>
                <c:pt idx="17347">
                  <c:v>1.4546211588836682</c:v>
                </c:pt>
                <c:pt idx="17348">
                  <c:v>1.3929851346088946</c:v>
                </c:pt>
                <c:pt idx="17349">
                  <c:v>1.3751986855053706</c:v>
                </c:pt>
                <c:pt idx="17350">
                  <c:v>1.3233188921002148</c:v>
                </c:pt>
                <c:pt idx="17351">
                  <c:v>1.3809759596452968</c:v>
                </c:pt>
                <c:pt idx="17352">
                  <c:v>1.3560453040992471</c:v>
                </c:pt>
                <c:pt idx="17353">
                  <c:v>1.3962543997020451</c:v>
                </c:pt>
                <c:pt idx="17354">
                  <c:v>1.4183527454679032</c:v>
                </c:pt>
                <c:pt idx="17355">
                  <c:v>1.4298548025923998</c:v>
                </c:pt>
                <c:pt idx="17356">
                  <c:v>1.4973233553017944</c:v>
                </c:pt>
                <c:pt idx="17357">
                  <c:v>1.5499743964987009</c:v>
                </c:pt>
                <c:pt idx="17358">
                  <c:v>1.5502491360649557</c:v>
                </c:pt>
                <c:pt idx="17359">
                  <c:v>1.5514400139524835</c:v>
                </c:pt>
                <c:pt idx="17360">
                  <c:v>1.5508765169832635</c:v>
                </c:pt>
                <c:pt idx="17361">
                  <c:v>1.5497812058222049</c:v>
                </c:pt>
                <c:pt idx="17362">
                  <c:v>1.549355729734692</c:v>
                </c:pt>
                <c:pt idx="17363">
                  <c:v>1.5321954987589432</c:v>
                </c:pt>
                <c:pt idx="17364">
                  <c:v>1.5230016955387993</c:v>
                </c:pt>
                <c:pt idx="17365">
                  <c:v>1.5453582737394278</c:v>
                </c:pt>
                <c:pt idx="17366">
                  <c:v>1.5463306819126292</c:v>
                </c:pt>
                <c:pt idx="17367">
                  <c:v>1.5369769277571248</c:v>
                </c:pt>
                <c:pt idx="17368">
                  <c:v>1.5301186043890649</c:v>
                </c:pt>
                <c:pt idx="17369">
                  <c:v>1.5169637562037179</c:v>
                </c:pt>
                <c:pt idx="17370">
                  <c:v>2.536036042418043</c:v>
                </c:pt>
                <c:pt idx="17371">
                  <c:v>2.5312438569585702</c:v>
                </c:pt>
                <c:pt idx="17372">
                  <c:v>2.5280376805657729</c:v>
                </c:pt>
                <c:pt idx="17373">
                  <c:v>2.523304295443622</c:v>
                </c:pt>
                <c:pt idx="17374">
                  <c:v>3.4454210499678659</c:v>
                </c:pt>
                <c:pt idx="17375">
                  <c:v>3.4381080314606107</c:v>
                </c:pt>
                <c:pt idx="17376">
                  <c:v>3.4703365663996744</c:v>
                </c:pt>
                <c:pt idx="17377">
                  <c:v>3.4281008593391338</c:v>
                </c:pt>
                <c:pt idx="17378">
                  <c:v>3.4368046752501771</c:v>
                </c:pt>
                <c:pt idx="17379">
                  <c:v>3.4404592946032762</c:v>
                </c:pt>
                <c:pt idx="17380">
                  <c:v>3.4265225511018009</c:v>
                </c:pt>
                <c:pt idx="17381">
                  <c:v>3.4234441218797445</c:v>
                </c:pt>
                <c:pt idx="17382">
                  <c:v>3.359155268566874</c:v>
                </c:pt>
                <c:pt idx="17383">
                  <c:v>3.350309465940144</c:v>
                </c:pt>
                <c:pt idx="17384">
                  <c:v>3.3526905007085093</c:v>
                </c:pt>
                <c:pt idx="17385">
                  <c:v>3.3462489369337556</c:v>
                </c:pt>
                <c:pt idx="17386">
                  <c:v>3.3480403392811811</c:v>
                </c:pt>
                <c:pt idx="17387">
                  <c:v>3.3503669003814864</c:v>
                </c:pt>
                <c:pt idx="17388">
                  <c:v>3.3565571723861791</c:v>
                </c:pt>
                <c:pt idx="17389">
                  <c:v>3.3631507153996458</c:v>
                </c:pt>
                <c:pt idx="17390">
                  <c:v>3.3698862097156033</c:v>
                </c:pt>
                <c:pt idx="17391">
                  <c:v>3.5797213692831589</c:v>
                </c:pt>
                <c:pt idx="17392">
                  <c:v>3.5820514923270212</c:v>
                </c:pt>
                <c:pt idx="17393">
                  <c:v>3.9860117944244413</c:v>
                </c:pt>
                <c:pt idx="17394">
                  <c:v>3.9904150618648009</c:v>
                </c:pt>
                <c:pt idx="17395">
                  <c:v>3.9866842562035325</c:v>
                </c:pt>
                <c:pt idx="17396">
                  <c:v>3.9382536154008339</c:v>
                </c:pt>
                <c:pt idx="17397">
                  <c:v>4.0432250305107633</c:v>
                </c:pt>
                <c:pt idx="17398">
                  <c:v>4.0460089821300063</c:v>
                </c:pt>
                <c:pt idx="17399">
                  <c:v>4.0426062222969019</c:v>
                </c:pt>
                <c:pt idx="17400">
                  <c:v>4.0387285250890814</c:v>
                </c:pt>
                <c:pt idx="17401">
                  <c:v>3.7556814017476317</c:v>
                </c:pt>
                <c:pt idx="17402">
                  <c:v>3.7634124302240051</c:v>
                </c:pt>
                <c:pt idx="17403">
                  <c:v>3.7679995722600665</c:v>
                </c:pt>
                <c:pt idx="17404">
                  <c:v>3.7390420382384977</c:v>
                </c:pt>
                <c:pt idx="17405">
                  <c:v>3.021340370203708</c:v>
                </c:pt>
                <c:pt idx="17406">
                  <c:v>3.0315274636748013</c:v>
                </c:pt>
                <c:pt idx="17407">
                  <c:v>3.0522511259033154</c:v>
                </c:pt>
                <c:pt idx="17408">
                  <c:v>3.0836531115794257</c:v>
                </c:pt>
                <c:pt idx="17409">
                  <c:v>3.5188503579834909</c:v>
                </c:pt>
                <c:pt idx="17410">
                  <c:v>3.8598634800271014</c:v>
                </c:pt>
                <c:pt idx="17411">
                  <c:v>3.8589441122203252</c:v>
                </c:pt>
                <c:pt idx="17412">
                  <c:v>3.8590250469266953</c:v>
                </c:pt>
                <c:pt idx="17413">
                  <c:v>3.8504723388007078</c:v>
                </c:pt>
                <c:pt idx="17414">
                  <c:v>3.8528887011553961</c:v>
                </c:pt>
                <c:pt idx="17415">
                  <c:v>4.1357719991306254</c:v>
                </c:pt>
                <c:pt idx="17416">
                  <c:v>4.1681763766348841</c:v>
                </c:pt>
                <c:pt idx="17417">
                  <c:v>4.1780420646294436</c:v>
                </c:pt>
                <c:pt idx="17418">
                  <c:v>4.1719708752563918</c:v>
                </c:pt>
                <c:pt idx="17419">
                  <c:v>4.1655532458795239</c:v>
                </c:pt>
                <c:pt idx="17420">
                  <c:v>4.1987610596716216</c:v>
                </c:pt>
                <c:pt idx="17421">
                  <c:v>4.1944235203823954</c:v>
                </c:pt>
                <c:pt idx="17422">
                  <c:v>4.0626413364289853</c:v>
                </c:pt>
                <c:pt idx="17423">
                  <c:v>3.9948373846351841</c:v>
                </c:pt>
                <c:pt idx="17424">
                  <c:v>3.5917941778681355</c:v>
                </c:pt>
                <c:pt idx="17425">
                  <c:v>3.5950072352447804</c:v>
                </c:pt>
                <c:pt idx="17426">
                  <c:v>3.6048863973746075</c:v>
                </c:pt>
                <c:pt idx="17427">
                  <c:v>3.603344150105408</c:v>
                </c:pt>
                <c:pt idx="17428">
                  <c:v>3.5327628971792997</c:v>
                </c:pt>
                <c:pt idx="17429">
                  <c:v>3.5255731824747554</c:v>
                </c:pt>
                <c:pt idx="17430">
                  <c:v>3.5203037695933141</c:v>
                </c:pt>
                <c:pt idx="17431">
                  <c:v>3.5162424002614778</c:v>
                </c:pt>
                <c:pt idx="17432">
                  <c:v>3.5067277132924621</c:v>
                </c:pt>
                <c:pt idx="17433">
                  <c:v>3.491425128912736</c:v>
                </c:pt>
                <c:pt idx="17434">
                  <c:v>3.482955762886363</c:v>
                </c:pt>
                <c:pt idx="17435">
                  <c:v>3.5019046082121408</c:v>
                </c:pt>
                <c:pt idx="17436">
                  <c:v>3.5129205617852941</c:v>
                </c:pt>
                <c:pt idx="17437">
                  <c:v>3.5076907854685375</c:v>
                </c:pt>
                <c:pt idx="17438">
                  <c:v>3.4834947186141418</c:v>
                </c:pt>
                <c:pt idx="17439">
                  <c:v>3.4709239136314465</c:v>
                </c:pt>
                <c:pt idx="17440">
                  <c:v>3.0784321796415881</c:v>
                </c:pt>
                <c:pt idx="17441">
                  <c:v>2.552797667028111</c:v>
                </c:pt>
                <c:pt idx="17442">
                  <c:v>2.5469049599292282</c:v>
                </c:pt>
                <c:pt idx="17443">
                  <c:v>2.54911680058941</c:v>
                </c:pt>
                <c:pt idx="17444">
                  <c:v>2.5564806961502935</c:v>
                </c:pt>
                <c:pt idx="17445">
                  <c:v>2.5586511420387943</c:v>
                </c:pt>
                <c:pt idx="17446">
                  <c:v>1.6866612205538982</c:v>
                </c:pt>
                <c:pt idx="17447">
                  <c:v>2.3384769673134178</c:v>
                </c:pt>
                <c:pt idx="17448">
                  <c:v>2.7671683563412852</c:v>
                </c:pt>
                <c:pt idx="17449">
                  <c:v>2.7692262120024402</c:v>
                </c:pt>
                <c:pt idx="17450">
                  <c:v>2.7332912989775564</c:v>
                </c:pt>
                <c:pt idx="17451">
                  <c:v>2.6450953720063271</c:v>
                </c:pt>
                <c:pt idx="17452">
                  <c:v>2.6928470865070513</c:v>
                </c:pt>
                <c:pt idx="17453">
                  <c:v>3.0178432480068822</c:v>
                </c:pt>
                <c:pt idx="17454">
                  <c:v>3.0844645529394166</c:v>
                </c:pt>
                <c:pt idx="17455">
                  <c:v>3.0917876427362438</c:v>
                </c:pt>
                <c:pt idx="17456">
                  <c:v>3.0925887804351477</c:v>
                </c:pt>
                <c:pt idx="17457">
                  <c:v>3.1048824496377838</c:v>
                </c:pt>
                <c:pt idx="17458">
                  <c:v>3.1129998438149964</c:v>
                </c:pt>
                <c:pt idx="17459">
                  <c:v>3.1169324936212974</c:v>
                </c:pt>
                <c:pt idx="17460">
                  <c:v>3.1204654771304696</c:v>
                </c:pt>
                <c:pt idx="17461">
                  <c:v>3.1300370299054254</c:v>
                </c:pt>
                <c:pt idx="17462">
                  <c:v>3.1388995895528082</c:v>
                </c:pt>
                <c:pt idx="17463">
                  <c:v>3.4338627853303869</c:v>
                </c:pt>
                <c:pt idx="17464">
                  <c:v>3.9443576742926649</c:v>
                </c:pt>
                <c:pt idx="17465">
                  <c:v>3.937862395568863</c:v>
                </c:pt>
                <c:pt idx="17466">
                  <c:v>3.936602169154328</c:v>
                </c:pt>
                <c:pt idx="17467">
                  <c:v>3.9359112894023838</c:v>
                </c:pt>
                <c:pt idx="17468">
                  <c:v>3.9355906296623178</c:v>
                </c:pt>
                <c:pt idx="17469">
                  <c:v>3.9349645731627882</c:v>
                </c:pt>
                <c:pt idx="17470">
                  <c:v>3.9344651346793555</c:v>
                </c:pt>
                <c:pt idx="17471">
                  <c:v>3.934079888360464</c:v>
                </c:pt>
                <c:pt idx="17472">
                  <c:v>3.9381393368391566</c:v>
                </c:pt>
                <c:pt idx="17473">
                  <c:v>3.9606422572604294</c:v>
                </c:pt>
                <c:pt idx="17474">
                  <c:v>3.9560997840925358</c:v>
                </c:pt>
                <c:pt idx="17475">
                  <c:v>3.9548296083422869</c:v>
                </c:pt>
                <c:pt idx="17476">
                  <c:v>3.9515705397873928</c:v>
                </c:pt>
                <c:pt idx="17477">
                  <c:v>4.0103447976179654</c:v>
                </c:pt>
                <c:pt idx="17478">
                  <c:v>3.6174723159976394</c:v>
                </c:pt>
                <c:pt idx="17479">
                  <c:v>2.8572932233589667</c:v>
                </c:pt>
                <c:pt idx="17480">
                  <c:v>2.8648194608943482</c:v>
                </c:pt>
                <c:pt idx="17481">
                  <c:v>2.8722061637962057</c:v>
                </c:pt>
                <c:pt idx="17482">
                  <c:v>2.8944718311734796</c:v>
                </c:pt>
                <c:pt idx="17483">
                  <c:v>2.8971023363487305</c:v>
                </c:pt>
                <c:pt idx="17484">
                  <c:v>2.8273864302707032</c:v>
                </c:pt>
                <c:pt idx="17485">
                  <c:v>2.7908873031066288</c:v>
                </c:pt>
                <c:pt idx="17486">
                  <c:v>2.7310333718454292</c:v>
                </c:pt>
                <c:pt idx="17487">
                  <c:v>2.7342674559590119</c:v>
                </c:pt>
                <c:pt idx="17488">
                  <c:v>2.7374690296691</c:v>
                </c:pt>
                <c:pt idx="17489">
                  <c:v>2.739612317359164</c:v>
                </c:pt>
                <c:pt idx="17490">
                  <c:v>2.4485454823976354</c:v>
                </c:pt>
                <c:pt idx="17491">
                  <c:v>3.1652793944399824</c:v>
                </c:pt>
                <c:pt idx="17492">
                  <c:v>3.1716249439182582</c:v>
                </c:pt>
                <c:pt idx="17493">
                  <c:v>3.1804835170172607</c:v>
                </c:pt>
                <c:pt idx="17494">
                  <c:v>2.775217067086754</c:v>
                </c:pt>
                <c:pt idx="17495">
                  <c:v>2.2119659800242428</c:v>
                </c:pt>
                <c:pt idx="17496">
                  <c:v>2.2128211994972258</c:v>
                </c:pt>
                <c:pt idx="17497">
                  <c:v>2.22134161566286</c:v>
                </c:pt>
                <c:pt idx="17498">
                  <c:v>2.2255111610090186</c:v>
                </c:pt>
                <c:pt idx="17499">
                  <c:v>2.2275773874090108</c:v>
                </c:pt>
                <c:pt idx="17500">
                  <c:v>2.289369647383761</c:v>
                </c:pt>
                <c:pt idx="17501">
                  <c:v>2.2923394581395899</c:v>
                </c:pt>
                <c:pt idx="17502">
                  <c:v>2.293958329375462</c:v>
                </c:pt>
                <c:pt idx="17503">
                  <c:v>2.334678713611916</c:v>
                </c:pt>
                <c:pt idx="17504">
                  <c:v>2.6066523149709266</c:v>
                </c:pt>
                <c:pt idx="17505">
                  <c:v>2.6095210446215811</c:v>
                </c:pt>
                <c:pt idx="17506">
                  <c:v>2.6098449909062698</c:v>
                </c:pt>
                <c:pt idx="17507">
                  <c:v>2.6088788179916387</c:v>
                </c:pt>
                <c:pt idx="17508">
                  <c:v>2.5720342986367681</c:v>
                </c:pt>
                <c:pt idx="17509">
                  <c:v>2.5663239836523948</c:v>
                </c:pt>
                <c:pt idx="17510">
                  <c:v>2.637551877477287</c:v>
                </c:pt>
                <c:pt idx="17511">
                  <c:v>2.6359235621619197</c:v>
                </c:pt>
                <c:pt idx="17512">
                  <c:v>2.6365744110742799</c:v>
                </c:pt>
                <c:pt idx="17513">
                  <c:v>2.5596988397941356</c:v>
                </c:pt>
                <c:pt idx="17514">
                  <c:v>2.5574164103235368</c:v>
                </c:pt>
                <c:pt idx="17515">
                  <c:v>2.5564575577560533</c:v>
                </c:pt>
                <c:pt idx="17516">
                  <c:v>2.989133353821348</c:v>
                </c:pt>
                <c:pt idx="17517">
                  <c:v>2.9886137127264947</c:v>
                </c:pt>
                <c:pt idx="17518">
                  <c:v>2.9847872752705005</c:v>
                </c:pt>
                <c:pt idx="17519">
                  <c:v>2.9838349094012671</c:v>
                </c:pt>
                <c:pt idx="17520">
                  <c:v>2.9871625039647975</c:v>
                </c:pt>
                <c:pt idx="17521">
                  <c:v>3.3576886165468025</c:v>
                </c:pt>
                <c:pt idx="17522">
                  <c:v>2.7694332195096907</c:v>
                </c:pt>
                <c:pt idx="17523">
                  <c:v>2.7654076242928469</c:v>
                </c:pt>
                <c:pt idx="17524">
                  <c:v>2.7802571509322025</c:v>
                </c:pt>
                <c:pt idx="17525">
                  <c:v>3.220075396903308</c:v>
                </c:pt>
                <c:pt idx="17526">
                  <c:v>3.1886011275036625</c:v>
                </c:pt>
                <c:pt idx="17527">
                  <c:v>3.1843321862500211</c:v>
                </c:pt>
                <c:pt idx="17528">
                  <c:v>3.1793362844073307</c:v>
                </c:pt>
                <c:pt idx="17529">
                  <c:v>3.1258880916625751</c:v>
                </c:pt>
                <c:pt idx="17530">
                  <c:v>3.1194437494280853</c:v>
                </c:pt>
                <c:pt idx="17531">
                  <c:v>3.09075128564344</c:v>
                </c:pt>
                <c:pt idx="17532">
                  <c:v>3.0866072808379772</c:v>
                </c:pt>
                <c:pt idx="17533">
                  <c:v>3.0855842603106778</c:v>
                </c:pt>
                <c:pt idx="17534">
                  <c:v>3.0663072367213737</c:v>
                </c:pt>
                <c:pt idx="17535">
                  <c:v>2.7654146226030329</c:v>
                </c:pt>
                <c:pt idx="17536">
                  <c:v>2.7642368586663473</c:v>
                </c:pt>
                <c:pt idx="17537">
                  <c:v>2.7634081302979103</c:v>
                </c:pt>
                <c:pt idx="17538">
                  <c:v>2.762072213418457</c:v>
                </c:pt>
                <c:pt idx="17539">
                  <c:v>2.8215126691048313</c:v>
                </c:pt>
                <c:pt idx="17540">
                  <c:v>2.8233734052872981</c:v>
                </c:pt>
                <c:pt idx="17541">
                  <c:v>2.9237255351140776</c:v>
                </c:pt>
                <c:pt idx="17542">
                  <c:v>2.9207747072502821</c:v>
                </c:pt>
                <c:pt idx="17543">
                  <c:v>2.9183040171028285</c:v>
                </c:pt>
                <c:pt idx="17544">
                  <c:v>2.9219700155662269</c:v>
                </c:pt>
                <c:pt idx="17545">
                  <c:v>2.9214958829975246</c:v>
                </c:pt>
                <c:pt idx="17546">
                  <c:v>2.9179797567394217</c:v>
                </c:pt>
                <c:pt idx="17547">
                  <c:v>1.6472614847702405</c:v>
                </c:pt>
                <c:pt idx="17548">
                  <c:v>1.6412627547408813</c:v>
                </c:pt>
                <c:pt idx="17549">
                  <c:v>1.6540460849713052</c:v>
                </c:pt>
                <c:pt idx="17550">
                  <c:v>1.6413466402324706</c:v>
                </c:pt>
                <c:pt idx="17551">
                  <c:v>1.3246793830149719</c:v>
                </c:pt>
                <c:pt idx="17552">
                  <c:v>1.3169190989043273</c:v>
                </c:pt>
                <c:pt idx="17553">
                  <c:v>1.3169590996612284</c:v>
                </c:pt>
                <c:pt idx="17554">
                  <c:v>1.3165146068808569</c:v>
                </c:pt>
                <c:pt idx="17555">
                  <c:v>1.3148953387973767</c:v>
                </c:pt>
                <c:pt idx="17556">
                  <c:v>0.94532390241613728</c:v>
                </c:pt>
                <c:pt idx="17557">
                  <c:v>0.96342778898482506</c:v>
                </c:pt>
                <c:pt idx="17558">
                  <c:v>1.0738876408088536</c:v>
                </c:pt>
                <c:pt idx="17559">
                  <c:v>1.1515649472551492</c:v>
                </c:pt>
                <c:pt idx="17560">
                  <c:v>1.2273760939692631</c:v>
                </c:pt>
                <c:pt idx="17561">
                  <c:v>1.2771460744334429</c:v>
                </c:pt>
                <c:pt idx="17562">
                  <c:v>1.3801292262943292</c:v>
                </c:pt>
                <c:pt idx="17563">
                  <c:v>1.3812080456720977</c:v>
                </c:pt>
                <c:pt idx="17564">
                  <c:v>1.3819793414093775</c:v>
                </c:pt>
                <c:pt idx="17565">
                  <c:v>2.5381499823402298</c:v>
                </c:pt>
                <c:pt idx="17566">
                  <c:v>2.5773078778253717</c:v>
                </c:pt>
                <c:pt idx="17567">
                  <c:v>2.8208214552681756</c:v>
                </c:pt>
                <c:pt idx="17568">
                  <c:v>2.8268098955165049</c:v>
                </c:pt>
                <c:pt idx="17569">
                  <c:v>2.8344223532690647</c:v>
                </c:pt>
                <c:pt idx="17570">
                  <c:v>2.8399039340402492</c:v>
                </c:pt>
                <c:pt idx="17571">
                  <c:v>2.8479468326762065</c:v>
                </c:pt>
                <c:pt idx="17572">
                  <c:v>2.696299819761613</c:v>
                </c:pt>
                <c:pt idx="17573">
                  <c:v>2.7157655582238882</c:v>
                </c:pt>
                <c:pt idx="17574">
                  <c:v>2.7229194320352752</c:v>
                </c:pt>
                <c:pt idx="17575">
                  <c:v>2.726339793028036</c:v>
                </c:pt>
                <c:pt idx="17576">
                  <c:v>2.7616569611718833</c:v>
                </c:pt>
                <c:pt idx="17577">
                  <c:v>2.7656923429164246</c:v>
                </c:pt>
                <c:pt idx="17578">
                  <c:v>2.7628475207341658</c:v>
                </c:pt>
                <c:pt idx="17579">
                  <c:v>2.7631523014958441</c:v>
                </c:pt>
                <c:pt idx="17580">
                  <c:v>2.7576176043084071</c:v>
                </c:pt>
                <c:pt idx="17581">
                  <c:v>2.7683256742832123</c:v>
                </c:pt>
                <c:pt idx="17582">
                  <c:v>3.1389602438937505</c:v>
                </c:pt>
                <c:pt idx="17583">
                  <c:v>3.1345697138948019</c:v>
                </c:pt>
                <c:pt idx="17584">
                  <c:v>3.1489640123764047</c:v>
                </c:pt>
                <c:pt idx="17585">
                  <c:v>3.1399460012596419</c:v>
                </c:pt>
                <c:pt idx="17586">
                  <c:v>3.1519607163247008</c:v>
                </c:pt>
                <c:pt idx="17587">
                  <c:v>3.5867527094670968</c:v>
                </c:pt>
                <c:pt idx="17588">
                  <c:v>3.4592941248971152</c:v>
                </c:pt>
                <c:pt idx="17589">
                  <c:v>3.4551415589791183</c:v>
                </c:pt>
                <c:pt idx="17590">
                  <c:v>3.4538627362128986</c:v>
                </c:pt>
                <c:pt idx="17591">
                  <c:v>3.4493258711527983</c:v>
                </c:pt>
                <c:pt idx="17592">
                  <c:v>3.430824461986707</c:v>
                </c:pt>
                <c:pt idx="17593">
                  <c:v>3.3899601811048705</c:v>
                </c:pt>
                <c:pt idx="17594">
                  <c:v>3.3954121570041496</c:v>
                </c:pt>
                <c:pt idx="17595">
                  <c:v>3.3964344856236197</c:v>
                </c:pt>
                <c:pt idx="17596">
                  <c:v>2.5943979474877503</c:v>
                </c:pt>
                <c:pt idx="17597">
                  <c:v>2.576955557858938</c:v>
                </c:pt>
                <c:pt idx="17598">
                  <c:v>1.8517846294421054</c:v>
                </c:pt>
                <c:pt idx="17599">
                  <c:v>1.846652904818074</c:v>
                </c:pt>
                <c:pt idx="17600">
                  <c:v>1.8410993847547612</c:v>
                </c:pt>
                <c:pt idx="17601">
                  <c:v>1.8389504369724445</c:v>
                </c:pt>
                <c:pt idx="17602">
                  <c:v>2.7922835983376784</c:v>
                </c:pt>
                <c:pt idx="17603">
                  <c:v>2.7900823784774276</c:v>
                </c:pt>
                <c:pt idx="17604">
                  <c:v>2.7837673775069698</c:v>
                </c:pt>
                <c:pt idx="17605">
                  <c:v>2.7818909590864087</c:v>
                </c:pt>
                <c:pt idx="17606">
                  <c:v>2.7792763925665875</c:v>
                </c:pt>
                <c:pt idx="17607">
                  <c:v>2.7551848781467436</c:v>
                </c:pt>
                <c:pt idx="17608">
                  <c:v>2.789759889495754</c:v>
                </c:pt>
                <c:pt idx="17609">
                  <c:v>2.7924278099979469</c:v>
                </c:pt>
                <c:pt idx="17610">
                  <c:v>2.774427646520472</c:v>
                </c:pt>
                <c:pt idx="17611">
                  <c:v>2.7783971802715528</c:v>
                </c:pt>
                <c:pt idx="17612">
                  <c:v>2.7700513920902834</c:v>
                </c:pt>
                <c:pt idx="17613">
                  <c:v>2.3835840179348047</c:v>
                </c:pt>
                <c:pt idx="17614">
                  <c:v>2.3838492290722284</c:v>
                </c:pt>
                <c:pt idx="17615">
                  <c:v>2.3726033149027326</c:v>
                </c:pt>
                <c:pt idx="17616">
                  <c:v>2.366612387846911</c:v>
                </c:pt>
                <c:pt idx="17617">
                  <c:v>2.3605925321168328</c:v>
                </c:pt>
                <c:pt idx="17618">
                  <c:v>1.7908209475070274</c:v>
                </c:pt>
                <c:pt idx="17619">
                  <c:v>1.8245256720128658</c:v>
                </c:pt>
                <c:pt idx="17620">
                  <c:v>1.8243838535463976</c:v>
                </c:pt>
                <c:pt idx="17621">
                  <c:v>1.8274586539745821</c:v>
                </c:pt>
                <c:pt idx="17622">
                  <c:v>1.8278168707091031</c:v>
                </c:pt>
                <c:pt idx="17623">
                  <c:v>1.8308830986834528</c:v>
                </c:pt>
                <c:pt idx="17624">
                  <c:v>1.8298260630176202</c:v>
                </c:pt>
                <c:pt idx="17625">
                  <c:v>1.8313317202592767</c:v>
                </c:pt>
                <c:pt idx="17626">
                  <c:v>1.8445359804500689</c:v>
                </c:pt>
                <c:pt idx="17627">
                  <c:v>1.8411488798776259</c:v>
                </c:pt>
                <c:pt idx="17628">
                  <c:v>1.8379979776165629</c:v>
                </c:pt>
                <c:pt idx="17629">
                  <c:v>1.835324083334283</c:v>
                </c:pt>
                <c:pt idx="17630">
                  <c:v>1.8333015390017573</c:v>
                </c:pt>
                <c:pt idx="17631">
                  <c:v>2.0018377832431273</c:v>
                </c:pt>
                <c:pt idx="17632">
                  <c:v>2.0058187250207902</c:v>
                </c:pt>
                <c:pt idx="17633">
                  <c:v>1.3941472157546706</c:v>
                </c:pt>
                <c:pt idx="17634">
                  <c:v>1.3682925766465417</c:v>
                </c:pt>
                <c:pt idx="17635">
                  <c:v>1.3663036472256747</c:v>
                </c:pt>
                <c:pt idx="17636">
                  <c:v>1.365043188186039</c:v>
                </c:pt>
                <c:pt idx="17637">
                  <c:v>1.3668425959524044</c:v>
                </c:pt>
                <c:pt idx="17638">
                  <c:v>1.3623895555098637</c:v>
                </c:pt>
                <c:pt idx="17639">
                  <c:v>1.1292539443287386</c:v>
                </c:pt>
                <c:pt idx="17640">
                  <c:v>1.1722228676642463</c:v>
                </c:pt>
                <c:pt idx="17641">
                  <c:v>1.1698022095546903</c:v>
                </c:pt>
                <c:pt idx="17642">
                  <c:v>1.1615611687116378</c:v>
                </c:pt>
                <c:pt idx="17643">
                  <c:v>1.1597216385388875</c:v>
                </c:pt>
                <c:pt idx="17644">
                  <c:v>1.6231551587909485</c:v>
                </c:pt>
                <c:pt idx="17645">
                  <c:v>1.6503312331677993</c:v>
                </c:pt>
                <c:pt idx="17646">
                  <c:v>1.6286972729030884</c:v>
                </c:pt>
                <c:pt idx="17647">
                  <c:v>1.6271477805990093</c:v>
                </c:pt>
                <c:pt idx="17648">
                  <c:v>1.6350134013274029</c:v>
                </c:pt>
                <c:pt idx="17649">
                  <c:v>1.6217573658385214</c:v>
                </c:pt>
                <c:pt idx="17650">
                  <c:v>1.6063654651634531</c:v>
                </c:pt>
                <c:pt idx="17651">
                  <c:v>1.6014848818641654</c:v>
                </c:pt>
                <c:pt idx="17652">
                  <c:v>1.595965290320958</c:v>
                </c:pt>
                <c:pt idx="17653">
                  <c:v>1.5988840439994645</c:v>
                </c:pt>
                <c:pt idx="17654">
                  <c:v>3.7372846786341238</c:v>
                </c:pt>
                <c:pt idx="17655">
                  <c:v>3.7356097860493711</c:v>
                </c:pt>
                <c:pt idx="17656">
                  <c:v>3.7667767600012549</c:v>
                </c:pt>
                <c:pt idx="17657">
                  <c:v>3.7669218687504742</c:v>
                </c:pt>
                <c:pt idx="17658">
                  <c:v>4.1091275369841549</c:v>
                </c:pt>
                <c:pt idx="17659">
                  <c:v>4.1096939148459493</c:v>
                </c:pt>
                <c:pt idx="17660">
                  <c:v>4.1103073057320616</c:v>
                </c:pt>
                <c:pt idx="17661">
                  <c:v>4.1121350930656346</c:v>
                </c:pt>
                <c:pt idx="17662">
                  <c:v>4.0590032227868651</c:v>
                </c:pt>
                <c:pt idx="17663">
                  <c:v>4.1323198788919084</c:v>
                </c:pt>
                <c:pt idx="17664">
                  <c:v>4.1322247967006831</c:v>
                </c:pt>
                <c:pt idx="17665">
                  <c:v>4.441908076053652</c:v>
                </c:pt>
                <c:pt idx="17666">
                  <c:v>4.4435371042827114</c:v>
                </c:pt>
                <c:pt idx="17667">
                  <c:v>4.4387556887770137</c:v>
                </c:pt>
                <c:pt idx="17668">
                  <c:v>4.434380793821985</c:v>
                </c:pt>
                <c:pt idx="17669">
                  <c:v>4.4366049005678914</c:v>
                </c:pt>
                <c:pt idx="17670">
                  <c:v>4.4356552794299624</c:v>
                </c:pt>
                <c:pt idx="17671">
                  <c:v>4.4636326952623833</c:v>
                </c:pt>
                <c:pt idx="17672">
                  <c:v>4.4765785297717136</c:v>
                </c:pt>
                <c:pt idx="17673">
                  <c:v>4.482285233184931</c:v>
                </c:pt>
                <c:pt idx="17674">
                  <c:v>4.4828634500033244</c:v>
                </c:pt>
                <c:pt idx="17675">
                  <c:v>4.4856859114084191</c:v>
                </c:pt>
                <c:pt idx="17676">
                  <c:v>4.4852278701769288</c:v>
                </c:pt>
                <c:pt idx="17677">
                  <c:v>4.4861700093179211</c:v>
                </c:pt>
                <c:pt idx="17678">
                  <c:v>4.5022949126519016</c:v>
                </c:pt>
                <c:pt idx="17679">
                  <c:v>4.5016597542144865</c:v>
                </c:pt>
                <c:pt idx="17680">
                  <c:v>4.5015503707479967</c:v>
                </c:pt>
                <c:pt idx="17681">
                  <c:v>4.501784869348576</c:v>
                </c:pt>
                <c:pt idx="17682">
                  <c:v>4.4850291547221097</c:v>
                </c:pt>
                <c:pt idx="17683">
                  <c:v>4.4878810993302505</c:v>
                </c:pt>
                <c:pt idx="17684">
                  <c:v>4.2535347517637039</c:v>
                </c:pt>
                <c:pt idx="17685">
                  <c:v>1.794373819678075</c:v>
                </c:pt>
                <c:pt idx="17686">
                  <c:v>1.7927803660024355</c:v>
                </c:pt>
                <c:pt idx="17687">
                  <c:v>1.7856869813855474</c:v>
                </c:pt>
                <c:pt idx="17688">
                  <c:v>1.7748429701856474</c:v>
                </c:pt>
                <c:pt idx="17689">
                  <c:v>1.5968383375187585</c:v>
                </c:pt>
                <c:pt idx="17690">
                  <c:v>1.5960005823174455</c:v>
                </c:pt>
                <c:pt idx="17691">
                  <c:v>1.4850260998100984</c:v>
                </c:pt>
                <c:pt idx="17692">
                  <c:v>1.4827156662007415</c:v>
                </c:pt>
                <c:pt idx="17693">
                  <c:v>1.5401872066177917</c:v>
                </c:pt>
                <c:pt idx="17694">
                  <c:v>1.5311760660444622</c:v>
                </c:pt>
                <c:pt idx="17695">
                  <c:v>1.5710599746235336</c:v>
                </c:pt>
                <c:pt idx="17696">
                  <c:v>1.3498021998459167</c:v>
                </c:pt>
                <c:pt idx="17697">
                  <c:v>1.3138595455813515</c:v>
                </c:pt>
                <c:pt idx="17698">
                  <c:v>1.3480676107780249</c:v>
                </c:pt>
                <c:pt idx="17699">
                  <c:v>1.3469790985415864</c:v>
                </c:pt>
                <c:pt idx="17700">
                  <c:v>1.3456453967786364</c:v>
                </c:pt>
                <c:pt idx="17701">
                  <c:v>1.3431563307384988</c:v>
                </c:pt>
                <c:pt idx="17702">
                  <c:v>1.3028581608272602</c:v>
                </c:pt>
                <c:pt idx="17703">
                  <c:v>1.3039091853134588</c:v>
                </c:pt>
                <c:pt idx="17704">
                  <c:v>1.3437541793397267</c:v>
                </c:pt>
                <c:pt idx="17705">
                  <c:v>1.370932237126216</c:v>
                </c:pt>
                <c:pt idx="17706">
                  <c:v>1.3893914051544205</c:v>
                </c:pt>
                <c:pt idx="17707">
                  <c:v>1.3786764951281048</c:v>
                </c:pt>
                <c:pt idx="17708">
                  <c:v>1.3630514272766701</c:v>
                </c:pt>
                <c:pt idx="17709">
                  <c:v>1.3583426131786009</c:v>
                </c:pt>
                <c:pt idx="17710">
                  <c:v>1.3572300363056677</c:v>
                </c:pt>
                <c:pt idx="17711">
                  <c:v>1.4184582505659131</c:v>
                </c:pt>
                <c:pt idx="17712">
                  <c:v>1.4159851755687969</c:v>
                </c:pt>
                <c:pt idx="17713">
                  <c:v>1.404156421529021</c:v>
                </c:pt>
                <c:pt idx="17714">
                  <c:v>2.054458703995341</c:v>
                </c:pt>
                <c:pt idx="17715">
                  <c:v>2.1212903934357437</c:v>
                </c:pt>
                <c:pt idx="17716">
                  <c:v>2.1096274198748857</c:v>
                </c:pt>
                <c:pt idx="17717">
                  <c:v>2.1854208836653477</c:v>
                </c:pt>
                <c:pt idx="17718">
                  <c:v>2.1890896760526362</c:v>
                </c:pt>
                <c:pt idx="17719">
                  <c:v>2.1874256386105344</c:v>
                </c:pt>
                <c:pt idx="17720">
                  <c:v>2.2204820070888101</c:v>
                </c:pt>
                <c:pt idx="17721">
                  <c:v>2.2247611127143956</c:v>
                </c:pt>
                <c:pt idx="17722">
                  <c:v>2.3541644578466965</c:v>
                </c:pt>
                <c:pt idx="17723">
                  <c:v>2.3541001420389618</c:v>
                </c:pt>
                <c:pt idx="17724">
                  <c:v>2.3201769651014281</c:v>
                </c:pt>
                <c:pt idx="17725">
                  <c:v>2.3165334110042979</c:v>
                </c:pt>
                <c:pt idx="17726">
                  <c:v>4.0229542101356248</c:v>
                </c:pt>
                <c:pt idx="17727">
                  <c:v>4.0252037757733987</c:v>
                </c:pt>
                <c:pt idx="17728">
                  <c:v>4.0671251043718941</c:v>
                </c:pt>
                <c:pt idx="17729">
                  <c:v>4.0699416420399608</c:v>
                </c:pt>
                <c:pt idx="17730">
                  <c:v>4.2769976068315323</c:v>
                </c:pt>
                <c:pt idx="17731">
                  <c:v>4.4931305114277666</c:v>
                </c:pt>
                <c:pt idx="17732">
                  <c:v>4.5000970161148777</c:v>
                </c:pt>
                <c:pt idx="17733">
                  <c:v>4.5554749432584476</c:v>
                </c:pt>
                <c:pt idx="17734">
                  <c:v>4.5586919481416555</c:v>
                </c:pt>
                <c:pt idx="17735">
                  <c:v>4.781836782715752</c:v>
                </c:pt>
                <c:pt idx="17736">
                  <c:v>4.7937848285788656</c:v>
                </c:pt>
                <c:pt idx="17737">
                  <c:v>4.7599614614250729</c:v>
                </c:pt>
                <c:pt idx="17738">
                  <c:v>4.8268219871967784</c:v>
                </c:pt>
                <c:pt idx="17739">
                  <c:v>4.8170512414300362</c:v>
                </c:pt>
                <c:pt idx="17740">
                  <c:v>4.8081535292683455</c:v>
                </c:pt>
                <c:pt idx="17741">
                  <c:v>4.7976357805020919</c:v>
                </c:pt>
                <c:pt idx="17742">
                  <c:v>4.7836990189811575</c:v>
                </c:pt>
                <c:pt idx="17743">
                  <c:v>4.728087180082202</c:v>
                </c:pt>
                <c:pt idx="17744">
                  <c:v>4.725277169705584</c:v>
                </c:pt>
                <c:pt idx="17745">
                  <c:v>5.2273733278360552</c:v>
                </c:pt>
                <c:pt idx="17746">
                  <c:v>5.2213736434073494</c:v>
                </c:pt>
                <c:pt idx="17747">
                  <c:v>5.2355991318658592</c:v>
                </c:pt>
                <c:pt idx="17748">
                  <c:v>5.2222635301110536</c:v>
                </c:pt>
                <c:pt idx="17749">
                  <c:v>5.2232713387649508</c:v>
                </c:pt>
                <c:pt idx="17750">
                  <c:v>5.2674080163080035</c:v>
                </c:pt>
                <c:pt idx="17751">
                  <c:v>5.5564549847087807</c:v>
                </c:pt>
                <c:pt idx="17752">
                  <c:v>5.5462521873178066</c:v>
                </c:pt>
                <c:pt idx="17753">
                  <c:v>5.5505495855323286</c:v>
                </c:pt>
                <c:pt idx="17754">
                  <c:v>5.5654734566034207</c:v>
                </c:pt>
                <c:pt idx="17755">
                  <c:v>5.5982535641282478</c:v>
                </c:pt>
                <c:pt idx="17756">
                  <c:v>5.4904722379712778</c:v>
                </c:pt>
                <c:pt idx="17757">
                  <c:v>4.5976215583475648</c:v>
                </c:pt>
                <c:pt idx="17758">
                  <c:v>4.5886482505276733</c:v>
                </c:pt>
                <c:pt idx="17759">
                  <c:v>4.4850311445160003</c:v>
                </c:pt>
                <c:pt idx="17760">
                  <c:v>4.4780331497732204</c:v>
                </c:pt>
                <c:pt idx="17761">
                  <c:v>4.4106262331037209</c:v>
                </c:pt>
                <c:pt idx="17762">
                  <c:v>4.1710593832155132</c:v>
                </c:pt>
                <c:pt idx="17763">
                  <c:v>4.1737526530521478</c:v>
                </c:pt>
                <c:pt idx="17764">
                  <c:v>4.1209827682339615</c:v>
                </c:pt>
                <c:pt idx="17765">
                  <c:v>4.1216305594828349</c:v>
                </c:pt>
                <c:pt idx="17766">
                  <c:v>3.7762633036636952</c:v>
                </c:pt>
                <c:pt idx="17767">
                  <c:v>3.7792022845671585</c:v>
                </c:pt>
                <c:pt idx="17768">
                  <c:v>3.7975735534346451</c:v>
                </c:pt>
                <c:pt idx="17769">
                  <c:v>3.7665469070446251</c:v>
                </c:pt>
                <c:pt idx="17770">
                  <c:v>3.7755930233029638</c:v>
                </c:pt>
                <c:pt idx="17771">
                  <c:v>3.6646402280189951</c:v>
                </c:pt>
                <c:pt idx="17772">
                  <c:v>3.6671119428768448</c:v>
                </c:pt>
                <c:pt idx="17773">
                  <c:v>3.9099411893720131</c:v>
                </c:pt>
                <c:pt idx="17774">
                  <c:v>3.9346125522328372</c:v>
                </c:pt>
                <c:pt idx="17775">
                  <c:v>3.9376110161410542</c:v>
                </c:pt>
                <c:pt idx="17776">
                  <c:v>2.9291497594509699</c:v>
                </c:pt>
                <c:pt idx="17777">
                  <c:v>2.722790105573011</c:v>
                </c:pt>
                <c:pt idx="17778">
                  <c:v>2.7224893808329678</c:v>
                </c:pt>
                <c:pt idx="17779">
                  <c:v>2.7239341685837966</c:v>
                </c:pt>
                <c:pt idx="17780">
                  <c:v>2.7294727824799385</c:v>
                </c:pt>
                <c:pt idx="17781">
                  <c:v>2.7336364834080511</c:v>
                </c:pt>
                <c:pt idx="17782">
                  <c:v>2.217091068670638</c:v>
                </c:pt>
                <c:pt idx="17783">
                  <c:v>2.2125001671391606</c:v>
                </c:pt>
                <c:pt idx="17784">
                  <c:v>2.1401067022658875</c:v>
                </c:pt>
                <c:pt idx="17785">
                  <c:v>2.1305080955121305</c:v>
                </c:pt>
                <c:pt idx="17786">
                  <c:v>2.2579573498519121</c:v>
                </c:pt>
                <c:pt idx="17787">
                  <c:v>2.2828330794307803</c:v>
                </c:pt>
                <c:pt idx="17788">
                  <c:v>1.7751382820897346</c:v>
                </c:pt>
                <c:pt idx="17789">
                  <c:v>1.7805886388282335</c:v>
                </c:pt>
                <c:pt idx="17790">
                  <c:v>1.9377167900575787</c:v>
                </c:pt>
                <c:pt idx="17791">
                  <c:v>1.9364584725411154</c:v>
                </c:pt>
                <c:pt idx="17792">
                  <c:v>1.9090237594182369</c:v>
                </c:pt>
                <c:pt idx="17793">
                  <c:v>1.9014106111471856</c:v>
                </c:pt>
                <c:pt idx="17794">
                  <c:v>1.8968272728613511</c:v>
                </c:pt>
                <c:pt idx="17795">
                  <c:v>2.511279385656068</c:v>
                </c:pt>
                <c:pt idx="17796">
                  <c:v>2.5127226839380041</c:v>
                </c:pt>
                <c:pt idx="17797">
                  <c:v>2.5118382870232736</c:v>
                </c:pt>
                <c:pt idx="17798">
                  <c:v>2.5082975441236921</c:v>
                </c:pt>
                <c:pt idx="17799">
                  <c:v>2.5029289323028157</c:v>
                </c:pt>
                <c:pt idx="17800">
                  <c:v>2.4928023029820077</c:v>
                </c:pt>
                <c:pt idx="17801">
                  <c:v>2.4814201127115192</c:v>
                </c:pt>
                <c:pt idx="17802">
                  <c:v>2.5937697121484087</c:v>
                </c:pt>
                <c:pt idx="17803">
                  <c:v>2.5979125231465621</c:v>
                </c:pt>
                <c:pt idx="17804">
                  <c:v>2.2166477795094384</c:v>
                </c:pt>
                <c:pt idx="17805">
                  <c:v>2.2158130371018485</c:v>
                </c:pt>
                <c:pt idx="17806">
                  <c:v>2.2139259211968367</c:v>
                </c:pt>
                <c:pt idx="17807">
                  <c:v>2.2790391905012832</c:v>
                </c:pt>
                <c:pt idx="17808">
                  <c:v>2.6441976564544403</c:v>
                </c:pt>
                <c:pt idx="17809">
                  <c:v>2.6492683480139219</c:v>
                </c:pt>
                <c:pt idx="17810">
                  <c:v>2.6578345822079807</c:v>
                </c:pt>
                <c:pt idx="17811">
                  <c:v>2.662711121418349</c:v>
                </c:pt>
                <c:pt idx="17812">
                  <c:v>2.6359551202566704</c:v>
                </c:pt>
                <c:pt idx="17813">
                  <c:v>2.6412246371321926</c:v>
                </c:pt>
                <c:pt idx="17814">
                  <c:v>2.7012509189574598</c:v>
                </c:pt>
                <c:pt idx="17815">
                  <c:v>2.7388135355342227</c:v>
                </c:pt>
                <c:pt idx="17816">
                  <c:v>2.7464720846984916</c:v>
                </c:pt>
                <c:pt idx="17817">
                  <c:v>2.6116388842690119</c:v>
                </c:pt>
                <c:pt idx="17818">
                  <c:v>2.9371584948936391</c:v>
                </c:pt>
                <c:pt idx="17819">
                  <c:v>2.9405282878169516</c:v>
                </c:pt>
                <c:pt idx="17820">
                  <c:v>2.959304100350149</c:v>
                </c:pt>
                <c:pt idx="17821">
                  <c:v>2.9009035132649013</c:v>
                </c:pt>
                <c:pt idx="17822">
                  <c:v>2.9076939551513812</c:v>
                </c:pt>
                <c:pt idx="17823">
                  <c:v>2.9144455045248177</c:v>
                </c:pt>
                <c:pt idx="17824">
                  <c:v>2.9177959377078517</c:v>
                </c:pt>
                <c:pt idx="17825">
                  <c:v>2.9115195187550551</c:v>
                </c:pt>
                <c:pt idx="17826">
                  <c:v>2.219733300898052</c:v>
                </c:pt>
                <c:pt idx="17827">
                  <c:v>2.2201819854122524</c:v>
                </c:pt>
                <c:pt idx="17828">
                  <c:v>2.2201828787965896</c:v>
                </c:pt>
                <c:pt idx="17829">
                  <c:v>2.296739698624545</c:v>
                </c:pt>
                <c:pt idx="17830">
                  <c:v>2.2899684899566459</c:v>
                </c:pt>
                <c:pt idx="17831">
                  <c:v>2.2813610488402323</c:v>
                </c:pt>
                <c:pt idx="17832">
                  <c:v>2.2727770060001515</c:v>
                </c:pt>
                <c:pt idx="17833">
                  <c:v>2.7384093364921558</c:v>
                </c:pt>
                <c:pt idx="17834">
                  <c:v>2.7410867441184137</c:v>
                </c:pt>
                <c:pt idx="17835">
                  <c:v>2.7416437844751576</c:v>
                </c:pt>
                <c:pt idx="17836">
                  <c:v>2.7407990147467922</c:v>
                </c:pt>
                <c:pt idx="17837">
                  <c:v>2.7398686646378954</c:v>
                </c:pt>
                <c:pt idx="17838">
                  <c:v>2.6723865727350091</c:v>
                </c:pt>
                <c:pt idx="17839">
                  <c:v>2.6676491449900741</c:v>
                </c:pt>
                <c:pt idx="17840">
                  <c:v>2.6663712751298005</c:v>
                </c:pt>
                <c:pt idx="17841">
                  <c:v>3.0128694621740526</c:v>
                </c:pt>
                <c:pt idx="17842">
                  <c:v>3.0135167138207266</c:v>
                </c:pt>
                <c:pt idx="17843">
                  <c:v>3.0908145588238876</c:v>
                </c:pt>
                <c:pt idx="17844">
                  <c:v>3.088327700446186</c:v>
                </c:pt>
                <c:pt idx="17845">
                  <c:v>3.0984289640599814</c:v>
                </c:pt>
                <c:pt idx="17846">
                  <c:v>3.0339172281577316</c:v>
                </c:pt>
                <c:pt idx="17847">
                  <c:v>3.0274309466964464</c:v>
                </c:pt>
                <c:pt idx="17848">
                  <c:v>3.0198150459435582</c:v>
                </c:pt>
                <c:pt idx="17849">
                  <c:v>2.7598006073722061</c:v>
                </c:pt>
                <c:pt idx="17850">
                  <c:v>2.7551499605691685</c:v>
                </c:pt>
                <c:pt idx="17851">
                  <c:v>2.7522086636104568</c:v>
                </c:pt>
                <c:pt idx="17852">
                  <c:v>2.7448990855697399</c:v>
                </c:pt>
                <c:pt idx="17853">
                  <c:v>2.7382305158374587</c:v>
                </c:pt>
                <c:pt idx="17854">
                  <c:v>2.7330611166847421</c:v>
                </c:pt>
                <c:pt idx="17855">
                  <c:v>2.6092831160048142</c:v>
                </c:pt>
                <c:pt idx="17856">
                  <c:v>2.6039593149381357</c:v>
                </c:pt>
                <c:pt idx="17857">
                  <c:v>2.6015237511501765</c:v>
                </c:pt>
                <c:pt idx="17858">
                  <c:v>2.6023526798043752</c:v>
                </c:pt>
                <c:pt idx="17859">
                  <c:v>2.6055091778272095</c:v>
                </c:pt>
                <c:pt idx="17860">
                  <c:v>2.4551349610217441</c:v>
                </c:pt>
                <c:pt idx="17861">
                  <c:v>2.4394204581834904</c:v>
                </c:pt>
                <c:pt idx="17862">
                  <c:v>2.4680726825287045</c:v>
                </c:pt>
                <c:pt idx="17863">
                  <c:v>2.4823964526061779</c:v>
                </c:pt>
                <c:pt idx="17864">
                  <c:v>2.8025208167635594</c:v>
                </c:pt>
                <c:pt idx="17865">
                  <c:v>2.804312065059769</c:v>
                </c:pt>
                <c:pt idx="17866">
                  <c:v>2.8005416122331663</c:v>
                </c:pt>
                <c:pt idx="17867">
                  <c:v>2.7966569104412913</c:v>
                </c:pt>
                <c:pt idx="17868">
                  <c:v>2.7894851951429231</c:v>
                </c:pt>
                <c:pt idx="17869">
                  <c:v>2.7823484853127156</c:v>
                </c:pt>
                <c:pt idx="17870">
                  <c:v>2.7771248259438899</c:v>
                </c:pt>
                <c:pt idx="17871">
                  <c:v>2.7825313689599174</c:v>
                </c:pt>
                <c:pt idx="17872">
                  <c:v>2.4783111276729368</c:v>
                </c:pt>
                <c:pt idx="17873">
                  <c:v>2.9139648401197991</c:v>
                </c:pt>
                <c:pt idx="17874">
                  <c:v>2.8999922855835059</c:v>
                </c:pt>
                <c:pt idx="17875">
                  <c:v>2.8970158900331264</c:v>
                </c:pt>
                <c:pt idx="17876">
                  <c:v>2.8968922365643111</c:v>
                </c:pt>
                <c:pt idx="17877">
                  <c:v>2.8944059203259371</c:v>
                </c:pt>
                <c:pt idx="17878">
                  <c:v>2.8942172217321844</c:v>
                </c:pt>
                <c:pt idx="17879">
                  <c:v>2.8974871245923333</c:v>
                </c:pt>
                <c:pt idx="17880">
                  <c:v>2.9019406069490672</c:v>
                </c:pt>
                <c:pt idx="17881">
                  <c:v>2.9054156689995101</c:v>
                </c:pt>
                <c:pt idx="17882">
                  <c:v>2.9408905630949098</c:v>
                </c:pt>
                <c:pt idx="17883">
                  <c:v>2.9413406656135406</c:v>
                </c:pt>
                <c:pt idx="17884">
                  <c:v>3.0288954150961191</c:v>
                </c:pt>
                <c:pt idx="17885">
                  <c:v>3.024514906582374</c:v>
                </c:pt>
                <c:pt idx="17886">
                  <c:v>3.1328268433041737</c:v>
                </c:pt>
                <c:pt idx="17887">
                  <c:v>3.1415226173712387</c:v>
                </c:pt>
                <c:pt idx="17888">
                  <c:v>3.1255986931023698</c:v>
                </c:pt>
                <c:pt idx="17889">
                  <c:v>3.1109633120800964</c:v>
                </c:pt>
                <c:pt idx="17890">
                  <c:v>3.0939182692247504</c:v>
                </c:pt>
                <c:pt idx="17891">
                  <c:v>3.0906656091545153</c:v>
                </c:pt>
                <c:pt idx="17892">
                  <c:v>3.0936628430931168</c:v>
                </c:pt>
                <c:pt idx="17893">
                  <c:v>3.0889076227982426</c:v>
                </c:pt>
                <c:pt idx="17894">
                  <c:v>3.0844224233411515</c:v>
                </c:pt>
                <c:pt idx="17895">
                  <c:v>2.4472892522017258</c:v>
                </c:pt>
                <c:pt idx="17896">
                  <c:v>2.4500546714209408</c:v>
                </c:pt>
                <c:pt idx="17897">
                  <c:v>2.4414812655806024</c:v>
                </c:pt>
                <c:pt idx="17898">
                  <c:v>2.6750114203384783</c:v>
                </c:pt>
                <c:pt idx="17899">
                  <c:v>2.6756662108300162</c:v>
                </c:pt>
                <c:pt idx="17900">
                  <c:v>2.6753558625188463</c:v>
                </c:pt>
                <c:pt idx="17901">
                  <c:v>2.6754534043087324</c:v>
                </c:pt>
                <c:pt idx="17902">
                  <c:v>2.6683624147840685</c:v>
                </c:pt>
                <c:pt idx="17903">
                  <c:v>2.6699696856395079</c:v>
                </c:pt>
                <c:pt idx="17904">
                  <c:v>2.1636700897574412</c:v>
                </c:pt>
                <c:pt idx="17905">
                  <c:v>2.1585469868525742</c:v>
                </c:pt>
                <c:pt idx="17906">
                  <c:v>2.1723236830814585</c:v>
                </c:pt>
                <c:pt idx="17907">
                  <c:v>2.1795200571716338</c:v>
                </c:pt>
                <c:pt idx="17908">
                  <c:v>2.1706791302714459</c:v>
                </c:pt>
                <c:pt idx="17909">
                  <c:v>2.178470047087484</c:v>
                </c:pt>
                <c:pt idx="17910">
                  <c:v>2.1241251093604645</c:v>
                </c:pt>
                <c:pt idx="17911">
                  <c:v>3.5181304297418632</c:v>
                </c:pt>
                <c:pt idx="17912">
                  <c:v>3.5135270219107113</c:v>
                </c:pt>
                <c:pt idx="17913">
                  <c:v>3.4894104489763276</c:v>
                </c:pt>
                <c:pt idx="17914">
                  <c:v>3.4945220165093787</c:v>
                </c:pt>
                <c:pt idx="17915">
                  <c:v>3.3569102923901459</c:v>
                </c:pt>
                <c:pt idx="17916">
                  <c:v>3.3520079105566776</c:v>
                </c:pt>
                <c:pt idx="17917">
                  <c:v>3.3621028789602088</c:v>
                </c:pt>
                <c:pt idx="17918">
                  <c:v>3.3724262222856374</c:v>
                </c:pt>
                <c:pt idx="17919">
                  <c:v>3.6487337279199541</c:v>
                </c:pt>
                <c:pt idx="17920">
                  <c:v>3.6461578803945067</c:v>
                </c:pt>
                <c:pt idx="17921">
                  <c:v>3.6673646189252684</c:v>
                </c:pt>
                <c:pt idx="17922">
                  <c:v>3.6580837327361948</c:v>
                </c:pt>
                <c:pt idx="17923">
                  <c:v>3.6542919436862156</c:v>
                </c:pt>
                <c:pt idx="17924">
                  <c:v>3.6535863081741748</c:v>
                </c:pt>
                <c:pt idx="17925">
                  <c:v>3.6534336539225509</c:v>
                </c:pt>
                <c:pt idx="17926">
                  <c:v>3.6495816839490161</c:v>
                </c:pt>
                <c:pt idx="17927">
                  <c:v>3.6409698483494899</c:v>
                </c:pt>
                <c:pt idx="17928">
                  <c:v>3.644472295962454</c:v>
                </c:pt>
                <c:pt idx="17929">
                  <c:v>3.5210973707370909</c:v>
                </c:pt>
                <c:pt idx="17930">
                  <c:v>3.5154510300205413</c:v>
                </c:pt>
                <c:pt idx="17931">
                  <c:v>3.5169760014504052</c:v>
                </c:pt>
                <c:pt idx="17932">
                  <c:v>3.5166087492249414</c:v>
                </c:pt>
                <c:pt idx="17933">
                  <c:v>4.5639993234803882</c:v>
                </c:pt>
                <c:pt idx="17934">
                  <c:v>4.5677233678925067</c:v>
                </c:pt>
                <c:pt idx="17935">
                  <c:v>4.561046251175247</c:v>
                </c:pt>
                <c:pt idx="17936">
                  <c:v>4.5623952499338092</c:v>
                </c:pt>
                <c:pt idx="17937">
                  <c:v>4.5529692545150322</c:v>
                </c:pt>
                <c:pt idx="17938">
                  <c:v>4.5490317786368824</c:v>
                </c:pt>
                <c:pt idx="17939">
                  <c:v>4.5605413514186335</c:v>
                </c:pt>
                <c:pt idx="17940">
                  <c:v>4.5474283100754977</c:v>
                </c:pt>
                <c:pt idx="17941">
                  <c:v>4.6400437361294617</c:v>
                </c:pt>
                <c:pt idx="17942">
                  <c:v>3.8474654551069789</c:v>
                </c:pt>
                <c:pt idx="17943">
                  <c:v>3.8637022370102203</c:v>
                </c:pt>
                <c:pt idx="17944">
                  <c:v>3.8652175806683142</c:v>
                </c:pt>
                <c:pt idx="17945">
                  <c:v>3.6870296323413814</c:v>
                </c:pt>
                <c:pt idx="17946">
                  <c:v>3.6910686663539276</c:v>
                </c:pt>
                <c:pt idx="17947">
                  <c:v>3.6816052909837795</c:v>
                </c:pt>
                <c:pt idx="17948">
                  <c:v>3.672444295734838</c:v>
                </c:pt>
                <c:pt idx="17949">
                  <c:v>3.6701975995912104</c:v>
                </c:pt>
                <c:pt idx="17950">
                  <c:v>3.3994664567184745</c:v>
                </c:pt>
                <c:pt idx="17951">
                  <c:v>3.4003014155909779</c:v>
                </c:pt>
                <c:pt idx="17952">
                  <c:v>3.387192587031211</c:v>
                </c:pt>
                <c:pt idx="17953">
                  <c:v>3.3886529282673581</c:v>
                </c:pt>
                <c:pt idx="17954">
                  <c:v>3.4059089441877743</c:v>
                </c:pt>
                <c:pt idx="17955">
                  <c:v>3.4147400821175569</c:v>
                </c:pt>
                <c:pt idx="17956">
                  <c:v>3.4233267091609698</c:v>
                </c:pt>
                <c:pt idx="17957">
                  <c:v>3.4207612683648447</c:v>
                </c:pt>
                <c:pt idx="17958">
                  <c:v>3.4205932872358553</c:v>
                </c:pt>
                <c:pt idx="17959">
                  <c:v>3.4205929230675123</c:v>
                </c:pt>
                <c:pt idx="17960">
                  <c:v>3.4237673558547912</c:v>
                </c:pt>
                <c:pt idx="17961">
                  <c:v>3.4281481464022203</c:v>
                </c:pt>
                <c:pt idx="17962">
                  <c:v>3.4272359906802525</c:v>
                </c:pt>
                <c:pt idx="17963">
                  <c:v>3.4278708614741964</c:v>
                </c:pt>
                <c:pt idx="17964">
                  <c:v>1.2866840934515658</c:v>
                </c:pt>
                <c:pt idx="17965">
                  <c:v>1.2860214104619923</c:v>
                </c:pt>
                <c:pt idx="17966">
                  <c:v>1.3052708747380457</c:v>
                </c:pt>
                <c:pt idx="17967">
                  <c:v>1.3221549321972219</c:v>
                </c:pt>
                <c:pt idx="17968">
                  <c:v>1.3369446880570637</c:v>
                </c:pt>
                <c:pt idx="17969">
                  <c:v>1.3321669841380996</c:v>
                </c:pt>
                <c:pt idx="17970">
                  <c:v>1.3253423275816016</c:v>
                </c:pt>
                <c:pt idx="17971">
                  <c:v>1.311190042446629</c:v>
                </c:pt>
                <c:pt idx="17972">
                  <c:v>1.3042202677659691</c:v>
                </c:pt>
                <c:pt idx="17973">
                  <c:v>1.2875965978044719</c:v>
                </c:pt>
                <c:pt idx="17974">
                  <c:v>1.2552077011452496</c:v>
                </c:pt>
                <c:pt idx="17975">
                  <c:v>1.2725610594044612</c:v>
                </c:pt>
                <c:pt idx="17976">
                  <c:v>1.4400057198431055</c:v>
                </c:pt>
                <c:pt idx="17977">
                  <c:v>1.4075352758112065</c:v>
                </c:pt>
                <c:pt idx="17978">
                  <c:v>1.418337523676116</c:v>
                </c:pt>
                <c:pt idx="17979">
                  <c:v>1.447312265358939</c:v>
                </c:pt>
                <c:pt idx="17980">
                  <c:v>1.4589020887811017</c:v>
                </c:pt>
                <c:pt idx="17981">
                  <c:v>1.4629805980251294</c:v>
                </c:pt>
                <c:pt idx="17982">
                  <c:v>1.4657909238594642</c:v>
                </c:pt>
                <c:pt idx="17983">
                  <c:v>1.468225702234625</c:v>
                </c:pt>
                <c:pt idx="17984">
                  <c:v>1.4937228548070807</c:v>
                </c:pt>
                <c:pt idx="17985">
                  <c:v>1.4664330266862986</c:v>
                </c:pt>
                <c:pt idx="17986">
                  <c:v>1.4491716412080105</c:v>
                </c:pt>
                <c:pt idx="17987">
                  <c:v>1.4164975026011171</c:v>
                </c:pt>
                <c:pt idx="17988">
                  <c:v>2.9824790341684468</c:v>
                </c:pt>
                <c:pt idx="17989">
                  <c:v>2.9847553175833799</c:v>
                </c:pt>
                <c:pt idx="17990">
                  <c:v>2.9848527387655444</c:v>
                </c:pt>
                <c:pt idx="17991">
                  <c:v>2.987414039869301</c:v>
                </c:pt>
                <c:pt idx="17992">
                  <c:v>2.9942645343414092</c:v>
                </c:pt>
                <c:pt idx="17993">
                  <c:v>2.9966922537600595</c:v>
                </c:pt>
                <c:pt idx="17994">
                  <c:v>3.0008220204868659</c:v>
                </c:pt>
                <c:pt idx="17995">
                  <c:v>3.0047080752747446</c:v>
                </c:pt>
                <c:pt idx="17996">
                  <c:v>3.0064749546866318</c:v>
                </c:pt>
                <c:pt idx="17997">
                  <c:v>3.0072492337012697</c:v>
                </c:pt>
                <c:pt idx="17998">
                  <c:v>2.9964190775594068</c:v>
                </c:pt>
                <c:pt idx="17999">
                  <c:v>3.0118942380853699</c:v>
                </c:pt>
                <c:pt idx="18000">
                  <c:v>3.0193556645228989</c:v>
                </c:pt>
                <c:pt idx="18001">
                  <c:v>2.9855584471830365</c:v>
                </c:pt>
                <c:pt idx="18002">
                  <c:v>2.9922297715871622</c:v>
                </c:pt>
                <c:pt idx="18003">
                  <c:v>3.0137666652585122</c:v>
                </c:pt>
                <c:pt idx="18004">
                  <c:v>3.0555512333200996</c:v>
                </c:pt>
                <c:pt idx="18005">
                  <c:v>3.0539332622731039</c:v>
                </c:pt>
                <c:pt idx="18006">
                  <c:v>3.0502043479336973</c:v>
                </c:pt>
                <c:pt idx="18007">
                  <c:v>3.0493195293591113</c:v>
                </c:pt>
                <c:pt idx="18008">
                  <c:v>3.077132082389225</c:v>
                </c:pt>
                <c:pt idx="18009">
                  <c:v>3.1067926712330061</c:v>
                </c:pt>
                <c:pt idx="18010">
                  <c:v>3.0892037749721446</c:v>
                </c:pt>
                <c:pt idx="18011">
                  <c:v>3.0937354045205328</c:v>
                </c:pt>
                <c:pt idx="18012">
                  <c:v>3.0923866879001478</c:v>
                </c:pt>
                <c:pt idx="18013">
                  <c:v>3.0858163881806502</c:v>
                </c:pt>
                <c:pt idx="18014">
                  <c:v>3.047768404257206</c:v>
                </c:pt>
                <c:pt idx="18015">
                  <c:v>3.0469251665622643</c:v>
                </c:pt>
                <c:pt idx="18016">
                  <c:v>3.0435329931821027</c:v>
                </c:pt>
                <c:pt idx="18017">
                  <c:v>3.0440797037914433</c:v>
                </c:pt>
                <c:pt idx="18018">
                  <c:v>3.0430780591298543</c:v>
                </c:pt>
                <c:pt idx="18019">
                  <c:v>1.7310787563947936</c:v>
                </c:pt>
                <c:pt idx="18020">
                  <c:v>1.7400187767795956</c:v>
                </c:pt>
                <c:pt idx="18021">
                  <c:v>1.8325311022353186</c:v>
                </c:pt>
                <c:pt idx="18022">
                  <c:v>1.9223513481105488</c:v>
                </c:pt>
                <c:pt idx="18023">
                  <c:v>1.9914560321336414</c:v>
                </c:pt>
                <c:pt idx="18024">
                  <c:v>2.0539847178378507</c:v>
                </c:pt>
                <c:pt idx="18025">
                  <c:v>2.0942217672271641</c:v>
                </c:pt>
                <c:pt idx="18026">
                  <c:v>2.0852012295920712</c:v>
                </c:pt>
                <c:pt idx="18027">
                  <c:v>2.1536718446965946</c:v>
                </c:pt>
                <c:pt idx="18028">
                  <c:v>2.2007008170514144</c:v>
                </c:pt>
                <c:pt idx="18029">
                  <c:v>2.2408299759374017</c:v>
                </c:pt>
                <c:pt idx="18030">
                  <c:v>2.2359939629154493</c:v>
                </c:pt>
                <c:pt idx="18031">
                  <c:v>2.2571555017004314</c:v>
                </c:pt>
                <c:pt idx="18032">
                  <c:v>2.2877076809935879</c:v>
                </c:pt>
                <c:pt idx="18033">
                  <c:v>2.2916466902251384</c:v>
                </c:pt>
                <c:pt idx="18034">
                  <c:v>2.2554141599418687</c:v>
                </c:pt>
                <c:pt idx="18035">
                  <c:v>2.1286570464054577</c:v>
                </c:pt>
                <c:pt idx="18036">
                  <c:v>2.1221418091757625</c:v>
                </c:pt>
                <c:pt idx="18037">
                  <c:v>2.107338050429798</c:v>
                </c:pt>
                <c:pt idx="18038">
                  <c:v>2.2491586833950636</c:v>
                </c:pt>
                <c:pt idx="18039">
                  <c:v>2.2221414001689936</c:v>
                </c:pt>
                <c:pt idx="18040">
                  <c:v>2.1846304964526944</c:v>
                </c:pt>
                <c:pt idx="18041">
                  <c:v>2.1905258303525725</c:v>
                </c:pt>
                <c:pt idx="18042">
                  <c:v>2.2065239040794382</c:v>
                </c:pt>
                <c:pt idx="18043">
                  <c:v>2.2036039771345024</c:v>
                </c:pt>
                <c:pt idx="18044">
                  <c:v>2.2043342126612795</c:v>
                </c:pt>
                <c:pt idx="18045">
                  <c:v>2.2511341497589084</c:v>
                </c:pt>
                <c:pt idx="18046">
                  <c:v>2.273569375765653</c:v>
                </c:pt>
                <c:pt idx="18047">
                  <c:v>2.2953839750339728</c:v>
                </c:pt>
                <c:pt idx="18048">
                  <c:v>2.3017200395231265</c:v>
                </c:pt>
                <c:pt idx="18049">
                  <c:v>2.3077579881469785</c:v>
                </c:pt>
                <c:pt idx="18050">
                  <c:v>2.3058320779548742</c:v>
                </c:pt>
                <c:pt idx="18051">
                  <c:v>2.3060082226405063</c:v>
                </c:pt>
                <c:pt idx="18052">
                  <c:v>2.248232408603366</c:v>
                </c:pt>
                <c:pt idx="18053">
                  <c:v>2.1824653410228807</c:v>
                </c:pt>
                <c:pt idx="18054">
                  <c:v>2.1236213726969506</c:v>
                </c:pt>
                <c:pt idx="18055">
                  <c:v>2.0379533545427204</c:v>
                </c:pt>
                <c:pt idx="18056">
                  <c:v>1.9762084393278765</c:v>
                </c:pt>
                <c:pt idx="18057">
                  <c:v>1.9620779966379669</c:v>
                </c:pt>
                <c:pt idx="18058">
                  <c:v>1.7860566129262074</c:v>
                </c:pt>
                <c:pt idx="18059">
                  <c:v>1.7637903163211144</c:v>
                </c:pt>
                <c:pt idx="18060">
                  <c:v>1.7468517999467257</c:v>
                </c:pt>
                <c:pt idx="18061">
                  <c:v>1.7808567911645117</c:v>
                </c:pt>
                <c:pt idx="18062">
                  <c:v>1.7546037788528532</c:v>
                </c:pt>
                <c:pt idx="18063">
                  <c:v>1.7433555195486206</c:v>
                </c:pt>
                <c:pt idx="18064">
                  <c:v>1.6948336034192137</c:v>
                </c:pt>
                <c:pt idx="18065">
                  <c:v>1.6564105244553402</c:v>
                </c:pt>
                <c:pt idx="18066">
                  <c:v>1.6853005534770449</c:v>
                </c:pt>
                <c:pt idx="18067">
                  <c:v>1.6835676980273522</c:v>
                </c:pt>
                <c:pt idx="18068">
                  <c:v>1.6726112968392359</c:v>
                </c:pt>
                <c:pt idx="18069">
                  <c:v>1.6061235672116929</c:v>
                </c:pt>
                <c:pt idx="18070">
                  <c:v>1.6025095987156703</c:v>
                </c:pt>
                <c:pt idx="18071">
                  <c:v>1.6131411098866582</c:v>
                </c:pt>
                <c:pt idx="18072">
                  <c:v>1.6059479505893202</c:v>
                </c:pt>
                <c:pt idx="18073">
                  <c:v>1.5819001919964228</c:v>
                </c:pt>
                <c:pt idx="18074">
                  <c:v>1.5787561270449864</c:v>
                </c:pt>
                <c:pt idx="18075">
                  <c:v>1.5759134493498475</c:v>
                </c:pt>
                <c:pt idx="18076">
                  <c:v>1.5612432755915169</c:v>
                </c:pt>
                <c:pt idx="18077">
                  <c:v>1.4666762086881011</c:v>
                </c:pt>
                <c:pt idx="18078">
                  <c:v>1.3403912274100391</c:v>
                </c:pt>
                <c:pt idx="18079">
                  <c:v>1.3400819399795618</c:v>
                </c:pt>
                <c:pt idx="18080">
                  <c:v>1.3433179915024029</c:v>
                </c:pt>
                <c:pt idx="18081">
                  <c:v>1.3408344936746019</c:v>
                </c:pt>
                <c:pt idx="18082">
                  <c:v>1.338800604443396</c:v>
                </c:pt>
                <c:pt idx="18083">
                  <c:v>1.3268928967014495</c:v>
                </c:pt>
                <c:pt idx="18084">
                  <c:v>1.3141439408518734</c:v>
                </c:pt>
                <c:pt idx="18085">
                  <c:v>4.2025980511609546</c:v>
                </c:pt>
                <c:pt idx="18086">
                  <c:v>4.20336125627444</c:v>
                </c:pt>
                <c:pt idx="18087">
                  <c:v>4.2052527215627551</c:v>
                </c:pt>
                <c:pt idx="18088">
                  <c:v>4.206674840668545</c:v>
                </c:pt>
                <c:pt idx="18089">
                  <c:v>4.210660699758213</c:v>
                </c:pt>
                <c:pt idx="18090">
                  <c:v>4.21031667740343</c:v>
                </c:pt>
                <c:pt idx="18091">
                  <c:v>4.2120413384534299</c:v>
                </c:pt>
                <c:pt idx="18092">
                  <c:v>4.2000314329071813</c:v>
                </c:pt>
                <c:pt idx="18093">
                  <c:v>4.198376657214677</c:v>
                </c:pt>
                <c:pt idx="18094">
                  <c:v>4.1971069518188973</c:v>
                </c:pt>
                <c:pt idx="18095">
                  <c:v>4.2164189429050447</c:v>
                </c:pt>
                <c:pt idx="18096">
                  <c:v>4.2256096740078037</c:v>
                </c:pt>
                <c:pt idx="18097">
                  <c:v>4.2134531032708153</c:v>
                </c:pt>
                <c:pt idx="18098">
                  <c:v>4.2144058161515154</c:v>
                </c:pt>
                <c:pt idx="18099">
                  <c:v>4.3407518925822819</c:v>
                </c:pt>
                <c:pt idx="18100">
                  <c:v>4.3590651364148467</c:v>
                </c:pt>
                <c:pt idx="18101">
                  <c:v>4.4588379691719915</c:v>
                </c:pt>
                <c:pt idx="18102">
                  <c:v>4.4613529063910828</c:v>
                </c:pt>
                <c:pt idx="18103">
                  <c:v>4.4615440416349514</c:v>
                </c:pt>
                <c:pt idx="18104">
                  <c:v>4.4623811314703161</c:v>
                </c:pt>
                <c:pt idx="18105">
                  <c:v>4.4623999339223799</c:v>
                </c:pt>
                <c:pt idx="18106">
                  <c:v>4.4616728168848567</c:v>
                </c:pt>
                <c:pt idx="18107">
                  <c:v>4.4607693029855549</c:v>
                </c:pt>
                <c:pt idx="18108">
                  <c:v>4.4583604472537868</c:v>
                </c:pt>
                <c:pt idx="18109">
                  <c:v>4.4560896237219829</c:v>
                </c:pt>
                <c:pt idx="18110">
                  <c:v>4.4553548500657438</c:v>
                </c:pt>
                <c:pt idx="18111">
                  <c:v>4.7461672750422021</c:v>
                </c:pt>
                <c:pt idx="18112">
                  <c:v>4.7423868239401124</c:v>
                </c:pt>
                <c:pt idx="18113">
                  <c:v>4.7385653227288804</c:v>
                </c:pt>
                <c:pt idx="18114">
                  <c:v>4.7399342097106318</c:v>
                </c:pt>
                <c:pt idx="18115">
                  <c:v>4.740775889040556</c:v>
                </c:pt>
                <c:pt idx="18116">
                  <c:v>2.7182072887170321</c:v>
                </c:pt>
                <c:pt idx="18117">
                  <c:v>2.7163291237384617</c:v>
                </c:pt>
                <c:pt idx="18118">
                  <c:v>2.7215863185911475</c:v>
                </c:pt>
                <c:pt idx="18119">
                  <c:v>2.719082078711911</c:v>
                </c:pt>
                <c:pt idx="18120">
                  <c:v>2.7178485094070224</c:v>
                </c:pt>
                <c:pt idx="18121">
                  <c:v>2.7128296933080178</c:v>
                </c:pt>
                <c:pt idx="18122">
                  <c:v>2.7082650520078211</c:v>
                </c:pt>
                <c:pt idx="18123">
                  <c:v>2.6995030110889973</c:v>
                </c:pt>
                <c:pt idx="18124">
                  <c:v>2.6932722351065532</c:v>
                </c:pt>
                <c:pt idx="18125">
                  <c:v>2.6121293348869683</c:v>
                </c:pt>
                <c:pt idx="18126">
                  <c:v>2.6157118314644316</c:v>
                </c:pt>
                <c:pt idx="18127">
                  <c:v>3.9101763515773627</c:v>
                </c:pt>
                <c:pt idx="18128">
                  <c:v>4.7410459264189129</c:v>
                </c:pt>
                <c:pt idx="18129">
                  <c:v>4.7629789200766801</c:v>
                </c:pt>
                <c:pt idx="18130">
                  <c:v>4.7155830398084699</c:v>
                </c:pt>
                <c:pt idx="18131">
                  <c:v>4.7115316004361638</c:v>
                </c:pt>
                <c:pt idx="18132">
                  <c:v>4.5888372746207713</c:v>
                </c:pt>
                <c:pt idx="18133">
                  <c:v>4.5911750131716991</c:v>
                </c:pt>
                <c:pt idx="18134">
                  <c:v>4.5881391569150756</c:v>
                </c:pt>
                <c:pt idx="18135">
                  <c:v>4.5884918051311612</c:v>
                </c:pt>
                <c:pt idx="18136">
                  <c:v>4.5988662229182617</c:v>
                </c:pt>
                <c:pt idx="18137">
                  <c:v>4.7045093341948352</c:v>
                </c:pt>
                <c:pt idx="18138">
                  <c:v>4.6977956941089891</c:v>
                </c:pt>
                <c:pt idx="18139">
                  <c:v>4.6920524744998451</c:v>
                </c:pt>
                <c:pt idx="18140">
                  <c:v>4.7018728616975318</c:v>
                </c:pt>
                <c:pt idx="18141">
                  <c:v>4.7104345611589595</c:v>
                </c:pt>
                <c:pt idx="18142">
                  <c:v>4.4700706249016537</c:v>
                </c:pt>
                <c:pt idx="18143">
                  <c:v>4.4800170670512252</c:v>
                </c:pt>
                <c:pt idx="18144">
                  <c:v>4.4835319184037656</c:v>
                </c:pt>
                <c:pt idx="18145">
                  <c:v>4.4937612589418556</c:v>
                </c:pt>
                <c:pt idx="18146">
                  <c:v>4.4982499184881108</c:v>
                </c:pt>
                <c:pt idx="18147">
                  <c:v>4.5040723465999459</c:v>
                </c:pt>
                <c:pt idx="18148">
                  <c:v>4.5111471868371389</c:v>
                </c:pt>
                <c:pt idx="18149">
                  <c:v>4.5069502829386572</c:v>
                </c:pt>
                <c:pt idx="18150">
                  <c:v>4.515645987797166</c:v>
                </c:pt>
                <c:pt idx="18151">
                  <c:v>4.5231659357443164</c:v>
                </c:pt>
                <c:pt idx="18152">
                  <c:v>4.5279776495300048</c:v>
                </c:pt>
                <c:pt idx="18153">
                  <c:v>4.534600893421926</c:v>
                </c:pt>
                <c:pt idx="18154">
                  <c:v>4.5397372689479951</c:v>
                </c:pt>
                <c:pt idx="18155">
                  <c:v>4.5426457759765242</c:v>
                </c:pt>
                <c:pt idx="18156">
                  <c:v>4.5975509381839412</c:v>
                </c:pt>
                <c:pt idx="18157">
                  <c:v>4.6040923747358313</c:v>
                </c:pt>
                <c:pt idx="18158">
                  <c:v>3.6977850406737227</c:v>
                </c:pt>
                <c:pt idx="18159">
                  <c:v>1.6096929339706698</c:v>
                </c:pt>
                <c:pt idx="18160">
                  <c:v>1.5829506132284707</c:v>
                </c:pt>
                <c:pt idx="18161">
                  <c:v>1.5833076233178838</c:v>
                </c:pt>
                <c:pt idx="18162">
                  <c:v>1.5761727400809278</c:v>
                </c:pt>
                <c:pt idx="18163">
                  <c:v>1.4883259934393638</c:v>
                </c:pt>
                <c:pt idx="18164">
                  <c:v>3.3187070268007757</c:v>
                </c:pt>
                <c:pt idx="18165">
                  <c:v>3.3190867589361339</c:v>
                </c:pt>
                <c:pt idx="18166">
                  <c:v>3.3184562437068967</c:v>
                </c:pt>
                <c:pt idx="18167">
                  <c:v>3.3067992174612866</c:v>
                </c:pt>
                <c:pt idx="18168">
                  <c:v>3.1181218659703758</c:v>
                </c:pt>
                <c:pt idx="18169">
                  <c:v>3.0770932009064409</c:v>
                </c:pt>
                <c:pt idx="18170">
                  <c:v>3.0527993685977646</c:v>
                </c:pt>
                <c:pt idx="18171">
                  <c:v>3.4129306499375867</c:v>
                </c:pt>
                <c:pt idx="18172">
                  <c:v>3.4151799857820935</c:v>
                </c:pt>
                <c:pt idx="18173">
                  <c:v>3.4642953018624145</c:v>
                </c:pt>
                <c:pt idx="18174">
                  <c:v>3.4601845136380582</c:v>
                </c:pt>
                <c:pt idx="18175">
                  <c:v>4.0628562170419187</c:v>
                </c:pt>
                <c:pt idx="18176">
                  <c:v>4.0578520833964262</c:v>
                </c:pt>
                <c:pt idx="18177">
                  <c:v>4.0593778570907233</c:v>
                </c:pt>
                <c:pt idx="18178">
                  <c:v>4.0604259919348795</c:v>
                </c:pt>
                <c:pt idx="18179">
                  <c:v>4.0586822043992647</c:v>
                </c:pt>
                <c:pt idx="18180">
                  <c:v>4.0579904667816304</c:v>
                </c:pt>
                <c:pt idx="18181">
                  <c:v>4.0663762607549341</c:v>
                </c:pt>
                <c:pt idx="18182">
                  <c:v>4.0598554240533131</c:v>
                </c:pt>
                <c:pt idx="18183">
                  <c:v>4.0543972999158768</c:v>
                </c:pt>
                <c:pt idx="18184">
                  <c:v>4.0532484404293756</c:v>
                </c:pt>
                <c:pt idx="18185">
                  <c:v>4.0496038453613687</c:v>
                </c:pt>
                <c:pt idx="18186">
                  <c:v>4.0579021952882446</c:v>
                </c:pt>
                <c:pt idx="18187">
                  <c:v>4.0576634399650704</c:v>
                </c:pt>
                <c:pt idx="18188">
                  <c:v>4.0545235987411816</c:v>
                </c:pt>
                <c:pt idx="18189">
                  <c:v>4.0483829651551524</c:v>
                </c:pt>
                <c:pt idx="18190">
                  <c:v>4.0384384783470093</c:v>
                </c:pt>
                <c:pt idx="18191">
                  <c:v>4.0274658762070272</c:v>
                </c:pt>
                <c:pt idx="18192">
                  <c:v>4.0150845761203637</c:v>
                </c:pt>
                <c:pt idx="18193">
                  <c:v>4.0105085132228755</c:v>
                </c:pt>
                <c:pt idx="18194">
                  <c:v>4.1479277275386099</c:v>
                </c:pt>
                <c:pt idx="18195">
                  <c:v>3.2452606235544277</c:v>
                </c:pt>
                <c:pt idx="18196">
                  <c:v>3.2476219157240029</c:v>
                </c:pt>
                <c:pt idx="18197">
                  <c:v>2.9852637492850378</c:v>
                </c:pt>
                <c:pt idx="18198">
                  <c:v>2.8930914098473366</c:v>
                </c:pt>
                <c:pt idx="18199">
                  <c:v>2.8279510938369397</c:v>
                </c:pt>
                <c:pt idx="18200">
                  <c:v>2.8259304136591976</c:v>
                </c:pt>
                <c:pt idx="18201">
                  <c:v>2.829261720683089</c:v>
                </c:pt>
                <c:pt idx="18202">
                  <c:v>2.6505085361525516</c:v>
                </c:pt>
                <c:pt idx="18203">
                  <c:v>2.647102163352629</c:v>
                </c:pt>
                <c:pt idx="18204">
                  <c:v>2.5624580541161253</c:v>
                </c:pt>
                <c:pt idx="18205">
                  <c:v>2.5553506711369947</c:v>
                </c:pt>
                <c:pt idx="18206">
                  <c:v>1.5758657486240721</c:v>
                </c:pt>
                <c:pt idx="18207">
                  <c:v>1.5854241687194657</c:v>
                </c:pt>
                <c:pt idx="18208">
                  <c:v>1.59114989712414</c:v>
                </c:pt>
                <c:pt idx="18209">
                  <c:v>1.5739820084223077</c:v>
                </c:pt>
                <c:pt idx="18210">
                  <c:v>2.2306710981823952</c:v>
                </c:pt>
                <c:pt idx="18211">
                  <c:v>2.2127418887766344</c:v>
                </c:pt>
                <c:pt idx="18212">
                  <c:v>2.1700075545923383</c:v>
                </c:pt>
                <c:pt idx="18213">
                  <c:v>2.1727288125092281</c:v>
                </c:pt>
                <c:pt idx="18214">
                  <c:v>2.170745033896444</c:v>
                </c:pt>
                <c:pt idx="18215">
                  <c:v>2.1380433433460562</c:v>
                </c:pt>
                <c:pt idx="18216">
                  <c:v>2.1455067034615714</c:v>
                </c:pt>
                <c:pt idx="18217">
                  <c:v>2.1340077447071208</c:v>
                </c:pt>
                <c:pt idx="18218">
                  <c:v>2.1251786888055948</c:v>
                </c:pt>
                <c:pt idx="18219">
                  <c:v>2.1020340637911143</c:v>
                </c:pt>
                <c:pt idx="18220">
                  <c:v>2.0784715270363252</c:v>
                </c:pt>
                <c:pt idx="18221">
                  <c:v>2.0437446030327568</c:v>
                </c:pt>
                <c:pt idx="18222">
                  <c:v>2.0437887436175348</c:v>
                </c:pt>
                <c:pt idx="18223">
                  <c:v>2.0899985879171616</c:v>
                </c:pt>
                <c:pt idx="18224">
                  <c:v>2.1005724089410247</c:v>
                </c:pt>
                <c:pt idx="18225">
                  <c:v>2.2909348953398219</c:v>
                </c:pt>
                <c:pt idx="18226">
                  <c:v>2.2872816443969892</c:v>
                </c:pt>
                <c:pt idx="18227">
                  <c:v>2.2823718501293206</c:v>
                </c:pt>
                <c:pt idx="18228">
                  <c:v>2.3695118836839359</c:v>
                </c:pt>
                <c:pt idx="18229">
                  <c:v>2.4414612865050858</c:v>
                </c:pt>
                <c:pt idx="18230">
                  <c:v>2.5509864384420142</c:v>
                </c:pt>
                <c:pt idx="18231">
                  <c:v>2.5592193097373688</c:v>
                </c:pt>
                <c:pt idx="18232">
                  <c:v>2.5518324301411166</c:v>
                </c:pt>
                <c:pt idx="18233">
                  <c:v>2.5533167400114292</c:v>
                </c:pt>
                <c:pt idx="18234">
                  <c:v>2.5488069425403901</c:v>
                </c:pt>
                <c:pt idx="18235">
                  <c:v>2.5497829750593857</c:v>
                </c:pt>
                <c:pt idx="18236">
                  <c:v>2.5504932290288114</c:v>
                </c:pt>
                <c:pt idx="18237">
                  <c:v>2.5513870010634898</c:v>
                </c:pt>
                <c:pt idx="18238">
                  <c:v>3.1796536896957663</c:v>
                </c:pt>
                <c:pt idx="18239">
                  <c:v>3.2011341212139488</c:v>
                </c:pt>
                <c:pt idx="18240">
                  <c:v>3.2142835941580445</c:v>
                </c:pt>
                <c:pt idx="18241">
                  <c:v>2.7298408123107931</c:v>
                </c:pt>
                <c:pt idx="18242">
                  <c:v>2.7447819443555677</c:v>
                </c:pt>
                <c:pt idx="18243">
                  <c:v>2.7546527407873769</c:v>
                </c:pt>
                <c:pt idx="18244">
                  <c:v>2.7536023418521918</c:v>
                </c:pt>
                <c:pt idx="18245">
                  <c:v>3.2494405700196287</c:v>
                </c:pt>
                <c:pt idx="18246">
                  <c:v>3.2535829239984984</c:v>
                </c:pt>
                <c:pt idx="18247">
                  <c:v>3.2571944710877774</c:v>
                </c:pt>
                <c:pt idx="18248">
                  <c:v>3.2616833940382088</c:v>
                </c:pt>
                <c:pt idx="18249">
                  <c:v>3.2418077678046657</c:v>
                </c:pt>
                <c:pt idx="18250">
                  <c:v>3.2484828254556239</c:v>
                </c:pt>
                <c:pt idx="18251">
                  <c:v>3.2331136723415752</c:v>
                </c:pt>
                <c:pt idx="18252">
                  <c:v>3.3307310310925042</c:v>
                </c:pt>
                <c:pt idx="18253">
                  <c:v>3.3296798243366101</c:v>
                </c:pt>
                <c:pt idx="18254">
                  <c:v>3.3267893555859573</c:v>
                </c:pt>
                <c:pt idx="18255">
                  <c:v>3.3405389297619963</c:v>
                </c:pt>
                <c:pt idx="18256">
                  <c:v>3.2605276248036725</c:v>
                </c:pt>
                <c:pt idx="18257">
                  <c:v>3.2549266034495599</c:v>
                </c:pt>
                <c:pt idx="18258">
                  <c:v>3.2586628062615368</c:v>
                </c:pt>
                <c:pt idx="18259">
                  <c:v>3.251975058363386</c:v>
                </c:pt>
                <c:pt idx="18260">
                  <c:v>3.2544658493505594</c:v>
                </c:pt>
                <c:pt idx="18261">
                  <c:v>4.0864693480948446</c:v>
                </c:pt>
                <c:pt idx="18262">
                  <c:v>4.0944842052088548</c:v>
                </c:pt>
                <c:pt idx="18263">
                  <c:v>4.1082810372290375</c:v>
                </c:pt>
                <c:pt idx="18264">
                  <c:v>4.150678736237988</c:v>
                </c:pt>
                <c:pt idx="18265">
                  <c:v>4.7554087089806849</c:v>
                </c:pt>
                <c:pt idx="18266">
                  <c:v>4.7474661556451894</c:v>
                </c:pt>
                <c:pt idx="18267">
                  <c:v>4.7433647860351451</c:v>
                </c:pt>
                <c:pt idx="18268">
                  <c:v>4.747504747693057</c:v>
                </c:pt>
                <c:pt idx="18269">
                  <c:v>4.502988094174869</c:v>
                </c:pt>
                <c:pt idx="18270">
                  <c:v>4.493027368040206</c:v>
                </c:pt>
                <c:pt idx="18271">
                  <c:v>4.4911525537449055</c:v>
                </c:pt>
                <c:pt idx="18272">
                  <c:v>4.4808401935776416</c:v>
                </c:pt>
                <c:pt idx="18273">
                  <c:v>5.0145973278339335</c:v>
                </c:pt>
                <c:pt idx="18274">
                  <c:v>5.01557202462714</c:v>
                </c:pt>
                <c:pt idx="18275">
                  <c:v>5.0177141984059901</c:v>
                </c:pt>
                <c:pt idx="18276">
                  <c:v>4.8544357736612689</c:v>
                </c:pt>
                <c:pt idx="18277">
                  <c:v>4.8085444229455732</c:v>
                </c:pt>
                <c:pt idx="18278">
                  <c:v>4.8024535881440507</c:v>
                </c:pt>
                <c:pt idx="18279">
                  <c:v>4.7979124690567172</c:v>
                </c:pt>
                <c:pt idx="18280">
                  <c:v>4.7998828602293866</c:v>
                </c:pt>
                <c:pt idx="18281">
                  <c:v>4.7854977533485537</c:v>
                </c:pt>
                <c:pt idx="18282">
                  <c:v>4.7273786450677679</c:v>
                </c:pt>
                <c:pt idx="18283">
                  <c:v>4.9650173250092307</c:v>
                </c:pt>
                <c:pt idx="18284">
                  <c:v>4.9668962594074015</c:v>
                </c:pt>
                <c:pt idx="18285">
                  <c:v>4.9681135162764196</c:v>
                </c:pt>
                <c:pt idx="18286">
                  <c:v>4.9243916832474186</c:v>
                </c:pt>
                <c:pt idx="18287">
                  <c:v>4.9264673373942873</c:v>
                </c:pt>
                <c:pt idx="18288">
                  <c:v>4.9245270295708234</c:v>
                </c:pt>
                <c:pt idx="18289">
                  <c:v>4.9193600300513305</c:v>
                </c:pt>
                <c:pt idx="18290">
                  <c:v>4.8836002145209525</c:v>
                </c:pt>
                <c:pt idx="18291">
                  <c:v>4.8775224494353244</c:v>
                </c:pt>
                <c:pt idx="18292">
                  <c:v>4.34006800106269</c:v>
                </c:pt>
                <c:pt idx="18293">
                  <c:v>4.3395019942821156</c:v>
                </c:pt>
                <c:pt idx="18294">
                  <c:v>4.3118385274477458</c:v>
                </c:pt>
                <c:pt idx="18295">
                  <c:v>4.8543000060796011</c:v>
                </c:pt>
                <c:pt idx="18296">
                  <c:v>4.3441920377541425</c:v>
                </c:pt>
                <c:pt idx="18297">
                  <c:v>4.3325231465954186</c:v>
                </c:pt>
                <c:pt idx="18298">
                  <c:v>4.3221882344228124</c:v>
                </c:pt>
                <c:pt idx="18299">
                  <c:v>4.3212543548960323</c:v>
                </c:pt>
                <c:pt idx="18300">
                  <c:v>4.5004584959253471</c:v>
                </c:pt>
                <c:pt idx="18301">
                  <c:v>4.4953665733304167</c:v>
                </c:pt>
                <c:pt idx="18302">
                  <c:v>4.4323210100561337</c:v>
                </c:pt>
                <c:pt idx="18303">
                  <c:v>4.4190279127632479</c:v>
                </c:pt>
                <c:pt idx="18304">
                  <c:v>3.8584904301044314</c:v>
                </c:pt>
                <c:pt idx="18305">
                  <c:v>3.8438029751073692</c:v>
                </c:pt>
                <c:pt idx="18306">
                  <c:v>3.8275644496263013</c:v>
                </c:pt>
                <c:pt idx="18307">
                  <c:v>3.8234870787858468</c:v>
                </c:pt>
                <c:pt idx="18308">
                  <c:v>3.8277872111610023</c:v>
                </c:pt>
                <c:pt idx="18309">
                  <c:v>3.8373570805673758</c:v>
                </c:pt>
                <c:pt idx="18310">
                  <c:v>3.8910090263063806</c:v>
                </c:pt>
                <c:pt idx="18311">
                  <c:v>3.8889880031434307</c:v>
                </c:pt>
                <c:pt idx="18312">
                  <c:v>3.9889232109303228</c:v>
                </c:pt>
                <c:pt idx="18313">
                  <c:v>3.9963931797131544</c:v>
                </c:pt>
                <c:pt idx="18314">
                  <c:v>3.6317759346829819</c:v>
                </c:pt>
                <c:pt idx="18315">
                  <c:v>3.6422108607958239</c:v>
                </c:pt>
                <c:pt idx="18316">
                  <c:v>3.6393597982961419</c:v>
                </c:pt>
                <c:pt idx="18317">
                  <c:v>3.6357877327619934</c:v>
                </c:pt>
                <c:pt idx="18318">
                  <c:v>3.6435931915917088</c:v>
                </c:pt>
                <c:pt idx="18319">
                  <c:v>3.6514677149741921</c:v>
                </c:pt>
                <c:pt idx="18320">
                  <c:v>3.6584227182188984</c:v>
                </c:pt>
                <c:pt idx="18321">
                  <c:v>3.7309916380002224</c:v>
                </c:pt>
                <c:pt idx="18322">
                  <c:v>3.7340483188243825</c:v>
                </c:pt>
                <c:pt idx="18323">
                  <c:v>3.7359614370717882</c:v>
                </c:pt>
                <c:pt idx="18324">
                  <c:v>3.7378016430078111</c:v>
                </c:pt>
                <c:pt idx="18325">
                  <c:v>3.7354678133356636</c:v>
                </c:pt>
                <c:pt idx="18326">
                  <c:v>2.5059173132546562</c:v>
                </c:pt>
                <c:pt idx="18327">
                  <c:v>2.5101285162370308</c:v>
                </c:pt>
                <c:pt idx="18328">
                  <c:v>2.5660228657023287</c:v>
                </c:pt>
                <c:pt idx="18329">
                  <c:v>2.5736050933919223</c:v>
                </c:pt>
                <c:pt idx="18330">
                  <c:v>2.5740835107891105</c:v>
                </c:pt>
                <c:pt idx="18331">
                  <c:v>1.6229941165787225</c:v>
                </c:pt>
                <c:pt idx="18332">
                  <c:v>1.628566199605793</c:v>
                </c:pt>
                <c:pt idx="18333">
                  <c:v>1.6540680764925724</c:v>
                </c:pt>
                <c:pt idx="18334">
                  <c:v>1.6794632241663341</c:v>
                </c:pt>
                <c:pt idx="18335">
                  <c:v>1.6790081678385045</c:v>
                </c:pt>
                <c:pt idx="18336">
                  <c:v>1.6662400679631282</c:v>
                </c:pt>
                <c:pt idx="18337">
                  <c:v>1.6903315045592509</c:v>
                </c:pt>
                <c:pt idx="18338">
                  <c:v>1.6707375534879056</c:v>
                </c:pt>
                <c:pt idx="18339">
                  <c:v>2.5493895068160959</c:v>
                </c:pt>
                <c:pt idx="18340">
                  <c:v>2.5557802098733502</c:v>
                </c:pt>
                <c:pt idx="18341">
                  <c:v>2.5401153220823831</c:v>
                </c:pt>
                <c:pt idx="18342">
                  <c:v>2.5434604394546878</c:v>
                </c:pt>
                <c:pt idx="18343">
                  <c:v>2.4862501643382569</c:v>
                </c:pt>
                <c:pt idx="18344">
                  <c:v>2.4874543503274231</c:v>
                </c:pt>
                <c:pt idx="18345">
                  <c:v>2.4761908640987507</c:v>
                </c:pt>
                <c:pt idx="18346">
                  <c:v>2.4629582003544375</c:v>
                </c:pt>
                <c:pt idx="18347">
                  <c:v>2.4595907481149251</c:v>
                </c:pt>
                <c:pt idx="18348">
                  <c:v>2.4527572262183552</c:v>
                </c:pt>
                <c:pt idx="18349">
                  <c:v>2.4405970020217307</c:v>
                </c:pt>
                <c:pt idx="18350">
                  <c:v>2.4260567600437497</c:v>
                </c:pt>
                <c:pt idx="18351">
                  <c:v>2.457766661552502</c:v>
                </c:pt>
                <c:pt idx="18352">
                  <c:v>2.4708930490203835</c:v>
                </c:pt>
                <c:pt idx="18353">
                  <c:v>2.469792055141995</c:v>
                </c:pt>
                <c:pt idx="18354">
                  <c:v>2.4673289699610117</c:v>
                </c:pt>
                <c:pt idx="18355">
                  <c:v>2.4662495996613112</c:v>
                </c:pt>
                <c:pt idx="18356">
                  <c:v>2.4613736981598633</c:v>
                </c:pt>
                <c:pt idx="18357">
                  <c:v>2.4578921974436359</c:v>
                </c:pt>
                <c:pt idx="18358">
                  <c:v>2.4564012389367349</c:v>
                </c:pt>
                <c:pt idx="18359">
                  <c:v>2.4382102771311844</c:v>
                </c:pt>
                <c:pt idx="18360">
                  <c:v>2.4397275247593599</c:v>
                </c:pt>
                <c:pt idx="18361">
                  <c:v>2.4402644084434888</c:v>
                </c:pt>
                <c:pt idx="18362">
                  <c:v>2.4391252096137435</c:v>
                </c:pt>
                <c:pt idx="18363">
                  <c:v>2.4233160500225503</c:v>
                </c:pt>
                <c:pt idx="18364">
                  <c:v>2.389718328949443</c:v>
                </c:pt>
                <c:pt idx="18365">
                  <c:v>2.3830494747049413</c:v>
                </c:pt>
                <c:pt idx="18366">
                  <c:v>2.373671016777295</c:v>
                </c:pt>
                <c:pt idx="18367">
                  <c:v>2.4927556049046049</c:v>
                </c:pt>
                <c:pt idx="18368">
                  <c:v>2.4528170221996444</c:v>
                </c:pt>
                <c:pt idx="18369">
                  <c:v>2.4605731582260026</c:v>
                </c:pt>
                <c:pt idx="18370">
                  <c:v>1.6304367188792559</c:v>
                </c:pt>
                <c:pt idx="18371">
                  <c:v>1.6218357342978598</c:v>
                </c:pt>
                <c:pt idx="18372">
                  <c:v>1.6221421899416837</c:v>
                </c:pt>
                <c:pt idx="18373">
                  <c:v>1.6286912494683468</c:v>
                </c:pt>
                <c:pt idx="18374">
                  <c:v>1.6301586408395063</c:v>
                </c:pt>
                <c:pt idx="18375">
                  <c:v>1.6313753749733735</c:v>
                </c:pt>
                <c:pt idx="18376">
                  <c:v>1.637276351933697</c:v>
                </c:pt>
                <c:pt idx="18377">
                  <c:v>1.6434415771366297</c:v>
                </c:pt>
                <c:pt idx="18378">
                  <c:v>1.6486990175645491</c:v>
                </c:pt>
                <c:pt idx="18379">
                  <c:v>1.6632372875545423</c:v>
                </c:pt>
                <c:pt idx="18380">
                  <c:v>1.6769291028836364</c:v>
                </c:pt>
                <c:pt idx="18381">
                  <c:v>1.6941958654489546</c:v>
                </c:pt>
                <c:pt idx="18382">
                  <c:v>1.6238585792174676</c:v>
                </c:pt>
                <c:pt idx="18383">
                  <c:v>1.6203206409032935</c:v>
                </c:pt>
                <c:pt idx="18384">
                  <c:v>1.640292139902674</c:v>
                </c:pt>
                <c:pt idx="18385">
                  <c:v>2.4695210035166086</c:v>
                </c:pt>
                <c:pt idx="18386">
                  <c:v>2.9430215800627448</c:v>
                </c:pt>
                <c:pt idx="18387">
                  <c:v>2.9555203595548778</c:v>
                </c:pt>
                <c:pt idx="18388">
                  <c:v>2.9670389205544216</c:v>
                </c:pt>
                <c:pt idx="18389">
                  <c:v>2.9880829012180086</c:v>
                </c:pt>
                <c:pt idx="18390">
                  <c:v>3.0202712971872883</c:v>
                </c:pt>
                <c:pt idx="18391">
                  <c:v>3.0322204119073346</c:v>
                </c:pt>
                <c:pt idx="18392">
                  <c:v>3.0445888372648349</c:v>
                </c:pt>
                <c:pt idx="18393">
                  <c:v>3.0163119423141009</c:v>
                </c:pt>
                <c:pt idx="18394">
                  <c:v>3.0311228432587281</c:v>
                </c:pt>
                <c:pt idx="18395">
                  <c:v>3.0306787877283261</c:v>
                </c:pt>
                <c:pt idx="18396">
                  <c:v>3.0277622045524093</c:v>
                </c:pt>
                <c:pt idx="18397">
                  <c:v>3.0243775253508631</c:v>
                </c:pt>
                <c:pt idx="18398">
                  <c:v>2.8664016614290473</c:v>
                </c:pt>
                <c:pt idx="18399">
                  <c:v>2.8848898293039063</c:v>
                </c:pt>
                <c:pt idx="18400">
                  <c:v>2.8844391456668501</c:v>
                </c:pt>
                <c:pt idx="18401">
                  <c:v>2.8851917861354224</c:v>
                </c:pt>
                <c:pt idx="18402">
                  <c:v>2.8851667444424183</c:v>
                </c:pt>
                <c:pt idx="18403">
                  <c:v>2.8809602094421747</c:v>
                </c:pt>
                <c:pt idx="18404">
                  <c:v>2.8698507364625718</c:v>
                </c:pt>
                <c:pt idx="18405">
                  <c:v>2.8573018518346789</c:v>
                </c:pt>
                <c:pt idx="18406">
                  <c:v>2.8444105938749313</c:v>
                </c:pt>
                <c:pt idx="18407">
                  <c:v>2.8191434973258973</c:v>
                </c:pt>
                <c:pt idx="18408">
                  <c:v>4.3140626001773192</c:v>
                </c:pt>
                <c:pt idx="18409">
                  <c:v>5.2546359387954311</c:v>
                </c:pt>
                <c:pt idx="18410">
                  <c:v>5.2324200758607393</c:v>
                </c:pt>
                <c:pt idx="18411">
                  <c:v>5.2129550118640955</c:v>
                </c:pt>
                <c:pt idx="18412">
                  <c:v>5.1810812759643801</c:v>
                </c:pt>
                <c:pt idx="18413">
                  <c:v>5.2034152825138227</c:v>
                </c:pt>
                <c:pt idx="18414">
                  <c:v>5.2419359268731256</c:v>
                </c:pt>
                <c:pt idx="18415">
                  <c:v>5.2653722478674734</c:v>
                </c:pt>
                <c:pt idx="18416">
                  <c:v>5.1775659352187997</c:v>
                </c:pt>
                <c:pt idx="18417">
                  <c:v>5.070223923844642</c:v>
                </c:pt>
                <c:pt idx="18418">
                  <c:v>5.0578728336565986</c:v>
                </c:pt>
                <c:pt idx="18419">
                  <c:v>5.6558007666525558</c:v>
                </c:pt>
                <c:pt idx="18420">
                  <c:v>5.6654700837461229</c:v>
                </c:pt>
                <c:pt idx="18421">
                  <c:v>6.2166400445283863</c:v>
                </c:pt>
                <c:pt idx="18422">
                  <c:v>6.2128850856877316</c:v>
                </c:pt>
                <c:pt idx="18423">
                  <c:v>6.2064779251647115</c:v>
                </c:pt>
                <c:pt idx="18424">
                  <c:v>6.2611107804950574</c:v>
                </c:pt>
                <c:pt idx="18425">
                  <c:v>6.2722141000146534</c:v>
                </c:pt>
                <c:pt idx="18426">
                  <c:v>6.2722728486577752</c:v>
                </c:pt>
                <c:pt idx="18427">
                  <c:v>6.2727638869770077</c:v>
                </c:pt>
                <c:pt idx="18428">
                  <c:v>6.2840270912552363</c:v>
                </c:pt>
                <c:pt idx="18429">
                  <c:v>6.2912098783786163</c:v>
                </c:pt>
                <c:pt idx="18430">
                  <c:v>6.297846509882647</c:v>
                </c:pt>
                <c:pt idx="18431">
                  <c:v>6.3064753542983425</c:v>
                </c:pt>
                <c:pt idx="18432">
                  <c:v>6.3124782813190929</c:v>
                </c:pt>
                <c:pt idx="18433">
                  <c:v>6.3182834972254227</c:v>
                </c:pt>
                <c:pt idx="18434">
                  <c:v>6.323430558657984</c:v>
                </c:pt>
                <c:pt idx="18435">
                  <c:v>6.3263981706570132</c:v>
                </c:pt>
                <c:pt idx="18436">
                  <c:v>6.330480736571424</c:v>
                </c:pt>
                <c:pt idx="18437">
                  <c:v>6.3357434968198323</c:v>
                </c:pt>
                <c:pt idx="18438">
                  <c:v>6.3516367325435965</c:v>
                </c:pt>
                <c:pt idx="18439">
                  <c:v>5.1780069900017232</c:v>
                </c:pt>
                <c:pt idx="18440">
                  <c:v>2.5921014275183603</c:v>
                </c:pt>
                <c:pt idx="18441">
                  <c:v>2.5225210998589596</c:v>
                </c:pt>
                <c:pt idx="18442">
                  <c:v>2.4923582190583984</c:v>
                </c:pt>
                <c:pt idx="18443">
                  <c:v>2.4579510714092359</c:v>
                </c:pt>
                <c:pt idx="18444">
                  <c:v>2.4592986163340989</c:v>
                </c:pt>
                <c:pt idx="18445">
                  <c:v>4.2560823969653372</c:v>
                </c:pt>
                <c:pt idx="18446">
                  <c:v>4.258621781900068</c:v>
                </c:pt>
                <c:pt idx="18447">
                  <c:v>3.6964201078410222</c:v>
                </c:pt>
                <c:pt idx="18448">
                  <c:v>3.6847740287447781</c:v>
                </c:pt>
                <c:pt idx="18449">
                  <c:v>3.6856043199269948</c:v>
                </c:pt>
                <c:pt idx="18450">
                  <c:v>3.4828749875165861</c:v>
                </c:pt>
                <c:pt idx="18451">
                  <c:v>3.4843305873357324</c:v>
                </c:pt>
                <c:pt idx="18452">
                  <c:v>2.6130991868090927</c:v>
                </c:pt>
                <c:pt idx="18453">
                  <c:v>2.5558954906941804</c:v>
                </c:pt>
                <c:pt idx="18454">
                  <c:v>2.522541438064307</c:v>
                </c:pt>
                <c:pt idx="18455">
                  <c:v>2.5231627389166711</c:v>
                </c:pt>
                <c:pt idx="18456">
                  <c:v>2.5227064686588228</c:v>
                </c:pt>
                <c:pt idx="18457">
                  <c:v>2.5253103219873285</c:v>
                </c:pt>
                <c:pt idx="18458">
                  <c:v>2.5254151268632503</c:v>
                </c:pt>
                <c:pt idx="18459">
                  <c:v>2.523159794796098</c:v>
                </c:pt>
                <c:pt idx="18460">
                  <c:v>2.5231364276424926</c:v>
                </c:pt>
                <c:pt idx="18461">
                  <c:v>2.5230267558336097</c:v>
                </c:pt>
                <c:pt idx="18462">
                  <c:v>2.52284166967637</c:v>
                </c:pt>
                <c:pt idx="18463">
                  <c:v>2.5217271728975401</c:v>
                </c:pt>
                <c:pt idx="18464">
                  <c:v>3.8164758519084945</c:v>
                </c:pt>
                <c:pt idx="18465">
                  <c:v>3.8253592195797186</c:v>
                </c:pt>
                <c:pt idx="18466">
                  <c:v>3.8221987755899818</c:v>
                </c:pt>
                <c:pt idx="18467">
                  <c:v>3.8192894795095822</c:v>
                </c:pt>
                <c:pt idx="18468">
                  <c:v>3.8161730394705242</c:v>
                </c:pt>
                <c:pt idx="18469">
                  <c:v>3.8058445780172905</c:v>
                </c:pt>
                <c:pt idx="18470">
                  <c:v>3.7977135379517661</c:v>
                </c:pt>
                <c:pt idx="18471">
                  <c:v>3.7919039303094948</c:v>
                </c:pt>
                <c:pt idx="18472">
                  <c:v>3.7936876461620002</c:v>
                </c:pt>
                <c:pt idx="18473">
                  <c:v>3.7784612801668818</c:v>
                </c:pt>
                <c:pt idx="18474">
                  <c:v>3.7875912516613259</c:v>
                </c:pt>
                <c:pt idx="18475">
                  <c:v>3.7943775452516264</c:v>
                </c:pt>
                <c:pt idx="18476">
                  <c:v>3.1150972750982633</c:v>
                </c:pt>
                <c:pt idx="18477">
                  <c:v>3.1142190642778234</c:v>
                </c:pt>
                <c:pt idx="18478">
                  <c:v>3.7732675753677531</c:v>
                </c:pt>
                <c:pt idx="18479">
                  <c:v>3.8219037196316412</c:v>
                </c:pt>
                <c:pt idx="18480">
                  <c:v>3.858654055129823</c:v>
                </c:pt>
                <c:pt idx="18481">
                  <c:v>3.861877517472434</c:v>
                </c:pt>
                <c:pt idx="18482">
                  <c:v>3.8218173588183393</c:v>
                </c:pt>
                <c:pt idx="18483">
                  <c:v>4.0041445819627706</c:v>
                </c:pt>
                <c:pt idx="18484">
                  <c:v>4.0077313514273376</c:v>
                </c:pt>
                <c:pt idx="18485">
                  <c:v>4.0114152767311007</c:v>
                </c:pt>
                <c:pt idx="18486">
                  <c:v>4.0146700527454433</c:v>
                </c:pt>
                <c:pt idx="18487">
                  <c:v>4.018181903232902</c:v>
                </c:pt>
                <c:pt idx="18488">
                  <c:v>4.0299783045299495</c:v>
                </c:pt>
                <c:pt idx="18489">
                  <c:v>4.0328873148241255</c:v>
                </c:pt>
                <c:pt idx="18490">
                  <c:v>4.2036995688087746</c:v>
                </c:pt>
                <c:pt idx="18491">
                  <c:v>4.2099444423361589</c:v>
                </c:pt>
                <c:pt idx="18492">
                  <c:v>4.2199087017220442</c:v>
                </c:pt>
                <c:pt idx="18493">
                  <c:v>4.2285100952064525</c:v>
                </c:pt>
                <c:pt idx="18494">
                  <c:v>4.2376006204495802</c:v>
                </c:pt>
                <c:pt idx="18495">
                  <c:v>2.6585909653167867</c:v>
                </c:pt>
                <c:pt idx="18496">
                  <c:v>2.6350507885289245</c:v>
                </c:pt>
                <c:pt idx="18497">
                  <c:v>2.6451961132809956</c:v>
                </c:pt>
                <c:pt idx="18498">
                  <c:v>5.061831493965447</c:v>
                </c:pt>
                <c:pt idx="18499">
                  <c:v>5.0756983629375405</c:v>
                </c:pt>
                <c:pt idx="18500">
                  <c:v>5.0768222606836488</c:v>
                </c:pt>
                <c:pt idx="18501">
                  <c:v>5.0778695327731942</c:v>
                </c:pt>
                <c:pt idx="18502">
                  <c:v>5.1296006276191974</c:v>
                </c:pt>
                <c:pt idx="18503">
                  <c:v>5.1255231943331809</c:v>
                </c:pt>
                <c:pt idx="18504">
                  <c:v>5.1238094710292597</c:v>
                </c:pt>
                <c:pt idx="18505">
                  <c:v>5.1162182201622421</c:v>
                </c:pt>
                <c:pt idx="18506">
                  <c:v>5.1079730462797643</c:v>
                </c:pt>
                <c:pt idx="18507">
                  <c:v>5.0995548121458008</c:v>
                </c:pt>
                <c:pt idx="18508">
                  <c:v>5.16474172353771</c:v>
                </c:pt>
                <c:pt idx="18509">
                  <c:v>5.1572137556113455</c:v>
                </c:pt>
                <c:pt idx="18510">
                  <c:v>5.1513415994472131</c:v>
                </c:pt>
                <c:pt idx="18511">
                  <c:v>5.1414183390911914</c:v>
                </c:pt>
                <c:pt idx="18512">
                  <c:v>5.127507653146151</c:v>
                </c:pt>
                <c:pt idx="18513">
                  <c:v>5.1202530712050134</c:v>
                </c:pt>
                <c:pt idx="18514">
                  <c:v>4.9945274304165217</c:v>
                </c:pt>
                <c:pt idx="18515">
                  <c:v>5.1597753097299748</c:v>
                </c:pt>
                <c:pt idx="18516">
                  <c:v>5.1470915754811761</c:v>
                </c:pt>
                <c:pt idx="18517">
                  <c:v>5.1340457536769755</c:v>
                </c:pt>
                <c:pt idx="18518">
                  <c:v>5.122125666957662</c:v>
                </c:pt>
                <c:pt idx="18519">
                  <c:v>5.1089891334567721</c:v>
                </c:pt>
                <c:pt idx="18520">
                  <c:v>5.0951120596585078</c:v>
                </c:pt>
                <c:pt idx="18521">
                  <c:v>4.9752003249406069</c:v>
                </c:pt>
                <c:pt idx="18522">
                  <c:v>4.971966243163739</c:v>
                </c:pt>
                <c:pt idx="18523">
                  <c:v>4.9582004808777578</c:v>
                </c:pt>
                <c:pt idx="18524">
                  <c:v>4.9491665925719914</c:v>
                </c:pt>
                <c:pt idx="18525">
                  <c:v>4.9399544433769158</c:v>
                </c:pt>
                <c:pt idx="18526">
                  <c:v>4.9519514622952414</c:v>
                </c:pt>
                <c:pt idx="18527">
                  <c:v>4.9564202167246316</c:v>
                </c:pt>
                <c:pt idx="18528">
                  <c:v>4.9192876156355565</c:v>
                </c:pt>
                <c:pt idx="18529">
                  <c:v>1.4863173041568387</c:v>
                </c:pt>
                <c:pt idx="18530">
                  <c:v>1.4825994270098148</c:v>
                </c:pt>
                <c:pt idx="18531">
                  <c:v>1.4884021199407296</c:v>
                </c:pt>
                <c:pt idx="18532">
                  <c:v>1.5864312729282808</c:v>
                </c:pt>
                <c:pt idx="18533">
                  <c:v>5.0582443797028507</c:v>
                </c:pt>
                <c:pt idx="18534">
                  <c:v>5.0531057501982763</c:v>
                </c:pt>
                <c:pt idx="18535">
                  <c:v>5.0653720728801952</c:v>
                </c:pt>
                <c:pt idx="18536">
                  <c:v>5.0778649322361264</c:v>
                </c:pt>
                <c:pt idx="18537">
                  <c:v>5.086613187429597</c:v>
                </c:pt>
                <c:pt idx="18538">
                  <c:v>5.0949977601981438</c:v>
                </c:pt>
                <c:pt idx="18539">
                  <c:v>5.0903897312927571</c:v>
                </c:pt>
                <c:pt idx="18540">
                  <c:v>5.0949625001899603</c:v>
                </c:pt>
                <c:pt idx="18541">
                  <c:v>5.1819806017678083</c:v>
                </c:pt>
                <c:pt idx="18542">
                  <c:v>5.1962692530095538</c:v>
                </c:pt>
                <c:pt idx="18543">
                  <c:v>5.2087635854567305</c:v>
                </c:pt>
                <c:pt idx="18544">
                  <c:v>5.2256930476854482</c:v>
                </c:pt>
                <c:pt idx="18545">
                  <c:v>5.2425063837738577</c:v>
                </c:pt>
                <c:pt idx="18546">
                  <c:v>5.0852325352182781</c:v>
                </c:pt>
                <c:pt idx="18547">
                  <c:v>5.098971542200899</c:v>
                </c:pt>
                <c:pt idx="18548">
                  <c:v>5.4808937517347864</c:v>
                </c:pt>
                <c:pt idx="18549">
                  <c:v>5.4944211690700939</c:v>
                </c:pt>
                <c:pt idx="18550">
                  <c:v>5.538988412832941</c:v>
                </c:pt>
                <c:pt idx="18551">
                  <c:v>5.5522750859942098</c:v>
                </c:pt>
                <c:pt idx="18552">
                  <c:v>5.5504133129612594</c:v>
                </c:pt>
                <c:pt idx="18553">
                  <c:v>5.5602156587918197</c:v>
                </c:pt>
                <c:pt idx="18554">
                  <c:v>5.5718713125528847</c:v>
                </c:pt>
                <c:pt idx="18555">
                  <c:v>5.5802000105638028</c:v>
                </c:pt>
                <c:pt idx="18556">
                  <c:v>5.5746708213180769</c:v>
                </c:pt>
                <c:pt idx="18557">
                  <c:v>5.5677640684665004</c:v>
                </c:pt>
                <c:pt idx="18558">
                  <c:v>5.5763520590090678</c:v>
                </c:pt>
                <c:pt idx="18559">
                  <c:v>5.5846741598992944</c:v>
                </c:pt>
                <c:pt idx="18560">
                  <c:v>5.5848118165672753</c:v>
                </c:pt>
                <c:pt idx="18561">
                  <c:v>5.5725575819842117</c:v>
                </c:pt>
                <c:pt idx="18562">
                  <c:v>5.5784536532915876</c:v>
                </c:pt>
                <c:pt idx="18563">
                  <c:v>5.5784646204589192</c:v>
                </c:pt>
                <c:pt idx="18564">
                  <c:v>3.3090720157473297</c:v>
                </c:pt>
                <c:pt idx="18565">
                  <c:v>3.32459446167362</c:v>
                </c:pt>
                <c:pt idx="18566">
                  <c:v>3.3288148558492741</c:v>
                </c:pt>
                <c:pt idx="18567">
                  <c:v>3.4626687425678382</c:v>
                </c:pt>
                <c:pt idx="18568">
                  <c:v>3.4630957748756419</c:v>
                </c:pt>
                <c:pt idx="18569">
                  <c:v>3.4636306804102821</c:v>
                </c:pt>
                <c:pt idx="18570">
                  <c:v>3.4601660814492523</c:v>
                </c:pt>
                <c:pt idx="18571">
                  <c:v>3.460068720550447</c:v>
                </c:pt>
                <c:pt idx="18572">
                  <c:v>3.1898963908191624</c:v>
                </c:pt>
                <c:pt idx="18573">
                  <c:v>3.1461736243814649</c:v>
                </c:pt>
                <c:pt idx="18574">
                  <c:v>3.1179638031086325</c:v>
                </c:pt>
                <c:pt idx="18575">
                  <c:v>3.1143325582814771</c:v>
                </c:pt>
                <c:pt idx="18576">
                  <c:v>3.1011766076209604</c:v>
                </c:pt>
                <c:pt idx="18577">
                  <c:v>3.0954057323104758</c:v>
                </c:pt>
                <c:pt idx="18578">
                  <c:v>3.0910656462039938</c:v>
                </c:pt>
                <c:pt idx="18579">
                  <c:v>1.6981576236928728</c:v>
                </c:pt>
                <c:pt idx="18580">
                  <c:v>1.7058559358442187</c:v>
                </c:pt>
                <c:pt idx="18581">
                  <c:v>1.6881675242753438</c:v>
                </c:pt>
                <c:pt idx="18582">
                  <c:v>1.9094073802454097</c:v>
                </c:pt>
                <c:pt idx="18583">
                  <c:v>1.9151416873023628</c:v>
                </c:pt>
                <c:pt idx="18584">
                  <c:v>1.9093978956242175</c:v>
                </c:pt>
                <c:pt idx="18585">
                  <c:v>1.9037538419858921</c:v>
                </c:pt>
                <c:pt idx="18586">
                  <c:v>1.8983220557178557</c:v>
                </c:pt>
                <c:pt idx="18587">
                  <c:v>1.9088210004490309</c:v>
                </c:pt>
                <c:pt idx="18588">
                  <c:v>1.904083943298762</c:v>
                </c:pt>
                <c:pt idx="18589">
                  <c:v>1.8998128219447425</c:v>
                </c:pt>
                <c:pt idx="18590">
                  <c:v>1.8536195898526582</c:v>
                </c:pt>
                <c:pt idx="18591">
                  <c:v>1.8105454525590778</c:v>
                </c:pt>
                <c:pt idx="18592">
                  <c:v>1.8216532264937104</c:v>
                </c:pt>
                <c:pt idx="18593">
                  <c:v>1.7682313253309241</c:v>
                </c:pt>
                <c:pt idx="18594">
                  <c:v>1.7690646957087024</c:v>
                </c:pt>
                <c:pt idx="18595">
                  <c:v>4.1216061031520539</c:v>
                </c:pt>
                <c:pt idx="18596">
                  <c:v>4.1140520614306615</c:v>
                </c:pt>
                <c:pt idx="18597">
                  <c:v>4.1073434864481912</c:v>
                </c:pt>
                <c:pt idx="18598">
                  <c:v>4.0480899102112691</c:v>
                </c:pt>
                <c:pt idx="18599">
                  <c:v>4.04780963109721</c:v>
                </c:pt>
                <c:pt idx="18600">
                  <c:v>4.0481562317217232</c:v>
                </c:pt>
                <c:pt idx="18601">
                  <c:v>4.0479937039750524</c:v>
                </c:pt>
                <c:pt idx="18602">
                  <c:v>4.2491625258765264</c:v>
                </c:pt>
                <c:pt idx="18603">
                  <c:v>4.2530389337426495</c:v>
                </c:pt>
                <c:pt idx="18604">
                  <c:v>4.2766157080362195</c:v>
                </c:pt>
                <c:pt idx="18605">
                  <c:v>4.3069669672687976</c:v>
                </c:pt>
                <c:pt idx="18606">
                  <c:v>4.2993725734492081</c:v>
                </c:pt>
                <c:pt idx="18607">
                  <c:v>4.2884869785168549</c:v>
                </c:pt>
                <c:pt idx="18608">
                  <c:v>4.1202602606125396</c:v>
                </c:pt>
                <c:pt idx="18609">
                  <c:v>4.1180546364483668</c:v>
                </c:pt>
                <c:pt idx="18610">
                  <c:v>4.1182032145930441</c:v>
                </c:pt>
                <c:pt idx="18611">
                  <c:v>4.1083417698203242</c:v>
                </c:pt>
                <c:pt idx="18612">
                  <c:v>4.1010494403849433</c:v>
                </c:pt>
                <c:pt idx="18613">
                  <c:v>3.6986060292792646</c:v>
                </c:pt>
                <c:pt idx="18614">
                  <c:v>3.6723971823133823</c:v>
                </c:pt>
                <c:pt idx="18615">
                  <c:v>3.6775665541474178</c:v>
                </c:pt>
                <c:pt idx="18616">
                  <c:v>3.6775805377522715</c:v>
                </c:pt>
                <c:pt idx="18617">
                  <c:v>3.6827655971735673</c:v>
                </c:pt>
                <c:pt idx="18618">
                  <c:v>3.6891920825052842</c:v>
                </c:pt>
                <c:pt idx="18619">
                  <c:v>4.3167016589145222</c:v>
                </c:pt>
                <c:pt idx="18620">
                  <c:v>4.3176179880465311</c:v>
                </c:pt>
                <c:pt idx="18621">
                  <c:v>4.321836083170127</c:v>
                </c:pt>
                <c:pt idx="18622">
                  <c:v>4.3245561975815532</c:v>
                </c:pt>
                <c:pt idx="18623">
                  <c:v>4.3321163041982773</c:v>
                </c:pt>
                <c:pt idx="18624">
                  <c:v>4.3695046198831928</c:v>
                </c:pt>
                <c:pt idx="18625">
                  <c:v>4.3752698322142649</c:v>
                </c:pt>
                <c:pt idx="18626">
                  <c:v>2.4913533006510362</c:v>
                </c:pt>
                <c:pt idx="18627">
                  <c:v>2.4908191360299172</c:v>
                </c:pt>
                <c:pt idx="18628">
                  <c:v>2.4898664820760659</c:v>
                </c:pt>
                <c:pt idx="18629">
                  <c:v>2.4905424255916211</c:v>
                </c:pt>
                <c:pt idx="18630">
                  <c:v>2.4954539951571899</c:v>
                </c:pt>
                <c:pt idx="18631">
                  <c:v>2.4958572485796786</c:v>
                </c:pt>
                <c:pt idx="18632">
                  <c:v>2.4998387432207263</c:v>
                </c:pt>
                <c:pt idx="18633">
                  <c:v>1.4255230843776898</c:v>
                </c:pt>
                <c:pt idx="18634">
                  <c:v>1.4328120402976037</c:v>
                </c:pt>
                <c:pt idx="18635">
                  <c:v>1.4413325632583907</c:v>
                </c:pt>
                <c:pt idx="18636">
                  <c:v>1.4479999252406746</c:v>
                </c:pt>
                <c:pt idx="18637">
                  <c:v>1.4558818162737577</c:v>
                </c:pt>
                <c:pt idx="18638">
                  <c:v>1.46847600953112</c:v>
                </c:pt>
                <c:pt idx="18639">
                  <c:v>1.7655695757091079</c:v>
                </c:pt>
                <c:pt idx="18640">
                  <c:v>1.7796310055206446</c:v>
                </c:pt>
                <c:pt idx="18641">
                  <c:v>1.7885739699147427</c:v>
                </c:pt>
                <c:pt idx="18642">
                  <c:v>1.7980416248502078</c:v>
                </c:pt>
                <c:pt idx="18643">
                  <c:v>1.7999470711038379</c:v>
                </c:pt>
                <c:pt idx="18644">
                  <c:v>1.8008720467562847</c:v>
                </c:pt>
                <c:pt idx="18645">
                  <c:v>1.3831836298274482</c:v>
                </c:pt>
                <c:pt idx="18646">
                  <c:v>1.3742589220560333</c:v>
                </c:pt>
                <c:pt idx="18647">
                  <c:v>1.3889444417866545</c:v>
                </c:pt>
                <c:pt idx="18648">
                  <c:v>1.4538740515923994</c:v>
                </c:pt>
                <c:pt idx="18649">
                  <c:v>1.4576592005801814</c:v>
                </c:pt>
                <c:pt idx="18650">
                  <c:v>0.95065490520265594</c:v>
                </c:pt>
                <c:pt idx="18651">
                  <c:v>0.93640656154807078</c:v>
                </c:pt>
                <c:pt idx="18652">
                  <c:v>0.92916852746519396</c:v>
                </c:pt>
                <c:pt idx="18653">
                  <c:v>0.94317393452888187</c:v>
                </c:pt>
                <c:pt idx="18654">
                  <c:v>0.9413932291555126</c:v>
                </c:pt>
                <c:pt idx="18655">
                  <c:v>0.93402579776667571</c:v>
                </c:pt>
                <c:pt idx="18656">
                  <c:v>0.93516462660657806</c:v>
                </c:pt>
                <c:pt idx="18657">
                  <c:v>0.93676277489597393</c:v>
                </c:pt>
                <c:pt idx="18658">
                  <c:v>0.93731994824491582</c:v>
                </c:pt>
                <c:pt idx="18659">
                  <c:v>0.93810697059759873</c:v>
                </c:pt>
                <c:pt idx="18660">
                  <c:v>1.9963833934694828</c:v>
                </c:pt>
                <c:pt idx="18661">
                  <c:v>1.9744700729213245</c:v>
                </c:pt>
                <c:pt idx="18662">
                  <c:v>1.9760375271457693</c:v>
                </c:pt>
                <c:pt idx="18663">
                  <c:v>1.9296463223419524</c:v>
                </c:pt>
                <c:pt idx="18664">
                  <c:v>1.935126456978286</c:v>
                </c:pt>
                <c:pt idx="18665">
                  <c:v>2.1046091148158133</c:v>
                </c:pt>
                <c:pt idx="18666">
                  <c:v>2.1057982164009106</c:v>
                </c:pt>
                <c:pt idx="18667">
                  <c:v>2.1087767764105725</c:v>
                </c:pt>
                <c:pt idx="18668">
                  <c:v>2.1087766137496589</c:v>
                </c:pt>
                <c:pt idx="18669">
                  <c:v>2.1093011318907777</c:v>
                </c:pt>
                <c:pt idx="18670">
                  <c:v>2.1100155362505673</c:v>
                </c:pt>
                <c:pt idx="18671">
                  <c:v>2.1105614793813183</c:v>
                </c:pt>
                <c:pt idx="18672">
                  <c:v>2.1104904228500487</c:v>
                </c:pt>
                <c:pt idx="18673">
                  <c:v>2.1109794354299707</c:v>
                </c:pt>
                <c:pt idx="18674">
                  <c:v>2.1115023293863766</c:v>
                </c:pt>
                <c:pt idx="18675">
                  <c:v>2.1112077165363647</c:v>
                </c:pt>
                <c:pt idx="18676">
                  <c:v>2.4550157622640119</c:v>
                </c:pt>
                <c:pt idx="18677">
                  <c:v>2.4648811131313098</c:v>
                </c:pt>
                <c:pt idx="18678">
                  <c:v>2.4625918293052669</c:v>
                </c:pt>
                <c:pt idx="18679">
                  <c:v>2.4489078331723189</c:v>
                </c:pt>
                <c:pt idx="18680">
                  <c:v>2.4582594227178687</c:v>
                </c:pt>
                <c:pt idx="18681">
                  <c:v>2.488289720969449</c:v>
                </c:pt>
                <c:pt idx="18682">
                  <c:v>2.4881799846463748</c:v>
                </c:pt>
                <c:pt idx="18683">
                  <c:v>2.4880434011894152</c:v>
                </c:pt>
                <c:pt idx="18684">
                  <c:v>2.4849497359506145</c:v>
                </c:pt>
                <c:pt idx="18685">
                  <c:v>2.4810105977263066</c:v>
                </c:pt>
                <c:pt idx="18686">
                  <c:v>2.4937515126297827</c:v>
                </c:pt>
                <c:pt idx="18687">
                  <c:v>2.5024276144677771</c:v>
                </c:pt>
                <c:pt idx="18688">
                  <c:v>2.5076720509546973</c:v>
                </c:pt>
                <c:pt idx="18689">
                  <c:v>2.5264083679925662</c:v>
                </c:pt>
                <c:pt idx="18690">
                  <c:v>2.5268566098435863</c:v>
                </c:pt>
                <c:pt idx="18691">
                  <c:v>1.1918591134664109</c:v>
                </c:pt>
                <c:pt idx="18692">
                  <c:v>1.1782954332549589</c:v>
                </c:pt>
                <c:pt idx="18693">
                  <c:v>2.583687226877633</c:v>
                </c:pt>
                <c:pt idx="18694">
                  <c:v>2.5837541819047773</c:v>
                </c:pt>
                <c:pt idx="18695">
                  <c:v>2.5818276129031306</c:v>
                </c:pt>
                <c:pt idx="18696">
                  <c:v>2.480418048646392</c:v>
                </c:pt>
                <c:pt idx="18697">
                  <c:v>2.4797705810797375</c:v>
                </c:pt>
                <c:pt idx="18698">
                  <c:v>2.4763261279433966</c:v>
                </c:pt>
                <c:pt idx="18699">
                  <c:v>2.4763262676602502</c:v>
                </c:pt>
                <c:pt idx="18700">
                  <c:v>2.4920586345064963</c:v>
                </c:pt>
                <c:pt idx="18701">
                  <c:v>2.4996404424331211</c:v>
                </c:pt>
                <c:pt idx="18702">
                  <c:v>2.5338395549816877</c:v>
                </c:pt>
                <c:pt idx="18703">
                  <c:v>2.5509631167519666</c:v>
                </c:pt>
                <c:pt idx="18704">
                  <c:v>2.5600430523482096</c:v>
                </c:pt>
                <c:pt idx="18705">
                  <c:v>2.5582950455077156</c:v>
                </c:pt>
                <c:pt idx="18706">
                  <c:v>2.5641189056653571</c:v>
                </c:pt>
                <c:pt idx="18707">
                  <c:v>2.5464220641508248</c:v>
                </c:pt>
                <c:pt idx="18708">
                  <c:v>2.6656196311034046</c:v>
                </c:pt>
                <c:pt idx="18709">
                  <c:v>4.5723032494086118</c:v>
                </c:pt>
                <c:pt idx="18710">
                  <c:v>4.5739513590254806</c:v>
                </c:pt>
                <c:pt idx="18711">
                  <c:v>4.5731598631547303</c:v>
                </c:pt>
                <c:pt idx="18712">
                  <c:v>4.5547598415721184</c:v>
                </c:pt>
                <c:pt idx="18713">
                  <c:v>4.5539832173569152</c:v>
                </c:pt>
                <c:pt idx="18714">
                  <c:v>4.5537998788710112</c:v>
                </c:pt>
                <c:pt idx="18715">
                  <c:v>4.5520640129795646</c:v>
                </c:pt>
                <c:pt idx="18716">
                  <c:v>4.5569554046638547</c:v>
                </c:pt>
                <c:pt idx="18717">
                  <c:v>4.5593803436148068</c:v>
                </c:pt>
                <c:pt idx="18718">
                  <c:v>4.5589770452053617</c:v>
                </c:pt>
                <c:pt idx="18719">
                  <c:v>4.5581698807984328</c:v>
                </c:pt>
                <c:pt idx="18720">
                  <c:v>4.5613767693015284</c:v>
                </c:pt>
                <c:pt idx="18721">
                  <c:v>4.5591852308709306</c:v>
                </c:pt>
                <c:pt idx="18722">
                  <c:v>4.5950733424968897</c:v>
                </c:pt>
                <c:pt idx="18723">
                  <c:v>4.5986380836752048</c:v>
                </c:pt>
                <c:pt idx="18724">
                  <c:v>3.5011035596553288</c:v>
                </c:pt>
                <c:pt idx="18725">
                  <c:v>5.1433567446939321</c:v>
                </c:pt>
                <c:pt idx="18726">
                  <c:v>5.1352681806506322</c:v>
                </c:pt>
                <c:pt idx="18727">
                  <c:v>5.1347165920152413</c:v>
                </c:pt>
                <c:pt idx="18728">
                  <c:v>5.116038660086236</c:v>
                </c:pt>
                <c:pt idx="18729">
                  <c:v>5.1084027244027155</c:v>
                </c:pt>
                <c:pt idx="18730">
                  <c:v>5.107326577633966</c:v>
                </c:pt>
                <c:pt idx="18731">
                  <c:v>5.1043352508064457</c:v>
                </c:pt>
                <c:pt idx="18732">
                  <c:v>5.1021436314303994</c:v>
                </c:pt>
                <c:pt idx="18733">
                  <c:v>5.0498592146355792</c:v>
                </c:pt>
                <c:pt idx="18734">
                  <c:v>5.0144726197025866</c:v>
                </c:pt>
                <c:pt idx="18735">
                  <c:v>4.9783170997024389</c:v>
                </c:pt>
                <c:pt idx="18736">
                  <c:v>4.9773465239123045</c:v>
                </c:pt>
                <c:pt idx="18737">
                  <c:v>4.9696558073417858</c:v>
                </c:pt>
                <c:pt idx="18738">
                  <c:v>4.9732278144032547</c:v>
                </c:pt>
                <c:pt idx="18739">
                  <c:v>4.9631273961647082</c:v>
                </c:pt>
                <c:pt idx="18740">
                  <c:v>2.7958359624215885</c:v>
                </c:pt>
                <c:pt idx="18741">
                  <c:v>2.7955574233034968</c:v>
                </c:pt>
                <c:pt idx="18742">
                  <c:v>2.7945583657451101</c:v>
                </c:pt>
                <c:pt idx="18743">
                  <c:v>2.7985933694917313</c:v>
                </c:pt>
                <c:pt idx="18744">
                  <c:v>2.7980852962635661</c:v>
                </c:pt>
                <c:pt idx="18745">
                  <c:v>2.7978689656582101</c:v>
                </c:pt>
                <c:pt idx="18746">
                  <c:v>2.8012806357700146</c:v>
                </c:pt>
                <c:pt idx="18747">
                  <c:v>2.7981056036624121</c:v>
                </c:pt>
                <c:pt idx="18748">
                  <c:v>2.799944782268994</c:v>
                </c:pt>
                <c:pt idx="18749">
                  <c:v>2.8017355286126842</c:v>
                </c:pt>
                <c:pt idx="18750">
                  <c:v>2.8035689499057384</c:v>
                </c:pt>
                <c:pt idx="18751">
                  <c:v>2.8051925002780389</c:v>
                </c:pt>
                <c:pt idx="18752">
                  <c:v>2.8115096032617664</c:v>
                </c:pt>
                <c:pt idx="18753">
                  <c:v>3.0898342039559767</c:v>
                </c:pt>
                <c:pt idx="18754">
                  <c:v>3.0901192680375966</c:v>
                </c:pt>
                <c:pt idx="18755">
                  <c:v>3.0890882220938192</c:v>
                </c:pt>
                <c:pt idx="18756">
                  <c:v>2.2370428771555897</c:v>
                </c:pt>
                <c:pt idx="18757">
                  <c:v>2.2480946104063793</c:v>
                </c:pt>
                <c:pt idx="18758">
                  <c:v>2.1945191416459595</c:v>
                </c:pt>
                <c:pt idx="18759">
                  <c:v>2.2156149378378789</c:v>
                </c:pt>
                <c:pt idx="18760">
                  <c:v>2.2183446865692242</c:v>
                </c:pt>
                <c:pt idx="18761">
                  <c:v>2.2180245316322149</c:v>
                </c:pt>
                <c:pt idx="18762">
                  <c:v>2.2142635951012259</c:v>
                </c:pt>
                <c:pt idx="18763">
                  <c:v>2.2131696979634539</c:v>
                </c:pt>
                <c:pt idx="18764">
                  <c:v>2.2464681424863544</c:v>
                </c:pt>
                <c:pt idx="18765">
                  <c:v>2.2841284108744428</c:v>
                </c:pt>
                <c:pt idx="18766">
                  <c:v>2.3075028855670237</c:v>
                </c:pt>
                <c:pt idx="18767">
                  <c:v>2.3130377945682143</c:v>
                </c:pt>
                <c:pt idx="18768">
                  <c:v>2.3225600858052902</c:v>
                </c:pt>
                <c:pt idx="18769">
                  <c:v>2.7126780358847946</c:v>
                </c:pt>
                <c:pt idx="18770">
                  <c:v>2.71173344926388</c:v>
                </c:pt>
                <c:pt idx="18771">
                  <c:v>2.7107947563095274</c:v>
                </c:pt>
                <c:pt idx="18772">
                  <c:v>2.7093387994664173</c:v>
                </c:pt>
                <c:pt idx="18773">
                  <c:v>2.7081572926482336</c:v>
                </c:pt>
                <c:pt idx="18774">
                  <c:v>2.7048551692571436</c:v>
                </c:pt>
                <c:pt idx="18775">
                  <c:v>2.7027841497071745</c:v>
                </c:pt>
                <c:pt idx="18776">
                  <c:v>2.6990915055352884</c:v>
                </c:pt>
                <c:pt idx="18777">
                  <c:v>2.6952265994192133</c:v>
                </c:pt>
                <c:pt idx="18778">
                  <c:v>2.6880502944560396</c:v>
                </c:pt>
                <c:pt idx="18779">
                  <c:v>2.6812647288485039</c:v>
                </c:pt>
                <c:pt idx="18780">
                  <c:v>2.6743732090418177</c:v>
                </c:pt>
                <c:pt idx="18781">
                  <c:v>3.0497574163577417</c:v>
                </c:pt>
                <c:pt idx="18782">
                  <c:v>3.0408666001195481</c:v>
                </c:pt>
                <c:pt idx="18783">
                  <c:v>3.0433132712564528</c:v>
                </c:pt>
                <c:pt idx="18784">
                  <c:v>2.7046528763357056</c:v>
                </c:pt>
                <c:pt idx="18785">
                  <c:v>2.6877858026619204</c:v>
                </c:pt>
                <c:pt idx="18786">
                  <c:v>2.6871028124092922</c:v>
                </c:pt>
                <c:pt idx="18787">
                  <c:v>2.6811772305415258</c:v>
                </c:pt>
                <c:pt idx="18788">
                  <c:v>2.6819230855164138</c:v>
                </c:pt>
                <c:pt idx="18789">
                  <c:v>2.6697022265233237</c:v>
                </c:pt>
                <c:pt idx="18790">
                  <c:v>2.6742253449697566</c:v>
                </c:pt>
                <c:pt idx="18791">
                  <c:v>2.6753128189087585</c:v>
                </c:pt>
                <c:pt idx="18792">
                  <c:v>2.6802142297714004</c:v>
                </c:pt>
                <c:pt idx="18793">
                  <c:v>2.6841749820949223</c:v>
                </c:pt>
                <c:pt idx="18794">
                  <c:v>2.6872347660568336</c:v>
                </c:pt>
                <c:pt idx="18795">
                  <c:v>2.7024407032137283</c:v>
                </c:pt>
                <c:pt idx="18796">
                  <c:v>2.7024289663525352</c:v>
                </c:pt>
                <c:pt idx="18797">
                  <c:v>2.7024058056645295</c:v>
                </c:pt>
                <c:pt idx="18798">
                  <c:v>2.6967042576423355</c:v>
                </c:pt>
                <c:pt idx="18799">
                  <c:v>3.449742742323318</c:v>
                </c:pt>
                <c:pt idx="18800">
                  <c:v>3.2195003333716508</c:v>
                </c:pt>
                <c:pt idx="18801">
                  <c:v>3.2171446290172305</c:v>
                </c:pt>
                <c:pt idx="18802">
                  <c:v>3.2149327987542908</c:v>
                </c:pt>
                <c:pt idx="18803">
                  <c:v>3.210090379791767</c:v>
                </c:pt>
                <c:pt idx="18804">
                  <c:v>3.2060381560371591</c:v>
                </c:pt>
                <c:pt idx="18805">
                  <c:v>3.2037728795347924</c:v>
                </c:pt>
                <c:pt idx="18806">
                  <c:v>3.234574336954843</c:v>
                </c:pt>
                <c:pt idx="18807">
                  <c:v>3.2386514330901064</c:v>
                </c:pt>
                <c:pt idx="18808">
                  <c:v>3.2486843347003087</c:v>
                </c:pt>
                <c:pt idx="18809">
                  <c:v>3.2532006277171051</c:v>
                </c:pt>
                <c:pt idx="18810">
                  <c:v>3.2614095811423396</c:v>
                </c:pt>
                <c:pt idx="18811">
                  <c:v>3.2675196827596054</c:v>
                </c:pt>
                <c:pt idx="18812">
                  <c:v>2.8971062607907538</c:v>
                </c:pt>
                <c:pt idx="18813">
                  <c:v>2.8976926637186406</c:v>
                </c:pt>
                <c:pt idx="18814">
                  <c:v>2.8937650256693961</c:v>
                </c:pt>
                <c:pt idx="18815">
                  <c:v>2.8953381749585323</c:v>
                </c:pt>
                <c:pt idx="18816">
                  <c:v>2.8949608030605671</c:v>
                </c:pt>
                <c:pt idx="18817">
                  <c:v>2.8963811987775072</c:v>
                </c:pt>
                <c:pt idx="18818">
                  <c:v>2.9658203495120397</c:v>
                </c:pt>
                <c:pt idx="18819">
                  <c:v>2.965179290075135</c:v>
                </c:pt>
                <c:pt idx="18820">
                  <c:v>2.9643942184721763</c:v>
                </c:pt>
                <c:pt idx="18821">
                  <c:v>2.9477562036150093</c:v>
                </c:pt>
                <c:pt idx="18822">
                  <c:v>2.9474079948961549</c:v>
                </c:pt>
                <c:pt idx="18823">
                  <c:v>2.9820021700108992</c:v>
                </c:pt>
                <c:pt idx="18824">
                  <c:v>2.9784042442928458</c:v>
                </c:pt>
                <c:pt idx="18825">
                  <c:v>2.9734447972367954</c:v>
                </c:pt>
                <c:pt idx="18826">
                  <c:v>2.9602808408056691</c:v>
                </c:pt>
                <c:pt idx="18827">
                  <c:v>2.9715052031065152</c:v>
                </c:pt>
                <c:pt idx="18828">
                  <c:v>2.9695191303582646</c:v>
                </c:pt>
                <c:pt idx="18829">
                  <c:v>2.970140459635243</c:v>
                </c:pt>
                <c:pt idx="18830">
                  <c:v>1.6486798229645863</c:v>
                </c:pt>
                <c:pt idx="18831">
                  <c:v>1.6416394761937505</c:v>
                </c:pt>
                <c:pt idx="18832">
                  <c:v>1.6425766594333528</c:v>
                </c:pt>
                <c:pt idx="18833">
                  <c:v>1.6433015447209838</c:v>
                </c:pt>
                <c:pt idx="18834">
                  <c:v>1.6391524857945607</c:v>
                </c:pt>
                <c:pt idx="18835">
                  <c:v>1.6347246788241416</c:v>
                </c:pt>
                <c:pt idx="18836">
                  <c:v>1.6416605434556368</c:v>
                </c:pt>
                <c:pt idx="18837">
                  <c:v>1.544333170565529</c:v>
                </c:pt>
                <c:pt idx="18838">
                  <c:v>1.549542800194585</c:v>
                </c:pt>
                <c:pt idx="18839">
                  <c:v>1.5339833179871643</c:v>
                </c:pt>
                <c:pt idx="18840">
                  <c:v>1.5401780153957503</c:v>
                </c:pt>
                <c:pt idx="18841">
                  <c:v>1.5275694368194785</c:v>
                </c:pt>
                <c:pt idx="18842">
                  <c:v>1.52150659007468</c:v>
                </c:pt>
                <c:pt idx="18843">
                  <c:v>1.5118860326962644</c:v>
                </c:pt>
                <c:pt idx="18844">
                  <c:v>1.4742652473734141</c:v>
                </c:pt>
                <c:pt idx="18845">
                  <c:v>1.4644230945378234</c:v>
                </c:pt>
                <c:pt idx="18846">
                  <c:v>1.5062905430773581</c:v>
                </c:pt>
                <c:pt idx="18847">
                  <c:v>1.5362539560983519</c:v>
                </c:pt>
                <c:pt idx="18848">
                  <c:v>1.5326718283576102</c:v>
                </c:pt>
                <c:pt idx="18849">
                  <c:v>2.7827877169956796</c:v>
                </c:pt>
                <c:pt idx="18850">
                  <c:v>2.7831817515236414</c:v>
                </c:pt>
                <c:pt idx="18851">
                  <c:v>2.7893582905908012</c:v>
                </c:pt>
                <c:pt idx="18852">
                  <c:v>2.79861940070173</c:v>
                </c:pt>
                <c:pt idx="18853">
                  <c:v>2.7908177973940225</c:v>
                </c:pt>
                <c:pt idx="18854">
                  <c:v>2.7834938367013171</c:v>
                </c:pt>
                <c:pt idx="18855">
                  <c:v>2.8051966746727595</c:v>
                </c:pt>
                <c:pt idx="18856">
                  <c:v>2.8236823690877433</c:v>
                </c:pt>
                <c:pt idx="18857">
                  <c:v>2.8275878779920527</c:v>
                </c:pt>
                <c:pt idx="18858">
                  <c:v>2.8230200975028654</c:v>
                </c:pt>
                <c:pt idx="18859">
                  <c:v>2.8249568755793404</c:v>
                </c:pt>
                <c:pt idx="18860">
                  <c:v>2.8342666413104549</c:v>
                </c:pt>
                <c:pt idx="18861">
                  <c:v>2.8417756117534689</c:v>
                </c:pt>
                <c:pt idx="18862">
                  <c:v>2.849050617828468</c:v>
                </c:pt>
                <c:pt idx="18863">
                  <c:v>2.7861271369547511</c:v>
                </c:pt>
                <c:pt idx="18864">
                  <c:v>2.7928125410518447</c:v>
                </c:pt>
                <c:pt idx="18865">
                  <c:v>2.801041168394276</c:v>
                </c:pt>
                <c:pt idx="18866">
                  <c:v>2.8015465688155885</c:v>
                </c:pt>
                <c:pt idx="18867">
                  <c:v>3.1110742771509745</c:v>
                </c:pt>
                <c:pt idx="18868">
                  <c:v>3.0264221093215293</c:v>
                </c:pt>
                <c:pt idx="18869">
                  <c:v>3.0273597992256955</c:v>
                </c:pt>
                <c:pt idx="18870">
                  <c:v>3.0258744353455684</c:v>
                </c:pt>
                <c:pt idx="18871">
                  <c:v>3.0206006213896837</c:v>
                </c:pt>
                <c:pt idx="18872">
                  <c:v>3.0032214874423739</c:v>
                </c:pt>
                <c:pt idx="18873">
                  <c:v>2.9730551477788114</c:v>
                </c:pt>
                <c:pt idx="18874">
                  <c:v>2.9779721146279563</c:v>
                </c:pt>
                <c:pt idx="18875">
                  <c:v>2.982081906148859</c:v>
                </c:pt>
                <c:pt idx="18876">
                  <c:v>2.985950721547121</c:v>
                </c:pt>
                <c:pt idx="18877">
                  <c:v>2.9319290402647162</c:v>
                </c:pt>
                <c:pt idx="18878">
                  <c:v>2.8278017257873223</c:v>
                </c:pt>
                <c:pt idx="18879">
                  <c:v>3.1008668045563628</c:v>
                </c:pt>
                <c:pt idx="18880">
                  <c:v>2.5264913386128867</c:v>
                </c:pt>
                <c:pt idx="18881">
                  <c:v>2.5262613344379181</c:v>
                </c:pt>
                <c:pt idx="18882">
                  <c:v>2.5222328621720465</c:v>
                </c:pt>
                <c:pt idx="18883">
                  <c:v>2.5170661242285504</c:v>
                </c:pt>
                <c:pt idx="18884">
                  <c:v>2.5254546230141304</c:v>
                </c:pt>
                <c:pt idx="18885">
                  <c:v>2.5272027124405687</c:v>
                </c:pt>
                <c:pt idx="18886">
                  <c:v>2.5077933653713078</c:v>
                </c:pt>
                <c:pt idx="18887">
                  <c:v>2.4864587829583811</c:v>
                </c:pt>
                <c:pt idx="18888">
                  <c:v>2.5158802386765675</c:v>
                </c:pt>
                <c:pt idx="18889">
                  <c:v>2.8465997284154612</c:v>
                </c:pt>
                <c:pt idx="18890">
                  <c:v>2.8652908044877075</c:v>
                </c:pt>
                <c:pt idx="18891">
                  <c:v>2.8543237427801551</c:v>
                </c:pt>
                <c:pt idx="18892">
                  <c:v>2.8464833310225601</c:v>
                </c:pt>
                <c:pt idx="18893">
                  <c:v>2.837635084361831</c:v>
                </c:pt>
                <c:pt idx="18894">
                  <c:v>2.8750545763249979</c:v>
                </c:pt>
                <c:pt idx="18895">
                  <c:v>2.8622359892209239</c:v>
                </c:pt>
                <c:pt idx="18896">
                  <c:v>2.8468899757805062</c:v>
                </c:pt>
                <c:pt idx="18897">
                  <c:v>2.8404143838220675</c:v>
                </c:pt>
                <c:pt idx="18898">
                  <c:v>2.4721619025307606</c:v>
                </c:pt>
                <c:pt idx="18899">
                  <c:v>2.4679667084454784</c:v>
                </c:pt>
                <c:pt idx="18900">
                  <c:v>2.4547760218186587</c:v>
                </c:pt>
                <c:pt idx="18901">
                  <c:v>2.4557401575494007</c:v>
                </c:pt>
                <c:pt idx="18902">
                  <c:v>2.4539435945503771</c:v>
                </c:pt>
                <c:pt idx="18903">
                  <c:v>2.4676003256610679</c:v>
                </c:pt>
                <c:pt idx="18904">
                  <c:v>2.5290525206490631</c:v>
                </c:pt>
                <c:pt idx="18905">
                  <c:v>2.5189020463040186</c:v>
                </c:pt>
                <c:pt idx="18906">
                  <c:v>2.5099628447714597</c:v>
                </c:pt>
                <c:pt idx="18907">
                  <c:v>2.5593020284921986</c:v>
                </c:pt>
                <c:pt idx="18908">
                  <c:v>2.5496791291836303</c:v>
                </c:pt>
                <c:pt idx="18909">
                  <c:v>2.5418606421554406</c:v>
                </c:pt>
                <c:pt idx="18910">
                  <c:v>1.8568252488031762</c:v>
                </c:pt>
                <c:pt idx="18911">
                  <c:v>1.8675995307105095</c:v>
                </c:pt>
                <c:pt idx="18912">
                  <c:v>1.868336441739797</c:v>
                </c:pt>
                <c:pt idx="18913">
                  <c:v>1.8679716929172818</c:v>
                </c:pt>
                <c:pt idx="18914">
                  <c:v>1.868697622579266</c:v>
                </c:pt>
                <c:pt idx="18915">
                  <c:v>1.5382161043562994</c:v>
                </c:pt>
                <c:pt idx="18916">
                  <c:v>1.5450723318906656</c:v>
                </c:pt>
                <c:pt idx="18917">
                  <c:v>1.5408615135222594</c:v>
                </c:pt>
                <c:pt idx="18918">
                  <c:v>1.5357429918036714</c:v>
                </c:pt>
                <c:pt idx="18919">
                  <c:v>1.4513278690111213</c:v>
                </c:pt>
                <c:pt idx="18920">
                  <c:v>1.1809807482541186</c:v>
                </c:pt>
                <c:pt idx="18921">
                  <c:v>1.154320766189965</c:v>
                </c:pt>
                <c:pt idx="18922">
                  <c:v>1.153597807222819</c:v>
                </c:pt>
                <c:pt idx="18923">
                  <c:v>1.1664003972571995</c:v>
                </c:pt>
                <c:pt idx="18924">
                  <c:v>1.1793469512760892</c:v>
                </c:pt>
                <c:pt idx="18925">
                  <c:v>1.1817960409212396</c:v>
                </c:pt>
                <c:pt idx="18926">
                  <c:v>1.1908646153724434</c:v>
                </c:pt>
                <c:pt idx="18927">
                  <c:v>1.1877351177142763</c:v>
                </c:pt>
                <c:pt idx="18928">
                  <c:v>1.1841966870410232</c:v>
                </c:pt>
                <c:pt idx="18929">
                  <c:v>1.2077436632837526</c:v>
                </c:pt>
                <c:pt idx="18930">
                  <c:v>1.3137400032814337</c:v>
                </c:pt>
                <c:pt idx="18931">
                  <c:v>1.3981648515627387</c:v>
                </c:pt>
                <c:pt idx="18932">
                  <c:v>1.4994777329950546</c:v>
                </c:pt>
                <c:pt idx="18933">
                  <c:v>1.4957342792693176</c:v>
                </c:pt>
                <c:pt idx="18934">
                  <c:v>1.5047243113599122</c:v>
                </c:pt>
                <c:pt idx="18935">
                  <c:v>1.5021730167028748</c:v>
                </c:pt>
                <c:pt idx="18936">
                  <c:v>1.5104370751132237</c:v>
                </c:pt>
                <c:pt idx="18937">
                  <c:v>1.5079525232301887</c:v>
                </c:pt>
                <c:pt idx="18938">
                  <c:v>1.3788993416307149</c:v>
                </c:pt>
                <c:pt idx="18939">
                  <c:v>1.3744985520878459</c:v>
                </c:pt>
                <c:pt idx="18940">
                  <c:v>1.3531363505765723</c:v>
                </c:pt>
                <c:pt idx="18941">
                  <c:v>1.4497302879737992</c:v>
                </c:pt>
                <c:pt idx="18942">
                  <c:v>1.4062101755116267</c:v>
                </c:pt>
                <c:pt idx="18943">
                  <c:v>1.4063669290671661</c:v>
                </c:pt>
                <c:pt idx="18944">
                  <c:v>1.4066386952783363</c:v>
                </c:pt>
                <c:pt idx="18945">
                  <c:v>1.4066612153149212</c:v>
                </c:pt>
                <c:pt idx="18946">
                  <c:v>1.63255421248599</c:v>
                </c:pt>
                <c:pt idx="18947">
                  <c:v>1.6448638777195899</c:v>
                </c:pt>
                <c:pt idx="18948">
                  <c:v>1.6476681280398044</c:v>
                </c:pt>
                <c:pt idx="18949">
                  <c:v>1.6510383392675418</c:v>
                </c:pt>
                <c:pt idx="18950">
                  <c:v>1.6546342728364687</c:v>
                </c:pt>
                <c:pt idx="18951">
                  <c:v>1.8419146497256533</c:v>
                </c:pt>
                <c:pt idx="18952">
                  <c:v>1.9864712973811665</c:v>
                </c:pt>
                <c:pt idx="18953">
                  <c:v>2.1036918163025948</c:v>
                </c:pt>
                <c:pt idx="18954">
                  <c:v>2.0896161552008277</c:v>
                </c:pt>
                <c:pt idx="18955">
                  <c:v>2.0745084596187793</c:v>
                </c:pt>
                <c:pt idx="18956">
                  <c:v>2.058943871728605</c:v>
                </c:pt>
                <c:pt idx="18957">
                  <c:v>2.044996303921288</c:v>
                </c:pt>
                <c:pt idx="18958">
                  <c:v>2.0423821939460272</c:v>
                </c:pt>
                <c:pt idx="18959">
                  <c:v>2.0394274758004398</c:v>
                </c:pt>
                <c:pt idx="18960">
                  <c:v>2.0388282620035252</c:v>
                </c:pt>
                <c:pt idx="18961">
                  <c:v>2.0238561149690453</c:v>
                </c:pt>
                <c:pt idx="18962">
                  <c:v>1.9993711542993335</c:v>
                </c:pt>
                <c:pt idx="18963">
                  <c:v>1.9455177136018267</c:v>
                </c:pt>
                <c:pt idx="18964">
                  <c:v>1.9735474771529256</c:v>
                </c:pt>
                <c:pt idx="18965">
                  <c:v>1.9889389247346048</c:v>
                </c:pt>
                <c:pt idx="18966">
                  <c:v>2.0422414967884435</c:v>
                </c:pt>
                <c:pt idx="18967">
                  <c:v>2.0031654017485958</c:v>
                </c:pt>
                <c:pt idx="18968">
                  <c:v>2.0241418382211069</c:v>
                </c:pt>
                <c:pt idx="18969">
                  <c:v>2.6452113554521075</c:v>
                </c:pt>
                <c:pt idx="18970">
                  <c:v>2.6492063389402754</c:v>
                </c:pt>
                <c:pt idx="18971">
                  <c:v>2.6596316996224907</c:v>
                </c:pt>
                <c:pt idx="18972">
                  <c:v>2.5289867235282042</c:v>
                </c:pt>
                <c:pt idx="18973">
                  <c:v>2.5343966593990888</c:v>
                </c:pt>
                <c:pt idx="18974">
                  <c:v>2.5331124858952658</c:v>
                </c:pt>
                <c:pt idx="18975">
                  <c:v>2.5329373075016699</c:v>
                </c:pt>
                <c:pt idx="18976">
                  <c:v>2.5332724106883369</c:v>
                </c:pt>
                <c:pt idx="18977">
                  <c:v>2.5275724940401698</c:v>
                </c:pt>
                <c:pt idx="18978">
                  <c:v>2.5171334068225786</c:v>
                </c:pt>
                <c:pt idx="18979">
                  <c:v>2.5208886080128505</c:v>
                </c:pt>
                <c:pt idx="18980">
                  <c:v>2.5361397335294562</c:v>
                </c:pt>
                <c:pt idx="18981">
                  <c:v>2.5495797225722865</c:v>
                </c:pt>
                <c:pt idx="18982">
                  <c:v>2.4887156955101193</c:v>
                </c:pt>
                <c:pt idx="18983">
                  <c:v>2.4143979151707624</c:v>
                </c:pt>
                <c:pt idx="18984">
                  <c:v>2.327874587775931</c:v>
                </c:pt>
                <c:pt idx="18985">
                  <c:v>2.3335221130675041</c:v>
                </c:pt>
                <c:pt idx="18986">
                  <c:v>2.3393302230593065</c:v>
                </c:pt>
                <c:pt idx="18987">
                  <c:v>2.3443966768389402</c:v>
                </c:pt>
                <c:pt idx="18988">
                  <c:v>2.3449860605576802</c:v>
                </c:pt>
                <c:pt idx="18989">
                  <c:v>2.4263268016216566</c:v>
                </c:pt>
                <c:pt idx="18990">
                  <c:v>2.4346575964049553</c:v>
                </c:pt>
                <c:pt idx="18991">
                  <c:v>2.452994434398982</c:v>
                </c:pt>
                <c:pt idx="18992">
                  <c:v>2.4696658218810614</c:v>
                </c:pt>
                <c:pt idx="18993">
                  <c:v>2.4793690094188681</c:v>
                </c:pt>
                <c:pt idx="18994">
                  <c:v>2.4810802645657182</c:v>
                </c:pt>
                <c:pt idx="18995">
                  <c:v>2.4800452468207683</c:v>
                </c:pt>
                <c:pt idx="18996">
                  <c:v>2.4535513509638949</c:v>
                </c:pt>
                <c:pt idx="18997">
                  <c:v>2.4574076097216375</c:v>
                </c:pt>
                <c:pt idx="18998">
                  <c:v>2.5084832290825965</c:v>
                </c:pt>
                <c:pt idx="18999">
                  <c:v>2.5674352617403171</c:v>
                </c:pt>
                <c:pt idx="19000">
                  <c:v>1.6308578172564303</c:v>
                </c:pt>
                <c:pt idx="19001">
                  <c:v>1.6327481688445391</c:v>
                </c:pt>
                <c:pt idx="19002">
                  <c:v>1.632107258190169</c:v>
                </c:pt>
                <c:pt idx="19003">
                  <c:v>1.6244712125880572</c:v>
                </c:pt>
                <c:pt idx="19004">
                  <c:v>1.6273325647708183</c:v>
                </c:pt>
                <c:pt idx="19005">
                  <c:v>1.6593916890629434</c:v>
                </c:pt>
                <c:pt idx="19006">
                  <c:v>1.690479139821238</c:v>
                </c:pt>
                <c:pt idx="19007">
                  <c:v>1.6916190104621651</c:v>
                </c:pt>
                <c:pt idx="19008">
                  <c:v>1.690940006990113</c:v>
                </c:pt>
                <c:pt idx="19009">
                  <c:v>1.6945498413288878</c:v>
                </c:pt>
                <c:pt idx="19010">
                  <c:v>1.697934823633092</c:v>
                </c:pt>
                <c:pt idx="19011">
                  <c:v>1.6994086854441246</c:v>
                </c:pt>
                <c:pt idx="19012">
                  <c:v>1.7937987228230754</c:v>
                </c:pt>
                <c:pt idx="19013">
                  <c:v>1.845880731275527</c:v>
                </c:pt>
                <c:pt idx="19014">
                  <c:v>1.8439522001798032</c:v>
                </c:pt>
                <c:pt idx="19015">
                  <c:v>1.7906271366660085</c:v>
                </c:pt>
                <c:pt idx="19016">
                  <c:v>1.7927857893286332</c:v>
                </c:pt>
                <c:pt idx="19017">
                  <c:v>1.7935542016578832</c:v>
                </c:pt>
                <c:pt idx="19018">
                  <c:v>1.790024715125508</c:v>
                </c:pt>
                <c:pt idx="19019">
                  <c:v>1.7864606578002071</c:v>
                </c:pt>
                <c:pt idx="19020">
                  <c:v>1.7593780654188169</c:v>
                </c:pt>
                <c:pt idx="19021">
                  <c:v>1.7324138516999377</c:v>
                </c:pt>
                <c:pt idx="19022">
                  <c:v>1.6682165816805195</c:v>
                </c:pt>
                <c:pt idx="19023">
                  <c:v>1.5940141047098244</c:v>
                </c:pt>
                <c:pt idx="19024">
                  <c:v>1.4996540272463588</c:v>
                </c:pt>
                <c:pt idx="19025">
                  <c:v>1.4980663140132182</c:v>
                </c:pt>
                <c:pt idx="19026">
                  <c:v>1.5334480200184384</c:v>
                </c:pt>
                <c:pt idx="19027">
                  <c:v>1.5501872349934989</c:v>
                </c:pt>
                <c:pt idx="19028">
                  <c:v>1.5447641326849397</c:v>
                </c:pt>
                <c:pt idx="19029">
                  <c:v>1.5437430393905209</c:v>
                </c:pt>
                <c:pt idx="19030">
                  <c:v>1.5397343624572977</c:v>
                </c:pt>
                <c:pt idx="19031">
                  <c:v>1.5356881070439143</c:v>
                </c:pt>
                <c:pt idx="19032">
                  <c:v>1.5321773575306656</c:v>
                </c:pt>
                <c:pt idx="19033">
                  <c:v>1.5326212207310494</c:v>
                </c:pt>
                <c:pt idx="19034">
                  <c:v>1.5326130028538429</c:v>
                </c:pt>
                <c:pt idx="19035">
                  <c:v>1.5230240583373154</c:v>
                </c:pt>
                <c:pt idx="19036">
                  <c:v>1.4470197443541606</c:v>
                </c:pt>
                <c:pt idx="19037">
                  <c:v>1.3438059611124835</c:v>
                </c:pt>
                <c:pt idx="19038">
                  <c:v>1.2920775772720234</c:v>
                </c:pt>
                <c:pt idx="19039">
                  <c:v>1.2602058712532542</c:v>
                </c:pt>
                <c:pt idx="19040">
                  <c:v>1.2579544736107373</c:v>
                </c:pt>
                <c:pt idx="19041">
                  <c:v>1.2572823803094222</c:v>
                </c:pt>
                <c:pt idx="19042">
                  <c:v>2.3448848102093565</c:v>
                </c:pt>
                <c:pt idx="19043">
                  <c:v>2.2999281145582264</c:v>
                </c:pt>
                <c:pt idx="19044">
                  <c:v>2.24918596533856</c:v>
                </c:pt>
                <c:pt idx="19045">
                  <c:v>2.2511072788192674</c:v>
                </c:pt>
                <c:pt idx="19046">
                  <c:v>2.2712856137187276</c:v>
                </c:pt>
                <c:pt idx="19047">
                  <c:v>2.2688062135967453</c:v>
                </c:pt>
                <c:pt idx="19048">
                  <c:v>2.2694502254343263</c:v>
                </c:pt>
                <c:pt idx="19049">
                  <c:v>2.2776874736589288</c:v>
                </c:pt>
                <c:pt idx="19050">
                  <c:v>2.4107489077916218</c:v>
                </c:pt>
                <c:pt idx="19051">
                  <c:v>2.4137437352749949</c:v>
                </c:pt>
                <c:pt idx="19052">
                  <c:v>2.3728660337752991</c:v>
                </c:pt>
                <c:pt idx="19053">
                  <c:v>2.4194715199881363</c:v>
                </c:pt>
                <c:pt idx="19054">
                  <c:v>2.4189815546298212</c:v>
                </c:pt>
                <c:pt idx="19055">
                  <c:v>3.3431572439899369</c:v>
                </c:pt>
                <c:pt idx="19056">
                  <c:v>3.3900602989274846</c:v>
                </c:pt>
                <c:pt idx="19057">
                  <c:v>3.3665284021870212</c:v>
                </c:pt>
                <c:pt idx="19058">
                  <c:v>3.3446784463173933</c:v>
                </c:pt>
                <c:pt idx="19059">
                  <c:v>3.3436975828007189</c:v>
                </c:pt>
                <c:pt idx="19060">
                  <c:v>3.3416504018152802</c:v>
                </c:pt>
                <c:pt idx="19061">
                  <c:v>3.3467030124728763</c:v>
                </c:pt>
                <c:pt idx="19062">
                  <c:v>3.3491697179863715</c:v>
                </c:pt>
                <c:pt idx="19063">
                  <c:v>3.3478552651052116</c:v>
                </c:pt>
                <c:pt idx="19064">
                  <c:v>3.3456203781715876</c:v>
                </c:pt>
                <c:pt idx="19065">
                  <c:v>3.3431492639113829</c:v>
                </c:pt>
                <c:pt idx="19066">
                  <c:v>3.3423379926475518</c:v>
                </c:pt>
                <c:pt idx="19067">
                  <c:v>3.3430451897056654</c:v>
                </c:pt>
                <c:pt idx="19068">
                  <c:v>3.3413631133432373</c:v>
                </c:pt>
                <c:pt idx="19069">
                  <c:v>3.3691704929197099</c:v>
                </c:pt>
                <c:pt idx="19070">
                  <c:v>3.3890223071470227</c:v>
                </c:pt>
                <c:pt idx="19071">
                  <c:v>3.410499370823731</c:v>
                </c:pt>
                <c:pt idx="19072">
                  <c:v>3.4278365045099966</c:v>
                </c:pt>
                <c:pt idx="19073">
                  <c:v>3.1568828775252618</c:v>
                </c:pt>
                <c:pt idx="19074">
                  <c:v>3.1697051112121484</c:v>
                </c:pt>
                <c:pt idx="19075">
                  <c:v>3.1731495529225682</c:v>
                </c:pt>
                <c:pt idx="19076">
                  <c:v>3.0784147402487814</c:v>
                </c:pt>
                <c:pt idx="19077">
                  <c:v>3.0750134895174104</c:v>
                </c:pt>
                <c:pt idx="19078">
                  <c:v>3.0708150711006943</c:v>
                </c:pt>
                <c:pt idx="19079">
                  <c:v>3.0720542200584542</c:v>
                </c:pt>
                <c:pt idx="19080">
                  <c:v>3.0760080558608394</c:v>
                </c:pt>
                <c:pt idx="19081">
                  <c:v>2.9220113210776213</c:v>
                </c:pt>
                <c:pt idx="19082">
                  <c:v>2.9141319234412562</c:v>
                </c:pt>
                <c:pt idx="19083">
                  <c:v>2.9334321762570994</c:v>
                </c:pt>
                <c:pt idx="19084">
                  <c:v>2.8903163004652428</c:v>
                </c:pt>
                <c:pt idx="19085">
                  <c:v>2.8876788307178942</c:v>
                </c:pt>
                <c:pt idx="19086">
                  <c:v>1.827669489950696</c:v>
                </c:pt>
                <c:pt idx="19087">
                  <c:v>2.8287973303866392</c:v>
                </c:pt>
                <c:pt idx="19088">
                  <c:v>2.8099829112549939</c:v>
                </c:pt>
                <c:pt idx="19089">
                  <c:v>2.8263379403457041</c:v>
                </c:pt>
                <c:pt idx="19090">
                  <c:v>2.8210128608005838</c:v>
                </c:pt>
                <c:pt idx="19091">
                  <c:v>3.4973191880470931</c:v>
                </c:pt>
                <c:pt idx="19092">
                  <c:v>3.492998645397293</c:v>
                </c:pt>
                <c:pt idx="19093">
                  <c:v>3.4851128865766423</c:v>
                </c:pt>
                <c:pt idx="19094">
                  <c:v>3.4864693640543876</c:v>
                </c:pt>
                <c:pt idx="19095">
                  <c:v>3.484981242651394</c:v>
                </c:pt>
                <c:pt idx="19096">
                  <c:v>3.4860209815896295</c:v>
                </c:pt>
                <c:pt idx="19097">
                  <c:v>3.4855843540609874</c:v>
                </c:pt>
                <c:pt idx="19098">
                  <c:v>3.4866431874470765</c:v>
                </c:pt>
                <c:pt idx="19099">
                  <c:v>3.4850766924301881</c:v>
                </c:pt>
                <c:pt idx="19100">
                  <c:v>3.4363537861315443</c:v>
                </c:pt>
                <c:pt idx="19101">
                  <c:v>3.4384454776992248</c:v>
                </c:pt>
                <c:pt idx="19102">
                  <c:v>3.4279055524976023</c:v>
                </c:pt>
                <c:pt idx="19103">
                  <c:v>3.4137198495549756</c:v>
                </c:pt>
                <c:pt idx="19104">
                  <c:v>3.399577094934958</c:v>
                </c:pt>
                <c:pt idx="19105">
                  <c:v>3.3905064824629463</c:v>
                </c:pt>
                <c:pt idx="19106">
                  <c:v>3.6022119357810745</c:v>
                </c:pt>
                <c:pt idx="19107">
                  <c:v>3.7098868662762494</c:v>
                </c:pt>
                <c:pt idx="19108">
                  <c:v>3.7137033087238924</c:v>
                </c:pt>
                <c:pt idx="19109">
                  <c:v>3.7134595194883633</c:v>
                </c:pt>
                <c:pt idx="19110">
                  <c:v>3.7190534727649314</c:v>
                </c:pt>
                <c:pt idx="19111">
                  <c:v>3.7121849055473168</c:v>
                </c:pt>
                <c:pt idx="19112">
                  <c:v>3.7222668496564504</c:v>
                </c:pt>
                <c:pt idx="19113">
                  <c:v>3.7435154922477558</c:v>
                </c:pt>
                <c:pt idx="19114">
                  <c:v>3.7596804571834661</c:v>
                </c:pt>
                <c:pt idx="19115">
                  <c:v>3.7599781512477106</c:v>
                </c:pt>
                <c:pt idx="19116">
                  <c:v>3.7729485617290561</c:v>
                </c:pt>
                <c:pt idx="19117">
                  <c:v>3.7788398716343461</c:v>
                </c:pt>
                <c:pt idx="19118">
                  <c:v>3.2412915696892428</c:v>
                </c:pt>
                <c:pt idx="19119">
                  <c:v>3.251985395163024</c:v>
                </c:pt>
                <c:pt idx="19120">
                  <c:v>3.5977416206394208</c:v>
                </c:pt>
                <c:pt idx="19121">
                  <c:v>3.6037505334289501</c:v>
                </c:pt>
                <c:pt idx="19122">
                  <c:v>2.9608897389943456</c:v>
                </c:pt>
                <c:pt idx="19123">
                  <c:v>2.981868215764643</c:v>
                </c:pt>
                <c:pt idx="19124">
                  <c:v>2.9839124474332772</c:v>
                </c:pt>
                <c:pt idx="19125">
                  <c:v>2.9794457980598232</c:v>
                </c:pt>
                <c:pt idx="19126">
                  <c:v>3.008288662572705</c:v>
                </c:pt>
                <c:pt idx="19127">
                  <c:v>3.0104595297951531</c:v>
                </c:pt>
                <c:pt idx="19128">
                  <c:v>3.0130530964172033</c:v>
                </c:pt>
                <c:pt idx="19129">
                  <c:v>3.0207431731968648</c:v>
                </c:pt>
                <c:pt idx="19130">
                  <c:v>3.0307881274795379</c:v>
                </c:pt>
                <c:pt idx="19131">
                  <c:v>3.0347093163175751</c:v>
                </c:pt>
                <c:pt idx="19132">
                  <c:v>3.0334388979511409</c:v>
                </c:pt>
                <c:pt idx="19133">
                  <c:v>3.0303384827370321</c:v>
                </c:pt>
                <c:pt idx="19134">
                  <c:v>3.0259739090332651</c:v>
                </c:pt>
                <c:pt idx="19135">
                  <c:v>3.022419505818394</c:v>
                </c:pt>
                <c:pt idx="19136">
                  <c:v>3.0179554019634995</c:v>
                </c:pt>
                <c:pt idx="19137">
                  <c:v>2.6835241660742053</c:v>
                </c:pt>
                <c:pt idx="19138">
                  <c:v>2.6796006500291232</c:v>
                </c:pt>
                <c:pt idx="19139">
                  <c:v>2.6755546480354875</c:v>
                </c:pt>
                <c:pt idx="19140">
                  <c:v>2.6751526154282197</c:v>
                </c:pt>
                <c:pt idx="19141">
                  <c:v>2.681971294802584</c:v>
                </c:pt>
                <c:pt idx="19142">
                  <c:v>2.6886277922862121</c:v>
                </c:pt>
                <c:pt idx="19143">
                  <c:v>2.6306471995965879</c:v>
                </c:pt>
                <c:pt idx="19144">
                  <c:v>2.5648817254037146</c:v>
                </c:pt>
                <c:pt idx="19145">
                  <c:v>2.4885402044581797</c:v>
                </c:pt>
                <c:pt idx="19146">
                  <c:v>2.520879081316024</c:v>
                </c:pt>
                <c:pt idx="19147">
                  <c:v>2.5089218081276607</c:v>
                </c:pt>
                <c:pt idx="19148">
                  <c:v>2.5185237507184066</c:v>
                </c:pt>
                <c:pt idx="19149">
                  <c:v>2.5118859228459458</c:v>
                </c:pt>
                <c:pt idx="19150">
                  <c:v>2.5330239241595054</c:v>
                </c:pt>
                <c:pt idx="19151">
                  <c:v>1.6249034067459314</c:v>
                </c:pt>
                <c:pt idx="19152">
                  <c:v>1.6163023964173517</c:v>
                </c:pt>
                <c:pt idx="19153">
                  <c:v>1.6163955936301906</c:v>
                </c:pt>
                <c:pt idx="19154">
                  <c:v>1.6003740086100084</c:v>
                </c:pt>
                <c:pt idx="19155">
                  <c:v>1.6167935762093051</c:v>
                </c:pt>
                <c:pt idx="19156">
                  <c:v>1.6190832378158</c:v>
                </c:pt>
                <c:pt idx="19157">
                  <c:v>1.5925465698124524</c:v>
                </c:pt>
                <c:pt idx="19158">
                  <c:v>1.5902043221232958</c:v>
                </c:pt>
                <c:pt idx="19159">
                  <c:v>1.5856563376130084</c:v>
                </c:pt>
                <c:pt idx="19160">
                  <c:v>1.5703273522975558</c:v>
                </c:pt>
                <c:pt idx="19161">
                  <c:v>1.5542361186016906</c:v>
                </c:pt>
                <c:pt idx="19162">
                  <c:v>1.7316576209904637</c:v>
                </c:pt>
                <c:pt idx="19163">
                  <c:v>1.7282616296950786</c:v>
                </c:pt>
                <c:pt idx="19164">
                  <c:v>1.7588551847688785</c:v>
                </c:pt>
                <c:pt idx="19165">
                  <c:v>1.7658182592405358</c:v>
                </c:pt>
                <c:pt idx="19166">
                  <c:v>1.7730036249387604</c:v>
                </c:pt>
                <c:pt idx="19167">
                  <c:v>1.8686208525426835</c:v>
                </c:pt>
                <c:pt idx="19168">
                  <c:v>1.8755429699910777</c:v>
                </c:pt>
                <c:pt idx="19169">
                  <c:v>1.8811749995782086</c:v>
                </c:pt>
                <c:pt idx="19170">
                  <c:v>1.8864643498824769</c:v>
                </c:pt>
                <c:pt idx="19171">
                  <c:v>1.8907447186984023</c:v>
                </c:pt>
                <c:pt idx="19172">
                  <c:v>1.8865580916270559</c:v>
                </c:pt>
                <c:pt idx="19173">
                  <c:v>1.882484417177317</c:v>
                </c:pt>
                <c:pt idx="19174">
                  <c:v>1.8786452893973384</c:v>
                </c:pt>
                <c:pt idx="19175">
                  <c:v>1.8714243642631487</c:v>
                </c:pt>
                <c:pt idx="19176">
                  <c:v>1.864940624920771</c:v>
                </c:pt>
                <c:pt idx="19177">
                  <c:v>1.859341642345663</c:v>
                </c:pt>
                <c:pt idx="19178">
                  <c:v>1.8747990035106346</c:v>
                </c:pt>
                <c:pt idx="19179">
                  <c:v>1.8784086979345145</c:v>
                </c:pt>
                <c:pt idx="19180">
                  <c:v>1.8980439375259177</c:v>
                </c:pt>
                <c:pt idx="19181">
                  <c:v>1.8819854993386216</c:v>
                </c:pt>
                <c:pt idx="19182">
                  <c:v>1.8078973519122221</c:v>
                </c:pt>
                <c:pt idx="19183">
                  <c:v>1.8760173693662441</c:v>
                </c:pt>
                <c:pt idx="19184">
                  <c:v>1.9214718664034622</c:v>
                </c:pt>
                <c:pt idx="19185">
                  <c:v>1.9357668150769662</c:v>
                </c:pt>
                <c:pt idx="19186">
                  <c:v>1.933612426292056</c:v>
                </c:pt>
                <c:pt idx="19187">
                  <c:v>1.9418405588629413</c:v>
                </c:pt>
                <c:pt idx="19188">
                  <c:v>2.4291746502116935</c:v>
                </c:pt>
                <c:pt idx="19189">
                  <c:v>2.4272031558534244</c:v>
                </c:pt>
                <c:pt idx="19190">
                  <c:v>2.4531790474037436</c:v>
                </c:pt>
                <c:pt idx="19191">
                  <c:v>2.4524769104524253</c:v>
                </c:pt>
                <c:pt idx="19192">
                  <c:v>2.4586325257676775</c:v>
                </c:pt>
                <c:pt idx="19193">
                  <c:v>2.1561163110778025</c:v>
                </c:pt>
                <c:pt idx="19194">
                  <c:v>2.1476070294934075</c:v>
                </c:pt>
                <c:pt idx="19195">
                  <c:v>2.1457186361762237</c:v>
                </c:pt>
                <c:pt idx="19196">
                  <c:v>2.2645586596191496</c:v>
                </c:pt>
                <c:pt idx="19197">
                  <c:v>2.2663851532340944</c:v>
                </c:pt>
                <c:pt idx="19198">
                  <c:v>2.2043835377966281</c:v>
                </c:pt>
                <c:pt idx="19199">
                  <c:v>2.1975886330742167</c:v>
                </c:pt>
                <c:pt idx="19200">
                  <c:v>2.1897316671454261</c:v>
                </c:pt>
                <c:pt idx="19201">
                  <c:v>2.9605728146757304</c:v>
                </c:pt>
                <c:pt idx="19202">
                  <c:v>2.9733937233622543</c:v>
                </c:pt>
                <c:pt idx="19203">
                  <c:v>2.9839273284800836</c:v>
                </c:pt>
                <c:pt idx="19204">
                  <c:v>3.0781760342239228</c:v>
                </c:pt>
                <c:pt idx="19205">
                  <c:v>3.1174872161464062</c:v>
                </c:pt>
                <c:pt idx="19206">
                  <c:v>4.1857514262703512</c:v>
                </c:pt>
                <c:pt idx="19207">
                  <c:v>4.1858231709709823</c:v>
                </c:pt>
                <c:pt idx="19208">
                  <c:v>4.1847761848647327</c:v>
                </c:pt>
                <c:pt idx="19209">
                  <c:v>4.1961797257428683</c:v>
                </c:pt>
                <c:pt idx="19210">
                  <c:v>4.2074892600830891</c:v>
                </c:pt>
                <c:pt idx="19211">
                  <c:v>4.2167883977640797</c:v>
                </c:pt>
                <c:pt idx="19212">
                  <c:v>4.2197251520786505</c:v>
                </c:pt>
                <c:pt idx="19213">
                  <c:v>4.2137724990480416</c:v>
                </c:pt>
                <c:pt idx="19214">
                  <c:v>4.2065234089439576</c:v>
                </c:pt>
                <c:pt idx="19215">
                  <c:v>4.2014991424957771</c:v>
                </c:pt>
                <c:pt idx="19216">
                  <c:v>4.7261249136373706</c:v>
                </c:pt>
                <c:pt idx="19217">
                  <c:v>4.7261932456837954</c:v>
                </c:pt>
                <c:pt idx="19218">
                  <c:v>4.7238949225001043</c:v>
                </c:pt>
                <c:pt idx="19219">
                  <c:v>5.0731414915565178</c:v>
                </c:pt>
                <c:pt idx="19220">
                  <c:v>5.0904211699919042</c:v>
                </c:pt>
                <c:pt idx="19221">
                  <c:v>5.1057514710506249</c:v>
                </c:pt>
                <c:pt idx="19222">
                  <c:v>5.0559952734089038</c:v>
                </c:pt>
                <c:pt idx="19223">
                  <c:v>5.0645038346272111</c:v>
                </c:pt>
                <c:pt idx="19224">
                  <c:v>5.1955781792473008</c:v>
                </c:pt>
                <c:pt idx="19225">
                  <c:v>5.2015655837126547</c:v>
                </c:pt>
                <c:pt idx="19226">
                  <c:v>5.210461584281652</c:v>
                </c:pt>
                <c:pt idx="19227">
                  <c:v>4.7287356461632575</c:v>
                </c:pt>
                <c:pt idx="19228">
                  <c:v>4.7357183154648315</c:v>
                </c:pt>
                <c:pt idx="19229">
                  <c:v>4.7463991784331192</c:v>
                </c:pt>
                <c:pt idx="19230">
                  <c:v>4.6851893954324844</c:v>
                </c:pt>
                <c:pt idx="19231">
                  <c:v>4.6912509125207746</c:v>
                </c:pt>
                <c:pt idx="19232">
                  <c:v>4.3506265329514839</c:v>
                </c:pt>
                <c:pt idx="19233">
                  <c:v>4.3422650691774489</c:v>
                </c:pt>
                <c:pt idx="19234">
                  <c:v>4.3458124654400088</c:v>
                </c:pt>
                <c:pt idx="19235">
                  <c:v>4.2641249756507458</c:v>
                </c:pt>
                <c:pt idx="19236">
                  <c:v>4.26637105665134</c:v>
                </c:pt>
                <c:pt idx="19237">
                  <c:v>3.432556180994776</c:v>
                </c:pt>
                <c:pt idx="19238">
                  <c:v>3.4591749799050726</c:v>
                </c:pt>
                <c:pt idx="19239">
                  <c:v>3.4613179525344382</c:v>
                </c:pt>
                <c:pt idx="19240">
                  <c:v>3.4571925655736413</c:v>
                </c:pt>
                <c:pt idx="19241">
                  <c:v>3.452108377093662</c:v>
                </c:pt>
                <c:pt idx="19242">
                  <c:v>4.9783252222718657</c:v>
                </c:pt>
                <c:pt idx="19243">
                  <c:v>4.9891028124437522</c:v>
                </c:pt>
                <c:pt idx="19244">
                  <c:v>5.0045078660006848</c:v>
                </c:pt>
                <c:pt idx="19245">
                  <c:v>4.6648539485847778</c:v>
                </c:pt>
                <c:pt idx="19246">
                  <c:v>4.6683177911255012</c:v>
                </c:pt>
                <c:pt idx="19247">
                  <c:v>4.2531944159222572</c:v>
                </c:pt>
                <c:pt idx="19248">
                  <c:v>4.3372246635513489</c:v>
                </c:pt>
                <c:pt idx="19249">
                  <c:v>4.3337587835555738</c:v>
                </c:pt>
                <c:pt idx="19250">
                  <c:v>3.5278293367209344</c:v>
                </c:pt>
                <c:pt idx="19251">
                  <c:v>3.5214814628548714</c:v>
                </c:pt>
                <c:pt idx="19252">
                  <c:v>3.5187707308145213</c:v>
                </c:pt>
                <c:pt idx="19253">
                  <c:v>3.5247140895615257</c:v>
                </c:pt>
                <c:pt idx="19254">
                  <c:v>3.5271114769108003</c:v>
                </c:pt>
                <c:pt idx="19255">
                  <c:v>3.5344063893770734</c:v>
                </c:pt>
                <c:pt idx="19256">
                  <c:v>3.5345407765327201</c:v>
                </c:pt>
                <c:pt idx="19257">
                  <c:v>3.5268104028861376</c:v>
                </c:pt>
                <c:pt idx="19258">
                  <c:v>3.7288898510060076</c:v>
                </c:pt>
                <c:pt idx="19259">
                  <c:v>3.7483213176704018</c:v>
                </c:pt>
                <c:pt idx="19260">
                  <c:v>3.7487374294966527</c:v>
                </c:pt>
                <c:pt idx="19261">
                  <c:v>3.8070688435087403</c:v>
                </c:pt>
                <c:pt idx="19262">
                  <c:v>3.8031028987503381</c:v>
                </c:pt>
                <c:pt idx="19263">
                  <c:v>3.7996934391611936</c:v>
                </c:pt>
                <c:pt idx="19264">
                  <c:v>3.8048991575210867</c:v>
                </c:pt>
                <c:pt idx="19265">
                  <c:v>3.8118717329523157</c:v>
                </c:pt>
                <c:pt idx="19266">
                  <c:v>3.8229927488296473</c:v>
                </c:pt>
                <c:pt idx="19267">
                  <c:v>3.8214690810123653</c:v>
                </c:pt>
                <c:pt idx="19268">
                  <c:v>3.8218817971554553</c:v>
                </c:pt>
                <c:pt idx="19269">
                  <c:v>3.820447338094219</c:v>
                </c:pt>
                <c:pt idx="19270">
                  <c:v>3.8240712795774545</c:v>
                </c:pt>
                <c:pt idx="19271">
                  <c:v>3.8547226643695565</c:v>
                </c:pt>
                <c:pt idx="19272">
                  <c:v>3.8823663661911101</c:v>
                </c:pt>
                <c:pt idx="19273">
                  <c:v>1.9566135719188082</c:v>
                </c:pt>
                <c:pt idx="19274">
                  <c:v>1.8296403235782925</c:v>
                </c:pt>
                <c:pt idx="19275">
                  <c:v>2.0317169845921272</c:v>
                </c:pt>
                <c:pt idx="19276">
                  <c:v>2.6068703718835264</c:v>
                </c:pt>
                <c:pt idx="19277">
                  <c:v>2.6880632056958662</c:v>
                </c:pt>
                <c:pt idx="19278">
                  <c:v>4.5779669741879232</c:v>
                </c:pt>
                <c:pt idx="19279">
                  <c:v>5.4719214224579904</c:v>
                </c:pt>
                <c:pt idx="19280">
                  <c:v>5.4687767276151744</c:v>
                </c:pt>
                <c:pt idx="19281">
                  <c:v>5.4656177964757475</c:v>
                </c:pt>
                <c:pt idx="19282">
                  <c:v>5.458672753087674</c:v>
                </c:pt>
                <c:pt idx="19283">
                  <c:v>5.4511286733824118</c:v>
                </c:pt>
                <c:pt idx="19284">
                  <c:v>5.4537792324054157</c:v>
                </c:pt>
                <c:pt idx="19285">
                  <c:v>5.4452056149155137</c:v>
                </c:pt>
                <c:pt idx="19286">
                  <c:v>5.4180240743811989</c:v>
                </c:pt>
                <c:pt idx="19287">
                  <c:v>5.4005031414966798</c:v>
                </c:pt>
                <c:pt idx="19288">
                  <c:v>5.3831757793318395</c:v>
                </c:pt>
                <c:pt idx="19289">
                  <c:v>5.3543809000647258</c:v>
                </c:pt>
                <c:pt idx="19290">
                  <c:v>5.3345979415940574</c:v>
                </c:pt>
                <c:pt idx="19291">
                  <c:v>5.3350217224730319</c:v>
                </c:pt>
                <c:pt idx="19292">
                  <c:v>5.3556997663725774</c:v>
                </c:pt>
                <c:pt idx="19293">
                  <c:v>5.3649544149628605</c:v>
                </c:pt>
                <c:pt idx="19294">
                  <c:v>5.374920416354346</c:v>
                </c:pt>
                <c:pt idx="19295">
                  <c:v>5.8605647160937506</c:v>
                </c:pt>
                <c:pt idx="19296">
                  <c:v>5.8419319287228575</c:v>
                </c:pt>
                <c:pt idx="19297">
                  <c:v>5.8196855628728938</c:v>
                </c:pt>
                <c:pt idx="19298">
                  <c:v>5.7949480277316603</c:v>
                </c:pt>
                <c:pt idx="19299">
                  <c:v>5.7699840189177145</c:v>
                </c:pt>
                <c:pt idx="19300">
                  <c:v>5.7403514306481807</c:v>
                </c:pt>
                <c:pt idx="19301">
                  <c:v>5.9085070799905077</c:v>
                </c:pt>
                <c:pt idx="19302">
                  <c:v>5.9288990841085996</c:v>
                </c:pt>
                <c:pt idx="19303">
                  <c:v>5.9456039550977069</c:v>
                </c:pt>
                <c:pt idx="19304">
                  <c:v>5.9376454289369889</c:v>
                </c:pt>
                <c:pt idx="19305">
                  <c:v>6.2276258091917738</c:v>
                </c:pt>
                <c:pt idx="19306">
                  <c:v>6.1716418394609018</c:v>
                </c:pt>
                <c:pt idx="19307">
                  <c:v>6.1849146755753983</c:v>
                </c:pt>
                <c:pt idx="19308">
                  <c:v>6.8970709301104733</c:v>
                </c:pt>
                <c:pt idx="19309">
                  <c:v>5.8523453558228713</c:v>
                </c:pt>
                <c:pt idx="19310">
                  <c:v>4.1692039738749136</c:v>
                </c:pt>
                <c:pt idx="19311">
                  <c:v>4.1651147239296318</c:v>
                </c:pt>
                <c:pt idx="19312">
                  <c:v>6.0170902801634121</c:v>
                </c:pt>
                <c:pt idx="19313">
                  <c:v>6.0178338302870626</c:v>
                </c:pt>
                <c:pt idx="19314">
                  <c:v>6.0166262617890442</c:v>
                </c:pt>
                <c:pt idx="19315">
                  <c:v>6.0101278673059539</c:v>
                </c:pt>
                <c:pt idx="19316">
                  <c:v>6.0485156684333985</c:v>
                </c:pt>
                <c:pt idx="19317">
                  <c:v>6.0658910211642283</c:v>
                </c:pt>
                <c:pt idx="19318">
                  <c:v>6.0703157316725393</c:v>
                </c:pt>
                <c:pt idx="19319">
                  <c:v>6.1166390898934466</c:v>
                </c:pt>
                <c:pt idx="19320">
                  <c:v>6.1177394589607648</c:v>
                </c:pt>
                <c:pt idx="19321">
                  <c:v>5.5717776113285415</c:v>
                </c:pt>
                <c:pt idx="19322">
                  <c:v>5.6517209919562488</c:v>
                </c:pt>
                <c:pt idx="19323">
                  <c:v>5.6473524252185836</c:v>
                </c:pt>
                <c:pt idx="19324">
                  <c:v>5.650659362959261</c:v>
                </c:pt>
                <c:pt idx="19325">
                  <c:v>5.715645423723748</c:v>
                </c:pt>
                <c:pt idx="19326">
                  <c:v>5.532520496004941</c:v>
                </c:pt>
                <c:pt idx="19327">
                  <c:v>5.5477333710689667</c:v>
                </c:pt>
                <c:pt idx="19328">
                  <c:v>5.8672186008109728</c:v>
                </c:pt>
                <c:pt idx="19329">
                  <c:v>6.197493527360793</c:v>
                </c:pt>
                <c:pt idx="19330">
                  <c:v>6.2286752546882802</c:v>
                </c:pt>
                <c:pt idx="19331">
                  <c:v>6.2528676130101672</c:v>
                </c:pt>
                <c:pt idx="19332">
                  <c:v>6.0407871211002178</c:v>
                </c:pt>
                <c:pt idx="19333">
                  <c:v>6.0550397248375436</c:v>
                </c:pt>
                <c:pt idx="19334">
                  <c:v>5.6799217066186163</c:v>
                </c:pt>
                <c:pt idx="19335">
                  <c:v>5.6880121744526075</c:v>
                </c:pt>
                <c:pt idx="19336">
                  <c:v>5.6916483985432729</c:v>
                </c:pt>
                <c:pt idx="19337">
                  <c:v>5.692389431862626</c:v>
                </c:pt>
                <c:pt idx="19338">
                  <c:v>5.6892403891448522</c:v>
                </c:pt>
                <c:pt idx="19339">
                  <c:v>4.9710801106483613</c:v>
                </c:pt>
                <c:pt idx="19340">
                  <c:v>4.9587123130571786</c:v>
                </c:pt>
                <c:pt idx="19341">
                  <c:v>4.9356823556941372</c:v>
                </c:pt>
                <c:pt idx="19342">
                  <c:v>4.944308867097396</c:v>
                </c:pt>
                <c:pt idx="19343">
                  <c:v>3.4962106796364338</c:v>
                </c:pt>
                <c:pt idx="19344">
                  <c:v>3.4962323545361076</c:v>
                </c:pt>
                <c:pt idx="19345">
                  <c:v>3.4988396803796258</c:v>
                </c:pt>
                <c:pt idx="19346">
                  <c:v>3.4991554714781508</c:v>
                </c:pt>
                <c:pt idx="19347">
                  <c:v>3.4872012383576565</c:v>
                </c:pt>
                <c:pt idx="19348">
                  <c:v>3.475841687957236</c:v>
                </c:pt>
                <c:pt idx="19349">
                  <c:v>3.4801461930596402</c:v>
                </c:pt>
                <c:pt idx="19350">
                  <c:v>3.3920078692096691</c:v>
                </c:pt>
                <c:pt idx="19351">
                  <c:v>3.3534167792413734</c:v>
                </c:pt>
                <c:pt idx="19352">
                  <c:v>3.6229991565621651</c:v>
                </c:pt>
                <c:pt idx="19353">
                  <c:v>3.4769278283675682</c:v>
                </c:pt>
                <c:pt idx="19354">
                  <c:v>3.4811006799211377</c:v>
                </c:pt>
                <c:pt idx="19355">
                  <c:v>3.344048498218589</c:v>
                </c:pt>
                <c:pt idx="19356">
                  <c:v>3.1244070854511259</c:v>
                </c:pt>
                <c:pt idx="19357">
                  <c:v>3.0821804626556868</c:v>
                </c:pt>
                <c:pt idx="19358">
                  <c:v>3.0818593819943092</c:v>
                </c:pt>
                <c:pt idx="19359">
                  <c:v>2.3384689354307433</c:v>
                </c:pt>
                <c:pt idx="19360">
                  <c:v>0.47579800300442554</c:v>
                </c:pt>
                <c:pt idx="19361">
                  <c:v>0.46046781815349602</c:v>
                </c:pt>
                <c:pt idx="19362">
                  <c:v>0.44163895028971123</c:v>
                </c:pt>
                <c:pt idx="19363">
                  <c:v>0.61865492761237806</c:v>
                </c:pt>
                <c:pt idx="19364">
                  <c:v>0.66319019150074743</c:v>
                </c:pt>
                <c:pt idx="19365">
                  <c:v>1.0309401102399491</c:v>
                </c:pt>
                <c:pt idx="19366">
                  <c:v>1.0436220311318416</c:v>
                </c:pt>
                <c:pt idx="19367">
                  <c:v>1.0663829341475104</c:v>
                </c:pt>
                <c:pt idx="19368">
                  <c:v>1.1267141805511964</c:v>
                </c:pt>
                <c:pt idx="19369">
                  <c:v>1.1578082781625467</c:v>
                </c:pt>
                <c:pt idx="19370">
                  <c:v>1.1286386192845446</c:v>
                </c:pt>
                <c:pt idx="19371">
                  <c:v>1.1196414732645188</c:v>
                </c:pt>
                <c:pt idx="19372">
                  <c:v>1.1021840699219518</c:v>
                </c:pt>
                <c:pt idx="19373">
                  <c:v>1.1259757876601815</c:v>
                </c:pt>
                <c:pt idx="19374">
                  <c:v>1.1264722124685567</c:v>
                </c:pt>
                <c:pt idx="19375">
                  <c:v>1.1236348668191725</c:v>
                </c:pt>
                <c:pt idx="19376">
                  <c:v>2.2560152250049792</c:v>
                </c:pt>
                <c:pt idx="19377">
                  <c:v>2.2610921897090721</c:v>
                </c:pt>
                <c:pt idx="19378">
                  <c:v>2.2647139374895251</c:v>
                </c:pt>
                <c:pt idx="19379">
                  <c:v>2.2665009922154402</c:v>
                </c:pt>
                <c:pt idx="19380">
                  <c:v>2.2633400349120087</c:v>
                </c:pt>
                <c:pt idx="19381">
                  <c:v>2.591824217446022</c:v>
                </c:pt>
                <c:pt idx="19382">
                  <c:v>2.6801666445088781</c:v>
                </c:pt>
                <c:pt idx="19383">
                  <c:v>2.689024228149965</c:v>
                </c:pt>
                <c:pt idx="19384">
                  <c:v>2.6805585799869958</c:v>
                </c:pt>
                <c:pt idx="19385">
                  <c:v>2.6800091526961687</c:v>
                </c:pt>
                <c:pt idx="19386">
                  <c:v>3.1846111546240476</c:v>
                </c:pt>
                <c:pt idx="19387">
                  <c:v>3.1917680328071478</c:v>
                </c:pt>
                <c:pt idx="19388">
                  <c:v>3.1986716803145274</c:v>
                </c:pt>
                <c:pt idx="19389">
                  <c:v>3.0141876361719202</c:v>
                </c:pt>
                <c:pt idx="19390">
                  <c:v>2.9910099823395391</c:v>
                </c:pt>
                <c:pt idx="19391">
                  <c:v>3.0216597745427443</c:v>
                </c:pt>
                <c:pt idx="19392">
                  <c:v>4.0470544283675665</c:v>
                </c:pt>
                <c:pt idx="19393">
                  <c:v>4.0831452951210974</c:v>
                </c:pt>
                <c:pt idx="19394">
                  <c:v>3.9764395614425609</c:v>
                </c:pt>
                <c:pt idx="19395">
                  <c:v>3.8946819225107294</c:v>
                </c:pt>
                <c:pt idx="19396">
                  <c:v>3.8896346125218271</c:v>
                </c:pt>
                <c:pt idx="19397">
                  <c:v>3.8936944024247904</c:v>
                </c:pt>
                <c:pt idx="19398">
                  <c:v>3.8910266193580485</c:v>
                </c:pt>
                <c:pt idx="19399">
                  <c:v>3.844465147257166</c:v>
                </c:pt>
                <c:pt idx="19400">
                  <c:v>3.8142576186481021</c:v>
                </c:pt>
                <c:pt idx="19401">
                  <c:v>3.8214914199035279</c:v>
                </c:pt>
                <c:pt idx="19402">
                  <c:v>3.8331282010261849</c:v>
                </c:pt>
                <c:pt idx="19403">
                  <c:v>3.8235421104909868</c:v>
                </c:pt>
                <c:pt idx="19404">
                  <c:v>3.8248666434917418</c:v>
                </c:pt>
                <c:pt idx="19405">
                  <c:v>3.8245857188682422</c:v>
                </c:pt>
                <c:pt idx="19406">
                  <c:v>3.8793043080869203</c:v>
                </c:pt>
                <c:pt idx="19407">
                  <c:v>3.5260586233145004</c:v>
                </c:pt>
                <c:pt idx="19408">
                  <c:v>3.5256055919825311</c:v>
                </c:pt>
                <c:pt idx="19409">
                  <c:v>3.5262485790038443</c:v>
                </c:pt>
                <c:pt idx="19410">
                  <c:v>3.528953487734924</c:v>
                </c:pt>
                <c:pt idx="19411">
                  <c:v>3.5857555975236912</c:v>
                </c:pt>
                <c:pt idx="19412">
                  <c:v>3.3833738089794148</c:v>
                </c:pt>
                <c:pt idx="19413">
                  <c:v>3.3839763469303206</c:v>
                </c:pt>
                <c:pt idx="19414">
                  <c:v>3.3840724008622032</c:v>
                </c:pt>
                <c:pt idx="19415">
                  <c:v>3.3890849960849811</c:v>
                </c:pt>
                <c:pt idx="19416">
                  <c:v>3.3924815648321736</c:v>
                </c:pt>
                <c:pt idx="19417">
                  <c:v>3.3949414434221872</c:v>
                </c:pt>
                <c:pt idx="19418">
                  <c:v>3.3980620556226286</c:v>
                </c:pt>
                <c:pt idx="19419">
                  <c:v>3.3755258940803423</c:v>
                </c:pt>
                <c:pt idx="19420">
                  <c:v>3.4323327690091032</c:v>
                </c:pt>
                <c:pt idx="19421">
                  <c:v>3.4402626235982119</c:v>
                </c:pt>
                <c:pt idx="19422">
                  <c:v>3.3764502223280868</c:v>
                </c:pt>
                <c:pt idx="19423">
                  <c:v>1.7573816505093018</c:v>
                </c:pt>
                <c:pt idx="19424">
                  <c:v>1.6465103463462794</c:v>
                </c:pt>
                <c:pt idx="19425">
                  <c:v>1.672578673130114</c:v>
                </c:pt>
                <c:pt idx="19426">
                  <c:v>1.7296050995759364</c:v>
                </c:pt>
                <c:pt idx="19427">
                  <c:v>1.705710491877189</c:v>
                </c:pt>
                <c:pt idx="19428">
                  <c:v>1.7048823537473523</c:v>
                </c:pt>
                <c:pt idx="19429">
                  <c:v>1.6977658060091607</c:v>
                </c:pt>
                <c:pt idx="19430">
                  <c:v>1.697186622908093</c:v>
                </c:pt>
                <c:pt idx="19431">
                  <c:v>1.6972843628949228</c:v>
                </c:pt>
                <c:pt idx="19432">
                  <c:v>1.6621123356170786</c:v>
                </c:pt>
                <c:pt idx="19433">
                  <c:v>1.6672204644267712</c:v>
                </c:pt>
                <c:pt idx="19434">
                  <c:v>1.6634840614186932</c:v>
                </c:pt>
                <c:pt idx="19435">
                  <c:v>4.8732244224804155</c:v>
                </c:pt>
                <c:pt idx="19436">
                  <c:v>4.8650774327142656</c:v>
                </c:pt>
                <c:pt idx="19437">
                  <c:v>4.7081482406898445</c:v>
                </c:pt>
                <c:pt idx="19438">
                  <c:v>4.7178898899368402</c:v>
                </c:pt>
                <c:pt idx="19439">
                  <c:v>4.7132906662446015</c:v>
                </c:pt>
                <c:pt idx="19440">
                  <c:v>4.7120170208808947</c:v>
                </c:pt>
                <c:pt idx="19441">
                  <c:v>4.7095517871611161</c:v>
                </c:pt>
                <c:pt idx="19442">
                  <c:v>4.7698142871436318</c:v>
                </c:pt>
                <c:pt idx="19443">
                  <c:v>4.9958801547199387</c:v>
                </c:pt>
                <c:pt idx="19444">
                  <c:v>4.9946684352925086</c:v>
                </c:pt>
                <c:pt idx="19445">
                  <c:v>5.0716249077936917</c:v>
                </c:pt>
                <c:pt idx="19446">
                  <c:v>5.0677024406586542</c:v>
                </c:pt>
                <c:pt idx="19447">
                  <c:v>5.0626364320828783</c:v>
                </c:pt>
                <c:pt idx="19448">
                  <c:v>5.48790405022228</c:v>
                </c:pt>
                <c:pt idx="19449">
                  <c:v>5.5021640214082854</c:v>
                </c:pt>
                <c:pt idx="19450">
                  <c:v>5.5767654345907465</c:v>
                </c:pt>
                <c:pt idx="19451">
                  <c:v>5.5814119103367288</c:v>
                </c:pt>
                <c:pt idx="19452">
                  <c:v>5.5816495201663754</c:v>
                </c:pt>
                <c:pt idx="19453">
                  <c:v>5.5846515682488729</c:v>
                </c:pt>
                <c:pt idx="19454">
                  <c:v>5.5874746814458742</c:v>
                </c:pt>
                <c:pt idx="19455">
                  <c:v>5.5908701770027811</c:v>
                </c:pt>
                <c:pt idx="19456">
                  <c:v>5.5995303661879126</c:v>
                </c:pt>
                <c:pt idx="19457">
                  <c:v>5.6020344502869914</c:v>
                </c:pt>
                <c:pt idx="19458">
                  <c:v>5.5933846917066337</c:v>
                </c:pt>
                <c:pt idx="19459">
                  <c:v>5.5877389501899941</c:v>
                </c:pt>
                <c:pt idx="19460">
                  <c:v>5.5940147846418737</c:v>
                </c:pt>
                <c:pt idx="19461">
                  <c:v>5.6212747564717249</c:v>
                </c:pt>
                <c:pt idx="19462">
                  <c:v>5.6227146106053869</c:v>
                </c:pt>
                <c:pt idx="19463">
                  <c:v>5.7231621013507175</c:v>
                </c:pt>
                <c:pt idx="19464">
                  <c:v>5.7095900998746023</c:v>
                </c:pt>
                <c:pt idx="19465">
                  <c:v>5.7080091872180194</c:v>
                </c:pt>
                <c:pt idx="19466">
                  <c:v>3.4707496373196882</c:v>
                </c:pt>
                <c:pt idx="19467">
                  <c:v>3.4657966946998466</c:v>
                </c:pt>
                <c:pt idx="19468">
                  <c:v>3.4192019886304719</c:v>
                </c:pt>
                <c:pt idx="19469">
                  <c:v>3.2596469401762773</c:v>
                </c:pt>
                <c:pt idx="19470">
                  <c:v>3.2660762124506837</c:v>
                </c:pt>
                <c:pt idx="19471">
                  <c:v>3.1773744631825549</c:v>
                </c:pt>
                <c:pt idx="19472">
                  <c:v>3.1829223484432321</c:v>
                </c:pt>
                <c:pt idx="19473">
                  <c:v>3.1743597623153716</c:v>
                </c:pt>
                <c:pt idx="19474">
                  <c:v>3.0582298655889377</c:v>
                </c:pt>
                <c:pt idx="19475">
                  <c:v>3.0504341714275989</c:v>
                </c:pt>
                <c:pt idx="19476">
                  <c:v>2.9538755612950807</c:v>
                </c:pt>
                <c:pt idx="19477">
                  <c:v>2.9580118673178033</c:v>
                </c:pt>
                <c:pt idx="19478">
                  <c:v>2.9629285661430025</c:v>
                </c:pt>
                <c:pt idx="19479">
                  <c:v>1.7342278901889361</c:v>
                </c:pt>
                <c:pt idx="19480">
                  <c:v>1.6944486494478601</c:v>
                </c:pt>
                <c:pt idx="19481">
                  <c:v>1.7012369081772394</c:v>
                </c:pt>
                <c:pt idx="19482">
                  <c:v>1.7192941520093703</c:v>
                </c:pt>
                <c:pt idx="19483">
                  <c:v>1.7232213996209764</c:v>
                </c:pt>
                <c:pt idx="19484">
                  <c:v>1.7301617697740699</c:v>
                </c:pt>
                <c:pt idx="19485">
                  <c:v>1.7323068500767713</c:v>
                </c:pt>
                <c:pt idx="19486">
                  <c:v>1.6663504840274652</c:v>
                </c:pt>
                <c:pt idx="19487">
                  <c:v>1.509290356151642</c:v>
                </c:pt>
                <c:pt idx="19488">
                  <c:v>1.5760277274676255</c:v>
                </c:pt>
                <c:pt idx="19489">
                  <c:v>1.5513669085056092</c:v>
                </c:pt>
                <c:pt idx="19490">
                  <c:v>1.5231975764639054</c:v>
                </c:pt>
                <c:pt idx="19491">
                  <c:v>1.4550857699872546</c:v>
                </c:pt>
                <c:pt idx="19492">
                  <c:v>1.3597057332050511</c:v>
                </c:pt>
                <c:pt idx="19493">
                  <c:v>1.4173411195315944</c:v>
                </c:pt>
                <c:pt idx="19494">
                  <c:v>1.4180759224653823</c:v>
                </c:pt>
                <c:pt idx="19495">
                  <c:v>1.4211122082131324</c:v>
                </c:pt>
                <c:pt idx="19496">
                  <c:v>1.4263142271607321</c:v>
                </c:pt>
                <c:pt idx="19497">
                  <c:v>1.4305927352125831</c:v>
                </c:pt>
                <c:pt idx="19498">
                  <c:v>1.4303974810894553</c:v>
                </c:pt>
                <c:pt idx="19499">
                  <c:v>1.4205683950752364</c:v>
                </c:pt>
                <c:pt idx="19500">
                  <c:v>1.4813570844706667</c:v>
                </c:pt>
                <c:pt idx="19501">
                  <c:v>1.4719361199168097</c:v>
                </c:pt>
                <c:pt idx="19502">
                  <c:v>1.5330299053001657</c:v>
                </c:pt>
                <c:pt idx="19503">
                  <c:v>1.5184980614857018</c:v>
                </c:pt>
                <c:pt idx="19504">
                  <c:v>1.5125229309307764</c:v>
                </c:pt>
                <c:pt idx="19505">
                  <c:v>1.5009853989252986</c:v>
                </c:pt>
                <c:pt idx="19506">
                  <c:v>1.5215954548836115</c:v>
                </c:pt>
                <c:pt idx="19507">
                  <c:v>1.5174462435900398</c:v>
                </c:pt>
                <c:pt idx="19508">
                  <c:v>1.7716648553643801</c:v>
                </c:pt>
                <c:pt idx="19509">
                  <c:v>1.7865638283507856</c:v>
                </c:pt>
                <c:pt idx="19510">
                  <c:v>1.7865676925402711</c:v>
                </c:pt>
                <c:pt idx="19511">
                  <c:v>1.7809978001842688</c:v>
                </c:pt>
                <c:pt idx="19512">
                  <c:v>1.86584030971224</c:v>
                </c:pt>
                <c:pt idx="19513">
                  <c:v>1.8373793558526161</c:v>
                </c:pt>
                <c:pt idx="19514">
                  <c:v>1.8302558597856056</c:v>
                </c:pt>
                <c:pt idx="19515">
                  <c:v>1.9494616279655763</c:v>
                </c:pt>
                <c:pt idx="19516">
                  <c:v>2.4082463309002846</c:v>
                </c:pt>
                <c:pt idx="19517">
                  <c:v>2.4762675554342581</c:v>
                </c:pt>
                <c:pt idx="19518">
                  <c:v>2.5959240574642792</c:v>
                </c:pt>
                <c:pt idx="19519">
                  <c:v>2.4954509623733694</c:v>
                </c:pt>
                <c:pt idx="19520">
                  <c:v>2.4924050047105144</c:v>
                </c:pt>
                <c:pt idx="19521">
                  <c:v>2.4844213069014613</c:v>
                </c:pt>
                <c:pt idx="19522">
                  <c:v>2.4770489360745325</c:v>
                </c:pt>
                <c:pt idx="19523">
                  <c:v>2.4779747393737992</c:v>
                </c:pt>
                <c:pt idx="19524">
                  <c:v>2.466119974831515</c:v>
                </c:pt>
                <c:pt idx="19525">
                  <c:v>2.475439436368319</c:v>
                </c:pt>
                <c:pt idx="19526">
                  <c:v>2.4956473073279009</c:v>
                </c:pt>
                <c:pt idx="19527">
                  <c:v>2.4940439390227964</c:v>
                </c:pt>
                <c:pt idx="19528">
                  <c:v>2.5093963770861634</c:v>
                </c:pt>
                <c:pt idx="19529">
                  <c:v>2.5096996209514359</c:v>
                </c:pt>
                <c:pt idx="19530">
                  <c:v>2.5231871603275504</c:v>
                </c:pt>
                <c:pt idx="19531">
                  <c:v>2.5395431366331871</c:v>
                </c:pt>
                <c:pt idx="19532">
                  <c:v>2.5534402578155038</c:v>
                </c:pt>
                <c:pt idx="19533">
                  <c:v>5.2165474305361297</c:v>
                </c:pt>
                <c:pt idx="19534">
                  <c:v>5.2212954450241762</c:v>
                </c:pt>
                <c:pt idx="19535">
                  <c:v>5.2272541574380345</c:v>
                </c:pt>
                <c:pt idx="19536">
                  <c:v>5.2308612683877529</c:v>
                </c:pt>
                <c:pt idx="19537">
                  <c:v>5.2346415665644788</c:v>
                </c:pt>
                <c:pt idx="19538">
                  <c:v>5.4476690309931692</c:v>
                </c:pt>
                <c:pt idx="19539">
                  <c:v>5.4163853306268823</c:v>
                </c:pt>
                <c:pt idx="19540">
                  <c:v>5.4020768012493319</c:v>
                </c:pt>
                <c:pt idx="19541">
                  <c:v>5.3727971054427712</c:v>
                </c:pt>
                <c:pt idx="19542">
                  <c:v>5.4771265070217154</c:v>
                </c:pt>
                <c:pt idx="19543">
                  <c:v>5.6495048385976965</c:v>
                </c:pt>
                <c:pt idx="19544">
                  <c:v>5.6559442335511978</c:v>
                </c:pt>
                <c:pt idx="19545">
                  <c:v>5.6600346853377053</c:v>
                </c:pt>
                <c:pt idx="19546">
                  <c:v>5.6459581711279707</c:v>
                </c:pt>
                <c:pt idx="19547">
                  <c:v>5.327073992246687</c:v>
                </c:pt>
                <c:pt idx="19548">
                  <c:v>5.2663801734358158</c:v>
                </c:pt>
                <c:pt idx="19549">
                  <c:v>5.2548681752097366</c:v>
                </c:pt>
                <c:pt idx="19550">
                  <c:v>5.2405979967197256</c:v>
                </c:pt>
                <c:pt idx="19551">
                  <c:v>5.2408335961292334</c:v>
                </c:pt>
                <c:pt idx="19552">
                  <c:v>5.2458601646270173</c:v>
                </c:pt>
                <c:pt idx="19553">
                  <c:v>5.2533097220263265</c:v>
                </c:pt>
                <c:pt idx="19554">
                  <c:v>5.2590689521172909</c:v>
                </c:pt>
                <c:pt idx="19555">
                  <c:v>5.2475073923286653</c:v>
                </c:pt>
                <c:pt idx="19556">
                  <c:v>5.2457828238383248</c:v>
                </c:pt>
                <c:pt idx="19557">
                  <c:v>5.2424316813945406</c:v>
                </c:pt>
                <c:pt idx="19558">
                  <c:v>5.2438776348516924</c:v>
                </c:pt>
                <c:pt idx="19559">
                  <c:v>5.2441184336538749</c:v>
                </c:pt>
                <c:pt idx="19560">
                  <c:v>5.2330135451341784</c:v>
                </c:pt>
                <c:pt idx="19561">
                  <c:v>5.2480516550283287</c:v>
                </c:pt>
                <c:pt idx="19562">
                  <c:v>5.2792408952016778</c:v>
                </c:pt>
                <c:pt idx="19563">
                  <c:v>5.5270364008423334</c:v>
                </c:pt>
                <c:pt idx="19564">
                  <c:v>3.7589912787815045</c:v>
                </c:pt>
                <c:pt idx="19565">
                  <c:v>3.7634983752819489</c:v>
                </c:pt>
                <c:pt idx="19566">
                  <c:v>3.7575481516560636</c:v>
                </c:pt>
                <c:pt idx="19567">
                  <c:v>3.6389285204083315</c:v>
                </c:pt>
                <c:pt idx="19568">
                  <c:v>3.6002326303003453</c:v>
                </c:pt>
                <c:pt idx="19569">
                  <c:v>3.1654449446486019</c:v>
                </c:pt>
                <c:pt idx="19570">
                  <c:v>3.1669196423431596</c:v>
                </c:pt>
                <c:pt idx="19571">
                  <c:v>3.1678983889271075</c:v>
                </c:pt>
                <c:pt idx="19572">
                  <c:v>3.1177541319166981</c:v>
                </c:pt>
                <c:pt idx="19573">
                  <c:v>2.6460859558643097</c:v>
                </c:pt>
                <c:pt idx="19574">
                  <c:v>1.7491813286919689</c:v>
                </c:pt>
                <c:pt idx="19575">
                  <c:v>1.7440022632043113</c:v>
                </c:pt>
                <c:pt idx="19576">
                  <c:v>1.7404043612520681</c:v>
                </c:pt>
                <c:pt idx="19577">
                  <c:v>1.7384306403982579</c:v>
                </c:pt>
                <c:pt idx="19578">
                  <c:v>1.7501983334920461</c:v>
                </c:pt>
                <c:pt idx="19579">
                  <c:v>1.7608020613991409</c:v>
                </c:pt>
                <c:pt idx="19580">
                  <c:v>1.7709314857869058</c:v>
                </c:pt>
                <c:pt idx="19581">
                  <c:v>1.5942863226436228</c:v>
                </c:pt>
                <c:pt idx="19582">
                  <c:v>1.5949139495986007</c:v>
                </c:pt>
                <c:pt idx="19583">
                  <c:v>1.6095474376452532</c:v>
                </c:pt>
                <c:pt idx="19584">
                  <c:v>1.6126042909430873</c:v>
                </c:pt>
                <c:pt idx="19585">
                  <c:v>1.6129227992688957</c:v>
                </c:pt>
                <c:pt idx="19586">
                  <c:v>1.617260596792256</c:v>
                </c:pt>
                <c:pt idx="19587">
                  <c:v>1.6182114558619123</c:v>
                </c:pt>
                <c:pt idx="19588">
                  <c:v>1.6222637715307209</c:v>
                </c:pt>
                <c:pt idx="19589">
                  <c:v>1.4717606785781214</c:v>
                </c:pt>
                <c:pt idx="19590">
                  <c:v>3.4032093096171723</c:v>
                </c:pt>
                <c:pt idx="19591">
                  <c:v>3.3941138494312577</c:v>
                </c:pt>
                <c:pt idx="19592">
                  <c:v>3.3912394522962481</c:v>
                </c:pt>
                <c:pt idx="19593">
                  <c:v>3.3717058729907503</c:v>
                </c:pt>
                <c:pt idx="19594">
                  <c:v>2.9498944081852096</c:v>
                </c:pt>
                <c:pt idx="19595">
                  <c:v>2.9431651076710224</c:v>
                </c:pt>
                <c:pt idx="19596">
                  <c:v>2.9401318844970392</c:v>
                </c:pt>
                <c:pt idx="19597">
                  <c:v>2.9388960080935225</c:v>
                </c:pt>
                <c:pt idx="19598">
                  <c:v>2.9914739176130269</c:v>
                </c:pt>
                <c:pt idx="19599">
                  <c:v>3.4169564177465284</c:v>
                </c:pt>
                <c:pt idx="19600">
                  <c:v>3.4464911345424074</c:v>
                </c:pt>
                <c:pt idx="19601">
                  <c:v>3.7710090643667007</c:v>
                </c:pt>
                <c:pt idx="19602">
                  <c:v>4.0220111592307202</c:v>
                </c:pt>
                <c:pt idx="19603">
                  <c:v>4.3585516415920935</c:v>
                </c:pt>
                <c:pt idx="19604">
                  <c:v>5.3107591773473493</c:v>
                </c:pt>
                <c:pt idx="19605">
                  <c:v>5.4822772409258134</c:v>
                </c:pt>
                <c:pt idx="19606">
                  <c:v>5.6080799250189548</c:v>
                </c:pt>
                <c:pt idx="19607">
                  <c:v>5.6116132174989364</c:v>
                </c:pt>
                <c:pt idx="19608">
                  <c:v>5.6124074277471756</c:v>
                </c:pt>
                <c:pt idx="19609">
                  <c:v>5.7354029721192186</c:v>
                </c:pt>
                <c:pt idx="19610">
                  <c:v>5.7548101913996161</c:v>
                </c:pt>
                <c:pt idx="19611">
                  <c:v>5.8780005646365279</c:v>
                </c:pt>
                <c:pt idx="19612">
                  <c:v>5.9357470609272784</c:v>
                </c:pt>
                <c:pt idx="19613">
                  <c:v>5.9963113751892569</c:v>
                </c:pt>
                <c:pt idx="19614">
                  <c:v>5.9812594327801145</c:v>
                </c:pt>
                <c:pt idx="19615">
                  <c:v>6.0211346826172996</c:v>
                </c:pt>
                <c:pt idx="19616">
                  <c:v>6.0426885775985646</c:v>
                </c:pt>
                <c:pt idx="19617">
                  <c:v>6.0313493795312478</c:v>
                </c:pt>
                <c:pt idx="19618">
                  <c:v>6.0223028364613027</c:v>
                </c:pt>
                <c:pt idx="19619">
                  <c:v>6.0218618673840076</c:v>
                </c:pt>
                <c:pt idx="19620">
                  <c:v>6.3446528342985733</c:v>
                </c:pt>
                <c:pt idx="19621">
                  <c:v>5.9954705015180663</c:v>
                </c:pt>
                <c:pt idx="19622">
                  <c:v>6.1730599892852691</c:v>
                </c:pt>
                <c:pt idx="19623">
                  <c:v>6.1825460347298566</c:v>
                </c:pt>
                <c:pt idx="19624">
                  <c:v>6.1748174190963843</c:v>
                </c:pt>
                <c:pt idx="19625">
                  <c:v>6.1764530652672782</c:v>
                </c:pt>
                <c:pt idx="19626">
                  <c:v>6.1827104329589329</c:v>
                </c:pt>
                <c:pt idx="19627">
                  <c:v>6.1993928865600143</c:v>
                </c:pt>
                <c:pt idx="19628">
                  <c:v>6.1958540611178954</c:v>
                </c:pt>
                <c:pt idx="19629">
                  <c:v>6.3084577169487144</c:v>
                </c:pt>
                <c:pt idx="19630">
                  <c:v>5.815613242066993</c:v>
                </c:pt>
                <c:pt idx="19631">
                  <c:v>5.809754439974224</c:v>
                </c:pt>
                <c:pt idx="19632">
                  <c:v>5.7295175444995028</c:v>
                </c:pt>
                <c:pt idx="19633">
                  <c:v>5.6528746925589619</c:v>
                </c:pt>
                <c:pt idx="19634">
                  <c:v>5.5524774153235006</c:v>
                </c:pt>
                <c:pt idx="19635">
                  <c:v>4.9671397241062438</c:v>
                </c:pt>
                <c:pt idx="19636">
                  <c:v>4.9695248299701493</c:v>
                </c:pt>
                <c:pt idx="19637">
                  <c:v>4.9894454454008477</c:v>
                </c:pt>
                <c:pt idx="19638">
                  <c:v>4.9720418227061423</c:v>
                </c:pt>
                <c:pt idx="19639">
                  <c:v>4.9537280136819506</c:v>
                </c:pt>
                <c:pt idx="19640">
                  <c:v>4.7995371645744038</c:v>
                </c:pt>
                <c:pt idx="19641">
                  <c:v>4.7979405044604899</c:v>
                </c:pt>
                <c:pt idx="19642">
                  <c:v>4.6300598549755883</c:v>
                </c:pt>
                <c:pt idx="19643">
                  <c:v>4.4589769261373045</c:v>
                </c:pt>
                <c:pt idx="19644">
                  <c:v>4.2221943055078039</c:v>
                </c:pt>
                <c:pt idx="19645">
                  <c:v>4.2317240734545969</c:v>
                </c:pt>
                <c:pt idx="19646">
                  <c:v>3.9582787635649268</c:v>
                </c:pt>
                <c:pt idx="19647">
                  <c:v>4.0630436592029149</c:v>
                </c:pt>
                <c:pt idx="19648">
                  <c:v>4.1696278801009665</c:v>
                </c:pt>
                <c:pt idx="19649">
                  <c:v>4.1824891367885835</c:v>
                </c:pt>
                <c:pt idx="19650">
                  <c:v>4.2753814931055079</c:v>
                </c:pt>
                <c:pt idx="19651">
                  <c:v>4.2621444024604873</c:v>
                </c:pt>
                <c:pt idx="19652">
                  <c:v>4.2506414779606274</c:v>
                </c:pt>
                <c:pt idx="19653">
                  <c:v>3.7177075748817527</c:v>
                </c:pt>
                <c:pt idx="19654">
                  <c:v>3.7011421213438673</c:v>
                </c:pt>
                <c:pt idx="19655">
                  <c:v>3.607539790471765</c:v>
                </c:pt>
                <c:pt idx="19656">
                  <c:v>3.5970156257953594</c:v>
                </c:pt>
                <c:pt idx="19657">
                  <c:v>3.5833973061264506</c:v>
                </c:pt>
                <c:pt idx="19658">
                  <c:v>3.5605409190447066</c:v>
                </c:pt>
                <c:pt idx="19659">
                  <c:v>3.5639668806165616</c:v>
                </c:pt>
                <c:pt idx="19660">
                  <c:v>3.1233372161331951</c:v>
                </c:pt>
                <c:pt idx="19661">
                  <c:v>3.3665439815121312</c:v>
                </c:pt>
                <c:pt idx="19662">
                  <c:v>3.3698435323073648</c:v>
                </c:pt>
                <c:pt idx="19663">
                  <c:v>3.380751272970524</c:v>
                </c:pt>
                <c:pt idx="19664">
                  <c:v>3.382167230504777</c:v>
                </c:pt>
                <c:pt idx="19665">
                  <c:v>3.3856971922505008</c:v>
                </c:pt>
                <c:pt idx="19666">
                  <c:v>3.447785559631972</c:v>
                </c:pt>
                <c:pt idx="19667">
                  <c:v>3.111177650053051</c:v>
                </c:pt>
                <c:pt idx="19668">
                  <c:v>2.6692529200232067</c:v>
                </c:pt>
                <c:pt idx="19669">
                  <c:v>2.669641875268904</c:v>
                </c:pt>
                <c:pt idx="19670">
                  <c:v>2.6727421945847003</c:v>
                </c:pt>
                <c:pt idx="19671">
                  <c:v>2.6527406585655249</c:v>
                </c:pt>
                <c:pt idx="19672">
                  <c:v>4.2453209817420277</c:v>
                </c:pt>
                <c:pt idx="19673">
                  <c:v>4.2445370234263473</c:v>
                </c:pt>
                <c:pt idx="19674">
                  <c:v>4.2307808910108404</c:v>
                </c:pt>
                <c:pt idx="19675">
                  <c:v>4.2198667988651941</c:v>
                </c:pt>
                <c:pt idx="19676">
                  <c:v>4.2156845593952799</c:v>
                </c:pt>
                <c:pt idx="19677">
                  <c:v>4.1048185629036222</c:v>
                </c:pt>
                <c:pt idx="19678">
                  <c:v>4.0153819265714805</c:v>
                </c:pt>
                <c:pt idx="19679">
                  <c:v>3.9120632452566455</c:v>
                </c:pt>
                <c:pt idx="19680">
                  <c:v>3.9026340994919968</c:v>
                </c:pt>
                <c:pt idx="19681">
                  <c:v>3.7673736598423373</c:v>
                </c:pt>
                <c:pt idx="19682">
                  <c:v>3.7747801349326395</c:v>
                </c:pt>
                <c:pt idx="19683">
                  <c:v>3.7793202602563936</c:v>
                </c:pt>
                <c:pt idx="19684">
                  <c:v>3.841300368658179</c:v>
                </c:pt>
                <c:pt idx="19685">
                  <c:v>3.851111777196806</c:v>
                </c:pt>
                <c:pt idx="19686">
                  <c:v>4.1190025136387902</c:v>
                </c:pt>
                <c:pt idx="19687">
                  <c:v>4.1149853118247961</c:v>
                </c:pt>
                <c:pt idx="19688">
                  <c:v>4.1114342553803356</c:v>
                </c:pt>
                <c:pt idx="19689">
                  <c:v>4.0862127799790784</c:v>
                </c:pt>
                <c:pt idx="19690">
                  <c:v>4.0875274182821428</c:v>
                </c:pt>
                <c:pt idx="19691">
                  <c:v>4.0936676885112506</c:v>
                </c:pt>
                <c:pt idx="19692">
                  <c:v>4.059495591310454</c:v>
                </c:pt>
                <c:pt idx="19693">
                  <c:v>4.065472905707594</c:v>
                </c:pt>
                <c:pt idx="19694">
                  <c:v>4.0682276864533433</c:v>
                </c:pt>
                <c:pt idx="19695">
                  <c:v>4.0739853819021903</c:v>
                </c:pt>
                <c:pt idx="19696">
                  <c:v>4.0737519150313783</c:v>
                </c:pt>
                <c:pt idx="19697">
                  <c:v>3.9761159400001489</c:v>
                </c:pt>
                <c:pt idx="19698">
                  <c:v>4.0289786963949936</c:v>
                </c:pt>
                <c:pt idx="19699">
                  <c:v>4.5460163000949256</c:v>
                </c:pt>
                <c:pt idx="19700">
                  <c:v>4.5460883095117666</c:v>
                </c:pt>
                <c:pt idx="19701">
                  <c:v>4.5469455206715175</c:v>
                </c:pt>
                <c:pt idx="19702">
                  <c:v>4.544764488745427</c:v>
                </c:pt>
                <c:pt idx="19703">
                  <c:v>1.7498082208339334</c:v>
                </c:pt>
                <c:pt idx="19704">
                  <c:v>1.7539866706633425</c:v>
                </c:pt>
                <c:pt idx="19705">
                  <c:v>1.7329692602580711</c:v>
                </c:pt>
                <c:pt idx="19706">
                  <c:v>1.7330639373414158</c:v>
                </c:pt>
                <c:pt idx="19707">
                  <c:v>1.7828688667745625</c:v>
                </c:pt>
                <c:pt idx="19708">
                  <c:v>1.8157581236366112</c:v>
                </c:pt>
                <c:pt idx="19709">
                  <c:v>1.8255618378618645</c:v>
                </c:pt>
                <c:pt idx="19710">
                  <c:v>1.8260022483160427</c:v>
                </c:pt>
                <c:pt idx="19711">
                  <c:v>1.8291091513415418</c:v>
                </c:pt>
                <c:pt idx="19712">
                  <c:v>1.8320062339925354</c:v>
                </c:pt>
                <c:pt idx="19713">
                  <c:v>1.8309669614139952</c:v>
                </c:pt>
                <c:pt idx="19714">
                  <c:v>1.8290488042252657</c:v>
                </c:pt>
                <c:pt idx="19715">
                  <c:v>3.2763069147710455</c:v>
                </c:pt>
                <c:pt idx="19716">
                  <c:v>3.2740968967144646</c:v>
                </c:pt>
                <c:pt idx="19717">
                  <c:v>3.2716774348580007</c:v>
                </c:pt>
                <c:pt idx="19718">
                  <c:v>3.2697779394593742</c:v>
                </c:pt>
                <c:pt idx="19719">
                  <c:v>3.2667771569368824</c:v>
                </c:pt>
                <c:pt idx="19720">
                  <c:v>3.269457081927829</c:v>
                </c:pt>
                <c:pt idx="19721">
                  <c:v>3.2922830865145296</c:v>
                </c:pt>
                <c:pt idx="19722">
                  <c:v>3.2825284609540804</c:v>
                </c:pt>
                <c:pt idx="19723">
                  <c:v>3.3628394260261443</c:v>
                </c:pt>
                <c:pt idx="19724">
                  <c:v>3.2863962122040702</c:v>
                </c:pt>
                <c:pt idx="19725">
                  <c:v>2.7129595260766326</c:v>
                </c:pt>
                <c:pt idx="19726">
                  <c:v>2.7002849576355921</c:v>
                </c:pt>
                <c:pt idx="19727">
                  <c:v>2.6958049174485028</c:v>
                </c:pt>
                <c:pt idx="19728">
                  <c:v>2.6916628438852666</c:v>
                </c:pt>
                <c:pt idx="19729">
                  <c:v>2.6868777547641218</c:v>
                </c:pt>
                <c:pt idx="19730">
                  <c:v>2.0929847128521493</c:v>
                </c:pt>
                <c:pt idx="19731">
                  <c:v>2.1005375787347034</c:v>
                </c:pt>
                <c:pt idx="19732">
                  <c:v>2.1062230783806619</c:v>
                </c:pt>
                <c:pt idx="19733">
                  <c:v>2.1094593624929621</c:v>
                </c:pt>
                <c:pt idx="19734">
                  <c:v>2.112249950163136</c:v>
                </c:pt>
                <c:pt idx="19735">
                  <c:v>2.1155177198343003</c:v>
                </c:pt>
                <c:pt idx="19736">
                  <c:v>2.1562931686140683</c:v>
                </c:pt>
                <c:pt idx="19737">
                  <c:v>2.2311252164256778</c:v>
                </c:pt>
                <c:pt idx="19738">
                  <c:v>3.8603975175994485</c:v>
                </c:pt>
                <c:pt idx="19739">
                  <c:v>3.868060105336669</c:v>
                </c:pt>
                <c:pt idx="19740">
                  <c:v>3.852854765883988</c:v>
                </c:pt>
                <c:pt idx="19741">
                  <c:v>3.8431792866832737</c:v>
                </c:pt>
                <c:pt idx="19742">
                  <c:v>3.8721312226832674</c:v>
                </c:pt>
                <c:pt idx="19743">
                  <c:v>4.1801906007032912</c:v>
                </c:pt>
                <c:pt idx="19744">
                  <c:v>4.1738279083361043</c:v>
                </c:pt>
                <c:pt idx="19745">
                  <c:v>4.1778782880043597</c:v>
                </c:pt>
                <c:pt idx="19746">
                  <c:v>3.904155013589568</c:v>
                </c:pt>
                <c:pt idx="19747">
                  <c:v>4.04678087675169</c:v>
                </c:pt>
                <c:pt idx="19748">
                  <c:v>4.0648675287364773</c:v>
                </c:pt>
                <c:pt idx="19749">
                  <c:v>4.0602583781698414</c:v>
                </c:pt>
                <c:pt idx="19750">
                  <c:v>4.0541417360037091</c:v>
                </c:pt>
                <c:pt idx="19751">
                  <c:v>4.6270042719824644</c:v>
                </c:pt>
                <c:pt idx="19752">
                  <c:v>4.6366909476063594</c:v>
                </c:pt>
                <c:pt idx="19753">
                  <c:v>4.6296738751357651</c:v>
                </c:pt>
                <c:pt idx="19754">
                  <c:v>4.6279036493528407</c:v>
                </c:pt>
                <c:pt idx="19755">
                  <c:v>4.6279717825162479</c:v>
                </c:pt>
                <c:pt idx="19756">
                  <c:v>5.2537444266868132</c:v>
                </c:pt>
                <c:pt idx="19757">
                  <c:v>5.2488376506313568</c:v>
                </c:pt>
                <c:pt idx="19758">
                  <c:v>5.2480341776649091</c:v>
                </c:pt>
                <c:pt idx="19759">
                  <c:v>5.2451306536001532</c:v>
                </c:pt>
                <c:pt idx="19760">
                  <c:v>5.2467420989652362</c:v>
                </c:pt>
                <c:pt idx="19761">
                  <c:v>5.2427024192817093</c:v>
                </c:pt>
                <c:pt idx="19762">
                  <c:v>5.2878795961024059</c:v>
                </c:pt>
                <c:pt idx="19763">
                  <c:v>6.662833261741822</c:v>
                </c:pt>
                <c:pt idx="19764">
                  <c:v>6.6594006796465317</c:v>
                </c:pt>
                <c:pt idx="19765">
                  <c:v>6.6513248812839656</c:v>
                </c:pt>
                <c:pt idx="19766">
                  <c:v>7.2968406833636417</c:v>
                </c:pt>
                <c:pt idx="19767">
                  <c:v>7.3566663519928319</c:v>
                </c:pt>
                <c:pt idx="19768">
                  <c:v>7.35098225714425</c:v>
                </c:pt>
                <c:pt idx="19769">
                  <c:v>6.5098847772187778</c:v>
                </c:pt>
                <c:pt idx="19770">
                  <c:v>6.5229024116678476</c:v>
                </c:pt>
                <c:pt idx="19771">
                  <c:v>6.5327484591368989</c:v>
                </c:pt>
                <c:pt idx="19772">
                  <c:v>6.535002100427743</c:v>
                </c:pt>
                <c:pt idx="19773">
                  <c:v>6.4646527701206313</c:v>
                </c:pt>
                <c:pt idx="19774">
                  <c:v>6.3439056517651879</c:v>
                </c:pt>
                <c:pt idx="19775">
                  <c:v>6.347874439562208</c:v>
                </c:pt>
                <c:pt idx="19776">
                  <c:v>6.3480446330782927</c:v>
                </c:pt>
                <c:pt idx="19777">
                  <c:v>6.3459034052007217</c:v>
                </c:pt>
                <c:pt idx="19778">
                  <c:v>6.3470369075281035</c:v>
                </c:pt>
                <c:pt idx="19779">
                  <c:v>6.3543131274633682</c:v>
                </c:pt>
                <c:pt idx="19780">
                  <c:v>6.3715447433388492</c:v>
                </c:pt>
                <c:pt idx="19781">
                  <c:v>6.3985682313031447</c:v>
                </c:pt>
                <c:pt idx="19782">
                  <c:v>5.80022477328645</c:v>
                </c:pt>
                <c:pt idx="19783">
                  <c:v>5.8135480265675827</c:v>
                </c:pt>
                <c:pt idx="19784">
                  <c:v>6.2006301953612564</c:v>
                </c:pt>
                <c:pt idx="19785">
                  <c:v>6.2070288629581647</c:v>
                </c:pt>
                <c:pt idx="19786">
                  <c:v>6.2098531333880436</c:v>
                </c:pt>
                <c:pt idx="19787">
                  <c:v>6.2219268501209344</c:v>
                </c:pt>
                <c:pt idx="19788">
                  <c:v>6.2081042866649945</c:v>
                </c:pt>
                <c:pt idx="19789">
                  <c:v>5.3296239893966284</c:v>
                </c:pt>
                <c:pt idx="19790">
                  <c:v>5.3368692478876092</c:v>
                </c:pt>
                <c:pt idx="19791">
                  <c:v>5.3351632692997129</c:v>
                </c:pt>
                <c:pt idx="19792">
                  <c:v>5.3366063778215933</c:v>
                </c:pt>
                <c:pt idx="19793">
                  <c:v>5.3256562524981286</c:v>
                </c:pt>
                <c:pt idx="19794">
                  <c:v>3.6737789852552765</c:v>
                </c:pt>
                <c:pt idx="19795">
                  <c:v>3.6793256553508167</c:v>
                </c:pt>
                <c:pt idx="19796">
                  <c:v>3.6796548171931898</c:v>
                </c:pt>
                <c:pt idx="19797">
                  <c:v>2.6157499783866176</c:v>
                </c:pt>
                <c:pt idx="19798">
                  <c:v>2.996919693661741</c:v>
                </c:pt>
                <c:pt idx="19799">
                  <c:v>3.0032260901422139</c:v>
                </c:pt>
                <c:pt idx="19800">
                  <c:v>3.0033940562529304</c:v>
                </c:pt>
                <c:pt idx="19801">
                  <c:v>3.0922029433797946</c:v>
                </c:pt>
                <c:pt idx="19802">
                  <c:v>3.0921223102835769</c:v>
                </c:pt>
                <c:pt idx="19803">
                  <c:v>3.1437483322183266</c:v>
                </c:pt>
                <c:pt idx="19804">
                  <c:v>3.1754795766482964</c:v>
                </c:pt>
                <c:pt idx="19805">
                  <c:v>2.9727851510006791</c:v>
                </c:pt>
                <c:pt idx="19806">
                  <c:v>2.9797291862788766</c:v>
                </c:pt>
                <c:pt idx="19807">
                  <c:v>2.9822707586764081</c:v>
                </c:pt>
                <c:pt idx="19808">
                  <c:v>3.0501542773196535</c:v>
                </c:pt>
                <c:pt idx="19809">
                  <c:v>3.055067314421148</c:v>
                </c:pt>
                <c:pt idx="19810">
                  <c:v>3.0236503611976886</c:v>
                </c:pt>
                <c:pt idx="19811">
                  <c:v>3.0829775760709421</c:v>
                </c:pt>
                <c:pt idx="19812">
                  <c:v>3.0806587123662772</c:v>
                </c:pt>
                <c:pt idx="19813">
                  <c:v>3.0804179479895635</c:v>
                </c:pt>
                <c:pt idx="19814">
                  <c:v>3.0803647726967598</c:v>
                </c:pt>
                <c:pt idx="19815">
                  <c:v>2.5596222517170659</c:v>
                </c:pt>
                <c:pt idx="19816">
                  <c:v>2.5623914566078594</c:v>
                </c:pt>
                <c:pt idx="19817">
                  <c:v>2.5629375105899692</c:v>
                </c:pt>
                <c:pt idx="19818">
                  <c:v>2.553345904580997</c:v>
                </c:pt>
                <c:pt idx="19819">
                  <c:v>2.5469165404117504</c:v>
                </c:pt>
                <c:pt idx="19820">
                  <c:v>3.5925881885031385</c:v>
                </c:pt>
                <c:pt idx="19821">
                  <c:v>3.5957913816755904</c:v>
                </c:pt>
                <c:pt idx="19822">
                  <c:v>3.5975023567659479</c:v>
                </c:pt>
                <c:pt idx="19823">
                  <c:v>3.5978582549143034</c:v>
                </c:pt>
                <c:pt idx="19824">
                  <c:v>3.6051204409597739</c:v>
                </c:pt>
                <c:pt idx="19825">
                  <c:v>3.6099283474751331</c:v>
                </c:pt>
                <c:pt idx="19826">
                  <c:v>3.6966151832442731</c:v>
                </c:pt>
                <c:pt idx="19827">
                  <c:v>3.6525162578055279</c:v>
                </c:pt>
                <c:pt idx="19828">
                  <c:v>3.6520868716977599</c:v>
                </c:pt>
                <c:pt idx="19829">
                  <c:v>2.8180762961948149</c:v>
                </c:pt>
                <c:pt idx="19830">
                  <c:v>2.8006762081892198</c:v>
                </c:pt>
                <c:pt idx="19831">
                  <c:v>2.7600679940379518</c:v>
                </c:pt>
                <c:pt idx="19832">
                  <c:v>2.7175806341736486</c:v>
                </c:pt>
                <c:pt idx="19833">
                  <c:v>2.7239507220427628</c:v>
                </c:pt>
                <c:pt idx="19834">
                  <c:v>2.7241760333149867</c:v>
                </c:pt>
                <c:pt idx="19835">
                  <c:v>2.6983397809540159</c:v>
                </c:pt>
                <c:pt idx="19836">
                  <c:v>2.5220132848239167</c:v>
                </c:pt>
                <c:pt idx="19837">
                  <c:v>2.5150257671947021</c:v>
                </c:pt>
                <c:pt idx="19838">
                  <c:v>2.5093542515378395</c:v>
                </c:pt>
                <c:pt idx="19839">
                  <c:v>2.362537930378064</c:v>
                </c:pt>
                <c:pt idx="19840">
                  <c:v>2.3617578538910218</c:v>
                </c:pt>
                <c:pt idx="19841">
                  <c:v>2.5079051327938475</c:v>
                </c:pt>
                <c:pt idx="19842">
                  <c:v>2.3554343657000594</c:v>
                </c:pt>
                <c:pt idx="19843">
                  <c:v>2.3477093896285828</c:v>
                </c:pt>
                <c:pt idx="19844">
                  <c:v>2.3419271311761212</c:v>
                </c:pt>
                <c:pt idx="19845">
                  <c:v>2.3355882602718374</c:v>
                </c:pt>
                <c:pt idx="19846">
                  <c:v>2.1510069890977652</c:v>
                </c:pt>
                <c:pt idx="19847">
                  <c:v>2.1551851174696597</c:v>
                </c:pt>
                <c:pt idx="19848">
                  <c:v>2.3379807593184769</c:v>
                </c:pt>
                <c:pt idx="19849">
                  <c:v>2.344306744241011</c:v>
                </c:pt>
                <c:pt idx="19850">
                  <c:v>2.3443726722035247</c:v>
                </c:pt>
                <c:pt idx="19851">
                  <c:v>2.3496929102172279</c:v>
                </c:pt>
                <c:pt idx="19852">
                  <c:v>2.3448676118267331</c:v>
                </c:pt>
                <c:pt idx="19853">
                  <c:v>2.349414108237597</c:v>
                </c:pt>
                <c:pt idx="19854">
                  <c:v>2.3527779492243206</c:v>
                </c:pt>
                <c:pt idx="19855">
                  <c:v>2.351323636132137</c:v>
                </c:pt>
                <c:pt idx="19856">
                  <c:v>2.5174355859553978</c:v>
                </c:pt>
                <c:pt idx="19857">
                  <c:v>2.3721968383110834</c:v>
                </c:pt>
                <c:pt idx="19858">
                  <c:v>2.6759298010441039</c:v>
                </c:pt>
                <c:pt idx="19859">
                  <c:v>2.6818526470539998</c:v>
                </c:pt>
                <c:pt idx="19860">
                  <c:v>2.6932928515486774</c:v>
                </c:pt>
                <c:pt idx="19861">
                  <c:v>2.7095756810175438</c:v>
                </c:pt>
                <c:pt idx="19862">
                  <c:v>2.9243736129780125</c:v>
                </c:pt>
                <c:pt idx="19863">
                  <c:v>2.9205911580508017</c:v>
                </c:pt>
                <c:pt idx="19864">
                  <c:v>2.9135082302911282</c:v>
                </c:pt>
                <c:pt idx="19865">
                  <c:v>2.760745797363485</c:v>
                </c:pt>
                <c:pt idx="19866">
                  <c:v>2.7899929118058591</c:v>
                </c:pt>
                <c:pt idx="19867">
                  <c:v>2.7902053287161799</c:v>
                </c:pt>
                <c:pt idx="19868">
                  <c:v>2.7893178623366981</c:v>
                </c:pt>
                <c:pt idx="19869">
                  <c:v>2.7905953189088519</c:v>
                </c:pt>
                <c:pt idx="19870">
                  <c:v>2.7843554876725576</c:v>
                </c:pt>
                <c:pt idx="19871">
                  <c:v>2.7781052086134741</c:v>
                </c:pt>
                <c:pt idx="19872">
                  <c:v>2.5931639407400429</c:v>
                </c:pt>
                <c:pt idx="19873">
                  <c:v>2.5985647262570146</c:v>
                </c:pt>
                <c:pt idx="19874">
                  <c:v>2.5981207697550026</c:v>
                </c:pt>
                <c:pt idx="19875">
                  <c:v>2.5979944794482428</c:v>
                </c:pt>
                <c:pt idx="19876">
                  <c:v>2.7803218296507346</c:v>
                </c:pt>
                <c:pt idx="19877">
                  <c:v>2.7865487435219709</c:v>
                </c:pt>
                <c:pt idx="19878">
                  <c:v>2.7867886794021057</c:v>
                </c:pt>
                <c:pt idx="19879">
                  <c:v>2.5936542096265316</c:v>
                </c:pt>
                <c:pt idx="19880">
                  <c:v>2.5876753153022376</c:v>
                </c:pt>
                <c:pt idx="19881">
                  <c:v>2.5910953353481672</c:v>
                </c:pt>
                <c:pt idx="19882">
                  <c:v>2.5682367987138437</c:v>
                </c:pt>
                <c:pt idx="19883">
                  <c:v>2.5641421757124969</c:v>
                </c:pt>
                <c:pt idx="19884">
                  <c:v>3.4031785965658665</c:v>
                </c:pt>
                <c:pt idx="19885">
                  <c:v>3.3956096536495126</c:v>
                </c:pt>
                <c:pt idx="19886">
                  <c:v>3.3880021639039599</c:v>
                </c:pt>
                <c:pt idx="19887">
                  <c:v>3.280422318046575</c:v>
                </c:pt>
                <c:pt idx="19888">
                  <c:v>3.2858480145443969</c:v>
                </c:pt>
                <c:pt idx="19889">
                  <c:v>2.9981359912591823</c:v>
                </c:pt>
                <c:pt idx="19890">
                  <c:v>3.0018791000232499</c:v>
                </c:pt>
                <c:pt idx="19891">
                  <c:v>2.9979267526480724</c:v>
                </c:pt>
                <c:pt idx="19892">
                  <c:v>2.9989796582336621</c:v>
                </c:pt>
                <c:pt idx="19893">
                  <c:v>2.8794541620712186</c:v>
                </c:pt>
                <c:pt idx="19894">
                  <c:v>3.1835463256897842</c:v>
                </c:pt>
                <c:pt idx="19895">
                  <c:v>3.3628757596897216</c:v>
                </c:pt>
                <c:pt idx="19896">
                  <c:v>3.4659557846275266</c:v>
                </c:pt>
                <c:pt idx="19897">
                  <c:v>3.4661859071686432</c:v>
                </c:pt>
                <c:pt idx="19898">
                  <c:v>3.4713359314354739</c:v>
                </c:pt>
                <c:pt idx="19899">
                  <c:v>3.5629064177391743</c:v>
                </c:pt>
                <c:pt idx="19900">
                  <c:v>3.5603067251973912</c:v>
                </c:pt>
                <c:pt idx="19901">
                  <c:v>3.5652118001849611</c:v>
                </c:pt>
                <c:pt idx="19902">
                  <c:v>3.5627661195515348</c:v>
                </c:pt>
                <c:pt idx="19903">
                  <c:v>3.5675315228823248</c:v>
                </c:pt>
                <c:pt idx="19904">
                  <c:v>3.5673329950423627</c:v>
                </c:pt>
                <c:pt idx="19905">
                  <c:v>3.5773889586314853</c:v>
                </c:pt>
                <c:pt idx="19906">
                  <c:v>3.5843352888210931</c:v>
                </c:pt>
                <c:pt idx="19907">
                  <c:v>3.4989802464592943</c:v>
                </c:pt>
                <c:pt idx="19908">
                  <c:v>3.5690638192150654</c:v>
                </c:pt>
                <c:pt idx="19909">
                  <c:v>3.5794555154834109</c:v>
                </c:pt>
                <c:pt idx="19910">
                  <c:v>3.5805842579379936</c:v>
                </c:pt>
                <c:pt idx="19911">
                  <c:v>3.5793242680716042</c:v>
                </c:pt>
                <c:pt idx="19912">
                  <c:v>3.5797018017398052</c:v>
                </c:pt>
                <c:pt idx="19913">
                  <c:v>3.5873623303111581</c:v>
                </c:pt>
                <c:pt idx="19914">
                  <c:v>3.5900099359560116</c:v>
                </c:pt>
                <c:pt idx="19915">
                  <c:v>2.7590755993463261</c:v>
                </c:pt>
                <c:pt idx="19916">
                  <c:v>2.7505956756242349</c:v>
                </c:pt>
                <c:pt idx="19917">
                  <c:v>2.7516592972857268</c:v>
                </c:pt>
                <c:pt idx="19918">
                  <c:v>2.7518183002705006</c:v>
                </c:pt>
                <c:pt idx="19919">
                  <c:v>2.7482482534933834</c:v>
                </c:pt>
                <c:pt idx="19920">
                  <c:v>2.6313508469366669</c:v>
                </c:pt>
                <c:pt idx="19921">
                  <c:v>3.8464018150443118</c:v>
                </c:pt>
                <c:pt idx="19922">
                  <c:v>3.8513273075929209</c:v>
                </c:pt>
                <c:pt idx="19923">
                  <c:v>3.8564819610944161</c:v>
                </c:pt>
                <c:pt idx="19924">
                  <c:v>3.8575179793206278</c:v>
                </c:pt>
                <c:pt idx="19925">
                  <c:v>3.8094974992602149</c:v>
                </c:pt>
                <c:pt idx="19926">
                  <c:v>4.2619017360846234</c:v>
                </c:pt>
                <c:pt idx="19927">
                  <c:v>4.0977058964689768</c:v>
                </c:pt>
                <c:pt idx="19928">
                  <c:v>4.0850621126227757</c:v>
                </c:pt>
                <c:pt idx="19929">
                  <c:v>4.0769447775082766</c:v>
                </c:pt>
                <c:pt idx="19930">
                  <c:v>3.8804979107288577</c:v>
                </c:pt>
                <c:pt idx="19931">
                  <c:v>3.8854625114172308</c:v>
                </c:pt>
                <c:pt idx="19932">
                  <c:v>3.8833003223013325</c:v>
                </c:pt>
                <c:pt idx="19933">
                  <c:v>3.8891324577739201</c:v>
                </c:pt>
                <c:pt idx="19934">
                  <c:v>3.8164076977953978</c:v>
                </c:pt>
                <c:pt idx="19935">
                  <c:v>5.0724122142574197</c:v>
                </c:pt>
                <c:pt idx="19936">
                  <c:v>5.0639727893263373</c:v>
                </c:pt>
                <c:pt idx="19937">
                  <c:v>5.0615750451645356</c:v>
                </c:pt>
                <c:pt idx="19938">
                  <c:v>5.0535574611181202</c:v>
                </c:pt>
                <c:pt idx="19939">
                  <c:v>5.0455996268098815</c:v>
                </c:pt>
                <c:pt idx="19940">
                  <c:v>5.0500608654738786</c:v>
                </c:pt>
                <c:pt idx="19941">
                  <c:v>5.0506927033659199</c:v>
                </c:pt>
                <c:pt idx="19942">
                  <c:v>5.0521825329162162</c:v>
                </c:pt>
                <c:pt idx="19943">
                  <c:v>5.0522474100913426</c:v>
                </c:pt>
                <c:pt idx="19944">
                  <c:v>5.0490749952496765</c:v>
                </c:pt>
                <c:pt idx="19945">
                  <c:v>5.0561256360763061</c:v>
                </c:pt>
                <c:pt idx="19946">
                  <c:v>5.0608313959455398</c:v>
                </c:pt>
                <c:pt idx="19947">
                  <c:v>4.5368843629264157</c:v>
                </c:pt>
                <c:pt idx="19948">
                  <c:v>4.5408643748877839</c:v>
                </c:pt>
                <c:pt idx="19949">
                  <c:v>4.5412603145906019</c:v>
                </c:pt>
                <c:pt idx="19950">
                  <c:v>4.5459450903234888</c:v>
                </c:pt>
                <c:pt idx="19951">
                  <c:v>4.5608554145324867</c:v>
                </c:pt>
                <c:pt idx="19952">
                  <c:v>3.4974834105565975</c:v>
                </c:pt>
                <c:pt idx="19953">
                  <c:v>3.8473531354675439</c:v>
                </c:pt>
                <c:pt idx="19954">
                  <c:v>3.8515985252454312</c:v>
                </c:pt>
                <c:pt idx="19955">
                  <c:v>4.7869321507752414</c:v>
                </c:pt>
                <c:pt idx="19956">
                  <c:v>4.7839792774673988</c:v>
                </c:pt>
                <c:pt idx="19957">
                  <c:v>3.7313570094994715</c:v>
                </c:pt>
                <c:pt idx="19958">
                  <c:v>3.9066490805629659</c:v>
                </c:pt>
                <c:pt idx="19959">
                  <c:v>3.8935426764564616</c:v>
                </c:pt>
                <c:pt idx="19960">
                  <c:v>4.1775732953710403</c:v>
                </c:pt>
                <c:pt idx="19961">
                  <c:v>4.1708823018250492</c:v>
                </c:pt>
                <c:pt idx="19962">
                  <c:v>4.150984045952562</c:v>
                </c:pt>
                <c:pt idx="19963">
                  <c:v>4.196865912648911</c:v>
                </c:pt>
                <c:pt idx="19964">
                  <c:v>4.7363982509567712</c:v>
                </c:pt>
                <c:pt idx="19965">
                  <c:v>4.7374240427352898</c:v>
                </c:pt>
                <c:pt idx="19966">
                  <c:v>4.3709087635441488</c:v>
                </c:pt>
                <c:pt idx="19967">
                  <c:v>4.3738718377173527</c:v>
                </c:pt>
                <c:pt idx="19968">
                  <c:v>4.3748156935132361</c:v>
                </c:pt>
                <c:pt idx="19969">
                  <c:v>4.362369924302925</c:v>
                </c:pt>
                <c:pt idx="19970">
                  <c:v>4.3640731662073122</c:v>
                </c:pt>
                <c:pt idx="19971">
                  <c:v>4.299967075602293</c:v>
                </c:pt>
                <c:pt idx="19972">
                  <c:v>4.298215439670563</c:v>
                </c:pt>
                <c:pt idx="19973">
                  <c:v>4.3375484403141877</c:v>
                </c:pt>
                <c:pt idx="19974">
                  <c:v>4.3471431067584572</c:v>
                </c:pt>
                <c:pt idx="19975">
                  <c:v>4.3579112921902521</c:v>
                </c:pt>
                <c:pt idx="19976">
                  <c:v>4.3514691862031167</c:v>
                </c:pt>
                <c:pt idx="19977">
                  <c:v>4.3299538865793297</c:v>
                </c:pt>
                <c:pt idx="19978">
                  <c:v>4.6011851237676051</c:v>
                </c:pt>
                <c:pt idx="19979">
                  <c:v>4.585103256032987</c:v>
                </c:pt>
                <c:pt idx="19980">
                  <c:v>4.5690025883974252</c:v>
                </c:pt>
                <c:pt idx="19981">
                  <c:v>4.5362067416584999</c:v>
                </c:pt>
                <c:pt idx="19982">
                  <c:v>4.5006208814352657</c:v>
                </c:pt>
                <c:pt idx="19983">
                  <c:v>5.2316416254183853</c:v>
                </c:pt>
                <c:pt idx="19984">
                  <c:v>5.1339372847468843</c:v>
                </c:pt>
                <c:pt idx="19985">
                  <c:v>5.1100547499872393</c:v>
                </c:pt>
                <c:pt idx="19986">
                  <c:v>4.5059555327442418</c:v>
                </c:pt>
                <c:pt idx="19987">
                  <c:v>4.5053252024524717</c:v>
                </c:pt>
                <c:pt idx="19988">
                  <c:v>4.3409528910701063</c:v>
                </c:pt>
                <c:pt idx="19989">
                  <c:v>4.0801212282168944</c:v>
                </c:pt>
                <c:pt idx="19990">
                  <c:v>4.1029656753752199</c:v>
                </c:pt>
                <c:pt idx="19991">
                  <c:v>3.6460465673574216</c:v>
                </c:pt>
                <c:pt idx="19992">
                  <c:v>3.6486771963109303</c:v>
                </c:pt>
                <c:pt idx="19993">
                  <c:v>3.6501134329204641</c:v>
                </c:pt>
                <c:pt idx="19994">
                  <c:v>3.5713725940464185</c:v>
                </c:pt>
                <c:pt idx="19995">
                  <c:v>1.8309853528061926</c:v>
                </c:pt>
                <c:pt idx="19996">
                  <c:v>1.8431583415754567</c:v>
                </c:pt>
                <c:pt idx="19997">
                  <c:v>1.8744340079384263</c:v>
                </c:pt>
                <c:pt idx="19998">
                  <c:v>1.8873750616635312</c:v>
                </c:pt>
                <c:pt idx="19999">
                  <c:v>1.8751920719609423</c:v>
                </c:pt>
                <c:pt idx="20000">
                  <c:v>1.8211217654406169</c:v>
                </c:pt>
                <c:pt idx="20001">
                  <c:v>1.8223910901949667</c:v>
                </c:pt>
                <c:pt idx="20002">
                  <c:v>1.8232532967425499</c:v>
                </c:pt>
                <c:pt idx="20003">
                  <c:v>2.7849013094837409</c:v>
                </c:pt>
                <c:pt idx="20004">
                  <c:v>2.7315871724637915</c:v>
                </c:pt>
                <c:pt idx="20005">
                  <c:v>2.7241743773705958</c:v>
                </c:pt>
                <c:pt idx="20006">
                  <c:v>2.7337490602554193</c:v>
                </c:pt>
                <c:pt idx="20007">
                  <c:v>2.7521415126994579</c:v>
                </c:pt>
                <c:pt idx="20008">
                  <c:v>2.7624527736442483</c:v>
                </c:pt>
                <c:pt idx="20009">
                  <c:v>4.0895464387219498</c:v>
                </c:pt>
                <c:pt idx="20010">
                  <c:v>4.0945985442217854</c:v>
                </c:pt>
                <c:pt idx="20011">
                  <c:v>4.0986312446073629</c:v>
                </c:pt>
                <c:pt idx="20012">
                  <c:v>4.0996999622671577</c:v>
                </c:pt>
                <c:pt idx="20013">
                  <c:v>4.1722493129700222</c:v>
                </c:pt>
                <c:pt idx="20014">
                  <c:v>4.1434508157047629</c:v>
                </c:pt>
                <c:pt idx="20015">
                  <c:v>4.1477742416018604</c:v>
                </c:pt>
                <c:pt idx="20016">
                  <c:v>4.1510109454497481</c:v>
                </c:pt>
                <c:pt idx="20017">
                  <c:v>4.1557208974637714</c:v>
                </c:pt>
                <c:pt idx="20018">
                  <c:v>4.1562883260180294</c:v>
                </c:pt>
                <c:pt idx="20019">
                  <c:v>4.1545820857356741</c:v>
                </c:pt>
                <c:pt idx="20020">
                  <c:v>4.2350890654812527</c:v>
                </c:pt>
                <c:pt idx="20021">
                  <c:v>4.2189971411135856</c:v>
                </c:pt>
                <c:pt idx="20022">
                  <c:v>4.2171898478751908</c:v>
                </c:pt>
                <c:pt idx="20023">
                  <c:v>4.2155676125063417</c:v>
                </c:pt>
                <c:pt idx="20024">
                  <c:v>4.2127601264071686</c:v>
                </c:pt>
                <c:pt idx="20025">
                  <c:v>4.2093914586838057</c:v>
                </c:pt>
                <c:pt idx="20026">
                  <c:v>4.1999441050131026</c:v>
                </c:pt>
                <c:pt idx="20027">
                  <c:v>4.1951248443487863</c:v>
                </c:pt>
                <c:pt idx="20028">
                  <c:v>4.1924670400055248</c:v>
                </c:pt>
                <c:pt idx="20029">
                  <c:v>4.1862348922145669</c:v>
                </c:pt>
                <c:pt idx="20030">
                  <c:v>4.3340133337828108</c:v>
                </c:pt>
                <c:pt idx="20031">
                  <c:v>4.3295487553538656</c:v>
                </c:pt>
                <c:pt idx="20032">
                  <c:v>4.3418657055255423</c:v>
                </c:pt>
                <c:pt idx="20033">
                  <c:v>4.5895239651253332</c:v>
                </c:pt>
                <c:pt idx="20034">
                  <c:v>4.2650149940832467</c:v>
                </c:pt>
                <c:pt idx="20035">
                  <c:v>4.2727926242307213</c:v>
                </c:pt>
                <c:pt idx="20036">
                  <c:v>4.2771847686810283</c:v>
                </c:pt>
                <c:pt idx="20037">
                  <c:v>4.2919751022138044</c:v>
                </c:pt>
                <c:pt idx="20038">
                  <c:v>4.2857426942778503</c:v>
                </c:pt>
                <c:pt idx="20039">
                  <c:v>4.1880979483653196</c:v>
                </c:pt>
                <c:pt idx="20040">
                  <c:v>2.7312156080585428</c:v>
                </c:pt>
                <c:pt idx="20041">
                  <c:v>2.733181174821095</c:v>
                </c:pt>
                <c:pt idx="20042">
                  <c:v>2.747465423107986</c:v>
                </c:pt>
                <c:pt idx="20043">
                  <c:v>2.7594028311541621</c:v>
                </c:pt>
                <c:pt idx="20044">
                  <c:v>2.7194779024108424</c:v>
                </c:pt>
                <c:pt idx="20045">
                  <c:v>2.6991612983488311</c:v>
                </c:pt>
                <c:pt idx="20046">
                  <c:v>2.7614012009077094</c:v>
                </c:pt>
                <c:pt idx="20047">
                  <c:v>2.8260951549559579</c:v>
                </c:pt>
                <c:pt idx="20048">
                  <c:v>2.8222463549359578</c:v>
                </c:pt>
                <c:pt idx="20049">
                  <c:v>2.812006132839544</c:v>
                </c:pt>
                <c:pt idx="20050">
                  <c:v>2.8337560628925682</c:v>
                </c:pt>
                <c:pt idx="20051">
                  <c:v>2.8347533991334752</c:v>
                </c:pt>
                <c:pt idx="20052">
                  <c:v>2.8342998881140682</c:v>
                </c:pt>
                <c:pt idx="20053">
                  <c:v>2.8292374630523121</c:v>
                </c:pt>
                <c:pt idx="20054">
                  <c:v>2.8412755707273645</c:v>
                </c:pt>
                <c:pt idx="20055">
                  <c:v>2.8544214917804709</c:v>
                </c:pt>
                <c:pt idx="20056">
                  <c:v>2.7858883534310821</c:v>
                </c:pt>
                <c:pt idx="20057">
                  <c:v>2.826994281875808</c:v>
                </c:pt>
                <c:pt idx="20058">
                  <c:v>2.8328862677191555</c:v>
                </c:pt>
                <c:pt idx="20059">
                  <c:v>2.7977253562958349</c:v>
                </c:pt>
                <c:pt idx="20060">
                  <c:v>2.7883712477098954</c:v>
                </c:pt>
                <c:pt idx="20061">
                  <c:v>2.7248801235692293</c:v>
                </c:pt>
                <c:pt idx="20062">
                  <c:v>2.7284772044796286</c:v>
                </c:pt>
                <c:pt idx="20063">
                  <c:v>2.7043518116709939</c:v>
                </c:pt>
                <c:pt idx="20064">
                  <c:v>2.078709559736021</c:v>
                </c:pt>
                <c:pt idx="20065">
                  <c:v>2.0255655182532362</c:v>
                </c:pt>
                <c:pt idx="20066">
                  <c:v>2.0011943800572771</c:v>
                </c:pt>
                <c:pt idx="20067">
                  <c:v>1.952157917966705</c:v>
                </c:pt>
                <c:pt idx="20068">
                  <c:v>1.9442744456115062</c:v>
                </c:pt>
                <c:pt idx="20069">
                  <c:v>1.9537129898107435</c:v>
                </c:pt>
                <c:pt idx="20070">
                  <c:v>2.0016753312088502</c:v>
                </c:pt>
                <c:pt idx="20071">
                  <c:v>2.0020261735638911</c:v>
                </c:pt>
                <c:pt idx="20072">
                  <c:v>2.0058750967221699</c:v>
                </c:pt>
                <c:pt idx="20073">
                  <c:v>1.9887866414796593</c:v>
                </c:pt>
                <c:pt idx="20074">
                  <c:v>3.2660613983488158</c:v>
                </c:pt>
                <c:pt idx="20075">
                  <c:v>3.2712466284767925</c:v>
                </c:pt>
                <c:pt idx="20076">
                  <c:v>3.2754114925513198</c:v>
                </c:pt>
                <c:pt idx="20077">
                  <c:v>3.2328929985337935</c:v>
                </c:pt>
                <c:pt idx="20078">
                  <c:v>3.1896502333645627</c:v>
                </c:pt>
                <c:pt idx="20079">
                  <c:v>3.1891845935942289</c:v>
                </c:pt>
                <c:pt idx="20080">
                  <c:v>3.1912368477341104</c:v>
                </c:pt>
                <c:pt idx="20081">
                  <c:v>3.1821579822891812</c:v>
                </c:pt>
                <c:pt idx="20082">
                  <c:v>3.1882863937474086</c:v>
                </c:pt>
                <c:pt idx="20083">
                  <c:v>3.1320037609528835</c:v>
                </c:pt>
                <c:pt idx="20084">
                  <c:v>3.1362149125835894</c:v>
                </c:pt>
                <c:pt idx="20085">
                  <c:v>3.1310359897801696</c:v>
                </c:pt>
                <c:pt idx="20086">
                  <c:v>3.1260924071165777</c:v>
                </c:pt>
                <c:pt idx="20087">
                  <c:v>3.1802373842251872</c:v>
                </c:pt>
                <c:pt idx="20088">
                  <c:v>3.1094244773744797</c:v>
                </c:pt>
                <c:pt idx="20089">
                  <c:v>3.1020504033616509</c:v>
                </c:pt>
                <c:pt idx="20090">
                  <c:v>3.1455158040629732</c:v>
                </c:pt>
                <c:pt idx="20091">
                  <c:v>3.1442097781202634</c:v>
                </c:pt>
                <c:pt idx="20092">
                  <c:v>3.1419312684603207</c:v>
                </c:pt>
                <c:pt idx="20093">
                  <c:v>3.1396056144791071</c:v>
                </c:pt>
                <c:pt idx="20094">
                  <c:v>3.1343095691104401</c:v>
                </c:pt>
                <c:pt idx="20095">
                  <c:v>3.1373167305680694</c:v>
                </c:pt>
                <c:pt idx="20096">
                  <c:v>3.1310624408313639</c:v>
                </c:pt>
                <c:pt idx="20097">
                  <c:v>3.1176846869084844</c:v>
                </c:pt>
                <c:pt idx="20098">
                  <c:v>3.1225586828383682</c:v>
                </c:pt>
                <c:pt idx="20099">
                  <c:v>3.1460242529975142</c:v>
                </c:pt>
                <c:pt idx="20100">
                  <c:v>3.1314396827426028</c:v>
                </c:pt>
                <c:pt idx="20101">
                  <c:v>3.1276738991143125</c:v>
                </c:pt>
                <c:pt idx="20102">
                  <c:v>3.1260292199941566</c:v>
                </c:pt>
                <c:pt idx="20103">
                  <c:v>3.1242729082580842</c:v>
                </c:pt>
                <c:pt idx="20104">
                  <c:v>3.109610632351437</c:v>
                </c:pt>
                <c:pt idx="20105">
                  <c:v>1.2660918459504813</c:v>
                </c:pt>
                <c:pt idx="20106">
                  <c:v>1.2644973890647102</c:v>
                </c:pt>
                <c:pt idx="20107">
                  <c:v>1.2743743334852353</c:v>
                </c:pt>
                <c:pt idx="20108">
                  <c:v>1.286047599873648</c:v>
                </c:pt>
                <c:pt idx="20109">
                  <c:v>1.2755455185807847</c:v>
                </c:pt>
                <c:pt idx="20110">
                  <c:v>1.9610779335039019</c:v>
                </c:pt>
                <c:pt idx="20111">
                  <c:v>1.9605535639994303</c:v>
                </c:pt>
                <c:pt idx="20112">
                  <c:v>1.9609721098479498</c:v>
                </c:pt>
                <c:pt idx="20113">
                  <c:v>1.9553862963245523</c:v>
                </c:pt>
                <c:pt idx="20114">
                  <c:v>2.0401633649692856</c:v>
                </c:pt>
                <c:pt idx="20115">
                  <c:v>2.0867781306279234</c:v>
                </c:pt>
                <c:pt idx="20116">
                  <c:v>2.0830084253115078</c:v>
                </c:pt>
                <c:pt idx="20117">
                  <c:v>2.1736241373522085</c:v>
                </c:pt>
                <c:pt idx="20118">
                  <c:v>2.1365004384882811</c:v>
                </c:pt>
                <c:pt idx="20119">
                  <c:v>2.7999790286531407</c:v>
                </c:pt>
                <c:pt idx="20120">
                  <c:v>2.7998227430270868</c:v>
                </c:pt>
                <c:pt idx="20121">
                  <c:v>2.7982624705965042</c:v>
                </c:pt>
                <c:pt idx="20122">
                  <c:v>2.8033391251766933</c:v>
                </c:pt>
                <c:pt idx="20123">
                  <c:v>2.8031126854177493</c:v>
                </c:pt>
                <c:pt idx="20124">
                  <c:v>2.7828918032262169</c:v>
                </c:pt>
                <c:pt idx="20125">
                  <c:v>3.2193547574919061</c:v>
                </c:pt>
                <c:pt idx="20126">
                  <c:v>3.2130139402600877</c:v>
                </c:pt>
                <c:pt idx="20127">
                  <c:v>3.2092239464523198</c:v>
                </c:pt>
                <c:pt idx="20128">
                  <c:v>3.2092470837501121</c:v>
                </c:pt>
                <c:pt idx="20129">
                  <c:v>3.1948078216212834</c:v>
                </c:pt>
                <c:pt idx="20130">
                  <c:v>3.1823035243162154</c:v>
                </c:pt>
                <c:pt idx="20131">
                  <c:v>3.2246801508588359</c:v>
                </c:pt>
                <c:pt idx="20132">
                  <c:v>3.2249441588604149</c:v>
                </c:pt>
                <c:pt idx="20133">
                  <c:v>3.2250038400206837</c:v>
                </c:pt>
                <c:pt idx="20134">
                  <c:v>3.2239561104738774</c:v>
                </c:pt>
                <c:pt idx="20135">
                  <c:v>3.2490855878488296</c:v>
                </c:pt>
                <c:pt idx="20136">
                  <c:v>3.2469847180996503</c:v>
                </c:pt>
                <c:pt idx="20137">
                  <c:v>3.2401203913716241</c:v>
                </c:pt>
                <c:pt idx="20138">
                  <c:v>3.2341452047218389</c:v>
                </c:pt>
                <c:pt idx="20139">
                  <c:v>3.2257476566582914</c:v>
                </c:pt>
                <c:pt idx="20140">
                  <c:v>3.2176052194594558</c:v>
                </c:pt>
                <c:pt idx="20141">
                  <c:v>2.9819383785928402</c:v>
                </c:pt>
                <c:pt idx="20142">
                  <c:v>2.9399786426350594</c:v>
                </c:pt>
                <c:pt idx="20143">
                  <c:v>2.8762498643751453</c:v>
                </c:pt>
                <c:pt idx="20144">
                  <c:v>2.871932999745356</c:v>
                </c:pt>
                <c:pt idx="20145">
                  <c:v>3.5322499713864781</c:v>
                </c:pt>
                <c:pt idx="20146">
                  <c:v>3.5530842223511092</c:v>
                </c:pt>
                <c:pt idx="20147">
                  <c:v>3.5520833257509583</c:v>
                </c:pt>
                <c:pt idx="20148">
                  <c:v>3.4783503658230348</c:v>
                </c:pt>
                <c:pt idx="20149">
                  <c:v>3.4878807785015917</c:v>
                </c:pt>
                <c:pt idx="20150">
                  <c:v>3.1713527502978565</c:v>
                </c:pt>
                <c:pt idx="20151">
                  <c:v>3.1749749993910186</c:v>
                </c:pt>
                <c:pt idx="20152">
                  <c:v>3.1782763308702435</c:v>
                </c:pt>
                <c:pt idx="20153">
                  <c:v>3.1774705055523533</c:v>
                </c:pt>
                <c:pt idx="20154">
                  <c:v>3.1799369398599504</c:v>
                </c:pt>
                <c:pt idx="20155">
                  <c:v>3.1937143764550013</c:v>
                </c:pt>
                <c:pt idx="20156">
                  <c:v>2.7862206420496349</c:v>
                </c:pt>
                <c:pt idx="20157">
                  <c:v>2.7816107316068788</c:v>
                </c:pt>
                <c:pt idx="20158">
                  <c:v>2.7869969712051907</c:v>
                </c:pt>
                <c:pt idx="20159">
                  <c:v>2.7867386630266862</c:v>
                </c:pt>
                <c:pt idx="20160">
                  <c:v>2.7864281293511715</c:v>
                </c:pt>
                <c:pt idx="20161">
                  <c:v>2.7904204798887573</c:v>
                </c:pt>
                <c:pt idx="20162">
                  <c:v>2.7569758943457776</c:v>
                </c:pt>
                <c:pt idx="20163">
                  <c:v>2.7634325544234954</c:v>
                </c:pt>
                <c:pt idx="20164">
                  <c:v>2.7630108063877588</c:v>
                </c:pt>
                <c:pt idx="20165">
                  <c:v>2.7903401053167332</c:v>
                </c:pt>
                <c:pt idx="20166">
                  <c:v>2.7919098838495975</c:v>
                </c:pt>
                <c:pt idx="20167">
                  <c:v>2.8100461697012653</c:v>
                </c:pt>
                <c:pt idx="20168">
                  <c:v>2.812287477734984</c:v>
                </c:pt>
                <c:pt idx="20169">
                  <c:v>2.8158073402201733</c:v>
                </c:pt>
                <c:pt idx="20170">
                  <c:v>2.8217595598877221</c:v>
                </c:pt>
                <c:pt idx="20171">
                  <c:v>2.8181444156000528</c:v>
                </c:pt>
                <c:pt idx="20172">
                  <c:v>2.818475497068567</c:v>
                </c:pt>
                <c:pt idx="20173">
                  <c:v>2.8378114123940632</c:v>
                </c:pt>
                <c:pt idx="20174">
                  <c:v>2.9203572990435194</c:v>
                </c:pt>
                <c:pt idx="20175">
                  <c:v>2.9271151734926986</c:v>
                </c:pt>
                <c:pt idx="20176">
                  <c:v>1.5070475940542418</c:v>
                </c:pt>
                <c:pt idx="20177">
                  <c:v>1.4900689778089329</c:v>
                </c:pt>
                <c:pt idx="20178">
                  <c:v>4.2382997875396216</c:v>
                </c:pt>
                <c:pt idx="20179">
                  <c:v>4.2419009627708721</c:v>
                </c:pt>
                <c:pt idx="20180">
                  <c:v>4.2552081146311735</c:v>
                </c:pt>
                <c:pt idx="20181">
                  <c:v>4.2582973861651396</c:v>
                </c:pt>
                <c:pt idx="20182">
                  <c:v>4.2566858219657462</c:v>
                </c:pt>
                <c:pt idx="20183">
                  <c:v>4.2578559624226617</c:v>
                </c:pt>
                <c:pt idx="20184">
                  <c:v>4.2554672085699385</c:v>
                </c:pt>
                <c:pt idx="20185">
                  <c:v>4.2652313027306707</c:v>
                </c:pt>
                <c:pt idx="20186">
                  <c:v>4.2629566635950908</c:v>
                </c:pt>
                <c:pt idx="20187">
                  <c:v>4.2583308973352834</c:v>
                </c:pt>
                <c:pt idx="20188">
                  <c:v>4.2685721080679002</c:v>
                </c:pt>
                <c:pt idx="20189">
                  <c:v>4.2622415727804412</c:v>
                </c:pt>
                <c:pt idx="20190">
                  <c:v>4.2635327832101417</c:v>
                </c:pt>
                <c:pt idx="20191">
                  <c:v>4.2559633006712705</c:v>
                </c:pt>
                <c:pt idx="20192">
                  <c:v>4.2473841740591247</c:v>
                </c:pt>
                <c:pt idx="20193">
                  <c:v>4.2437598386127906</c:v>
                </c:pt>
                <c:pt idx="20194">
                  <c:v>4.2384246963044552</c:v>
                </c:pt>
                <c:pt idx="20195">
                  <c:v>4.2384583027857623</c:v>
                </c:pt>
                <c:pt idx="20196">
                  <c:v>4.2055839545807761</c:v>
                </c:pt>
                <c:pt idx="20197">
                  <c:v>4.2046721195009571</c:v>
                </c:pt>
                <c:pt idx="20198">
                  <c:v>4.1750978116216082</c:v>
                </c:pt>
                <c:pt idx="20199">
                  <c:v>4.173937259848568</c:v>
                </c:pt>
                <c:pt idx="20200">
                  <c:v>4.1679460729979514</c:v>
                </c:pt>
                <c:pt idx="20201">
                  <c:v>4.1606007281257718</c:v>
                </c:pt>
                <c:pt idx="20202">
                  <c:v>4.1669445178740308</c:v>
                </c:pt>
                <c:pt idx="20203">
                  <c:v>4.185635085845961</c:v>
                </c:pt>
                <c:pt idx="20204">
                  <c:v>4.1866203478435828</c:v>
                </c:pt>
                <c:pt idx="20205">
                  <c:v>4.1876349384888041</c:v>
                </c:pt>
                <c:pt idx="20206">
                  <c:v>4.1831801596516893</c:v>
                </c:pt>
                <c:pt idx="20207">
                  <c:v>4.6311585123431209</c:v>
                </c:pt>
                <c:pt idx="20208">
                  <c:v>4.6361266957190654</c:v>
                </c:pt>
                <c:pt idx="20209">
                  <c:v>2.8368648166425112</c:v>
                </c:pt>
                <c:pt idx="20210">
                  <c:v>2.8347114618534075</c:v>
                </c:pt>
                <c:pt idx="20211">
                  <c:v>2.8106819968849499</c:v>
                </c:pt>
                <c:pt idx="20212">
                  <c:v>2.8156415204997938</c:v>
                </c:pt>
                <c:pt idx="20213">
                  <c:v>2.8145712476607017</c:v>
                </c:pt>
                <c:pt idx="20214">
                  <c:v>2.8101091120549722</c:v>
                </c:pt>
                <c:pt idx="20215">
                  <c:v>2.8099366779533477</c:v>
                </c:pt>
                <c:pt idx="20216">
                  <c:v>2.7845849815640458</c:v>
                </c:pt>
                <c:pt idx="20217">
                  <c:v>2.7827014635358438</c:v>
                </c:pt>
                <c:pt idx="20218">
                  <c:v>2.7874916200060751</c:v>
                </c:pt>
                <c:pt idx="20219">
                  <c:v>2.7836180731281877</c:v>
                </c:pt>
                <c:pt idx="20220">
                  <c:v>3.5186851407826873</c:v>
                </c:pt>
                <c:pt idx="20221">
                  <c:v>3.503535738707467</c:v>
                </c:pt>
                <c:pt idx="20222">
                  <c:v>3.533907180503479</c:v>
                </c:pt>
                <c:pt idx="20223">
                  <c:v>3.5381877775722237</c:v>
                </c:pt>
                <c:pt idx="20224">
                  <c:v>3.5472078470672876</c:v>
                </c:pt>
                <c:pt idx="20225">
                  <c:v>3.5451117600840267</c:v>
                </c:pt>
                <c:pt idx="20226">
                  <c:v>3.5473973498016003</c:v>
                </c:pt>
                <c:pt idx="20227">
                  <c:v>4.414895076830633</c:v>
                </c:pt>
                <c:pt idx="20228">
                  <c:v>4.4034137790233476</c:v>
                </c:pt>
                <c:pt idx="20229">
                  <c:v>4.3907042349747396</c:v>
                </c:pt>
                <c:pt idx="20230">
                  <c:v>4.379604870701459</c:v>
                </c:pt>
                <c:pt idx="20231">
                  <c:v>4.3954334391904606</c:v>
                </c:pt>
                <c:pt idx="20232">
                  <c:v>4.3985245076684478</c:v>
                </c:pt>
                <c:pt idx="20233">
                  <c:v>4.4017139553517861</c:v>
                </c:pt>
                <c:pt idx="20234">
                  <c:v>4.4046367901585111</c:v>
                </c:pt>
                <c:pt idx="20235">
                  <c:v>4.4065052231358557</c:v>
                </c:pt>
                <c:pt idx="20236">
                  <c:v>4.404300928364723</c:v>
                </c:pt>
                <c:pt idx="20237">
                  <c:v>4.4230326605940995</c:v>
                </c:pt>
                <c:pt idx="20238">
                  <c:v>4.0111716239405411</c:v>
                </c:pt>
                <c:pt idx="20239">
                  <c:v>4.0344633778838954</c:v>
                </c:pt>
                <c:pt idx="20240">
                  <c:v>4.0320892613644173</c:v>
                </c:pt>
                <c:pt idx="20241">
                  <c:v>4.028649711164114</c:v>
                </c:pt>
                <c:pt idx="20242">
                  <c:v>4.0322442892977595</c:v>
                </c:pt>
                <c:pt idx="20243">
                  <c:v>4.1116664381703103</c:v>
                </c:pt>
                <c:pt idx="20244">
                  <c:v>4.106904791634431</c:v>
                </c:pt>
                <c:pt idx="20245">
                  <c:v>4.1082768806118111</c:v>
                </c:pt>
                <c:pt idx="20246">
                  <c:v>4.1067875469780297</c:v>
                </c:pt>
                <c:pt idx="20247">
                  <c:v>4.1096059223512249</c:v>
                </c:pt>
                <c:pt idx="20248">
                  <c:v>4.1288973680107439</c:v>
                </c:pt>
                <c:pt idx="20249">
                  <c:v>4.1278959034107991</c:v>
                </c:pt>
                <c:pt idx="20250">
                  <c:v>4.1328050666916658</c:v>
                </c:pt>
                <c:pt idx="20251">
                  <c:v>3.6139647356357778</c:v>
                </c:pt>
                <c:pt idx="20252">
                  <c:v>3.617222913055032</c:v>
                </c:pt>
                <c:pt idx="20253">
                  <c:v>3.7356137847463518</c:v>
                </c:pt>
                <c:pt idx="20254">
                  <c:v>3.9666470218694601</c:v>
                </c:pt>
                <c:pt idx="20255">
                  <c:v>3.9770102202413509</c:v>
                </c:pt>
                <c:pt idx="20256">
                  <c:v>3.9831212636801752</c:v>
                </c:pt>
                <c:pt idx="20257">
                  <c:v>3.9883167427580539</c:v>
                </c:pt>
                <c:pt idx="20258">
                  <c:v>2.5472259904736818</c:v>
                </c:pt>
                <c:pt idx="20259">
                  <c:v>2.5336713764678018</c:v>
                </c:pt>
                <c:pt idx="20260">
                  <c:v>2.5160062070180502</c:v>
                </c:pt>
                <c:pt idx="20261">
                  <c:v>2.4998218585770617</c:v>
                </c:pt>
                <c:pt idx="20262">
                  <c:v>2.4958432240642923</c:v>
                </c:pt>
                <c:pt idx="20263">
                  <c:v>2.499323663466587</c:v>
                </c:pt>
                <c:pt idx="20264">
                  <c:v>2.5022673834872995</c:v>
                </c:pt>
                <c:pt idx="20265">
                  <c:v>2.4900618502282987</c:v>
                </c:pt>
                <c:pt idx="20266">
                  <c:v>2.6123760503483338</c:v>
                </c:pt>
                <c:pt idx="20267">
                  <c:v>2.615308398032087</c:v>
                </c:pt>
                <c:pt idx="20268">
                  <c:v>2.6073600372258832</c:v>
                </c:pt>
                <c:pt idx="20269">
                  <c:v>2.572283028725912</c:v>
                </c:pt>
                <c:pt idx="20270">
                  <c:v>2.5703592755869629</c:v>
                </c:pt>
                <c:pt idx="20271">
                  <c:v>2.5727160657390065</c:v>
                </c:pt>
                <c:pt idx="20272">
                  <c:v>3.2218064429925319</c:v>
                </c:pt>
                <c:pt idx="20273">
                  <c:v>3.2245472343607435</c:v>
                </c:pt>
                <c:pt idx="20274">
                  <c:v>3.1810675853045027</c:v>
                </c:pt>
                <c:pt idx="20275">
                  <c:v>3.188691954148644</c:v>
                </c:pt>
                <c:pt idx="20276">
                  <c:v>3.1984355494276557</c:v>
                </c:pt>
                <c:pt idx="20277">
                  <c:v>3.2022317926403754</c:v>
                </c:pt>
                <c:pt idx="20278">
                  <c:v>3.2504482505961967</c:v>
                </c:pt>
                <c:pt idx="20279">
                  <c:v>3.0743634343260688</c:v>
                </c:pt>
                <c:pt idx="20280">
                  <c:v>3.0687121551029062</c:v>
                </c:pt>
                <c:pt idx="20281">
                  <c:v>3.0597552314305547</c:v>
                </c:pt>
                <c:pt idx="20282">
                  <c:v>3.0523362117849917</c:v>
                </c:pt>
                <c:pt idx="20283">
                  <c:v>3.044004575119279</c:v>
                </c:pt>
                <c:pt idx="20284">
                  <c:v>2.8844641805159483</c:v>
                </c:pt>
                <c:pt idx="20285">
                  <c:v>2.5445810154184785</c:v>
                </c:pt>
                <c:pt idx="20286">
                  <c:v>2.5334316693069265</c:v>
                </c:pt>
                <c:pt idx="20287">
                  <c:v>2.526979288131689</c:v>
                </c:pt>
                <c:pt idx="20288">
                  <c:v>2.5168636062588656</c:v>
                </c:pt>
                <c:pt idx="20289">
                  <c:v>2.502691495263194</c:v>
                </c:pt>
                <c:pt idx="20290">
                  <c:v>2.4928174470795019</c:v>
                </c:pt>
                <c:pt idx="20291">
                  <c:v>2.4951232989577687</c:v>
                </c:pt>
                <c:pt idx="20292">
                  <c:v>3.3948864069392157</c:v>
                </c:pt>
                <c:pt idx="20293">
                  <c:v>3.3982448477573475</c:v>
                </c:pt>
                <c:pt idx="20294">
                  <c:v>3.4085608548675768</c:v>
                </c:pt>
                <c:pt idx="20295">
                  <c:v>3.417801338748427</c:v>
                </c:pt>
                <c:pt idx="20296">
                  <c:v>3.4231911830708261</c:v>
                </c:pt>
                <c:pt idx="20297">
                  <c:v>3.377872633990247</c:v>
                </c:pt>
                <c:pt idx="20298">
                  <c:v>3.3774707161171169</c:v>
                </c:pt>
                <c:pt idx="20299">
                  <c:v>3.372448520721802</c:v>
                </c:pt>
                <c:pt idx="20300">
                  <c:v>3.3827101227836351</c:v>
                </c:pt>
                <c:pt idx="20301">
                  <c:v>3.3823295798722928</c:v>
                </c:pt>
                <c:pt idx="20302">
                  <c:v>3.3956671151056255</c:v>
                </c:pt>
                <c:pt idx="20303">
                  <c:v>2.9329512295367515</c:v>
                </c:pt>
                <c:pt idx="20304">
                  <c:v>2.9064583062291121</c:v>
                </c:pt>
                <c:pt idx="20305">
                  <c:v>2.9088074385324481</c:v>
                </c:pt>
                <c:pt idx="20306">
                  <c:v>2.9206785017841224</c:v>
                </c:pt>
                <c:pt idx="20307">
                  <c:v>2.9206195243701889</c:v>
                </c:pt>
                <c:pt idx="20308">
                  <c:v>2.9192166715344903</c:v>
                </c:pt>
                <c:pt idx="20309">
                  <c:v>2.8456528804266616</c:v>
                </c:pt>
                <c:pt idx="20310">
                  <c:v>2.9878902553280131</c:v>
                </c:pt>
                <c:pt idx="20311">
                  <c:v>2.9890402707883119</c:v>
                </c:pt>
                <c:pt idx="20312">
                  <c:v>2.9960273939874384</c:v>
                </c:pt>
                <c:pt idx="20313">
                  <c:v>2.99817383402578</c:v>
                </c:pt>
                <c:pt idx="20314">
                  <c:v>3.0051582402501538</c:v>
                </c:pt>
                <c:pt idx="20315">
                  <c:v>3.0141930011637679</c:v>
                </c:pt>
                <c:pt idx="20316">
                  <c:v>3.0187325016925977</c:v>
                </c:pt>
                <c:pt idx="20317">
                  <c:v>3.0218591770678973</c:v>
                </c:pt>
                <c:pt idx="20318">
                  <c:v>3.0067563282406873</c:v>
                </c:pt>
                <c:pt idx="20319">
                  <c:v>3.0078203547879698</c:v>
                </c:pt>
                <c:pt idx="20320">
                  <c:v>3.0087471076617969</c:v>
                </c:pt>
                <c:pt idx="20321">
                  <c:v>3.0149677051293589</c:v>
                </c:pt>
                <c:pt idx="20322">
                  <c:v>3.016501937831936</c:v>
                </c:pt>
                <c:pt idx="20323">
                  <c:v>1.102162031584184</c:v>
                </c:pt>
                <c:pt idx="20324">
                  <c:v>1.090110268633715</c:v>
                </c:pt>
                <c:pt idx="20325">
                  <c:v>1.1840895768981381</c:v>
                </c:pt>
                <c:pt idx="20326">
                  <c:v>1.2580618525843676</c:v>
                </c:pt>
                <c:pt idx="20327">
                  <c:v>1.3371986314415953</c:v>
                </c:pt>
                <c:pt idx="20328">
                  <c:v>1.3483805397638764</c:v>
                </c:pt>
                <c:pt idx="20329">
                  <c:v>1.3576059333845698</c:v>
                </c:pt>
                <c:pt idx="20330">
                  <c:v>1.3734833473360575</c:v>
                </c:pt>
                <c:pt idx="20331">
                  <c:v>1.373783354863114</c:v>
                </c:pt>
                <c:pt idx="20332">
                  <c:v>1.3866678896958973</c:v>
                </c:pt>
                <c:pt idx="20333">
                  <c:v>1.3742375865624039</c:v>
                </c:pt>
                <c:pt idx="20334">
                  <c:v>1.3379776437262789</c:v>
                </c:pt>
                <c:pt idx="20335">
                  <c:v>1.3907634920249254</c:v>
                </c:pt>
                <c:pt idx="20336">
                  <c:v>1.3999540376998985</c:v>
                </c:pt>
                <c:pt idx="20337">
                  <c:v>1.4550598888821218</c:v>
                </c:pt>
                <c:pt idx="20338">
                  <c:v>1.869027504529883</c:v>
                </c:pt>
                <c:pt idx="20339">
                  <c:v>1.8853719559152515</c:v>
                </c:pt>
                <c:pt idx="20340">
                  <c:v>1.9024108174910714</c:v>
                </c:pt>
                <c:pt idx="20341">
                  <c:v>1.9178445375983326</c:v>
                </c:pt>
                <c:pt idx="20342">
                  <c:v>1.9190948765136451</c:v>
                </c:pt>
                <c:pt idx="20343">
                  <c:v>1.9212152511834195</c:v>
                </c:pt>
                <c:pt idx="20344">
                  <c:v>1.9230650604954227</c:v>
                </c:pt>
                <c:pt idx="20345">
                  <c:v>1.9850908825891529</c:v>
                </c:pt>
                <c:pt idx="20346">
                  <c:v>1.9856786980951413</c:v>
                </c:pt>
                <c:pt idx="20347">
                  <c:v>1.9736796651583024</c:v>
                </c:pt>
                <c:pt idx="20348">
                  <c:v>1.9678252662162121</c:v>
                </c:pt>
                <c:pt idx="20349">
                  <c:v>1.9972869521142129</c:v>
                </c:pt>
                <c:pt idx="20350">
                  <c:v>1.9910898794213145</c:v>
                </c:pt>
                <c:pt idx="20351">
                  <c:v>1.9844974793150525</c:v>
                </c:pt>
                <c:pt idx="20352">
                  <c:v>1.9670919060852152</c:v>
                </c:pt>
                <c:pt idx="20353">
                  <c:v>3.2534025196156842</c:v>
                </c:pt>
                <c:pt idx="20354">
                  <c:v>3.2538705153208491</c:v>
                </c:pt>
                <c:pt idx="20355">
                  <c:v>3.7342412029367864</c:v>
                </c:pt>
                <c:pt idx="20356">
                  <c:v>3.7398474610427286</c:v>
                </c:pt>
                <c:pt idx="20357">
                  <c:v>3.7446543742104534</c:v>
                </c:pt>
                <c:pt idx="20358">
                  <c:v>3.7503758163583329</c:v>
                </c:pt>
                <c:pt idx="20359">
                  <c:v>3.7733265207111639</c:v>
                </c:pt>
                <c:pt idx="20360">
                  <c:v>3.7991031928204966</c:v>
                </c:pt>
                <c:pt idx="20361">
                  <c:v>3.8004563965604685</c:v>
                </c:pt>
                <c:pt idx="20362">
                  <c:v>3.7625703258087806</c:v>
                </c:pt>
                <c:pt idx="20363">
                  <c:v>3.7040681632411632</c:v>
                </c:pt>
                <c:pt idx="20364">
                  <c:v>3.3285938017738346</c:v>
                </c:pt>
                <c:pt idx="20365">
                  <c:v>3.3278444606784543</c:v>
                </c:pt>
                <c:pt idx="20366">
                  <c:v>3.3271165405303584</c:v>
                </c:pt>
                <c:pt idx="20367">
                  <c:v>3.3262862880487636</c:v>
                </c:pt>
                <c:pt idx="20368">
                  <c:v>3.3019158865666651</c:v>
                </c:pt>
                <c:pt idx="20369">
                  <c:v>2.7852928668216101</c:v>
                </c:pt>
                <c:pt idx="20370">
                  <c:v>2.775188281964589</c:v>
                </c:pt>
                <c:pt idx="20371">
                  <c:v>2.761014212560962</c:v>
                </c:pt>
                <c:pt idx="20372">
                  <c:v>2.7500083577048793</c:v>
                </c:pt>
                <c:pt idx="20373">
                  <c:v>2.7449842532317366</c:v>
                </c:pt>
                <c:pt idx="20374">
                  <c:v>2.7413894212059517</c:v>
                </c:pt>
                <c:pt idx="20375">
                  <c:v>2.7377495872783317</c:v>
                </c:pt>
                <c:pt idx="20376">
                  <c:v>2.7375096322146337</c:v>
                </c:pt>
                <c:pt idx="20377">
                  <c:v>2.7381489408131161</c:v>
                </c:pt>
                <c:pt idx="20378">
                  <c:v>2.7381581272200988</c:v>
                </c:pt>
                <c:pt idx="20379">
                  <c:v>2.7379023709863297</c:v>
                </c:pt>
                <c:pt idx="20380">
                  <c:v>2.742271710918744</c:v>
                </c:pt>
                <c:pt idx="20381">
                  <c:v>3.2114854431078732</c:v>
                </c:pt>
                <c:pt idx="20382">
                  <c:v>3.2162049263058829</c:v>
                </c:pt>
                <c:pt idx="20383">
                  <c:v>3.2196761210383182</c:v>
                </c:pt>
                <c:pt idx="20384">
                  <c:v>2.6671729989165085</c:v>
                </c:pt>
                <c:pt idx="20385">
                  <c:v>2.6682185428252732</c:v>
                </c:pt>
                <c:pt idx="20386">
                  <c:v>2.1332558612538461</c:v>
                </c:pt>
                <c:pt idx="20387">
                  <c:v>2.1313855594118216</c:v>
                </c:pt>
                <c:pt idx="20388">
                  <c:v>2.1326160560728948</c:v>
                </c:pt>
                <c:pt idx="20389">
                  <c:v>2.1203053737569277</c:v>
                </c:pt>
                <c:pt idx="20390">
                  <c:v>2.1138967523410077</c:v>
                </c:pt>
                <c:pt idx="20391">
                  <c:v>2.110420045577742</c:v>
                </c:pt>
                <c:pt idx="20392">
                  <c:v>2.1161440914631116</c:v>
                </c:pt>
                <c:pt idx="20393">
                  <c:v>2.1213873617006387</c:v>
                </c:pt>
                <c:pt idx="20394">
                  <c:v>2.0967188041919655</c:v>
                </c:pt>
                <c:pt idx="20395">
                  <c:v>2.5421368319883211</c:v>
                </c:pt>
                <c:pt idx="20396">
                  <c:v>2.5286127035524788</c:v>
                </c:pt>
                <c:pt idx="20397">
                  <c:v>3.3349367035037889</c:v>
                </c:pt>
                <c:pt idx="20398">
                  <c:v>3.3387596322157527</c:v>
                </c:pt>
                <c:pt idx="20399">
                  <c:v>3.3413591482205915</c:v>
                </c:pt>
                <c:pt idx="20400">
                  <c:v>3.3513727778937836</c:v>
                </c:pt>
                <c:pt idx="20401">
                  <c:v>3.3552239315723607</c:v>
                </c:pt>
                <c:pt idx="20402">
                  <c:v>3.3558470608223017</c:v>
                </c:pt>
                <c:pt idx="20403">
                  <c:v>3.3482884918876494</c:v>
                </c:pt>
                <c:pt idx="20404">
                  <c:v>3.3469521768449426</c:v>
                </c:pt>
                <c:pt idx="20405">
                  <c:v>3.3447478131975514</c:v>
                </c:pt>
                <c:pt idx="20406">
                  <c:v>3.3402928736345872</c:v>
                </c:pt>
                <c:pt idx="20407">
                  <c:v>3.3343271454794716</c:v>
                </c:pt>
                <c:pt idx="20408">
                  <c:v>3.339213760101341</c:v>
                </c:pt>
                <c:pt idx="20409">
                  <c:v>4.6284259136411716</c:v>
                </c:pt>
                <c:pt idx="20410">
                  <c:v>4.6255209438422265</c:v>
                </c:pt>
                <c:pt idx="20411">
                  <c:v>4.6175830958127779</c:v>
                </c:pt>
                <c:pt idx="20412">
                  <c:v>4.3252702435106425</c:v>
                </c:pt>
                <c:pt idx="20413">
                  <c:v>4.3168854555736615</c:v>
                </c:pt>
                <c:pt idx="20414">
                  <c:v>4.305120097640641</c:v>
                </c:pt>
                <c:pt idx="20415">
                  <c:v>4.2999159216855016</c:v>
                </c:pt>
                <c:pt idx="20416">
                  <c:v>4.2955617989916242</c:v>
                </c:pt>
                <c:pt idx="20417">
                  <c:v>4.2933711969288382</c:v>
                </c:pt>
                <c:pt idx="20418">
                  <c:v>4.7391244370933752</c:v>
                </c:pt>
                <c:pt idx="20419">
                  <c:v>4.741849225063743</c:v>
                </c:pt>
                <c:pt idx="20420">
                  <c:v>4.800984527393438</c:v>
                </c:pt>
                <c:pt idx="20421">
                  <c:v>4.8009805812789379</c:v>
                </c:pt>
                <c:pt idx="20422">
                  <c:v>4.8032118845827672</c:v>
                </c:pt>
                <c:pt idx="20423">
                  <c:v>4.7990320147232444</c:v>
                </c:pt>
                <c:pt idx="20424">
                  <c:v>4.7903789014161564</c:v>
                </c:pt>
                <c:pt idx="20425">
                  <c:v>4.7823906296504033</c:v>
                </c:pt>
                <c:pt idx="20426">
                  <c:v>4.782041782167509</c:v>
                </c:pt>
                <c:pt idx="20427">
                  <c:v>5.7305611734205408</c:v>
                </c:pt>
                <c:pt idx="20428">
                  <c:v>5.4297729914618156</c:v>
                </c:pt>
                <c:pt idx="20429">
                  <c:v>5.4282390079262886</c:v>
                </c:pt>
                <c:pt idx="20430">
                  <c:v>5.4559371265668011</c:v>
                </c:pt>
                <c:pt idx="20431">
                  <c:v>5.4532112754476545</c:v>
                </c:pt>
                <c:pt idx="20432">
                  <c:v>5.4571440437074026</c:v>
                </c:pt>
                <c:pt idx="20433">
                  <c:v>5.4670052247972452</c:v>
                </c:pt>
                <c:pt idx="20434">
                  <c:v>5.4662380613194035</c:v>
                </c:pt>
                <c:pt idx="20435">
                  <c:v>5.4608242117752717</c:v>
                </c:pt>
                <c:pt idx="20436">
                  <c:v>5.4573602506409564</c:v>
                </c:pt>
                <c:pt idx="20437">
                  <c:v>5.4659948612241305</c:v>
                </c:pt>
                <c:pt idx="20438">
                  <c:v>5.4734853822431582</c:v>
                </c:pt>
                <c:pt idx="20439">
                  <c:v>5.4756149280920763</c:v>
                </c:pt>
                <c:pt idx="20440">
                  <c:v>4.3438512181265292</c:v>
                </c:pt>
                <c:pt idx="20441">
                  <c:v>4.3572881485068518</c:v>
                </c:pt>
                <c:pt idx="20442">
                  <c:v>4.5597848971884245</c:v>
                </c:pt>
                <c:pt idx="20443">
                  <c:v>4.5623081583646403</c:v>
                </c:pt>
                <c:pt idx="20444">
                  <c:v>3.6331913951280796</c:v>
                </c:pt>
                <c:pt idx="20445">
                  <c:v>3.6392824262152192</c:v>
                </c:pt>
                <c:pt idx="20446">
                  <c:v>3.6406685790412374</c:v>
                </c:pt>
                <c:pt idx="20447">
                  <c:v>3.6409210595404673</c:v>
                </c:pt>
                <c:pt idx="20448">
                  <c:v>3.6453578262779383</c:v>
                </c:pt>
                <c:pt idx="20449">
                  <c:v>3.3767068731079783</c:v>
                </c:pt>
                <c:pt idx="20450">
                  <c:v>3.3852060761439264</c:v>
                </c:pt>
                <c:pt idx="20451">
                  <c:v>3.3880061270176829</c:v>
                </c:pt>
                <c:pt idx="20452">
                  <c:v>3.3839313853635895</c:v>
                </c:pt>
                <c:pt idx="20453">
                  <c:v>3.3882649119510715</c:v>
                </c:pt>
                <c:pt idx="20454">
                  <c:v>3.3998829209295387</c:v>
                </c:pt>
                <c:pt idx="20455">
                  <c:v>3.4136691653561457</c:v>
                </c:pt>
                <c:pt idx="20456">
                  <c:v>3.4240508419559976</c:v>
                </c:pt>
                <c:pt idx="20457">
                  <c:v>3.4358077770760755</c:v>
                </c:pt>
                <c:pt idx="20458">
                  <c:v>1.6533902802273026</c:v>
                </c:pt>
                <c:pt idx="20459">
                  <c:v>1.6616401103977996</c:v>
                </c:pt>
                <c:pt idx="20460">
                  <c:v>1.6707180593960156</c:v>
                </c:pt>
                <c:pt idx="20461">
                  <c:v>1.5913779253171405</c:v>
                </c:pt>
                <c:pt idx="20462">
                  <c:v>1.5917693322190865</c:v>
                </c:pt>
                <c:pt idx="20463">
                  <c:v>1.592432125817508</c:v>
                </c:pt>
                <c:pt idx="20464">
                  <c:v>1.5937708158812618</c:v>
                </c:pt>
                <c:pt idx="20465">
                  <c:v>1.5691162681878099</c:v>
                </c:pt>
                <c:pt idx="20466">
                  <c:v>1.5396699412255346</c:v>
                </c:pt>
                <c:pt idx="20467">
                  <c:v>1.5009448616799124</c:v>
                </c:pt>
                <c:pt idx="20468">
                  <c:v>1.5589411741384227</c:v>
                </c:pt>
                <c:pt idx="20469">
                  <c:v>1.8818061278844687</c:v>
                </c:pt>
                <c:pt idx="20470">
                  <c:v>1.9057051181356686</c:v>
                </c:pt>
                <c:pt idx="20471">
                  <c:v>1.9282786019833646</c:v>
                </c:pt>
                <c:pt idx="20472">
                  <c:v>1.9313965582354049</c:v>
                </c:pt>
                <c:pt idx="20473">
                  <c:v>1.3870840836773173</c:v>
                </c:pt>
                <c:pt idx="20474">
                  <c:v>3.4338018263973948</c:v>
                </c:pt>
                <c:pt idx="20475">
                  <c:v>5.1242892941138427</c:v>
                </c:pt>
                <c:pt idx="20476">
                  <c:v>5.1379629140299867</c:v>
                </c:pt>
                <c:pt idx="20477">
                  <c:v>5.1355616924095733</c:v>
                </c:pt>
                <c:pt idx="20478">
                  <c:v>5.1467943414196906</c:v>
                </c:pt>
                <c:pt idx="20479">
                  <c:v>5.1391278687050566</c:v>
                </c:pt>
                <c:pt idx="20480">
                  <c:v>5.1346710532267466</c:v>
                </c:pt>
                <c:pt idx="20481">
                  <c:v>5.1238966710313614</c:v>
                </c:pt>
                <c:pt idx="20482">
                  <c:v>5.1151808711555988</c:v>
                </c:pt>
                <c:pt idx="20483">
                  <c:v>5.1137555056049528</c:v>
                </c:pt>
                <c:pt idx="20484">
                  <c:v>5.119753593158471</c:v>
                </c:pt>
                <c:pt idx="20485">
                  <c:v>5.1021146312830687</c:v>
                </c:pt>
                <c:pt idx="20486">
                  <c:v>5.0841855883946847</c:v>
                </c:pt>
                <c:pt idx="20487">
                  <c:v>5.1085004719570888</c:v>
                </c:pt>
                <c:pt idx="20488">
                  <c:v>5.0987837419838549</c:v>
                </c:pt>
                <c:pt idx="20489">
                  <c:v>5.0933465206900701</c:v>
                </c:pt>
                <c:pt idx="20490">
                  <c:v>5.0799149962514267</c:v>
                </c:pt>
                <c:pt idx="20491">
                  <c:v>5.0659886097062987</c:v>
                </c:pt>
                <c:pt idx="20492">
                  <c:v>5.0658662824762342</c:v>
                </c:pt>
                <c:pt idx="20493">
                  <c:v>5.0736358624766718</c:v>
                </c:pt>
                <c:pt idx="20494">
                  <c:v>5.0614017112102845</c:v>
                </c:pt>
                <c:pt idx="20495">
                  <c:v>4.848180014269122</c:v>
                </c:pt>
                <c:pt idx="20496">
                  <c:v>4.8381466594887206</c:v>
                </c:pt>
                <c:pt idx="20497">
                  <c:v>4.8285489090718343</c:v>
                </c:pt>
                <c:pt idx="20498">
                  <c:v>4.8395151238006351</c:v>
                </c:pt>
                <c:pt idx="20499">
                  <c:v>5.3870490878196966</c:v>
                </c:pt>
                <c:pt idx="20500">
                  <c:v>5.0608761911798963</c:v>
                </c:pt>
                <c:pt idx="20501">
                  <c:v>5.0775234111029119</c:v>
                </c:pt>
                <c:pt idx="20502">
                  <c:v>5.089599252034505</c:v>
                </c:pt>
                <c:pt idx="20503">
                  <c:v>5.123326659160151</c:v>
                </c:pt>
                <c:pt idx="20504">
                  <c:v>5.1155723239157291</c:v>
                </c:pt>
                <c:pt idx="20505">
                  <c:v>4.2434338424969926</c:v>
                </c:pt>
                <c:pt idx="20506">
                  <c:v>3.2633087817964941</c:v>
                </c:pt>
                <c:pt idx="20507">
                  <c:v>3.2303208690642484</c:v>
                </c:pt>
                <c:pt idx="20508">
                  <c:v>3.2275112132339148</c:v>
                </c:pt>
                <c:pt idx="20509">
                  <c:v>3.2244102810588067</c:v>
                </c:pt>
                <c:pt idx="20510">
                  <c:v>3.2294345590901035</c:v>
                </c:pt>
                <c:pt idx="20511">
                  <c:v>3.2189125862496319</c:v>
                </c:pt>
                <c:pt idx="20512">
                  <c:v>3.2170641675906575</c:v>
                </c:pt>
                <c:pt idx="20513">
                  <c:v>3.2085672851964593</c:v>
                </c:pt>
                <c:pt idx="20514">
                  <c:v>3.1984366979784071</c:v>
                </c:pt>
                <c:pt idx="20515">
                  <c:v>3.214494727874754</c:v>
                </c:pt>
                <c:pt idx="20516">
                  <c:v>3.2252599553220045</c:v>
                </c:pt>
                <c:pt idx="20517">
                  <c:v>3.2224300428183512</c:v>
                </c:pt>
                <c:pt idx="20518">
                  <c:v>3.2114101871934162</c:v>
                </c:pt>
                <c:pt idx="20519">
                  <c:v>3.2100989619340954</c:v>
                </c:pt>
                <c:pt idx="20520">
                  <c:v>3.2142399559021237</c:v>
                </c:pt>
                <c:pt idx="20521">
                  <c:v>3.2028632566067685</c:v>
                </c:pt>
                <c:pt idx="20522">
                  <c:v>3.1947885221088983</c:v>
                </c:pt>
                <c:pt idx="20523">
                  <c:v>3.1791227022208317</c:v>
                </c:pt>
                <c:pt idx="20524">
                  <c:v>3.1811895660771676</c:v>
                </c:pt>
                <c:pt idx="20525">
                  <c:v>3.1793389052943088</c:v>
                </c:pt>
                <c:pt idx="20526">
                  <c:v>3.4063328382434608</c:v>
                </c:pt>
                <c:pt idx="20527">
                  <c:v>3.3894972410759947</c:v>
                </c:pt>
                <c:pt idx="20528">
                  <c:v>3.3708674670253864</c:v>
                </c:pt>
                <c:pt idx="20529">
                  <c:v>3.3615571157567397</c:v>
                </c:pt>
                <c:pt idx="20530">
                  <c:v>4.7901374916513211</c:v>
                </c:pt>
                <c:pt idx="20531">
                  <c:v>6.2618260634902949</c:v>
                </c:pt>
                <c:pt idx="20532">
                  <c:v>6.2604327445892816</c:v>
                </c:pt>
                <c:pt idx="20533">
                  <c:v>6.2658046224002488</c:v>
                </c:pt>
                <c:pt idx="20534">
                  <c:v>6.2199536145815628</c:v>
                </c:pt>
                <c:pt idx="20535">
                  <c:v>6.2335940767227109</c:v>
                </c:pt>
                <c:pt idx="20536">
                  <c:v>6.2510246018496316</c:v>
                </c:pt>
                <c:pt idx="20537">
                  <c:v>6.2688945706349779</c:v>
                </c:pt>
                <c:pt idx="20538">
                  <c:v>6.2807567955072887</c:v>
                </c:pt>
                <c:pt idx="20539">
                  <c:v>6.3084678269739873</c:v>
                </c:pt>
                <c:pt idx="20540">
                  <c:v>6.3114365133078509</c:v>
                </c:pt>
                <c:pt idx="20541">
                  <c:v>6.32273028353677</c:v>
                </c:pt>
                <c:pt idx="20542">
                  <c:v>6.3196115015787226</c:v>
                </c:pt>
                <c:pt idx="20543">
                  <c:v>6.3530916827002093</c:v>
                </c:pt>
                <c:pt idx="20544">
                  <c:v>6.3603732458794759</c:v>
                </c:pt>
                <c:pt idx="20545">
                  <c:v>6.368079930050353</c:v>
                </c:pt>
                <c:pt idx="20546">
                  <c:v>6.3626148685127744</c:v>
                </c:pt>
                <c:pt idx="20547">
                  <c:v>6.3683755181386985</c:v>
                </c:pt>
                <c:pt idx="20548">
                  <c:v>6.3745567791637194</c:v>
                </c:pt>
                <c:pt idx="20549">
                  <c:v>6.3740383982959257</c:v>
                </c:pt>
                <c:pt idx="20550">
                  <c:v>6.3804259003366219</c:v>
                </c:pt>
                <c:pt idx="20551">
                  <c:v>6.3819036926589607</c:v>
                </c:pt>
                <c:pt idx="20552">
                  <c:v>6.3870143918832847</c:v>
                </c:pt>
                <c:pt idx="20553">
                  <c:v>6.3925354087587314</c:v>
                </c:pt>
                <c:pt idx="20554">
                  <c:v>6.3966577186114399</c:v>
                </c:pt>
                <c:pt idx="20555">
                  <c:v>6.4035999548355873</c:v>
                </c:pt>
                <c:pt idx="20556">
                  <c:v>6.4051415037325352</c:v>
                </c:pt>
                <c:pt idx="20557">
                  <c:v>6.4144100386576195</c:v>
                </c:pt>
                <c:pt idx="20558">
                  <c:v>6.4225980563458078</c:v>
                </c:pt>
                <c:pt idx="20559">
                  <c:v>6.4248701906895276</c:v>
                </c:pt>
                <c:pt idx="20560">
                  <c:v>6.4626432757886842</c:v>
                </c:pt>
                <c:pt idx="20561">
                  <c:v>4.9349088036252002</c:v>
                </c:pt>
                <c:pt idx="20562">
                  <c:v>1.355902222613389</c:v>
                </c:pt>
                <c:pt idx="20563">
                  <c:v>1.352489925583684</c:v>
                </c:pt>
                <c:pt idx="20564">
                  <c:v>1.3502093341613086</c:v>
                </c:pt>
                <c:pt idx="20565">
                  <c:v>1.34162095269778</c:v>
                </c:pt>
                <c:pt idx="20566">
                  <c:v>1.3384750081388173</c:v>
                </c:pt>
                <c:pt idx="20567">
                  <c:v>2.5014923052373383</c:v>
                </c:pt>
                <c:pt idx="20568">
                  <c:v>2.5094760255721784</c:v>
                </c:pt>
                <c:pt idx="20569">
                  <c:v>2.5083104457514702</c:v>
                </c:pt>
                <c:pt idx="20570">
                  <c:v>2.4939143082586086</c:v>
                </c:pt>
                <c:pt idx="20571">
                  <c:v>2.4945642568847228</c:v>
                </c:pt>
                <c:pt idx="20572">
                  <c:v>2.4962649774466246</c:v>
                </c:pt>
                <c:pt idx="20573">
                  <c:v>2.4897889514465037</c:v>
                </c:pt>
                <c:pt idx="20574">
                  <c:v>2.4781454474855096</c:v>
                </c:pt>
                <c:pt idx="20575">
                  <c:v>2.4838740335484335</c:v>
                </c:pt>
                <c:pt idx="20576">
                  <c:v>2.4419941890037706</c:v>
                </c:pt>
                <c:pt idx="20577">
                  <c:v>2.4423572587784395</c:v>
                </c:pt>
                <c:pt idx="20578">
                  <c:v>2.4402673615813231</c:v>
                </c:pt>
                <c:pt idx="20579">
                  <c:v>2.44206503301195</c:v>
                </c:pt>
                <c:pt idx="20580">
                  <c:v>2.4479001463851908</c:v>
                </c:pt>
                <c:pt idx="20581">
                  <c:v>2.4351139795439587</c:v>
                </c:pt>
                <c:pt idx="20582">
                  <c:v>2.4446147755428562</c:v>
                </c:pt>
                <c:pt idx="20583">
                  <c:v>2.4502593927734262</c:v>
                </c:pt>
                <c:pt idx="20584">
                  <c:v>2.4551916423105182</c:v>
                </c:pt>
                <c:pt idx="20585">
                  <c:v>2.4599306937039014</c:v>
                </c:pt>
                <c:pt idx="20586">
                  <c:v>2.4513691369445318</c:v>
                </c:pt>
                <c:pt idx="20587">
                  <c:v>2.4513484329559261</c:v>
                </c:pt>
                <c:pt idx="20588">
                  <c:v>2.435182263672897</c:v>
                </c:pt>
                <c:pt idx="20589">
                  <c:v>2.4336357768853523</c:v>
                </c:pt>
                <c:pt idx="20590">
                  <c:v>2.4303094856506933</c:v>
                </c:pt>
                <c:pt idx="20591">
                  <c:v>2.463392959392158</c:v>
                </c:pt>
                <c:pt idx="20592">
                  <c:v>2.4810375738828765</c:v>
                </c:pt>
                <c:pt idx="20593">
                  <c:v>2.6043333734302361</c:v>
                </c:pt>
                <c:pt idx="20594">
                  <c:v>2.5954374864241303</c:v>
                </c:pt>
                <c:pt idx="20595">
                  <c:v>2.5834061888040574</c:v>
                </c:pt>
                <c:pt idx="20596">
                  <c:v>2.5732790640620498</c:v>
                </c:pt>
                <c:pt idx="20597">
                  <c:v>2.5657117934314586</c:v>
                </c:pt>
                <c:pt idx="20598">
                  <c:v>1.6970673884446472</c:v>
                </c:pt>
                <c:pt idx="20599">
                  <c:v>1.6586334087092813</c:v>
                </c:pt>
                <c:pt idx="20600">
                  <c:v>1.6229526682576785</c:v>
                </c:pt>
                <c:pt idx="20601">
                  <c:v>1.5982590340090739</c:v>
                </c:pt>
                <c:pt idx="20602">
                  <c:v>1.5843414756409542</c:v>
                </c:pt>
                <c:pt idx="20603">
                  <c:v>1.5848636416251112</c:v>
                </c:pt>
                <c:pt idx="20604">
                  <c:v>1.5739028804634549</c:v>
                </c:pt>
                <c:pt idx="20605">
                  <c:v>1.5569769740624178</c:v>
                </c:pt>
                <c:pt idx="20606">
                  <c:v>1.9991883287765959</c:v>
                </c:pt>
                <c:pt idx="20607">
                  <c:v>2.0715060878114437</c:v>
                </c:pt>
                <c:pt idx="20608">
                  <c:v>2.1082095992224139</c:v>
                </c:pt>
                <c:pt idx="20609">
                  <c:v>2.1421572486449252</c:v>
                </c:pt>
                <c:pt idx="20610">
                  <c:v>2.1776367341954099</c:v>
                </c:pt>
                <c:pt idx="20611">
                  <c:v>2.4210299998622311</c:v>
                </c:pt>
                <c:pt idx="20612">
                  <c:v>2.6145783822152957</c:v>
                </c:pt>
                <c:pt idx="20613">
                  <c:v>2.6509852716591737</c:v>
                </c:pt>
                <c:pt idx="20614">
                  <c:v>2.7675140010973145</c:v>
                </c:pt>
                <c:pt idx="20615">
                  <c:v>2.8022135797733876</c:v>
                </c:pt>
                <c:pt idx="20616">
                  <c:v>2.9836292772350594</c:v>
                </c:pt>
                <c:pt idx="20617">
                  <c:v>2.9714279492486773</c:v>
                </c:pt>
                <c:pt idx="20618">
                  <c:v>2.9859721927463685</c:v>
                </c:pt>
                <c:pt idx="20619">
                  <c:v>2.9153822652684904</c:v>
                </c:pt>
                <c:pt idx="20620">
                  <c:v>2.9247205934116463</c:v>
                </c:pt>
                <c:pt idx="20621">
                  <c:v>2.9364300447413285</c:v>
                </c:pt>
                <c:pt idx="20622">
                  <c:v>2.9438337315477261</c:v>
                </c:pt>
                <c:pt idx="20623">
                  <c:v>3.4600440985530221</c:v>
                </c:pt>
                <c:pt idx="20624">
                  <c:v>3.3751544002970415</c:v>
                </c:pt>
                <c:pt idx="20625">
                  <c:v>3.3265357256741153</c:v>
                </c:pt>
                <c:pt idx="20626">
                  <c:v>3.3407164716274145</c:v>
                </c:pt>
                <c:pt idx="20627">
                  <c:v>3.3521303371754798</c:v>
                </c:pt>
                <c:pt idx="20628">
                  <c:v>3.3603542789268221</c:v>
                </c:pt>
                <c:pt idx="20629">
                  <c:v>3.4216484887600549</c:v>
                </c:pt>
                <c:pt idx="20630">
                  <c:v>3.420246875206157</c:v>
                </c:pt>
                <c:pt idx="20631">
                  <c:v>3.4285442022034407</c:v>
                </c:pt>
                <c:pt idx="20632">
                  <c:v>3.4383450644025904</c:v>
                </c:pt>
                <c:pt idx="20633">
                  <c:v>3.4525520839193606</c:v>
                </c:pt>
                <c:pt idx="20634">
                  <c:v>3.4736092447324576</c:v>
                </c:pt>
                <c:pt idx="20635">
                  <c:v>3.4728397949058292</c:v>
                </c:pt>
                <c:pt idx="20636">
                  <c:v>3.4840849235310221</c:v>
                </c:pt>
                <c:pt idx="20637">
                  <c:v>3.3515763736058926</c:v>
                </c:pt>
                <c:pt idx="20638">
                  <c:v>3.3456401930702038</c:v>
                </c:pt>
                <c:pt idx="20639">
                  <c:v>3.3393509478054448</c:v>
                </c:pt>
                <c:pt idx="20640">
                  <c:v>3.2564897499154446</c:v>
                </c:pt>
                <c:pt idx="20641">
                  <c:v>3.239908562118321</c:v>
                </c:pt>
                <c:pt idx="20642">
                  <c:v>3.0912711637931727</c:v>
                </c:pt>
                <c:pt idx="20643">
                  <c:v>2.9125874791178448</c:v>
                </c:pt>
                <c:pt idx="20644">
                  <c:v>2.9085214456336659</c:v>
                </c:pt>
                <c:pt idx="20645">
                  <c:v>3.1815279724017711</c:v>
                </c:pt>
                <c:pt idx="20646">
                  <c:v>3.1818823495650275</c:v>
                </c:pt>
                <c:pt idx="20647">
                  <c:v>3.0322944006897115</c:v>
                </c:pt>
                <c:pt idx="20648">
                  <c:v>3.0393177674977561</c:v>
                </c:pt>
                <c:pt idx="20649">
                  <c:v>3.0437570456945005</c:v>
                </c:pt>
                <c:pt idx="20650">
                  <c:v>3.1007788644779803</c:v>
                </c:pt>
                <c:pt idx="20651">
                  <c:v>3.1100886182173837</c:v>
                </c:pt>
                <c:pt idx="20652">
                  <c:v>3.1166539402466666</c:v>
                </c:pt>
                <c:pt idx="20653">
                  <c:v>3.1244599901725909</c:v>
                </c:pt>
                <c:pt idx="20654">
                  <c:v>2.4389595067903542</c:v>
                </c:pt>
                <c:pt idx="20655">
                  <c:v>2.3844060892703021</c:v>
                </c:pt>
                <c:pt idx="20656">
                  <c:v>2.6632405161926505</c:v>
                </c:pt>
                <c:pt idx="20657">
                  <c:v>2.8930233036163711</c:v>
                </c:pt>
                <c:pt idx="20658">
                  <c:v>2.8999291537883747</c:v>
                </c:pt>
                <c:pt idx="20659">
                  <c:v>2.9042941098197295</c:v>
                </c:pt>
                <c:pt idx="20660">
                  <c:v>2.8282391961437461</c:v>
                </c:pt>
                <c:pt idx="20661">
                  <c:v>2.8315495123372481</c:v>
                </c:pt>
                <c:pt idx="20662">
                  <c:v>2.8311029021579066</c:v>
                </c:pt>
                <c:pt idx="20663">
                  <c:v>2.8290735515136944</c:v>
                </c:pt>
                <c:pt idx="20664">
                  <c:v>2.7931753566097353</c:v>
                </c:pt>
                <c:pt idx="20665">
                  <c:v>2.7846136375366584</c:v>
                </c:pt>
                <c:pt idx="20666">
                  <c:v>2.7812615530428948</c:v>
                </c:pt>
                <c:pt idx="20667">
                  <c:v>2.778933319198436</c:v>
                </c:pt>
                <c:pt idx="20668">
                  <c:v>2.7742195621816359</c:v>
                </c:pt>
                <c:pt idx="20669">
                  <c:v>2.7850846930398987</c:v>
                </c:pt>
                <c:pt idx="20670">
                  <c:v>2.7770680625554256</c:v>
                </c:pt>
                <c:pt idx="20671">
                  <c:v>2.8795998156557414</c:v>
                </c:pt>
                <c:pt idx="20672">
                  <c:v>2.9244169188648419</c:v>
                </c:pt>
                <c:pt idx="20673">
                  <c:v>2.9148997017137046</c:v>
                </c:pt>
                <c:pt idx="20674">
                  <c:v>2.9267053150657993</c:v>
                </c:pt>
                <c:pt idx="20675">
                  <c:v>2.9239079620400688</c:v>
                </c:pt>
                <c:pt idx="20676">
                  <c:v>2.4174509357292804</c:v>
                </c:pt>
                <c:pt idx="20677">
                  <c:v>2.409121293082785</c:v>
                </c:pt>
                <c:pt idx="20678">
                  <c:v>2.4010578749495006</c:v>
                </c:pt>
                <c:pt idx="20679">
                  <c:v>2.3918028108514031</c:v>
                </c:pt>
                <c:pt idx="20680">
                  <c:v>2.3874775583983618</c:v>
                </c:pt>
                <c:pt idx="20681">
                  <c:v>2.3828335066767083</c:v>
                </c:pt>
                <c:pt idx="20682">
                  <c:v>2.3751663457457166</c:v>
                </c:pt>
                <c:pt idx="20683">
                  <c:v>2.3713588056316253</c:v>
                </c:pt>
                <c:pt idx="20684">
                  <c:v>2.3682493899332231</c:v>
                </c:pt>
                <c:pt idx="20685">
                  <c:v>2.3618249556138577</c:v>
                </c:pt>
                <c:pt idx="20686">
                  <c:v>2.3836044744090614</c:v>
                </c:pt>
                <c:pt idx="20687">
                  <c:v>2.0708432855599441</c:v>
                </c:pt>
                <c:pt idx="20688">
                  <c:v>1.5952935904013208</c:v>
                </c:pt>
                <c:pt idx="20689">
                  <c:v>1.5799041734778707</c:v>
                </c:pt>
                <c:pt idx="20690">
                  <c:v>1.5692519286613784</c:v>
                </c:pt>
                <c:pt idx="20691">
                  <c:v>1.5555187230038543</c:v>
                </c:pt>
                <c:pt idx="20692">
                  <c:v>1.5402317050732164</c:v>
                </c:pt>
                <c:pt idx="20693">
                  <c:v>1.5444471492979046</c:v>
                </c:pt>
                <c:pt idx="20694">
                  <c:v>1.5486625737785087</c:v>
                </c:pt>
                <c:pt idx="20695">
                  <c:v>1.5455106716017601</c:v>
                </c:pt>
                <c:pt idx="20696">
                  <c:v>1.5492388887871282</c:v>
                </c:pt>
                <c:pt idx="20697">
                  <c:v>1.5657168756573141</c:v>
                </c:pt>
                <c:pt idx="20698">
                  <c:v>1.5597944144324676</c:v>
                </c:pt>
                <c:pt idx="20699">
                  <c:v>1.5748978048724449</c:v>
                </c:pt>
                <c:pt idx="20700">
                  <c:v>1.4666294178591608</c:v>
                </c:pt>
                <c:pt idx="20701">
                  <c:v>1.4725437345403549</c:v>
                </c:pt>
                <c:pt idx="20702">
                  <c:v>1.4776881716573402</c:v>
                </c:pt>
                <c:pt idx="20703">
                  <c:v>2.2241920620560833</c:v>
                </c:pt>
                <c:pt idx="20704">
                  <c:v>2.2260895509185064</c:v>
                </c:pt>
                <c:pt idx="20705">
                  <c:v>2.1894109329552309</c:v>
                </c:pt>
                <c:pt idx="20706">
                  <c:v>2.1937288176808956</c:v>
                </c:pt>
                <c:pt idx="20707">
                  <c:v>2.1973544041020681</c:v>
                </c:pt>
                <c:pt idx="20708">
                  <c:v>2.2010676931052533</c:v>
                </c:pt>
                <c:pt idx="20709">
                  <c:v>2.3203452461922227</c:v>
                </c:pt>
                <c:pt idx="20710">
                  <c:v>2.3238170560921581</c:v>
                </c:pt>
                <c:pt idx="20711">
                  <c:v>2.3640864735910898</c:v>
                </c:pt>
                <c:pt idx="20712">
                  <c:v>2.3617543370651028</c:v>
                </c:pt>
                <c:pt idx="20713">
                  <c:v>2.3634654377107811</c:v>
                </c:pt>
                <c:pt idx="20714">
                  <c:v>2.3574840869600124</c:v>
                </c:pt>
                <c:pt idx="20715">
                  <c:v>2.3498900361439454</c:v>
                </c:pt>
                <c:pt idx="20716">
                  <c:v>2.3437099002917803</c:v>
                </c:pt>
                <c:pt idx="20717">
                  <c:v>2.3935926375442884</c:v>
                </c:pt>
                <c:pt idx="20718">
                  <c:v>2.37625761286548</c:v>
                </c:pt>
                <c:pt idx="20719">
                  <c:v>2.3633834762098589</c:v>
                </c:pt>
                <c:pt idx="20720">
                  <c:v>2.3621673416269733</c:v>
                </c:pt>
                <c:pt idx="20721">
                  <c:v>2.362004048631551</c:v>
                </c:pt>
                <c:pt idx="20722">
                  <c:v>2.3665750053029599</c:v>
                </c:pt>
                <c:pt idx="20723">
                  <c:v>3.1950799397178504</c:v>
                </c:pt>
                <c:pt idx="20724">
                  <c:v>3.1950970622120303</c:v>
                </c:pt>
                <c:pt idx="20725">
                  <c:v>3.195692900889334</c:v>
                </c:pt>
                <c:pt idx="20726">
                  <c:v>3.1948624558664687</c:v>
                </c:pt>
                <c:pt idx="20727">
                  <c:v>3.2005700334562865</c:v>
                </c:pt>
                <c:pt idx="20728">
                  <c:v>3.1979989496089565</c:v>
                </c:pt>
                <c:pt idx="20729">
                  <c:v>3.2174507397422554</c:v>
                </c:pt>
                <c:pt idx="20730">
                  <c:v>3.2125938202367541</c:v>
                </c:pt>
                <c:pt idx="20731">
                  <c:v>3.2218861651909383</c:v>
                </c:pt>
                <c:pt idx="20732">
                  <c:v>3.2465432871135991</c:v>
                </c:pt>
                <c:pt idx="20733">
                  <c:v>3.2451010939309075</c:v>
                </c:pt>
                <c:pt idx="20734">
                  <c:v>2.8859230458903067</c:v>
                </c:pt>
                <c:pt idx="20735">
                  <c:v>3.2543107507717073</c:v>
                </c:pt>
                <c:pt idx="20736">
                  <c:v>3.2509310468287644</c:v>
                </c:pt>
                <c:pt idx="20737">
                  <c:v>3.1522284215512082</c:v>
                </c:pt>
                <c:pt idx="20738">
                  <c:v>3.8239495131071921</c:v>
                </c:pt>
                <c:pt idx="20739">
                  <c:v>3.8230336778154563</c:v>
                </c:pt>
                <c:pt idx="20740">
                  <c:v>3.7822041895088745</c:v>
                </c:pt>
                <c:pt idx="20741">
                  <c:v>3.7820608361691828</c:v>
                </c:pt>
                <c:pt idx="20742">
                  <c:v>3.7543567830620233</c:v>
                </c:pt>
                <c:pt idx="20743">
                  <c:v>3.7369322338947919</c:v>
                </c:pt>
                <c:pt idx="20744">
                  <c:v>3.7494588657582835</c:v>
                </c:pt>
                <c:pt idx="20745">
                  <c:v>3.7561999866567919</c:v>
                </c:pt>
                <c:pt idx="20746">
                  <c:v>3.7695774209667698</c:v>
                </c:pt>
                <c:pt idx="20747">
                  <c:v>3.7817034847617639</c:v>
                </c:pt>
                <c:pt idx="20748">
                  <c:v>3.7270568849570291</c:v>
                </c:pt>
                <c:pt idx="20749">
                  <c:v>3.76002131000494</c:v>
                </c:pt>
                <c:pt idx="20750">
                  <c:v>3.7655825722840923</c:v>
                </c:pt>
                <c:pt idx="20751">
                  <c:v>3.9155468764051804</c:v>
                </c:pt>
                <c:pt idx="20752">
                  <c:v>3.9234648427550933</c:v>
                </c:pt>
                <c:pt idx="20753">
                  <c:v>3.9212832454033535</c:v>
                </c:pt>
                <c:pt idx="20754">
                  <c:v>3.4698776490013237</c:v>
                </c:pt>
                <c:pt idx="20755">
                  <c:v>3.4743065557573218</c:v>
                </c:pt>
                <c:pt idx="20756">
                  <c:v>3.4947675359354617</c:v>
                </c:pt>
                <c:pt idx="20757">
                  <c:v>3.4939571382071573</c:v>
                </c:pt>
                <c:pt idx="20758">
                  <c:v>3.4866173195922592</c:v>
                </c:pt>
                <c:pt idx="20759">
                  <c:v>3.4906525837717131</c:v>
                </c:pt>
                <c:pt idx="20760">
                  <c:v>3.4940193461057394</c:v>
                </c:pt>
                <c:pt idx="20761">
                  <c:v>3.4986528189453598</c:v>
                </c:pt>
                <c:pt idx="20762">
                  <c:v>3.5027311010867268</c:v>
                </c:pt>
                <c:pt idx="20763">
                  <c:v>3.4652834886178412</c:v>
                </c:pt>
                <c:pt idx="20764">
                  <c:v>3.4703594418798049</c:v>
                </c:pt>
                <c:pt idx="20765">
                  <c:v>3.4759031613611948</c:v>
                </c:pt>
                <c:pt idx="20766">
                  <c:v>3.166483548133737</c:v>
                </c:pt>
                <c:pt idx="20767">
                  <c:v>3.1691966415763093</c:v>
                </c:pt>
                <c:pt idx="20768">
                  <c:v>3.2119066367599647</c:v>
                </c:pt>
                <c:pt idx="20769">
                  <c:v>2.1015927223946624</c:v>
                </c:pt>
                <c:pt idx="20770">
                  <c:v>2.1024648675892745</c:v>
                </c:pt>
                <c:pt idx="20771">
                  <c:v>2.1036106531948642</c:v>
                </c:pt>
                <c:pt idx="20772">
                  <c:v>2.1257157785401235</c:v>
                </c:pt>
                <c:pt idx="20773">
                  <c:v>2.5839729880379565</c:v>
                </c:pt>
                <c:pt idx="20774">
                  <c:v>2.622274510676021</c:v>
                </c:pt>
                <c:pt idx="20775">
                  <c:v>2.6147680448318944</c:v>
                </c:pt>
                <c:pt idx="20776">
                  <c:v>2.6158962443968825</c:v>
                </c:pt>
                <c:pt idx="20777">
                  <c:v>2.611279574215013</c:v>
                </c:pt>
                <c:pt idx="20778">
                  <c:v>2.6088714246889788</c:v>
                </c:pt>
                <c:pt idx="20779">
                  <c:v>2.6109078995071084</c:v>
                </c:pt>
                <c:pt idx="20780">
                  <c:v>2.5798897000040992</c:v>
                </c:pt>
                <c:pt idx="20781">
                  <c:v>2.5794358125707655</c:v>
                </c:pt>
                <c:pt idx="20782">
                  <c:v>2.8750990398740512</c:v>
                </c:pt>
                <c:pt idx="20783">
                  <c:v>2.8713675438421951</c:v>
                </c:pt>
                <c:pt idx="20784">
                  <c:v>2.8741467985467599</c:v>
                </c:pt>
                <c:pt idx="20785">
                  <c:v>2.8733994682940307</c:v>
                </c:pt>
                <c:pt idx="20786">
                  <c:v>2.8723179270509842</c:v>
                </c:pt>
                <c:pt idx="20787">
                  <c:v>2.8324335983783349</c:v>
                </c:pt>
                <c:pt idx="20788">
                  <c:v>2.8332563051861124</c:v>
                </c:pt>
                <c:pt idx="20789">
                  <c:v>2.8496619390681079</c:v>
                </c:pt>
                <c:pt idx="20790">
                  <c:v>2.8478097236034436</c:v>
                </c:pt>
                <c:pt idx="20791">
                  <c:v>2.8720264909457107</c:v>
                </c:pt>
                <c:pt idx="20792">
                  <c:v>2.8698368151121589</c:v>
                </c:pt>
                <c:pt idx="20793">
                  <c:v>2.8756119235694904</c:v>
                </c:pt>
                <c:pt idx="20794">
                  <c:v>2.8868792489521424</c:v>
                </c:pt>
                <c:pt idx="20795">
                  <c:v>2.8864289080601604</c:v>
                </c:pt>
                <c:pt idx="20796">
                  <c:v>2.8848059632589984</c:v>
                </c:pt>
                <c:pt idx="20797">
                  <c:v>2.8835702938347536</c:v>
                </c:pt>
                <c:pt idx="20798">
                  <c:v>2.8760189924142128</c:v>
                </c:pt>
                <c:pt idx="20799">
                  <c:v>3.1386875655549282</c:v>
                </c:pt>
                <c:pt idx="20800">
                  <c:v>3.1352209536652742</c:v>
                </c:pt>
                <c:pt idx="20801">
                  <c:v>3.1301209526786673</c:v>
                </c:pt>
                <c:pt idx="20802">
                  <c:v>3.1254188288017106</c:v>
                </c:pt>
                <c:pt idx="20803">
                  <c:v>3.0897509406690604</c:v>
                </c:pt>
                <c:pt idx="20804">
                  <c:v>2.8139988857213405</c:v>
                </c:pt>
                <c:pt idx="20805">
                  <c:v>2.8088727080936917</c:v>
                </c:pt>
                <c:pt idx="20806">
                  <c:v>2.817064674900891</c:v>
                </c:pt>
                <c:pt idx="20807">
                  <c:v>2.8117307015169901</c:v>
                </c:pt>
                <c:pt idx="20808">
                  <c:v>2.8144296394385302</c:v>
                </c:pt>
                <c:pt idx="20809">
                  <c:v>2.811690468943544</c:v>
                </c:pt>
                <c:pt idx="20810">
                  <c:v>2.819588613840291</c:v>
                </c:pt>
                <c:pt idx="20811">
                  <c:v>2.8881223667178562</c:v>
                </c:pt>
                <c:pt idx="20812">
                  <c:v>2.9981208616701562</c:v>
                </c:pt>
                <c:pt idx="20813">
                  <c:v>2.424242434700842</c:v>
                </c:pt>
                <c:pt idx="20814">
                  <c:v>2.4248423213500043</c:v>
                </c:pt>
                <c:pt idx="20815">
                  <c:v>2.4269144636101041</c:v>
                </c:pt>
                <c:pt idx="20816">
                  <c:v>2.4311739870354909</c:v>
                </c:pt>
                <c:pt idx="20817">
                  <c:v>2.393807128910403</c:v>
                </c:pt>
                <c:pt idx="20818">
                  <c:v>2.3954805856650268</c:v>
                </c:pt>
                <c:pt idx="20819">
                  <c:v>2.3974366717323754</c:v>
                </c:pt>
                <c:pt idx="20820">
                  <c:v>2.3974879015470516</c:v>
                </c:pt>
                <c:pt idx="20821">
                  <c:v>2.3989494044104704</c:v>
                </c:pt>
                <c:pt idx="20822">
                  <c:v>2.3546211872825182</c:v>
                </c:pt>
                <c:pt idx="20823">
                  <c:v>2.3436632746401829</c:v>
                </c:pt>
                <c:pt idx="20824">
                  <c:v>2.3487437305028003</c:v>
                </c:pt>
                <c:pt idx="20825">
                  <c:v>2.3532824699346904</c:v>
                </c:pt>
                <c:pt idx="20826">
                  <c:v>2.3549980621932272</c:v>
                </c:pt>
                <c:pt idx="20827">
                  <c:v>2.355193323622542</c:v>
                </c:pt>
                <c:pt idx="20828">
                  <c:v>2.3517392547841673</c:v>
                </c:pt>
                <c:pt idx="20829">
                  <c:v>2.3528779508818145</c:v>
                </c:pt>
                <c:pt idx="20830">
                  <c:v>1.9294734692037734</c:v>
                </c:pt>
                <c:pt idx="20831">
                  <c:v>1.926152153663294</c:v>
                </c:pt>
                <c:pt idx="20832">
                  <c:v>1.9360412228224257</c:v>
                </c:pt>
                <c:pt idx="20833">
                  <c:v>1.9955997820464282</c:v>
                </c:pt>
                <c:pt idx="20834">
                  <c:v>1.9957631485433165</c:v>
                </c:pt>
                <c:pt idx="20835">
                  <c:v>2.358773901357746</c:v>
                </c:pt>
                <c:pt idx="20836">
                  <c:v>2.3531026817352885</c:v>
                </c:pt>
                <c:pt idx="20837">
                  <c:v>2.3520176746083172</c:v>
                </c:pt>
                <c:pt idx="20838">
                  <c:v>2.4225603172800589</c:v>
                </c:pt>
                <c:pt idx="20839">
                  <c:v>2.4210791464940411</c:v>
                </c:pt>
                <c:pt idx="20840">
                  <c:v>2.4189340420624101</c:v>
                </c:pt>
                <c:pt idx="20841">
                  <c:v>2.414807662962573</c:v>
                </c:pt>
                <c:pt idx="20842">
                  <c:v>2.6594491097460717</c:v>
                </c:pt>
                <c:pt idx="20843">
                  <c:v>2.458817528311136</c:v>
                </c:pt>
                <c:pt idx="20844">
                  <c:v>2.4534311607555539</c:v>
                </c:pt>
                <c:pt idx="20845">
                  <c:v>2.4484862676021675</c:v>
                </c:pt>
                <c:pt idx="20846">
                  <c:v>3.399464993135902</c:v>
                </c:pt>
                <c:pt idx="20847">
                  <c:v>3.4167911295639302</c:v>
                </c:pt>
                <c:pt idx="20848">
                  <c:v>3.4564947426575712</c:v>
                </c:pt>
                <c:pt idx="20849">
                  <c:v>4.7006174199508175</c:v>
                </c:pt>
                <c:pt idx="20850">
                  <c:v>4.69819605369198</c:v>
                </c:pt>
                <c:pt idx="20851">
                  <c:v>4.690627659966939</c:v>
                </c:pt>
                <c:pt idx="20852">
                  <c:v>4.6870446626117586</c:v>
                </c:pt>
                <c:pt idx="20853">
                  <c:v>4.6823269138549071</c:v>
                </c:pt>
                <c:pt idx="20854">
                  <c:v>4.6771376908169211</c:v>
                </c:pt>
                <c:pt idx="20855">
                  <c:v>4.6684928101007293</c:v>
                </c:pt>
                <c:pt idx="20856">
                  <c:v>4.6627781716101619</c:v>
                </c:pt>
                <c:pt idx="20857">
                  <c:v>4.6542607340187905</c:v>
                </c:pt>
                <c:pt idx="20858">
                  <c:v>4.647517219110699</c:v>
                </c:pt>
                <c:pt idx="20859">
                  <c:v>4.6324018783126242</c:v>
                </c:pt>
                <c:pt idx="20860">
                  <c:v>4.6805240403684421</c:v>
                </c:pt>
                <c:pt idx="20861">
                  <c:v>4.347471669621779</c:v>
                </c:pt>
                <c:pt idx="20862">
                  <c:v>4.3478638624505619</c:v>
                </c:pt>
                <c:pt idx="20863">
                  <c:v>4.3551659712980726</c:v>
                </c:pt>
                <c:pt idx="20864">
                  <c:v>4.3358891052622237</c:v>
                </c:pt>
                <c:pt idx="20865">
                  <c:v>4.3391614686693494</c:v>
                </c:pt>
                <c:pt idx="20866">
                  <c:v>4.1409301714930038</c:v>
                </c:pt>
                <c:pt idx="20867">
                  <c:v>4.5488031790341132</c:v>
                </c:pt>
                <c:pt idx="20868">
                  <c:v>4.508969489090668</c:v>
                </c:pt>
                <c:pt idx="20869">
                  <c:v>4.3992979997266808</c:v>
                </c:pt>
                <c:pt idx="20870">
                  <c:v>4.3874773135205851</c:v>
                </c:pt>
                <c:pt idx="20871">
                  <c:v>4.3872771036056966</c:v>
                </c:pt>
                <c:pt idx="20872">
                  <c:v>4.3889579834959189</c:v>
                </c:pt>
                <c:pt idx="20873">
                  <c:v>4.2475236036745869</c:v>
                </c:pt>
                <c:pt idx="20874">
                  <c:v>4.2379091603257066</c:v>
                </c:pt>
                <c:pt idx="20875">
                  <c:v>4.2227480022134198</c:v>
                </c:pt>
                <c:pt idx="20876">
                  <c:v>4.2122779677808166</c:v>
                </c:pt>
                <c:pt idx="20877">
                  <c:v>3.865554963912861</c:v>
                </c:pt>
                <c:pt idx="20878">
                  <c:v>3.8602197796572626</c:v>
                </c:pt>
                <c:pt idx="20879">
                  <c:v>3.8624624035626391</c:v>
                </c:pt>
                <c:pt idx="20880">
                  <c:v>2.5951740849651102</c:v>
                </c:pt>
                <c:pt idx="20881">
                  <c:v>2.5889157188308558</c:v>
                </c:pt>
                <c:pt idx="20882">
                  <c:v>2.5895725683836224</c:v>
                </c:pt>
                <c:pt idx="20883">
                  <c:v>2.5900584135225024</c:v>
                </c:pt>
                <c:pt idx="20884">
                  <c:v>2.5901938933458739</c:v>
                </c:pt>
                <c:pt idx="20885">
                  <c:v>2.597768168691323</c:v>
                </c:pt>
                <c:pt idx="20886">
                  <c:v>3.0645171490875764</c:v>
                </c:pt>
                <c:pt idx="20887">
                  <c:v>3.0662904403103037</c:v>
                </c:pt>
                <c:pt idx="20888">
                  <c:v>3.0663513500815482</c:v>
                </c:pt>
                <c:pt idx="20889">
                  <c:v>3.0670310449919902</c:v>
                </c:pt>
                <c:pt idx="20890">
                  <c:v>3.0565702047618495</c:v>
                </c:pt>
                <c:pt idx="20891">
                  <c:v>2.8948502747866178</c:v>
                </c:pt>
                <c:pt idx="20892">
                  <c:v>3.1055545124271311</c:v>
                </c:pt>
                <c:pt idx="20893">
                  <c:v>3.0983844192337231</c:v>
                </c:pt>
                <c:pt idx="20894">
                  <c:v>3.0916042240761441</c:v>
                </c:pt>
                <c:pt idx="20895">
                  <c:v>3.2674413510732578</c:v>
                </c:pt>
                <c:pt idx="20896">
                  <c:v>3.268660316746439</c:v>
                </c:pt>
                <c:pt idx="20897">
                  <c:v>3.2729722728214989</c:v>
                </c:pt>
                <c:pt idx="20898">
                  <c:v>2.5220445880730589</c:v>
                </c:pt>
                <c:pt idx="20899">
                  <c:v>2.6419542674962471</c:v>
                </c:pt>
                <c:pt idx="20900">
                  <c:v>2.6471004816781303</c:v>
                </c:pt>
                <c:pt idx="20901">
                  <c:v>2.6643607360531787</c:v>
                </c:pt>
                <c:pt idx="20902">
                  <c:v>2.6564991461264253</c:v>
                </c:pt>
                <c:pt idx="20903">
                  <c:v>2.6433646654162652</c:v>
                </c:pt>
                <c:pt idx="20904">
                  <c:v>2.6354314603710751</c:v>
                </c:pt>
                <c:pt idx="20905">
                  <c:v>2.6673345218502345</c:v>
                </c:pt>
                <c:pt idx="20906">
                  <c:v>2.6950675152700834</c:v>
                </c:pt>
                <c:pt idx="20907">
                  <c:v>2.7210162381988159</c:v>
                </c:pt>
                <c:pt idx="20908">
                  <c:v>2.729783266212519</c:v>
                </c:pt>
                <c:pt idx="20909">
                  <c:v>5.0288228808209556</c:v>
                </c:pt>
                <c:pt idx="20910">
                  <c:v>5.0404247556585764</c:v>
                </c:pt>
                <c:pt idx="20911">
                  <c:v>5.0532835279530213</c:v>
                </c:pt>
                <c:pt idx="20912">
                  <c:v>5.0655925424388899</c:v>
                </c:pt>
                <c:pt idx="20913">
                  <c:v>5.0678818917983381</c:v>
                </c:pt>
                <c:pt idx="20914">
                  <c:v>5.0573921998698577</c:v>
                </c:pt>
                <c:pt idx="20915">
                  <c:v>5.0464216277111476</c:v>
                </c:pt>
                <c:pt idx="20916">
                  <c:v>5.3002701662135374</c:v>
                </c:pt>
                <c:pt idx="20917">
                  <c:v>5.1321457616108832</c:v>
                </c:pt>
                <c:pt idx="20918">
                  <c:v>5.1318009685550789</c:v>
                </c:pt>
                <c:pt idx="20919">
                  <c:v>5.1318551080580592</c:v>
                </c:pt>
                <c:pt idx="20920">
                  <c:v>5.1305893341042106</c:v>
                </c:pt>
                <c:pt idx="20921">
                  <c:v>5.0672384469967113</c:v>
                </c:pt>
                <c:pt idx="20922">
                  <c:v>5.0562403954075608</c:v>
                </c:pt>
                <c:pt idx="20923">
                  <c:v>5.0560710586643918</c:v>
                </c:pt>
                <c:pt idx="20924">
                  <c:v>5.0523522525616231</c:v>
                </c:pt>
                <c:pt idx="20925">
                  <c:v>5.0535167219768411</c:v>
                </c:pt>
                <c:pt idx="20926">
                  <c:v>4.9329852499476043</c:v>
                </c:pt>
                <c:pt idx="20927">
                  <c:v>4.9299487273613307</c:v>
                </c:pt>
                <c:pt idx="20928">
                  <c:v>4.9207280482689386</c:v>
                </c:pt>
                <c:pt idx="20929">
                  <c:v>4.922472456850036</c:v>
                </c:pt>
                <c:pt idx="20930">
                  <c:v>4.9257951897220797</c:v>
                </c:pt>
                <c:pt idx="20931">
                  <c:v>4.925901403354958</c:v>
                </c:pt>
                <c:pt idx="20932">
                  <c:v>4.9243826210468216</c:v>
                </c:pt>
                <c:pt idx="20933">
                  <c:v>4.9803909063491192</c:v>
                </c:pt>
                <c:pt idx="20934">
                  <c:v>4.9729838167554572</c:v>
                </c:pt>
                <c:pt idx="20935">
                  <c:v>4.9665923662933302</c:v>
                </c:pt>
                <c:pt idx="20936">
                  <c:v>4.9553031529915366</c:v>
                </c:pt>
                <c:pt idx="20937">
                  <c:v>4.9531793982841688</c:v>
                </c:pt>
                <c:pt idx="20938">
                  <c:v>4.9471631489711978</c:v>
                </c:pt>
                <c:pt idx="20939">
                  <c:v>4.9485340473744106</c:v>
                </c:pt>
                <c:pt idx="20940">
                  <c:v>2.6930784428124417</c:v>
                </c:pt>
                <c:pt idx="20941">
                  <c:v>2.678771710800838</c:v>
                </c:pt>
                <c:pt idx="20942">
                  <c:v>2.6633642741527899</c:v>
                </c:pt>
                <c:pt idx="20943">
                  <c:v>2.6468178757670442</c:v>
                </c:pt>
                <c:pt idx="20944">
                  <c:v>2.6498924699407835</c:v>
                </c:pt>
                <c:pt idx="20945">
                  <c:v>2.6676498427620183</c:v>
                </c:pt>
                <c:pt idx="20946">
                  <c:v>2.6854326763191478</c:v>
                </c:pt>
                <c:pt idx="20947">
                  <c:v>1.8527431502375746</c:v>
                </c:pt>
                <c:pt idx="20948">
                  <c:v>1.8617359023746731</c:v>
                </c:pt>
                <c:pt idx="20949">
                  <c:v>1.8564577935714941</c:v>
                </c:pt>
                <c:pt idx="20950">
                  <c:v>1.8450351741590634</c:v>
                </c:pt>
                <c:pt idx="20951">
                  <c:v>1.8307666397922309</c:v>
                </c:pt>
                <c:pt idx="20952">
                  <c:v>1.8822131776086275</c:v>
                </c:pt>
                <c:pt idx="20953">
                  <c:v>1.9057533643348061</c:v>
                </c:pt>
                <c:pt idx="20954">
                  <c:v>1.9083636095941059</c:v>
                </c:pt>
                <c:pt idx="20955">
                  <c:v>1.9150398002313542</c:v>
                </c:pt>
                <c:pt idx="20956">
                  <c:v>1.9207481821091303</c:v>
                </c:pt>
                <c:pt idx="20957">
                  <c:v>1.9248763396589279</c:v>
                </c:pt>
                <c:pt idx="20958">
                  <c:v>1.9423580661590876</c:v>
                </c:pt>
                <c:pt idx="20959">
                  <c:v>1.8720284616946601</c:v>
                </c:pt>
                <c:pt idx="20960">
                  <c:v>1.8603683651609735</c:v>
                </c:pt>
                <c:pt idx="20961">
                  <c:v>1.8476496425257647</c:v>
                </c:pt>
                <c:pt idx="20962">
                  <c:v>1.8458268729410292</c:v>
                </c:pt>
                <c:pt idx="20963">
                  <c:v>1.8569998967127876</c:v>
                </c:pt>
                <c:pt idx="20964">
                  <c:v>1.8307867022926292</c:v>
                </c:pt>
                <c:pt idx="20965">
                  <c:v>1.8261262445238953</c:v>
                </c:pt>
                <c:pt idx="20966">
                  <c:v>1.8212733062529693</c:v>
                </c:pt>
                <c:pt idx="20967">
                  <c:v>1.831935102615593</c:v>
                </c:pt>
                <c:pt idx="20968">
                  <c:v>1.8408420960919876</c:v>
                </c:pt>
                <c:pt idx="20969">
                  <c:v>1.8247192330284485</c:v>
                </c:pt>
                <c:pt idx="20970">
                  <c:v>1.6995385013685256</c:v>
                </c:pt>
                <c:pt idx="20971">
                  <c:v>1.6947709572600964</c:v>
                </c:pt>
                <c:pt idx="20972">
                  <c:v>1.6931292897275643</c:v>
                </c:pt>
                <c:pt idx="20973">
                  <c:v>1.636355236001021</c:v>
                </c:pt>
                <c:pt idx="20974">
                  <c:v>1.7871639678344711</c:v>
                </c:pt>
                <c:pt idx="20975">
                  <c:v>2.4914310417756305</c:v>
                </c:pt>
                <c:pt idx="20976">
                  <c:v>2.4677349188664683</c:v>
                </c:pt>
                <c:pt idx="20977">
                  <c:v>2.4371387754731129</c:v>
                </c:pt>
                <c:pt idx="20978">
                  <c:v>2.3191446374514193</c:v>
                </c:pt>
                <c:pt idx="20979">
                  <c:v>2.3192374883773752</c:v>
                </c:pt>
                <c:pt idx="20980">
                  <c:v>2.3092181282243915</c:v>
                </c:pt>
                <c:pt idx="20981">
                  <c:v>2.3284557393877399</c:v>
                </c:pt>
                <c:pt idx="20982">
                  <c:v>2.3855791216536364</c:v>
                </c:pt>
                <c:pt idx="20983">
                  <c:v>2.3861050009961611</c:v>
                </c:pt>
                <c:pt idx="20984">
                  <c:v>2.3856986517502214</c:v>
                </c:pt>
                <c:pt idx="20985">
                  <c:v>2.3858246969266723</c:v>
                </c:pt>
                <c:pt idx="20986">
                  <c:v>2.3799872808114881</c:v>
                </c:pt>
                <c:pt idx="20987">
                  <c:v>2.3767511828359225</c:v>
                </c:pt>
                <c:pt idx="20988">
                  <c:v>2.3767509185807962</c:v>
                </c:pt>
                <c:pt idx="20989">
                  <c:v>2.3640938902930895</c:v>
                </c:pt>
                <c:pt idx="20990">
                  <c:v>2.3981099901683267</c:v>
                </c:pt>
                <c:pt idx="20991">
                  <c:v>2.4050936642832319</c:v>
                </c:pt>
                <c:pt idx="20992">
                  <c:v>2.4745981474831753</c:v>
                </c:pt>
                <c:pt idx="20993">
                  <c:v>2.4782512146905127</c:v>
                </c:pt>
                <c:pt idx="20994">
                  <c:v>2.4759934262982597</c:v>
                </c:pt>
                <c:pt idx="20995">
                  <c:v>2.4741750014211474</c:v>
                </c:pt>
                <c:pt idx="20996">
                  <c:v>2.472366316606629</c:v>
                </c:pt>
                <c:pt idx="20997">
                  <c:v>2.4696472490237102</c:v>
                </c:pt>
                <c:pt idx="20998">
                  <c:v>2.4659414989491903</c:v>
                </c:pt>
                <c:pt idx="20999">
                  <c:v>2.4630551040493316</c:v>
                </c:pt>
                <c:pt idx="21000">
                  <c:v>2.48135465332496</c:v>
                </c:pt>
                <c:pt idx="21001">
                  <c:v>2.4986298639788949</c:v>
                </c:pt>
                <c:pt idx="21002">
                  <c:v>2.5149906950431946</c:v>
                </c:pt>
                <c:pt idx="21003">
                  <c:v>2.5167441026749087</c:v>
                </c:pt>
                <c:pt idx="21004">
                  <c:v>2.6157177725688294</c:v>
                </c:pt>
                <c:pt idx="21005">
                  <c:v>2.5283311381075393</c:v>
                </c:pt>
                <c:pt idx="21006">
                  <c:v>1.6851230476940013</c:v>
                </c:pt>
                <c:pt idx="21007">
                  <c:v>1.6662357519359867</c:v>
                </c:pt>
                <c:pt idx="21008">
                  <c:v>3.1439783630222236</c:v>
                </c:pt>
                <c:pt idx="21009">
                  <c:v>3.1428299645366105</c:v>
                </c:pt>
                <c:pt idx="21010">
                  <c:v>3.1363149215981307</c:v>
                </c:pt>
                <c:pt idx="21011">
                  <c:v>3.1376677363813243</c:v>
                </c:pt>
                <c:pt idx="21012">
                  <c:v>3.1332075647967814</c:v>
                </c:pt>
                <c:pt idx="21013">
                  <c:v>3.1078867843062623</c:v>
                </c:pt>
                <c:pt idx="21014">
                  <c:v>3.1137484453131004</c:v>
                </c:pt>
                <c:pt idx="21015">
                  <c:v>3.1195111731786858</c:v>
                </c:pt>
                <c:pt idx="21016">
                  <c:v>3.122719670624813</c:v>
                </c:pt>
                <c:pt idx="21017">
                  <c:v>3.1245205054704339</c:v>
                </c:pt>
                <c:pt idx="21018">
                  <c:v>3.10408295873874</c:v>
                </c:pt>
                <c:pt idx="21019">
                  <c:v>3.1032646782659232</c:v>
                </c:pt>
                <c:pt idx="21020">
                  <c:v>3.1031204665048793</c:v>
                </c:pt>
                <c:pt idx="21021">
                  <c:v>3.1022413557898201</c:v>
                </c:pt>
                <c:pt idx="21022">
                  <c:v>3.1003901602601918</c:v>
                </c:pt>
                <c:pt idx="21023">
                  <c:v>3.0436671183147195</c:v>
                </c:pt>
                <c:pt idx="21024">
                  <c:v>3.0847361478924569</c:v>
                </c:pt>
                <c:pt idx="21025">
                  <c:v>3.1216692522239873</c:v>
                </c:pt>
                <c:pt idx="21026">
                  <c:v>3.1573234482408878</c:v>
                </c:pt>
                <c:pt idx="21027">
                  <c:v>3.1649623562990197</c:v>
                </c:pt>
                <c:pt idx="21028">
                  <c:v>3.1713917979397621</c:v>
                </c:pt>
                <c:pt idx="21029">
                  <c:v>3.1702758056895286</c:v>
                </c:pt>
                <c:pt idx="21030">
                  <c:v>3.1690399740213913</c:v>
                </c:pt>
                <c:pt idx="21031">
                  <c:v>3.1576038263291015</c:v>
                </c:pt>
                <c:pt idx="21032">
                  <c:v>3.1168925767160913</c:v>
                </c:pt>
                <c:pt idx="21033">
                  <c:v>3.1134274755997273</c:v>
                </c:pt>
                <c:pt idx="21034">
                  <c:v>3.1207140484786531</c:v>
                </c:pt>
                <c:pt idx="21035">
                  <c:v>3.1281641980171027</c:v>
                </c:pt>
                <c:pt idx="21036">
                  <c:v>3.1529267218716268</c:v>
                </c:pt>
                <c:pt idx="21037">
                  <c:v>3.0508483177829375</c:v>
                </c:pt>
                <c:pt idx="21038">
                  <c:v>3.0550435284355886</c:v>
                </c:pt>
                <c:pt idx="21039">
                  <c:v>1.8322866006359557</c:v>
                </c:pt>
                <c:pt idx="21040">
                  <c:v>1.8405736949447196</c:v>
                </c:pt>
                <c:pt idx="21041">
                  <c:v>1.8468750195869661</c:v>
                </c:pt>
                <c:pt idx="21042">
                  <c:v>1.8545827737471892</c:v>
                </c:pt>
                <c:pt idx="21043">
                  <c:v>1.8700329423435416</c:v>
                </c:pt>
                <c:pt idx="21044">
                  <c:v>1.8722576191664375</c:v>
                </c:pt>
                <c:pt idx="21045">
                  <c:v>1.8752844314670425</c:v>
                </c:pt>
                <c:pt idx="21046">
                  <c:v>1.8715146535953679</c:v>
                </c:pt>
                <c:pt idx="21047">
                  <c:v>1.8726075476329567</c:v>
                </c:pt>
                <c:pt idx="21048">
                  <c:v>1.8736529634792045</c:v>
                </c:pt>
                <c:pt idx="21049">
                  <c:v>1.8879319973850228</c:v>
                </c:pt>
                <c:pt idx="21050">
                  <c:v>1.8865254397892446</c:v>
                </c:pt>
                <c:pt idx="21051">
                  <c:v>2.0177110105389513</c:v>
                </c:pt>
                <c:pt idx="21052">
                  <c:v>2.8400745224852337</c:v>
                </c:pt>
                <c:pt idx="21053">
                  <c:v>2.843436004653273</c:v>
                </c:pt>
                <c:pt idx="21054">
                  <c:v>2.8449883439122137</c:v>
                </c:pt>
                <c:pt idx="21055">
                  <c:v>2.7549018136210819</c:v>
                </c:pt>
                <c:pt idx="21056">
                  <c:v>2.6507220381842358</c:v>
                </c:pt>
                <c:pt idx="21057">
                  <c:v>2.5053895203811418</c:v>
                </c:pt>
                <c:pt idx="21058">
                  <c:v>2.4997426020718692</c:v>
                </c:pt>
                <c:pt idx="21059">
                  <c:v>2.4937265245530442</c:v>
                </c:pt>
                <c:pt idx="21060">
                  <c:v>2.4970877690032114</c:v>
                </c:pt>
                <c:pt idx="21061">
                  <c:v>3.4938664519412446</c:v>
                </c:pt>
                <c:pt idx="21062">
                  <c:v>3.490817603290679</c:v>
                </c:pt>
                <c:pt idx="21063">
                  <c:v>3.5477331368853635</c:v>
                </c:pt>
                <c:pt idx="21064">
                  <c:v>3.5428088059068914</c:v>
                </c:pt>
                <c:pt idx="21065">
                  <c:v>3.5393793745315909</c:v>
                </c:pt>
                <c:pt idx="21066">
                  <c:v>3.5851300425608752</c:v>
                </c:pt>
                <c:pt idx="21067">
                  <c:v>3.5730002561454102</c:v>
                </c:pt>
                <c:pt idx="21068">
                  <c:v>3.5628598618993568</c:v>
                </c:pt>
                <c:pt idx="21069">
                  <c:v>3.5459764439313401</c:v>
                </c:pt>
                <c:pt idx="21070">
                  <c:v>3.5393928597054289</c:v>
                </c:pt>
                <c:pt idx="21071">
                  <c:v>3.5324474344582386</c:v>
                </c:pt>
                <c:pt idx="21072">
                  <c:v>3.9832950356828469</c:v>
                </c:pt>
                <c:pt idx="21073">
                  <c:v>3.9828823231239978</c:v>
                </c:pt>
                <c:pt idx="21074">
                  <c:v>3.9806933267513509</c:v>
                </c:pt>
                <c:pt idx="21075">
                  <c:v>3.9763664954148679</c:v>
                </c:pt>
                <c:pt idx="21076">
                  <c:v>3.9719739420353903</c:v>
                </c:pt>
                <c:pt idx="21077">
                  <c:v>3.8829852030312537</c:v>
                </c:pt>
                <c:pt idx="21078">
                  <c:v>3.2411482714920599</c:v>
                </c:pt>
                <c:pt idx="21079">
                  <c:v>3.5156751143321134</c:v>
                </c:pt>
                <c:pt idx="21080">
                  <c:v>3.5141244999120165</c:v>
                </c:pt>
                <c:pt idx="21081">
                  <c:v>3.5295114127601117</c:v>
                </c:pt>
                <c:pt idx="21082">
                  <c:v>3.5304774835888635</c:v>
                </c:pt>
                <c:pt idx="21083">
                  <c:v>2.5968578687176249</c:v>
                </c:pt>
                <c:pt idx="21084">
                  <c:v>2.6023547131327596</c:v>
                </c:pt>
                <c:pt idx="21085">
                  <c:v>2.6045562931696926</c:v>
                </c:pt>
                <c:pt idx="21086">
                  <c:v>2.6050679078952141</c:v>
                </c:pt>
                <c:pt idx="21087">
                  <c:v>2.6220613486639728</c:v>
                </c:pt>
                <c:pt idx="21088">
                  <c:v>2.6302266019072196</c:v>
                </c:pt>
                <c:pt idx="21089">
                  <c:v>2.6349178905848092</c:v>
                </c:pt>
                <c:pt idx="21090">
                  <c:v>2.6342063979739194</c:v>
                </c:pt>
                <c:pt idx="21091">
                  <c:v>2.6326635747212879</c:v>
                </c:pt>
                <c:pt idx="21092">
                  <c:v>2.1868926731765761</c:v>
                </c:pt>
                <c:pt idx="21093">
                  <c:v>2.1842106773888599</c:v>
                </c:pt>
                <c:pt idx="21094">
                  <c:v>2.179784398393219</c:v>
                </c:pt>
                <c:pt idx="21095">
                  <c:v>2.1527632498226734</c:v>
                </c:pt>
                <c:pt idx="21096">
                  <c:v>2.1476478478994419</c:v>
                </c:pt>
                <c:pt idx="21097">
                  <c:v>2.119270349495852</c:v>
                </c:pt>
                <c:pt idx="21098">
                  <c:v>2.1185271157080896</c:v>
                </c:pt>
                <c:pt idx="21099">
                  <c:v>2.1204420635083987</c:v>
                </c:pt>
                <c:pt idx="21100">
                  <c:v>2.136536722810459</c:v>
                </c:pt>
                <c:pt idx="21101">
                  <c:v>2.1521184720575182</c:v>
                </c:pt>
                <c:pt idx="21102">
                  <c:v>2.1551479581768458</c:v>
                </c:pt>
                <c:pt idx="21103">
                  <c:v>1.667859305804841</c:v>
                </c:pt>
                <c:pt idx="21104">
                  <c:v>1.6566689939116084</c:v>
                </c:pt>
                <c:pt idx="21105">
                  <c:v>1.6459735182330708</c:v>
                </c:pt>
                <c:pt idx="21106">
                  <c:v>1.6516720016853506</c:v>
                </c:pt>
                <c:pt idx="21107">
                  <c:v>1.6645524987509268</c:v>
                </c:pt>
                <c:pt idx="21108">
                  <c:v>1.7357780674272489</c:v>
                </c:pt>
                <c:pt idx="21109">
                  <c:v>2.4797848344649092</c:v>
                </c:pt>
                <c:pt idx="21110">
                  <c:v>1.957948198215935</c:v>
                </c:pt>
                <c:pt idx="21111">
                  <c:v>1.9571184741645029</c:v>
                </c:pt>
                <c:pt idx="21112">
                  <c:v>1.9329570826548432</c:v>
                </c:pt>
                <c:pt idx="21113">
                  <c:v>1.9192848905658286</c:v>
                </c:pt>
                <c:pt idx="21114">
                  <c:v>1.9052223816887313</c:v>
                </c:pt>
                <c:pt idx="21115">
                  <c:v>1.9078331753681761</c:v>
                </c:pt>
                <c:pt idx="21116">
                  <c:v>1.9239235434459769</c:v>
                </c:pt>
                <c:pt idx="21117">
                  <c:v>1.942314619278696</c:v>
                </c:pt>
                <c:pt idx="21118">
                  <c:v>1.8928209512470464</c:v>
                </c:pt>
                <c:pt idx="21119">
                  <c:v>1.8410022929704648</c:v>
                </c:pt>
                <c:pt idx="21120">
                  <c:v>1.7668535958382681</c:v>
                </c:pt>
                <c:pt idx="21121">
                  <c:v>1.7994721736848731</c:v>
                </c:pt>
                <c:pt idx="21122">
                  <c:v>1.8294574262105538</c:v>
                </c:pt>
                <c:pt idx="21123">
                  <c:v>1.801940204204534</c:v>
                </c:pt>
                <c:pt idx="21124">
                  <c:v>1.7735573499630384</c:v>
                </c:pt>
                <c:pt idx="21125">
                  <c:v>1.7426195385952528</c:v>
                </c:pt>
                <c:pt idx="21126">
                  <c:v>3.6536271743563224</c:v>
                </c:pt>
                <c:pt idx="21127">
                  <c:v>3.6600338734171536</c:v>
                </c:pt>
                <c:pt idx="21128">
                  <c:v>3.6558362087259617</c:v>
                </c:pt>
                <c:pt idx="21129">
                  <c:v>3.6552532747401232</c:v>
                </c:pt>
                <c:pt idx="21130">
                  <c:v>3.6570041576562504</c:v>
                </c:pt>
                <c:pt idx="21131">
                  <c:v>3.6465686872581888</c:v>
                </c:pt>
                <c:pt idx="21132">
                  <c:v>3.6304167264330021</c:v>
                </c:pt>
                <c:pt idx="21133">
                  <c:v>3.6313104234638449</c:v>
                </c:pt>
                <c:pt idx="21134">
                  <c:v>3.648178018974956</c:v>
                </c:pt>
                <c:pt idx="21135">
                  <c:v>3.6519778336496871</c:v>
                </c:pt>
                <c:pt idx="21136">
                  <c:v>3.6550517966056018</c:v>
                </c:pt>
                <c:pt idx="21137">
                  <c:v>3.7124917171082372</c:v>
                </c:pt>
                <c:pt idx="21138">
                  <c:v>3.7108537669695183</c:v>
                </c:pt>
                <c:pt idx="21139">
                  <c:v>3.699970257486374</c:v>
                </c:pt>
                <c:pt idx="21140">
                  <c:v>3.6923046325809943</c:v>
                </c:pt>
                <c:pt idx="21141">
                  <c:v>3.6955861549547513</c:v>
                </c:pt>
                <c:pt idx="21142">
                  <c:v>3.6977405210229648</c:v>
                </c:pt>
                <c:pt idx="21143">
                  <c:v>3.691727017436913</c:v>
                </c:pt>
                <c:pt idx="21144">
                  <c:v>3.6957726600307197</c:v>
                </c:pt>
                <c:pt idx="21145">
                  <c:v>3.6769665512053304</c:v>
                </c:pt>
                <c:pt idx="21146">
                  <c:v>3.6783184589409599</c:v>
                </c:pt>
                <c:pt idx="21147">
                  <c:v>3.6587758235740093</c:v>
                </c:pt>
                <c:pt idx="21148">
                  <c:v>3.6988497615437419</c:v>
                </c:pt>
                <c:pt idx="21149">
                  <c:v>3.7005658330059985</c:v>
                </c:pt>
                <c:pt idx="21150">
                  <c:v>3.693353840382672</c:v>
                </c:pt>
                <c:pt idx="21151">
                  <c:v>3.6945782063484951</c:v>
                </c:pt>
                <c:pt idx="21152">
                  <c:v>3.6881015479616526</c:v>
                </c:pt>
                <c:pt idx="21153">
                  <c:v>3.6644338716174172</c:v>
                </c:pt>
                <c:pt idx="21154">
                  <c:v>3.6709211791786442</c:v>
                </c:pt>
                <c:pt idx="21155">
                  <c:v>3.6761296881216072</c:v>
                </c:pt>
                <c:pt idx="21156">
                  <c:v>3.6774318073107586</c:v>
                </c:pt>
                <c:pt idx="21157">
                  <c:v>1.8708700149645168</c:v>
                </c:pt>
                <c:pt idx="21158">
                  <c:v>3.2551252035729759</c:v>
                </c:pt>
                <c:pt idx="21159">
                  <c:v>3.2577203634818894</c:v>
                </c:pt>
                <c:pt idx="21160">
                  <c:v>3.2603211606657778</c:v>
                </c:pt>
                <c:pt idx="21161">
                  <c:v>3.2622268672953623</c:v>
                </c:pt>
                <c:pt idx="21162">
                  <c:v>3.3392823768011581</c:v>
                </c:pt>
                <c:pt idx="21163">
                  <c:v>3.3969238271570825</c:v>
                </c:pt>
                <c:pt idx="21164">
                  <c:v>5.4714536623122756</c:v>
                </c:pt>
                <c:pt idx="21165">
                  <c:v>5.4318998972626149</c:v>
                </c:pt>
                <c:pt idx="21166">
                  <c:v>5.4312812472181351</c:v>
                </c:pt>
                <c:pt idx="21167">
                  <c:v>5.4316617343658038</c:v>
                </c:pt>
                <c:pt idx="21168">
                  <c:v>5.4301409833258258</c:v>
                </c:pt>
                <c:pt idx="21169">
                  <c:v>5.4272788713196558</c:v>
                </c:pt>
                <c:pt idx="21170">
                  <c:v>5.4238707153141972</c:v>
                </c:pt>
                <c:pt idx="21171">
                  <c:v>5.4219071499114566</c:v>
                </c:pt>
                <c:pt idx="21172">
                  <c:v>5.4197944579280133</c:v>
                </c:pt>
                <c:pt idx="21173">
                  <c:v>5.4187518221840669</c:v>
                </c:pt>
                <c:pt idx="21174">
                  <c:v>5.4153960518741702</c:v>
                </c:pt>
                <c:pt idx="21175">
                  <c:v>5.4085447815689101</c:v>
                </c:pt>
                <c:pt idx="21176">
                  <c:v>6.2288563201357903</c:v>
                </c:pt>
                <c:pt idx="21177">
                  <c:v>6.2198168460434164</c:v>
                </c:pt>
                <c:pt idx="21178">
                  <c:v>6.2215834534183223</c:v>
                </c:pt>
                <c:pt idx="21179">
                  <c:v>6.1916185138140252</c:v>
                </c:pt>
                <c:pt idx="21180">
                  <c:v>6.18387751683799</c:v>
                </c:pt>
                <c:pt idx="21181">
                  <c:v>6.1847707395353604</c:v>
                </c:pt>
                <c:pt idx="21182">
                  <c:v>6.1865450687952173</c:v>
                </c:pt>
                <c:pt idx="21183">
                  <c:v>6.1845732521434176</c:v>
                </c:pt>
                <c:pt idx="21184">
                  <c:v>6.1955149429993899</c:v>
                </c:pt>
                <c:pt idx="21185">
                  <c:v>6.1933399005671586</c:v>
                </c:pt>
                <c:pt idx="21186">
                  <c:v>6.1885605806360484</c:v>
                </c:pt>
                <c:pt idx="21187">
                  <c:v>6.194326747953868</c:v>
                </c:pt>
                <c:pt idx="21188">
                  <c:v>6.1213854495889235</c:v>
                </c:pt>
                <c:pt idx="21189">
                  <c:v>5.3468621080833474</c:v>
                </c:pt>
                <c:pt idx="21190">
                  <c:v>3.6548471766032655</c:v>
                </c:pt>
                <c:pt idx="21191">
                  <c:v>3.6501355875784673</c:v>
                </c:pt>
                <c:pt idx="21192">
                  <c:v>3.6429280321270059</c:v>
                </c:pt>
                <c:pt idx="21193">
                  <c:v>3.6372912322550581</c:v>
                </c:pt>
                <c:pt idx="21194">
                  <c:v>3.5823880662739214</c:v>
                </c:pt>
                <c:pt idx="21195">
                  <c:v>1.3470143329371331</c:v>
                </c:pt>
                <c:pt idx="21196">
                  <c:v>1.3496569929242916</c:v>
                </c:pt>
                <c:pt idx="21197">
                  <c:v>1.3514545306848529</c:v>
                </c:pt>
                <c:pt idx="21198">
                  <c:v>1.3542663462463036</c:v>
                </c:pt>
                <c:pt idx="21199">
                  <c:v>1.3566902582351168</c:v>
                </c:pt>
                <c:pt idx="21200">
                  <c:v>1.3591239582438779</c:v>
                </c:pt>
                <c:pt idx="21201">
                  <c:v>1.364549945291698</c:v>
                </c:pt>
                <c:pt idx="21202">
                  <c:v>1.3689413604483729</c:v>
                </c:pt>
                <c:pt idx="21203">
                  <c:v>1.3729726919665435</c:v>
                </c:pt>
                <c:pt idx="21204">
                  <c:v>1.3771130268537919</c:v>
                </c:pt>
                <c:pt idx="21205">
                  <c:v>1.3807983144073455</c:v>
                </c:pt>
                <c:pt idx="21206">
                  <c:v>1.3851497634997887</c:v>
                </c:pt>
                <c:pt idx="21207">
                  <c:v>-0.52992628531276331</c:v>
                </c:pt>
                <c:pt idx="21208">
                  <c:v>-0.547376970114827</c:v>
                </c:pt>
                <c:pt idx="21209">
                  <c:v>-0.56742505124701093</c:v>
                </c:pt>
                <c:pt idx="21210">
                  <c:v>-0.59261872464011556</c:v>
                </c:pt>
                <c:pt idx="21211">
                  <c:v>-0.61938387865626265</c:v>
                </c:pt>
                <c:pt idx="21212">
                  <c:v>-0.62265884590881937</c:v>
                </c:pt>
                <c:pt idx="21213">
                  <c:v>-0.62080052399155994</c:v>
                </c:pt>
                <c:pt idx="21214">
                  <c:v>-0.62946851897067946</c:v>
                </c:pt>
                <c:pt idx="21215">
                  <c:v>-0.63190880158691498</c:v>
                </c:pt>
                <c:pt idx="21216">
                  <c:v>-0.63209515890491552</c:v>
                </c:pt>
                <c:pt idx="21217">
                  <c:v>-0.63058674343225696</c:v>
                </c:pt>
                <c:pt idx="21218">
                  <c:v>-0.64138188680293085</c:v>
                </c:pt>
                <c:pt idx="21219">
                  <c:v>-0.64273550735809515</c:v>
                </c:pt>
                <c:pt idx="21220">
                  <c:v>-0.64331248201306868</c:v>
                </c:pt>
                <c:pt idx="21221">
                  <c:v>1.3955840639279076</c:v>
                </c:pt>
                <c:pt idx="21222">
                  <c:v>1.5534956338952046</c:v>
                </c:pt>
                <c:pt idx="21223">
                  <c:v>1.6727346803799001</c:v>
                </c:pt>
                <c:pt idx="21224">
                  <c:v>1.7768388379979956</c:v>
                </c:pt>
                <c:pt idx="21225">
                  <c:v>1.8049675115865071</c:v>
                </c:pt>
                <c:pt idx="21226">
                  <c:v>1.8301736942019633</c:v>
                </c:pt>
                <c:pt idx="21227">
                  <c:v>1.8515392202900243</c:v>
                </c:pt>
                <c:pt idx="21228">
                  <c:v>1.8722307672021299</c:v>
                </c:pt>
                <c:pt idx="21229">
                  <c:v>1.8948824579230199</c:v>
                </c:pt>
                <c:pt idx="21230">
                  <c:v>1.9465243175291356</c:v>
                </c:pt>
                <c:pt idx="21231">
                  <c:v>1.9467520693017644</c:v>
                </c:pt>
                <c:pt idx="21232">
                  <c:v>1.9414141876315132</c:v>
                </c:pt>
                <c:pt idx="21233">
                  <c:v>1.9345990819491929</c:v>
                </c:pt>
                <c:pt idx="21234">
                  <c:v>1.9266142809767119</c:v>
                </c:pt>
                <c:pt idx="21235">
                  <c:v>1.9242543354278223</c:v>
                </c:pt>
                <c:pt idx="21236">
                  <c:v>1.9158051450230009</c:v>
                </c:pt>
                <c:pt idx="21237">
                  <c:v>1.9237633217902916</c:v>
                </c:pt>
                <c:pt idx="21238">
                  <c:v>2.0201643408963781</c:v>
                </c:pt>
                <c:pt idx="21239">
                  <c:v>2.0102209820768895</c:v>
                </c:pt>
                <c:pt idx="21240">
                  <c:v>2.0074540312893374</c:v>
                </c:pt>
                <c:pt idx="21241">
                  <c:v>2.003384473658067</c:v>
                </c:pt>
                <c:pt idx="21242">
                  <c:v>1.9991626909454179</c:v>
                </c:pt>
                <c:pt idx="21243">
                  <c:v>1.9845375807835794</c:v>
                </c:pt>
                <c:pt idx="21244">
                  <c:v>2.0659422830788432</c:v>
                </c:pt>
                <c:pt idx="21245">
                  <c:v>2.0614035264163033</c:v>
                </c:pt>
                <c:pt idx="21246">
                  <c:v>2.0492761542267859</c:v>
                </c:pt>
                <c:pt idx="21247">
                  <c:v>2.0368216916203967</c:v>
                </c:pt>
                <c:pt idx="21248">
                  <c:v>2.030511258545566</c:v>
                </c:pt>
                <c:pt idx="21249">
                  <c:v>2.0240657931908932</c:v>
                </c:pt>
                <c:pt idx="21250">
                  <c:v>2.0455627777266518</c:v>
                </c:pt>
                <c:pt idx="21251">
                  <c:v>2.0453470517626293</c:v>
                </c:pt>
                <c:pt idx="21252">
                  <c:v>2.0177621291632342</c:v>
                </c:pt>
                <c:pt idx="21253">
                  <c:v>1.9694303089783418</c:v>
                </c:pt>
                <c:pt idx="21254">
                  <c:v>1.9083198320126789</c:v>
                </c:pt>
                <c:pt idx="21255">
                  <c:v>1.8248119309966471</c:v>
                </c:pt>
                <c:pt idx="21256">
                  <c:v>1.7758291127687778</c:v>
                </c:pt>
                <c:pt idx="21257">
                  <c:v>1.7716890327632118</c:v>
                </c:pt>
                <c:pt idx="21258">
                  <c:v>1.7675658037039201</c:v>
                </c:pt>
                <c:pt idx="21259">
                  <c:v>1.7631448558448801</c:v>
                </c:pt>
                <c:pt idx="21260">
                  <c:v>1.7494705971720608</c:v>
                </c:pt>
                <c:pt idx="21261">
                  <c:v>1.6845613945559963</c:v>
                </c:pt>
                <c:pt idx="21262">
                  <c:v>1.6925335108450583</c:v>
                </c:pt>
                <c:pt idx="21263">
                  <c:v>1.6982677104898978</c:v>
                </c:pt>
                <c:pt idx="21264">
                  <c:v>4.1114657809305228</c:v>
                </c:pt>
                <c:pt idx="21265">
                  <c:v>4.1181120768778063</c:v>
                </c:pt>
                <c:pt idx="21266">
                  <c:v>4.1241706339896824</c:v>
                </c:pt>
                <c:pt idx="21267">
                  <c:v>4.1246487770002007</c:v>
                </c:pt>
                <c:pt idx="21268">
                  <c:v>4.1158598616688806</c:v>
                </c:pt>
                <c:pt idx="21269">
                  <c:v>4.0482046607412805</c:v>
                </c:pt>
                <c:pt idx="21270">
                  <c:v>3.9796981697108471</c:v>
                </c:pt>
                <c:pt idx="21271">
                  <c:v>4.0163688488481206</c:v>
                </c:pt>
                <c:pt idx="21272">
                  <c:v>4.0225117559926415</c:v>
                </c:pt>
                <c:pt idx="21273">
                  <c:v>4.0524258813448135</c:v>
                </c:pt>
                <c:pt idx="21274">
                  <c:v>4.0549963687362425</c:v>
                </c:pt>
                <c:pt idx="21275">
                  <c:v>3.9783881358760547</c:v>
                </c:pt>
                <c:pt idx="21276">
                  <c:v>4.2801958520713006</c:v>
                </c:pt>
                <c:pt idx="21277">
                  <c:v>4.2774368576663111</c:v>
                </c:pt>
                <c:pt idx="21278">
                  <c:v>4.2740741346593314</c:v>
                </c:pt>
                <c:pt idx="21279">
                  <c:v>4.2662693060079926</c:v>
                </c:pt>
                <c:pt idx="21280">
                  <c:v>4.2661015718574156</c:v>
                </c:pt>
                <c:pt idx="21281">
                  <c:v>4.246700047838587</c:v>
                </c:pt>
                <c:pt idx="21282">
                  <c:v>4.2383024864507401</c:v>
                </c:pt>
                <c:pt idx="21283">
                  <c:v>4.2214327739775754</c:v>
                </c:pt>
                <c:pt idx="21284">
                  <c:v>4.2173367798906547</c:v>
                </c:pt>
                <c:pt idx="21285">
                  <c:v>4.2134420096084675</c:v>
                </c:pt>
                <c:pt idx="21286">
                  <c:v>4.2086191435407567</c:v>
                </c:pt>
                <c:pt idx="21287">
                  <c:v>4.2086654822844825</c:v>
                </c:pt>
                <c:pt idx="21288">
                  <c:v>4.2104366681451619</c:v>
                </c:pt>
                <c:pt idx="21289">
                  <c:v>4.2178098923593881</c:v>
                </c:pt>
                <c:pt idx="21290">
                  <c:v>4.2254139622527909</c:v>
                </c:pt>
                <c:pt idx="21291">
                  <c:v>4.2331735100703751</c:v>
                </c:pt>
                <c:pt idx="21292">
                  <c:v>4.2430982334504908</c:v>
                </c:pt>
                <c:pt idx="21293">
                  <c:v>4.2525951680078133</c:v>
                </c:pt>
                <c:pt idx="21294">
                  <c:v>4.2619258275492475</c:v>
                </c:pt>
                <c:pt idx="21295">
                  <c:v>2.563467871337513</c:v>
                </c:pt>
                <c:pt idx="21296">
                  <c:v>2.5628804104946306</c:v>
                </c:pt>
                <c:pt idx="21297">
                  <c:v>2.5512790221949735</c:v>
                </c:pt>
                <c:pt idx="21298">
                  <c:v>2.5510058853137796</c:v>
                </c:pt>
                <c:pt idx="21299">
                  <c:v>2.5409184689609816</c:v>
                </c:pt>
                <c:pt idx="21300">
                  <c:v>2.5430728281101951</c:v>
                </c:pt>
                <c:pt idx="21301">
                  <c:v>2.6162443442746506</c:v>
                </c:pt>
                <c:pt idx="21302">
                  <c:v>2.5705301400798968</c:v>
                </c:pt>
                <c:pt idx="21303">
                  <c:v>2.5626685221039223</c:v>
                </c:pt>
                <c:pt idx="21304">
                  <c:v>2.4885120883477163</c:v>
                </c:pt>
                <c:pt idx="21305">
                  <c:v>2.4884307771015619</c:v>
                </c:pt>
                <c:pt idx="21306">
                  <c:v>2.4919257538939785</c:v>
                </c:pt>
                <c:pt idx="21307">
                  <c:v>1.3691415163598888</c:v>
                </c:pt>
                <c:pt idx="21308">
                  <c:v>1.3619995171937977</c:v>
                </c:pt>
                <c:pt idx="21309">
                  <c:v>2.1061265227636494</c:v>
                </c:pt>
                <c:pt idx="21310">
                  <c:v>2.0948906947844641</c:v>
                </c:pt>
                <c:pt idx="21311">
                  <c:v>2.09648407039926</c:v>
                </c:pt>
                <c:pt idx="21312">
                  <c:v>2.4887388930253298</c:v>
                </c:pt>
                <c:pt idx="21313">
                  <c:v>2.4806639595076789</c:v>
                </c:pt>
                <c:pt idx="21314">
                  <c:v>2.5909494111040825</c:v>
                </c:pt>
                <c:pt idx="21315">
                  <c:v>2.5909012432913716</c:v>
                </c:pt>
                <c:pt idx="21316">
                  <c:v>2.5900800262309538</c:v>
                </c:pt>
                <c:pt idx="21317">
                  <c:v>2.5890168807359428</c:v>
                </c:pt>
                <c:pt idx="21318">
                  <c:v>2.5882547944431478</c:v>
                </c:pt>
                <c:pt idx="21319">
                  <c:v>2.5870168997906871</c:v>
                </c:pt>
                <c:pt idx="21320">
                  <c:v>2.5881471469072856</c:v>
                </c:pt>
                <c:pt idx="21321">
                  <c:v>2.6078889191406205</c:v>
                </c:pt>
                <c:pt idx="21322">
                  <c:v>2.6253958769626409</c:v>
                </c:pt>
                <c:pt idx="21323">
                  <c:v>2.6443205130415794</c:v>
                </c:pt>
                <c:pt idx="21324">
                  <c:v>2.6467888369887733</c:v>
                </c:pt>
                <c:pt idx="21325">
                  <c:v>2.6478946758639053</c:v>
                </c:pt>
                <c:pt idx="21326">
                  <c:v>2.6475280067714966</c:v>
                </c:pt>
                <c:pt idx="21327">
                  <c:v>2.6481557502324917</c:v>
                </c:pt>
                <c:pt idx="21328">
                  <c:v>2.6634583490265644</c:v>
                </c:pt>
                <c:pt idx="21329">
                  <c:v>2.6712959828345273</c:v>
                </c:pt>
                <c:pt idx="21330">
                  <c:v>2.6986514140650626</c:v>
                </c:pt>
                <c:pt idx="21331">
                  <c:v>2.6895317273056345</c:v>
                </c:pt>
                <c:pt idx="21332">
                  <c:v>2.6803093710666817</c:v>
                </c:pt>
                <c:pt idx="21333">
                  <c:v>2.6708250646301459</c:v>
                </c:pt>
                <c:pt idx="21334">
                  <c:v>2.6641921604774814</c:v>
                </c:pt>
                <c:pt idx="21335">
                  <c:v>2.6577429928345078</c:v>
                </c:pt>
                <c:pt idx="21336">
                  <c:v>2.6559144454176868</c:v>
                </c:pt>
                <c:pt idx="21337">
                  <c:v>2.6555177801829357</c:v>
                </c:pt>
                <c:pt idx="21338">
                  <c:v>2.6665260257695866</c:v>
                </c:pt>
                <c:pt idx="21339">
                  <c:v>2.6873685883912097</c:v>
                </c:pt>
                <c:pt idx="21340">
                  <c:v>2.38047088651606</c:v>
                </c:pt>
                <c:pt idx="21341">
                  <c:v>2.3730402646310353</c:v>
                </c:pt>
                <c:pt idx="21342">
                  <c:v>2.3669512221128972</c:v>
                </c:pt>
                <c:pt idx="21343">
                  <c:v>2.9467442094385707</c:v>
                </c:pt>
                <c:pt idx="21344">
                  <c:v>2.9624302888307965</c:v>
                </c:pt>
                <c:pt idx="21345">
                  <c:v>2.8939560190132059</c:v>
                </c:pt>
                <c:pt idx="21346">
                  <c:v>2.9335388101685771</c:v>
                </c:pt>
                <c:pt idx="21347">
                  <c:v>2.9430739605239284</c:v>
                </c:pt>
                <c:pt idx="21348">
                  <c:v>2.9465579000864497</c:v>
                </c:pt>
                <c:pt idx="21349">
                  <c:v>2.9455852647602416</c:v>
                </c:pt>
                <c:pt idx="21350">
                  <c:v>2.9387799346422256</c:v>
                </c:pt>
                <c:pt idx="21351">
                  <c:v>2.9314408105564391</c:v>
                </c:pt>
                <c:pt idx="21352">
                  <c:v>2.9273503512933159</c:v>
                </c:pt>
                <c:pt idx="21353">
                  <c:v>2.9199747781188843</c:v>
                </c:pt>
                <c:pt idx="21354">
                  <c:v>2.9073985943547149</c:v>
                </c:pt>
                <c:pt idx="21355">
                  <c:v>2.9101570487644399</c:v>
                </c:pt>
                <c:pt idx="21356">
                  <c:v>2.9053980746623402</c:v>
                </c:pt>
                <c:pt idx="21357">
                  <c:v>2.9050572683457365</c:v>
                </c:pt>
                <c:pt idx="21358">
                  <c:v>2.9213015349733222</c:v>
                </c:pt>
                <c:pt idx="21359">
                  <c:v>2.9239726775035075</c:v>
                </c:pt>
                <c:pt idx="21360">
                  <c:v>2.9541415575826204</c:v>
                </c:pt>
                <c:pt idx="21361">
                  <c:v>2.9648776434062567</c:v>
                </c:pt>
                <c:pt idx="21362">
                  <c:v>2.9688842017450745</c:v>
                </c:pt>
                <c:pt idx="21363">
                  <c:v>2.9691032571089511</c:v>
                </c:pt>
                <c:pt idx="21364">
                  <c:v>2.9692616064628936</c:v>
                </c:pt>
                <c:pt idx="21365">
                  <c:v>2.9689081900336518</c:v>
                </c:pt>
                <c:pt idx="21366">
                  <c:v>2.966353113919598</c:v>
                </c:pt>
                <c:pt idx="21367">
                  <c:v>2.9633464821799551</c:v>
                </c:pt>
                <c:pt idx="21368">
                  <c:v>2.9539873346088816</c:v>
                </c:pt>
                <c:pt idx="21369">
                  <c:v>2.9459784583947188</c:v>
                </c:pt>
                <c:pt idx="21370">
                  <c:v>2.8900209237616843</c:v>
                </c:pt>
                <c:pt idx="21371">
                  <c:v>2.8685925237811762</c:v>
                </c:pt>
                <c:pt idx="21372">
                  <c:v>2.8658029192628529</c:v>
                </c:pt>
                <c:pt idx="21373">
                  <c:v>2.8677753893012214</c:v>
                </c:pt>
                <c:pt idx="21374">
                  <c:v>1.6800274055525253</c:v>
                </c:pt>
                <c:pt idx="21375">
                  <c:v>1.6701699165834283</c:v>
                </c:pt>
                <c:pt idx="21376">
                  <c:v>1.6558829976256875</c:v>
                </c:pt>
                <c:pt idx="21377">
                  <c:v>1.7210606001688098</c:v>
                </c:pt>
                <c:pt idx="21378">
                  <c:v>1.7858865826680617</c:v>
                </c:pt>
                <c:pt idx="21379">
                  <c:v>1.8412707331997589</c:v>
                </c:pt>
                <c:pt idx="21380">
                  <c:v>1.864833781223185</c:v>
                </c:pt>
                <c:pt idx="21381">
                  <c:v>1.8863033711066082</c:v>
                </c:pt>
                <c:pt idx="21382">
                  <c:v>1.9078411039976417</c:v>
                </c:pt>
                <c:pt idx="21383">
                  <c:v>1.9167212262394353</c:v>
                </c:pt>
                <c:pt idx="21384">
                  <c:v>2.3322826034950417</c:v>
                </c:pt>
                <c:pt idx="21385">
                  <c:v>2.3510921360399957</c:v>
                </c:pt>
                <c:pt idx="21386">
                  <c:v>2.349661560221425</c:v>
                </c:pt>
                <c:pt idx="21387">
                  <c:v>2.366937798633888</c:v>
                </c:pt>
                <c:pt idx="21388">
                  <c:v>2.3695327278015998</c:v>
                </c:pt>
                <c:pt idx="21389">
                  <c:v>2.3469048791434464</c:v>
                </c:pt>
                <c:pt idx="21390">
                  <c:v>2.6448029412664638</c:v>
                </c:pt>
                <c:pt idx="21391">
                  <c:v>2.8335693264282238</c:v>
                </c:pt>
                <c:pt idx="21392">
                  <c:v>2.8290400218489435</c:v>
                </c:pt>
                <c:pt idx="21393">
                  <c:v>2.8189106467880309</c:v>
                </c:pt>
                <c:pt idx="21394">
                  <c:v>2.8143202255717803</c:v>
                </c:pt>
                <c:pt idx="21395">
                  <c:v>3.1624389696385027</c:v>
                </c:pt>
                <c:pt idx="21396">
                  <c:v>3.4114396369333186</c:v>
                </c:pt>
                <c:pt idx="21397">
                  <c:v>3.4102408508556072</c:v>
                </c:pt>
                <c:pt idx="21398">
                  <c:v>3.4078013857115397</c:v>
                </c:pt>
                <c:pt idx="21399">
                  <c:v>3.4076775777248574</c:v>
                </c:pt>
                <c:pt idx="21400">
                  <c:v>3.4087155800224105</c:v>
                </c:pt>
                <c:pt idx="21401">
                  <c:v>3.4234176874634503</c:v>
                </c:pt>
                <c:pt idx="21402">
                  <c:v>3.4195584994507242</c:v>
                </c:pt>
                <c:pt idx="21403">
                  <c:v>3.4226870075639879</c:v>
                </c:pt>
                <c:pt idx="21404">
                  <c:v>3.423155455357394</c:v>
                </c:pt>
                <c:pt idx="21405">
                  <c:v>3.4211971541040369</c:v>
                </c:pt>
                <c:pt idx="21406">
                  <c:v>3.4139969828695311</c:v>
                </c:pt>
                <c:pt idx="21407">
                  <c:v>3.4064309940108255</c:v>
                </c:pt>
                <c:pt idx="21408">
                  <c:v>3.3925623163127865</c:v>
                </c:pt>
                <c:pt idx="21409">
                  <c:v>3.3820600388924089</c:v>
                </c:pt>
                <c:pt idx="21410">
                  <c:v>3.3714401385465007</c:v>
                </c:pt>
                <c:pt idx="21411">
                  <c:v>3.3674561028402494</c:v>
                </c:pt>
                <c:pt idx="21412">
                  <c:v>3.3630982896962514</c:v>
                </c:pt>
                <c:pt idx="21413">
                  <c:v>3.3583987765064416</c:v>
                </c:pt>
                <c:pt idx="21414">
                  <c:v>3.3627708506783485</c:v>
                </c:pt>
                <c:pt idx="21415">
                  <c:v>3.1730081068293696</c:v>
                </c:pt>
                <c:pt idx="21416">
                  <c:v>3.1552193837073825</c:v>
                </c:pt>
                <c:pt idx="21417">
                  <c:v>3.1515480079543141</c:v>
                </c:pt>
                <c:pt idx="21418">
                  <c:v>3.1278942127299452</c:v>
                </c:pt>
                <c:pt idx="21419">
                  <c:v>3.1831309969669839</c:v>
                </c:pt>
                <c:pt idx="21420">
                  <c:v>3.1976037086896372</c:v>
                </c:pt>
                <c:pt idx="21421">
                  <c:v>2.9048009316148153</c:v>
                </c:pt>
                <c:pt idx="21422">
                  <c:v>2.427045363806859</c:v>
                </c:pt>
                <c:pt idx="21423">
                  <c:v>2.4737655478524307</c:v>
                </c:pt>
                <c:pt idx="21424">
                  <c:v>2.4802528135936521</c:v>
                </c:pt>
                <c:pt idx="21425">
                  <c:v>2.4849165575989032</c:v>
                </c:pt>
                <c:pt idx="21426">
                  <c:v>2.033489459671368</c:v>
                </c:pt>
                <c:pt idx="21427">
                  <c:v>1.8203113593623534</c:v>
                </c:pt>
                <c:pt idx="21428">
                  <c:v>1.8114537663458687</c:v>
                </c:pt>
                <c:pt idx="21429">
                  <c:v>1.8008932112335949</c:v>
                </c:pt>
                <c:pt idx="21430">
                  <c:v>1.8342298903386944</c:v>
                </c:pt>
                <c:pt idx="21431">
                  <c:v>1.8628709181869225</c:v>
                </c:pt>
                <c:pt idx="21432">
                  <c:v>1.8839903340950193</c:v>
                </c:pt>
                <c:pt idx="21433">
                  <c:v>1.8849919086229954</c:v>
                </c:pt>
                <c:pt idx="21434">
                  <c:v>1.8825281339854425</c:v>
                </c:pt>
                <c:pt idx="21435">
                  <c:v>1.8816537174752044</c:v>
                </c:pt>
                <c:pt idx="21436">
                  <c:v>1.8806181474856682</c:v>
                </c:pt>
                <c:pt idx="21437">
                  <c:v>1.8930017499538003</c:v>
                </c:pt>
                <c:pt idx="21438">
                  <c:v>1.903835518925153</c:v>
                </c:pt>
                <c:pt idx="21439">
                  <c:v>1.9144863938433887</c:v>
                </c:pt>
                <c:pt idx="21440">
                  <c:v>1.8943426043189888</c:v>
                </c:pt>
                <c:pt idx="21441">
                  <c:v>1.8695415116162333</c:v>
                </c:pt>
                <c:pt idx="21442">
                  <c:v>1.8678454170845167</c:v>
                </c:pt>
                <c:pt idx="21443">
                  <c:v>1.8668781762343702</c:v>
                </c:pt>
                <c:pt idx="21444">
                  <c:v>1.8654291595043095</c:v>
                </c:pt>
                <c:pt idx="21445">
                  <c:v>1.7570518978378253</c:v>
                </c:pt>
                <c:pt idx="21446">
                  <c:v>2.584562088745582</c:v>
                </c:pt>
                <c:pt idx="21447">
                  <c:v>2.5700090816239807</c:v>
                </c:pt>
                <c:pt idx="21448">
                  <c:v>2.5584899892336259</c:v>
                </c:pt>
                <c:pt idx="21449">
                  <c:v>2.5397167507546143</c:v>
                </c:pt>
                <c:pt idx="21450">
                  <c:v>2.5320276797905681</c:v>
                </c:pt>
                <c:pt idx="21451">
                  <c:v>2.5258338952185331</c:v>
                </c:pt>
                <c:pt idx="21452">
                  <c:v>2.5328871820524879</c:v>
                </c:pt>
                <c:pt idx="21453">
                  <c:v>2.6669391815470784</c:v>
                </c:pt>
                <c:pt idx="21454">
                  <c:v>2.5000941012046223</c:v>
                </c:pt>
                <c:pt idx="21455">
                  <c:v>5.7930901691737802</c:v>
                </c:pt>
                <c:pt idx="21456">
                  <c:v>5.7890152401142831</c:v>
                </c:pt>
                <c:pt idx="21457">
                  <c:v>5.786855561314856</c:v>
                </c:pt>
                <c:pt idx="21458">
                  <c:v>5.7834618815387611</c:v>
                </c:pt>
                <c:pt idx="21459">
                  <c:v>5.7848997754568163</c:v>
                </c:pt>
                <c:pt idx="21460">
                  <c:v>5.786246583277002</c:v>
                </c:pt>
                <c:pt idx="21461">
                  <c:v>5.7862926942712516</c:v>
                </c:pt>
                <c:pt idx="21462">
                  <c:v>5.7850559921996796</c:v>
                </c:pt>
                <c:pt idx="21463">
                  <c:v>5.782641819339208</c:v>
                </c:pt>
                <c:pt idx="21464">
                  <c:v>5.7823436719694046</c:v>
                </c:pt>
                <c:pt idx="21465">
                  <c:v>5.7815841774798979</c:v>
                </c:pt>
                <c:pt idx="21466">
                  <c:v>5.7811946897444866</c:v>
                </c:pt>
                <c:pt idx="21467">
                  <c:v>6.8533190977896963</c:v>
                </c:pt>
                <c:pt idx="21468">
                  <c:v>6.8507345521737015</c:v>
                </c:pt>
                <c:pt idx="21469">
                  <c:v>6.8484805048957522</c:v>
                </c:pt>
                <c:pt idx="21470">
                  <c:v>6.8467671841161284</c:v>
                </c:pt>
                <c:pt idx="21471">
                  <c:v>6.8447541660478954</c:v>
                </c:pt>
                <c:pt idx="21472">
                  <c:v>6.2329375140403904</c:v>
                </c:pt>
                <c:pt idx="21473">
                  <c:v>6.230510346289357</c:v>
                </c:pt>
                <c:pt idx="21474">
                  <c:v>6.2241997955062498</c:v>
                </c:pt>
                <c:pt idx="21475">
                  <c:v>6.2154969034542349</c:v>
                </c:pt>
                <c:pt idx="21476">
                  <c:v>6.2271205723560401</c:v>
                </c:pt>
                <c:pt idx="21477">
                  <c:v>5.376352671422655</c:v>
                </c:pt>
                <c:pt idx="21478">
                  <c:v>5.3711312908421567</c:v>
                </c:pt>
                <c:pt idx="21479">
                  <c:v>5.324210317502482</c:v>
                </c:pt>
                <c:pt idx="21480">
                  <c:v>5.3295767417603841</c:v>
                </c:pt>
                <c:pt idx="21481">
                  <c:v>5.2872034197078968</c:v>
                </c:pt>
                <c:pt idx="21482">
                  <c:v>5.2882447829525319</c:v>
                </c:pt>
                <c:pt idx="21483">
                  <c:v>5.231993679840282</c:v>
                </c:pt>
                <c:pt idx="21484">
                  <c:v>5.2117885748992379</c:v>
                </c:pt>
                <c:pt idx="21485">
                  <c:v>5.2087844221707353</c:v>
                </c:pt>
                <c:pt idx="21486">
                  <c:v>3.6813728990040819</c:v>
                </c:pt>
                <c:pt idx="21487">
                  <c:v>3.687135309750821</c:v>
                </c:pt>
                <c:pt idx="21488">
                  <c:v>3.6888877776049029</c:v>
                </c:pt>
                <c:pt idx="21489">
                  <c:v>3.694617873756687</c:v>
                </c:pt>
                <c:pt idx="21490">
                  <c:v>3.6937476882719626</c:v>
                </c:pt>
                <c:pt idx="21491">
                  <c:v>3.7882600542153453</c:v>
                </c:pt>
                <c:pt idx="21492">
                  <c:v>3.7861781357888105</c:v>
                </c:pt>
                <c:pt idx="21493">
                  <c:v>3.7823463289074093</c:v>
                </c:pt>
                <c:pt idx="21494">
                  <c:v>3.7781527928203169</c:v>
                </c:pt>
                <c:pt idx="21495">
                  <c:v>3.7730078692976514</c:v>
                </c:pt>
                <c:pt idx="21496">
                  <c:v>3.776473305523266</c:v>
                </c:pt>
                <c:pt idx="21497">
                  <c:v>3.7794668025454898</c:v>
                </c:pt>
                <c:pt idx="21498">
                  <c:v>1.4951060114666559</c:v>
                </c:pt>
                <c:pt idx="21499">
                  <c:v>1.4993352844525114</c:v>
                </c:pt>
                <c:pt idx="21500">
                  <c:v>2.118448662701478</c:v>
                </c:pt>
                <c:pt idx="21501">
                  <c:v>2.1165398869237153</c:v>
                </c:pt>
                <c:pt idx="21502">
                  <c:v>2.1151701772071645</c:v>
                </c:pt>
                <c:pt idx="21503">
                  <c:v>2.7075864278094617</c:v>
                </c:pt>
                <c:pt idx="21504">
                  <c:v>2.7121329842438024</c:v>
                </c:pt>
                <c:pt idx="21505">
                  <c:v>2.752729582361892</c:v>
                </c:pt>
                <c:pt idx="21506">
                  <c:v>2.7497532672154579</c:v>
                </c:pt>
                <c:pt idx="21507">
                  <c:v>2.7884405821234299</c:v>
                </c:pt>
                <c:pt idx="21508">
                  <c:v>2.7887871791701841</c:v>
                </c:pt>
                <c:pt idx="21509">
                  <c:v>2.8405469291320586</c:v>
                </c:pt>
                <c:pt idx="21510">
                  <c:v>2.8380979049057813</c:v>
                </c:pt>
                <c:pt idx="21511">
                  <c:v>2.8377250832153185</c:v>
                </c:pt>
                <c:pt idx="21512">
                  <c:v>2.6423873646780409</c:v>
                </c:pt>
                <c:pt idx="21513">
                  <c:v>3.5491659726277414</c:v>
                </c:pt>
                <c:pt idx="21514">
                  <c:v>3.5528971543570518</c:v>
                </c:pt>
                <c:pt idx="21515">
                  <c:v>3.5568615178493399</c:v>
                </c:pt>
                <c:pt idx="21516">
                  <c:v>3.55672032667926</c:v>
                </c:pt>
                <c:pt idx="21517">
                  <c:v>3.6882317191624945</c:v>
                </c:pt>
                <c:pt idx="21518">
                  <c:v>3.6730948396106466</c:v>
                </c:pt>
                <c:pt idx="21519">
                  <c:v>3.7001970769135828</c:v>
                </c:pt>
                <c:pt idx="21520">
                  <c:v>3.6918125072718637</c:v>
                </c:pt>
                <c:pt idx="21521">
                  <c:v>3.686914279896329</c:v>
                </c:pt>
                <c:pt idx="21522">
                  <c:v>3.6447830374376671</c:v>
                </c:pt>
                <c:pt idx="21523">
                  <c:v>3.6411903549460334</c:v>
                </c:pt>
                <c:pt idx="21524">
                  <c:v>3.6528294118949844</c:v>
                </c:pt>
                <c:pt idx="21525">
                  <c:v>3.6547152221933965</c:v>
                </c:pt>
                <c:pt idx="21526">
                  <c:v>3.6674014555700829</c:v>
                </c:pt>
                <c:pt idx="21527">
                  <c:v>3.6669392929327871</c:v>
                </c:pt>
                <c:pt idx="21528">
                  <c:v>3.6693268926123017</c:v>
                </c:pt>
                <c:pt idx="21529">
                  <c:v>3.6797091046783845</c:v>
                </c:pt>
                <c:pt idx="21530">
                  <c:v>3.6793840549331063</c:v>
                </c:pt>
                <c:pt idx="21531">
                  <c:v>3.430432500542099</c:v>
                </c:pt>
                <c:pt idx="21532">
                  <c:v>3.4538641765688993</c:v>
                </c:pt>
                <c:pt idx="21533">
                  <c:v>3.4579559561181994</c:v>
                </c:pt>
                <c:pt idx="21534">
                  <c:v>3.4575104649981929</c:v>
                </c:pt>
                <c:pt idx="21535">
                  <c:v>3.4535260652108524</c:v>
                </c:pt>
                <c:pt idx="21536">
                  <c:v>3.4458723473144142</c:v>
                </c:pt>
                <c:pt idx="21537">
                  <c:v>3.4463662906707908</c:v>
                </c:pt>
                <c:pt idx="21538">
                  <c:v>3.4438600533472119</c:v>
                </c:pt>
                <c:pt idx="21539">
                  <c:v>3.4401597407803348</c:v>
                </c:pt>
                <c:pt idx="21540">
                  <c:v>3.4402785337801522</c:v>
                </c:pt>
                <c:pt idx="21541">
                  <c:v>3.4505143382970038</c:v>
                </c:pt>
                <c:pt idx="21542">
                  <c:v>3.4607737814284301</c:v>
                </c:pt>
                <c:pt idx="21543">
                  <c:v>3.6537229404862215</c:v>
                </c:pt>
                <c:pt idx="21544">
                  <c:v>2.7790311719316154</c:v>
                </c:pt>
                <c:pt idx="21545">
                  <c:v>2.772735536899241</c:v>
                </c:pt>
                <c:pt idx="21546">
                  <c:v>2.7755003143164236</c:v>
                </c:pt>
                <c:pt idx="21547">
                  <c:v>2.7763308180148032</c:v>
                </c:pt>
                <c:pt idx="21548">
                  <c:v>1.9297777171882773</c:v>
                </c:pt>
                <c:pt idx="21549">
                  <c:v>1.9314826605127311</c:v>
                </c:pt>
                <c:pt idx="21550">
                  <c:v>1.9190602119181892</c:v>
                </c:pt>
                <c:pt idx="21551">
                  <c:v>1.8696884244269207</c:v>
                </c:pt>
                <c:pt idx="21552">
                  <c:v>1.8026523500847671</c:v>
                </c:pt>
                <c:pt idx="21553">
                  <c:v>1.6727178893318717</c:v>
                </c:pt>
                <c:pt idx="21554">
                  <c:v>1.7583636752579368</c:v>
                </c:pt>
                <c:pt idx="21555">
                  <c:v>1.7501538293400101</c:v>
                </c:pt>
                <c:pt idx="21556">
                  <c:v>1.7483184365066586</c:v>
                </c:pt>
                <c:pt idx="21557">
                  <c:v>1.7411184190579962</c:v>
                </c:pt>
                <c:pt idx="21558">
                  <c:v>1.7349015685093176</c:v>
                </c:pt>
                <c:pt idx="21559">
                  <c:v>1.7337667665645118</c:v>
                </c:pt>
                <c:pt idx="21560">
                  <c:v>1.7275038908772675</c:v>
                </c:pt>
                <c:pt idx="21561">
                  <c:v>1.725197414347087</c:v>
                </c:pt>
                <c:pt idx="21562">
                  <c:v>1.8349571249802392</c:v>
                </c:pt>
                <c:pt idx="21563">
                  <c:v>1.9134490677797866</c:v>
                </c:pt>
                <c:pt idx="21564">
                  <c:v>1.9094841021041808</c:v>
                </c:pt>
                <c:pt idx="21565">
                  <c:v>1.9091611846636749</c:v>
                </c:pt>
                <c:pt idx="21566">
                  <c:v>1.9088820706978189</c:v>
                </c:pt>
                <c:pt idx="21567">
                  <c:v>1.9307695864301875</c:v>
                </c:pt>
                <c:pt idx="21568">
                  <c:v>1.9510288339124799</c:v>
                </c:pt>
                <c:pt idx="21569">
                  <c:v>1.9530508536254385</c:v>
                </c:pt>
                <c:pt idx="21570">
                  <c:v>1.9534471920817384</c:v>
                </c:pt>
                <c:pt idx="21571">
                  <c:v>1.953504228876431</c:v>
                </c:pt>
                <c:pt idx="21572">
                  <c:v>1.8687715302788792</c:v>
                </c:pt>
                <c:pt idx="21573">
                  <c:v>1.7666177341954086</c:v>
                </c:pt>
                <c:pt idx="21574">
                  <c:v>1.9678259290340787</c:v>
                </c:pt>
                <c:pt idx="21575">
                  <c:v>1.9689954820739075</c:v>
                </c:pt>
                <c:pt idx="21576">
                  <c:v>2.0001017521926938</c:v>
                </c:pt>
                <c:pt idx="21577">
                  <c:v>1.9977300920739387</c:v>
                </c:pt>
                <c:pt idx="21578">
                  <c:v>1.9992170510046756</c:v>
                </c:pt>
                <c:pt idx="21579">
                  <c:v>2.0090086288142914</c:v>
                </c:pt>
                <c:pt idx="21580">
                  <c:v>1.97193005979398</c:v>
                </c:pt>
                <c:pt idx="21581">
                  <c:v>1.9737858834465507</c:v>
                </c:pt>
                <c:pt idx="21582">
                  <c:v>1.9716194788067689</c:v>
                </c:pt>
                <c:pt idx="21583">
                  <c:v>1.9720974736698682</c:v>
                </c:pt>
                <c:pt idx="21584">
                  <c:v>1.9718878446513042</c:v>
                </c:pt>
                <c:pt idx="21585">
                  <c:v>1.8952643867935404</c:v>
                </c:pt>
                <c:pt idx="21586">
                  <c:v>1.8954733829880099</c:v>
                </c:pt>
                <c:pt idx="21587">
                  <c:v>1.8931984136791797</c:v>
                </c:pt>
                <c:pt idx="21588">
                  <c:v>1.9020035406216786</c:v>
                </c:pt>
                <c:pt idx="21589">
                  <c:v>1.9230635327047418</c:v>
                </c:pt>
                <c:pt idx="21590">
                  <c:v>1.9271047779053474</c:v>
                </c:pt>
                <c:pt idx="21591">
                  <c:v>1.9268570131989557</c:v>
                </c:pt>
                <c:pt idx="21592">
                  <c:v>1.9267701159924004</c:v>
                </c:pt>
                <c:pt idx="21593">
                  <c:v>1.857755135451016</c:v>
                </c:pt>
                <c:pt idx="21594">
                  <c:v>1.8443213243023726</c:v>
                </c:pt>
                <c:pt idx="21595">
                  <c:v>1.8445969860343046</c:v>
                </c:pt>
                <c:pt idx="21596">
                  <c:v>3.5599752610148281</c:v>
                </c:pt>
                <c:pt idx="21597">
                  <c:v>3.569310731975448</c:v>
                </c:pt>
                <c:pt idx="21598">
                  <c:v>3.5618457891828816</c:v>
                </c:pt>
                <c:pt idx="21599">
                  <c:v>3.5533450094771819</c:v>
                </c:pt>
                <c:pt idx="21600">
                  <c:v>3.2745337056280821</c:v>
                </c:pt>
                <c:pt idx="21601">
                  <c:v>3.281552856356198</c:v>
                </c:pt>
                <c:pt idx="21602">
                  <c:v>4.1798568616110066</c:v>
                </c:pt>
                <c:pt idx="21603">
                  <c:v>4.1826690869320862</c:v>
                </c:pt>
                <c:pt idx="21604">
                  <c:v>4.1857867256317007</c:v>
                </c:pt>
                <c:pt idx="21605">
                  <c:v>4.0212640094619232</c:v>
                </c:pt>
                <c:pt idx="21606">
                  <c:v>4.0169670603021563</c:v>
                </c:pt>
                <c:pt idx="21607">
                  <c:v>4.0213459087732142</c:v>
                </c:pt>
                <c:pt idx="21608">
                  <c:v>4.0222438193060279</c:v>
                </c:pt>
                <c:pt idx="21609">
                  <c:v>4.0222626380302842</c:v>
                </c:pt>
                <c:pt idx="21610">
                  <c:v>4.0196776123476621</c:v>
                </c:pt>
                <c:pt idx="21611">
                  <c:v>4.0252045914793317</c:v>
                </c:pt>
                <c:pt idx="21612">
                  <c:v>4.0173167517373756</c:v>
                </c:pt>
                <c:pt idx="21613">
                  <c:v>4.0068694998182028</c:v>
                </c:pt>
                <c:pt idx="21614">
                  <c:v>6.0282951789553572</c:v>
                </c:pt>
                <c:pt idx="21615">
                  <c:v>6.0230060581306963</c:v>
                </c:pt>
                <c:pt idx="21616">
                  <c:v>6.0188172927912067</c:v>
                </c:pt>
                <c:pt idx="21617">
                  <c:v>6.0159017226523348</c:v>
                </c:pt>
                <c:pt idx="21618">
                  <c:v>6.0187543396701644</c:v>
                </c:pt>
                <c:pt idx="21619">
                  <c:v>6.0272766928354429</c:v>
                </c:pt>
                <c:pt idx="21620">
                  <c:v>6.021946699132938</c:v>
                </c:pt>
                <c:pt idx="21621">
                  <c:v>6.0263147898004501</c:v>
                </c:pt>
                <c:pt idx="21622">
                  <c:v>5.3159001354815008</c:v>
                </c:pt>
                <c:pt idx="21623">
                  <c:v>5.7461792866214978</c:v>
                </c:pt>
                <c:pt idx="21624">
                  <c:v>5.7581449132687661</c:v>
                </c:pt>
                <c:pt idx="21625">
                  <c:v>5.7690918136423841</c:v>
                </c:pt>
                <c:pt idx="21626">
                  <c:v>5.7785104171626944</c:v>
                </c:pt>
                <c:pt idx="21627">
                  <c:v>5.0512757757494837</c:v>
                </c:pt>
                <c:pt idx="21628">
                  <c:v>4.6105386935460713</c:v>
                </c:pt>
                <c:pt idx="21629">
                  <c:v>4.9768703757955386</c:v>
                </c:pt>
                <c:pt idx="21630">
                  <c:v>4.9777570041230472</c:v>
                </c:pt>
                <c:pt idx="21631">
                  <c:v>5.0053767455355089</c:v>
                </c:pt>
                <c:pt idx="21632">
                  <c:v>5.0065670594854259</c:v>
                </c:pt>
                <c:pt idx="21633">
                  <c:v>3.172865097599094</c:v>
                </c:pt>
                <c:pt idx="21634">
                  <c:v>3.0847962174432997</c:v>
                </c:pt>
                <c:pt idx="21635">
                  <c:v>3.0839361629631274</c:v>
                </c:pt>
                <c:pt idx="21636">
                  <c:v>3.0859320374957724</c:v>
                </c:pt>
                <c:pt idx="21637">
                  <c:v>2.8151958948949836</c:v>
                </c:pt>
                <c:pt idx="21638">
                  <c:v>2.8068720056290815</c:v>
                </c:pt>
                <c:pt idx="21639">
                  <c:v>2.8082027951591382</c:v>
                </c:pt>
                <c:pt idx="21640">
                  <c:v>2.8214347022241357</c:v>
                </c:pt>
                <c:pt idx="21641">
                  <c:v>2.8529233185353231</c:v>
                </c:pt>
                <c:pt idx="21642">
                  <c:v>2.8552214381932526</c:v>
                </c:pt>
                <c:pt idx="21643">
                  <c:v>2.8617106451661583</c:v>
                </c:pt>
                <c:pt idx="21644">
                  <c:v>2.8655721047429079</c:v>
                </c:pt>
                <c:pt idx="21645">
                  <c:v>1.8551501842579512</c:v>
                </c:pt>
                <c:pt idx="21646">
                  <c:v>1.859321995359223</c:v>
                </c:pt>
                <c:pt idx="21647">
                  <c:v>1.8638183040721881</c:v>
                </c:pt>
                <c:pt idx="21648">
                  <c:v>1.8686455447405894</c:v>
                </c:pt>
                <c:pt idx="21649">
                  <c:v>1.8664447937794579</c:v>
                </c:pt>
                <c:pt idx="21650">
                  <c:v>1.8572664430389967</c:v>
                </c:pt>
                <c:pt idx="21651">
                  <c:v>1.8475215796655</c:v>
                </c:pt>
                <c:pt idx="21652">
                  <c:v>1.8543058328980555</c:v>
                </c:pt>
                <c:pt idx="21653">
                  <c:v>2.2295892112199276</c:v>
                </c:pt>
                <c:pt idx="21654">
                  <c:v>1.6622128176006192</c:v>
                </c:pt>
                <c:pt idx="21655">
                  <c:v>1.6531381017618174</c:v>
                </c:pt>
                <c:pt idx="21656">
                  <c:v>1.643388851459175</c:v>
                </c:pt>
                <c:pt idx="21657">
                  <c:v>1.6309585474233133</c:v>
                </c:pt>
                <c:pt idx="21658">
                  <c:v>1.6301463040274133</c:v>
                </c:pt>
                <c:pt idx="21659">
                  <c:v>2.5992683610062866</c:v>
                </c:pt>
                <c:pt idx="21660">
                  <c:v>1.7084468723447266</c:v>
                </c:pt>
                <c:pt idx="21661">
                  <c:v>1.7040173319982341</c:v>
                </c:pt>
                <c:pt idx="21662">
                  <c:v>1.6992772310287347</c:v>
                </c:pt>
                <c:pt idx="21663">
                  <c:v>1.8365060363522625</c:v>
                </c:pt>
                <c:pt idx="21664">
                  <c:v>1.8240704045605869</c:v>
                </c:pt>
                <c:pt idx="21665">
                  <c:v>1.821638258828421</c:v>
                </c:pt>
                <c:pt idx="21666">
                  <c:v>1.8031554328817356</c:v>
                </c:pt>
                <c:pt idx="21667">
                  <c:v>1.6796008731588028</c:v>
                </c:pt>
                <c:pt idx="21668">
                  <c:v>1.6801323383726325</c:v>
                </c:pt>
                <c:pt idx="21669">
                  <c:v>1.685755902982484</c:v>
                </c:pt>
                <c:pt idx="21670">
                  <c:v>1.690707156197879</c:v>
                </c:pt>
                <c:pt idx="21671">
                  <c:v>1.6887892940609113</c:v>
                </c:pt>
                <c:pt idx="21672">
                  <c:v>1.6566208616447939</c:v>
                </c:pt>
                <c:pt idx="21673">
                  <c:v>1.6034887454571691</c:v>
                </c:pt>
                <c:pt idx="21674">
                  <c:v>1.5001818244016525</c:v>
                </c:pt>
                <c:pt idx="21675">
                  <c:v>1.4984440263853844</c:v>
                </c:pt>
                <c:pt idx="21676">
                  <c:v>1.4944928271261122</c:v>
                </c:pt>
                <c:pt idx="21677">
                  <c:v>1.507732762213871</c:v>
                </c:pt>
                <c:pt idx="21678">
                  <c:v>1.6190821570837768</c:v>
                </c:pt>
                <c:pt idx="21679">
                  <c:v>1.6154285398784665</c:v>
                </c:pt>
                <c:pt idx="21680">
                  <c:v>1.6244011896837192</c:v>
                </c:pt>
                <c:pt idx="21681">
                  <c:v>1.628042626755388</c:v>
                </c:pt>
                <c:pt idx="21682">
                  <c:v>1.6293842565722172</c:v>
                </c:pt>
                <c:pt idx="21683">
                  <c:v>1.5267338944488387</c:v>
                </c:pt>
                <c:pt idx="21684">
                  <c:v>1.530205126158068</c:v>
                </c:pt>
                <c:pt idx="21685">
                  <c:v>1.545299568830504</c:v>
                </c:pt>
                <c:pt idx="21686">
                  <c:v>1.5775769915555606</c:v>
                </c:pt>
                <c:pt idx="21687">
                  <c:v>1.5893041889407391</c:v>
                </c:pt>
                <c:pt idx="21688">
                  <c:v>1.6119260318914677</c:v>
                </c:pt>
                <c:pt idx="21689">
                  <c:v>1.6011952110786645</c:v>
                </c:pt>
                <c:pt idx="21690">
                  <c:v>1.6251138902356024</c:v>
                </c:pt>
                <c:pt idx="21691">
                  <c:v>1.6218734238534531</c:v>
                </c:pt>
                <c:pt idx="21692">
                  <c:v>2.3090133325558342</c:v>
                </c:pt>
                <c:pt idx="21693">
                  <c:v>2.3085584376893271</c:v>
                </c:pt>
                <c:pt idx="21694">
                  <c:v>2.3105199055445604</c:v>
                </c:pt>
                <c:pt idx="21695">
                  <c:v>2.3168818192019365</c:v>
                </c:pt>
                <c:pt idx="21696">
                  <c:v>2.3285311249935199</c:v>
                </c:pt>
                <c:pt idx="21697">
                  <c:v>2.331167495571564</c:v>
                </c:pt>
                <c:pt idx="21698">
                  <c:v>2.3789812211289165</c:v>
                </c:pt>
                <c:pt idx="21699">
                  <c:v>2.3878792192535148</c:v>
                </c:pt>
                <c:pt idx="21700">
                  <c:v>2.4063346374927432</c:v>
                </c:pt>
                <c:pt idx="21701">
                  <c:v>2.4233394179519321</c:v>
                </c:pt>
                <c:pt idx="21702">
                  <c:v>2.4371953451809292</c:v>
                </c:pt>
                <c:pt idx="21703">
                  <c:v>2.4480196295999335</c:v>
                </c:pt>
                <c:pt idx="21704">
                  <c:v>2.797556037782571</c:v>
                </c:pt>
                <c:pt idx="21705">
                  <c:v>2.7780874826185875</c:v>
                </c:pt>
                <c:pt idx="21706">
                  <c:v>3.0644833156302478</c:v>
                </c:pt>
                <c:pt idx="21707">
                  <c:v>3.0664608836436065</c:v>
                </c:pt>
                <c:pt idx="21708">
                  <c:v>3.0676594296635988</c:v>
                </c:pt>
                <c:pt idx="21709">
                  <c:v>3.028315863599004</c:v>
                </c:pt>
                <c:pt idx="21710">
                  <c:v>3.0353237385963237</c:v>
                </c:pt>
                <c:pt idx="21711">
                  <c:v>3.023489393589939</c:v>
                </c:pt>
                <c:pt idx="21712">
                  <c:v>3.2675281074186131</c:v>
                </c:pt>
                <c:pt idx="21713">
                  <c:v>3.2811840379603292</c:v>
                </c:pt>
                <c:pt idx="21714">
                  <c:v>3.3030395166565603</c:v>
                </c:pt>
                <c:pt idx="21715">
                  <c:v>3.3169179431746736</c:v>
                </c:pt>
                <c:pt idx="21716">
                  <c:v>3.2777280490577736</c:v>
                </c:pt>
                <c:pt idx="21717">
                  <c:v>3.2826685331968264</c:v>
                </c:pt>
                <c:pt idx="21718">
                  <c:v>3.2916874415144788</c:v>
                </c:pt>
                <c:pt idx="21719">
                  <c:v>3.2938191709938622</c:v>
                </c:pt>
                <c:pt idx="21720">
                  <c:v>3.3025772115571943</c:v>
                </c:pt>
                <c:pt idx="21721">
                  <c:v>3.2769077831689573</c:v>
                </c:pt>
                <c:pt idx="21722">
                  <c:v>3.2750824940598382</c:v>
                </c:pt>
                <c:pt idx="21723">
                  <c:v>2.9826753218936508</c:v>
                </c:pt>
                <c:pt idx="21724">
                  <c:v>2.973627122269404</c:v>
                </c:pt>
                <c:pt idx="21725">
                  <c:v>2.9674655940148602</c:v>
                </c:pt>
                <c:pt idx="21726">
                  <c:v>2.9728337269036458</c:v>
                </c:pt>
                <c:pt idx="21727">
                  <c:v>2.9747011646712043</c:v>
                </c:pt>
                <c:pt idx="21728">
                  <c:v>2.9751616150449296</c:v>
                </c:pt>
                <c:pt idx="21729">
                  <c:v>2.9770465123520213</c:v>
                </c:pt>
                <c:pt idx="21730">
                  <c:v>2.981361342259798</c:v>
                </c:pt>
                <c:pt idx="21731">
                  <c:v>2.9754318629841325</c:v>
                </c:pt>
                <c:pt idx="21732">
                  <c:v>2.9682299375622798</c:v>
                </c:pt>
                <c:pt idx="21733">
                  <c:v>2.9566899730414518</c:v>
                </c:pt>
                <c:pt idx="21734">
                  <c:v>3.1220293350570998</c:v>
                </c:pt>
                <c:pt idx="21735">
                  <c:v>2.966817431691076</c:v>
                </c:pt>
                <c:pt idx="21736">
                  <c:v>3.0291629112621488</c:v>
                </c:pt>
                <c:pt idx="21737">
                  <c:v>2.6417292471366705</c:v>
                </c:pt>
                <c:pt idx="21738">
                  <c:v>2.6462605430709569</c:v>
                </c:pt>
                <c:pt idx="21739">
                  <c:v>2.6490583192516075</c:v>
                </c:pt>
                <c:pt idx="21740">
                  <c:v>2.6429376700553773</c:v>
                </c:pt>
                <c:pt idx="21741">
                  <c:v>2.6435715961072992</c:v>
                </c:pt>
                <c:pt idx="21742">
                  <c:v>2.645869521581008</c:v>
                </c:pt>
                <c:pt idx="21743">
                  <c:v>1.9907711808650632</c:v>
                </c:pt>
                <c:pt idx="21744">
                  <c:v>3.0000945468840943</c:v>
                </c:pt>
                <c:pt idx="21745">
                  <c:v>2.9916166179859509</c:v>
                </c:pt>
                <c:pt idx="21746">
                  <c:v>2.9863751783842227</c:v>
                </c:pt>
                <c:pt idx="21747">
                  <c:v>3.0370814360520724</c:v>
                </c:pt>
                <c:pt idx="21748">
                  <c:v>3.0405961714080618</c:v>
                </c:pt>
                <c:pt idx="21749">
                  <c:v>3.0582728611156966</c:v>
                </c:pt>
                <c:pt idx="21750">
                  <c:v>3.0768373424847413</c:v>
                </c:pt>
                <c:pt idx="21751">
                  <c:v>3.074852328642645</c:v>
                </c:pt>
                <c:pt idx="21752">
                  <c:v>3.0708664175426343</c:v>
                </c:pt>
                <c:pt idx="21753">
                  <c:v>3.0866496915627701</c:v>
                </c:pt>
                <c:pt idx="21754">
                  <c:v>3.2162102855992307</c:v>
                </c:pt>
                <c:pt idx="21755">
                  <c:v>3.2226418774310335</c:v>
                </c:pt>
                <c:pt idx="21756">
                  <c:v>3.2137771516841926</c:v>
                </c:pt>
                <c:pt idx="21757">
                  <c:v>3.2042520898215603</c:v>
                </c:pt>
                <c:pt idx="21758">
                  <c:v>3.1930166645342313</c:v>
                </c:pt>
                <c:pt idx="21759">
                  <c:v>3.1809095399725171</c:v>
                </c:pt>
                <c:pt idx="21760">
                  <c:v>3.0330145769958921</c:v>
                </c:pt>
                <c:pt idx="21761">
                  <c:v>2.9472075359324346</c:v>
                </c:pt>
                <c:pt idx="21762">
                  <c:v>2.9142676227819511</c:v>
                </c:pt>
                <c:pt idx="21763">
                  <c:v>2.8989850153080585</c:v>
                </c:pt>
                <c:pt idx="21764">
                  <c:v>2.9095814798416719</c:v>
                </c:pt>
                <c:pt idx="21765">
                  <c:v>2.8678014422081994</c:v>
                </c:pt>
                <c:pt idx="21766">
                  <c:v>2.7839301843042197</c:v>
                </c:pt>
                <c:pt idx="21767">
                  <c:v>2.7407004964470691</c:v>
                </c:pt>
                <c:pt idx="21768">
                  <c:v>2.736564026055194</c:v>
                </c:pt>
                <c:pt idx="21769">
                  <c:v>2.7411553689638328</c:v>
                </c:pt>
                <c:pt idx="21770">
                  <c:v>2.7435527446095316</c:v>
                </c:pt>
                <c:pt idx="21771">
                  <c:v>2.7482751259509675</c:v>
                </c:pt>
                <c:pt idx="21772">
                  <c:v>2.7422989526950903</c:v>
                </c:pt>
                <c:pt idx="21773">
                  <c:v>2.7308081523126528</c:v>
                </c:pt>
                <c:pt idx="21774">
                  <c:v>2.7416098011378018</c:v>
                </c:pt>
                <c:pt idx="21775">
                  <c:v>1.8814235317880086</c:v>
                </c:pt>
                <c:pt idx="21776">
                  <c:v>1.8759265843154318</c:v>
                </c:pt>
                <c:pt idx="21777">
                  <c:v>1.869780464801484</c:v>
                </c:pt>
                <c:pt idx="21778">
                  <c:v>1.8347402834074731</c:v>
                </c:pt>
                <c:pt idx="21779">
                  <c:v>1.8052146762328301</c:v>
                </c:pt>
                <c:pt idx="21780">
                  <c:v>1.6864381313452967</c:v>
                </c:pt>
                <c:pt idx="21781">
                  <c:v>2.4885390655453685</c:v>
                </c:pt>
                <c:pt idx="21782">
                  <c:v>2.4908186001087271</c:v>
                </c:pt>
                <c:pt idx="21783">
                  <c:v>2.499349689907481</c:v>
                </c:pt>
                <c:pt idx="21784">
                  <c:v>2.5560306531382269</c:v>
                </c:pt>
                <c:pt idx="21785">
                  <c:v>3.1125614328906051</c:v>
                </c:pt>
                <c:pt idx="21786">
                  <c:v>3.1202449086959518</c:v>
                </c:pt>
                <c:pt idx="21787">
                  <c:v>3.1263293639452772</c:v>
                </c:pt>
                <c:pt idx="21788">
                  <c:v>3.1311424039309239</c:v>
                </c:pt>
                <c:pt idx="21789">
                  <c:v>3.1382835304631569</c:v>
                </c:pt>
                <c:pt idx="21790">
                  <c:v>3.1423027312699729</c:v>
                </c:pt>
                <c:pt idx="21791">
                  <c:v>3.1851424731180584</c:v>
                </c:pt>
                <c:pt idx="21792">
                  <c:v>3.2414639048321314</c:v>
                </c:pt>
                <c:pt idx="21793">
                  <c:v>3.2718697058418336</c:v>
                </c:pt>
                <c:pt idx="21794">
                  <c:v>3.2828161144582011</c:v>
                </c:pt>
                <c:pt idx="21795">
                  <c:v>3.8766505458888969</c:v>
                </c:pt>
                <c:pt idx="21796">
                  <c:v>3.879253394940525</c:v>
                </c:pt>
                <c:pt idx="21797">
                  <c:v>3.8806714255796173</c:v>
                </c:pt>
                <c:pt idx="21798">
                  <c:v>3.9260896009644997</c:v>
                </c:pt>
                <c:pt idx="21799">
                  <c:v>3.9324002722381843</c:v>
                </c:pt>
                <c:pt idx="21800">
                  <c:v>3.9326192371861595</c:v>
                </c:pt>
                <c:pt idx="21801">
                  <c:v>4.1776488108689636</c:v>
                </c:pt>
                <c:pt idx="21802">
                  <c:v>4.531405028231652</c:v>
                </c:pt>
                <c:pt idx="21803">
                  <c:v>4.5337718461453793</c:v>
                </c:pt>
                <c:pt idx="21804">
                  <c:v>4.5368038147365555</c:v>
                </c:pt>
                <c:pt idx="21805">
                  <c:v>4.5384534628643101</c:v>
                </c:pt>
                <c:pt idx="21806">
                  <c:v>4.5280859915181262</c:v>
                </c:pt>
                <c:pt idx="21807">
                  <c:v>4.046464309241335</c:v>
                </c:pt>
                <c:pt idx="21808">
                  <c:v>4.2240841136157439</c:v>
                </c:pt>
                <c:pt idx="21809">
                  <c:v>4.5026162353110069</c:v>
                </c:pt>
                <c:pt idx="21810">
                  <c:v>4.7329416160009004</c:v>
                </c:pt>
                <c:pt idx="21811">
                  <c:v>4.7681922429162151</c:v>
                </c:pt>
                <c:pt idx="21812">
                  <c:v>4.0263935075052517</c:v>
                </c:pt>
                <c:pt idx="21813">
                  <c:v>4.0252312547238951</c:v>
                </c:pt>
                <c:pt idx="21814">
                  <c:v>4.0149222358412375</c:v>
                </c:pt>
                <c:pt idx="21815">
                  <c:v>3.8408658102627729</c:v>
                </c:pt>
                <c:pt idx="21816">
                  <c:v>3.7125146837631378</c:v>
                </c:pt>
                <c:pt idx="21817">
                  <c:v>3.7048900435310554</c:v>
                </c:pt>
                <c:pt idx="21818">
                  <c:v>3.6951671184435066</c:v>
                </c:pt>
                <c:pt idx="21819">
                  <c:v>3.7007258253268769</c:v>
                </c:pt>
                <c:pt idx="21820">
                  <c:v>3.7968069482324811</c:v>
                </c:pt>
                <c:pt idx="21821">
                  <c:v>3.795647420326723</c:v>
                </c:pt>
                <c:pt idx="21822">
                  <c:v>3.7906353055251318</c:v>
                </c:pt>
                <c:pt idx="21823">
                  <c:v>3.7949490435116067</c:v>
                </c:pt>
                <c:pt idx="21824">
                  <c:v>3.7486905763354379</c:v>
                </c:pt>
                <c:pt idx="21825">
                  <c:v>3.7468623050065575</c:v>
                </c:pt>
                <c:pt idx="21826">
                  <c:v>3.522406362708133</c:v>
                </c:pt>
                <c:pt idx="21827">
                  <c:v>3.5186975873222246</c:v>
                </c:pt>
                <c:pt idx="21828">
                  <c:v>3.512267301768885</c:v>
                </c:pt>
                <c:pt idx="21829">
                  <c:v>3.2525850102890987</c:v>
                </c:pt>
                <c:pt idx="21830">
                  <c:v>3.0745898850760902</c:v>
                </c:pt>
                <c:pt idx="21831">
                  <c:v>3.0710731944279455</c:v>
                </c:pt>
                <c:pt idx="21832">
                  <c:v>2.9257534382697798</c:v>
                </c:pt>
                <c:pt idx="21833">
                  <c:v>2.6010499226413684</c:v>
                </c:pt>
                <c:pt idx="21834">
                  <c:v>2.5892952095988493</c:v>
                </c:pt>
                <c:pt idx="21835">
                  <c:v>2.5857235482325631</c:v>
                </c:pt>
                <c:pt idx="21836">
                  <c:v>2.5749220731497431</c:v>
                </c:pt>
                <c:pt idx="21837">
                  <c:v>2.5732494186018195</c:v>
                </c:pt>
                <c:pt idx="21838">
                  <c:v>3.0053969155771409</c:v>
                </c:pt>
                <c:pt idx="21839">
                  <c:v>2.8067724090941741</c:v>
                </c:pt>
                <c:pt idx="21840">
                  <c:v>2.3620249931682289</c:v>
                </c:pt>
                <c:pt idx="21841">
                  <c:v>1.7538742651800516</c:v>
                </c:pt>
                <c:pt idx="21842">
                  <c:v>1.7555498580624997</c:v>
                </c:pt>
                <c:pt idx="21843">
                  <c:v>1.7964882045270734</c:v>
                </c:pt>
                <c:pt idx="21844">
                  <c:v>1.8480825760578035</c:v>
                </c:pt>
                <c:pt idx="21845">
                  <c:v>1.9041349505006029</c:v>
                </c:pt>
                <c:pt idx="21846">
                  <c:v>1.903589681081628</c:v>
                </c:pt>
                <c:pt idx="21847">
                  <c:v>1.9126669633182469</c:v>
                </c:pt>
                <c:pt idx="21848">
                  <c:v>1.9193594176596382</c:v>
                </c:pt>
                <c:pt idx="21849">
                  <c:v>1.9248375918505689</c:v>
                </c:pt>
                <c:pt idx="21850">
                  <c:v>1.9676652108306971</c:v>
                </c:pt>
                <c:pt idx="21851">
                  <c:v>1.5100908565767952</c:v>
                </c:pt>
                <c:pt idx="21852">
                  <c:v>1.5071358977608738</c:v>
                </c:pt>
                <c:pt idx="21853">
                  <c:v>1.5054389115874121</c:v>
                </c:pt>
                <c:pt idx="21854">
                  <c:v>1.5114633859484967</c:v>
                </c:pt>
                <c:pt idx="21855">
                  <c:v>1.6844504273379359</c:v>
                </c:pt>
                <c:pt idx="21856">
                  <c:v>1.7804609665977456</c:v>
                </c:pt>
                <c:pt idx="21857">
                  <c:v>1.7604822733400647</c:v>
                </c:pt>
                <c:pt idx="21858">
                  <c:v>1.7993464295941755</c:v>
                </c:pt>
                <c:pt idx="21859">
                  <c:v>3.2388754725931914</c:v>
                </c:pt>
                <c:pt idx="21860">
                  <c:v>3.321104025638618</c:v>
                </c:pt>
                <c:pt idx="21861">
                  <c:v>3.3341038781112795</c:v>
                </c:pt>
                <c:pt idx="21862">
                  <c:v>3.336699421534405</c:v>
                </c:pt>
                <c:pt idx="21863">
                  <c:v>3.3464480678462944</c:v>
                </c:pt>
                <c:pt idx="21864">
                  <c:v>3.3547616740609878</c:v>
                </c:pt>
                <c:pt idx="21865">
                  <c:v>3.3612723300648017</c:v>
                </c:pt>
                <c:pt idx="21866">
                  <c:v>3.3604964306199134</c:v>
                </c:pt>
                <c:pt idx="21867">
                  <c:v>3.3661673848581302</c:v>
                </c:pt>
                <c:pt idx="21868">
                  <c:v>3.3672220464974441</c:v>
                </c:pt>
                <c:pt idx="21869">
                  <c:v>3.373622680670604</c:v>
                </c:pt>
                <c:pt idx="21870">
                  <c:v>3.3917607795060207</c:v>
                </c:pt>
                <c:pt idx="21871">
                  <c:v>3.4074016587376228</c:v>
                </c:pt>
                <c:pt idx="21872">
                  <c:v>3.4042912980481321</c:v>
                </c:pt>
                <c:pt idx="21873">
                  <c:v>3.4019586308753396</c:v>
                </c:pt>
                <c:pt idx="21874">
                  <c:v>3.3926280403949001</c:v>
                </c:pt>
                <c:pt idx="21875">
                  <c:v>3.3685288892087524</c:v>
                </c:pt>
                <c:pt idx="21876">
                  <c:v>3.3399901417143814</c:v>
                </c:pt>
                <c:pt idx="21877">
                  <c:v>3.3416217104331913</c:v>
                </c:pt>
                <c:pt idx="21878">
                  <c:v>3.3441158847691153</c:v>
                </c:pt>
                <c:pt idx="21879">
                  <c:v>3.3398858286094142</c:v>
                </c:pt>
                <c:pt idx="21880">
                  <c:v>3.340978834057915</c:v>
                </c:pt>
                <c:pt idx="21881">
                  <c:v>3.3186642455206545</c:v>
                </c:pt>
                <c:pt idx="21882">
                  <c:v>3.3233793625790349</c:v>
                </c:pt>
                <c:pt idx="21883">
                  <c:v>3.3545993716294777</c:v>
                </c:pt>
                <c:pt idx="21884">
                  <c:v>3.3223959812745911</c:v>
                </c:pt>
                <c:pt idx="21885">
                  <c:v>3.3133592344906617</c:v>
                </c:pt>
                <c:pt idx="21886">
                  <c:v>3.2366356261191069</c:v>
                </c:pt>
                <c:pt idx="21887">
                  <c:v>3.2369654588162828</c:v>
                </c:pt>
                <c:pt idx="21888">
                  <c:v>3.2352885299570304</c:v>
                </c:pt>
                <c:pt idx="21889">
                  <c:v>3.5033666754581523</c:v>
                </c:pt>
                <c:pt idx="21890">
                  <c:v>1.9483153631667789</c:v>
                </c:pt>
                <c:pt idx="21891">
                  <c:v>1.8783096747495283</c:v>
                </c:pt>
                <c:pt idx="21892">
                  <c:v>1.8764865160429949</c:v>
                </c:pt>
                <c:pt idx="21893">
                  <c:v>1.8765244810306239</c:v>
                </c:pt>
                <c:pt idx="21894">
                  <c:v>1.8887085320313572</c:v>
                </c:pt>
                <c:pt idx="21895">
                  <c:v>1.8951979051500014</c:v>
                </c:pt>
                <c:pt idx="21896">
                  <c:v>1.9006751494439651</c:v>
                </c:pt>
                <c:pt idx="21897">
                  <c:v>1.9165480757727322</c:v>
                </c:pt>
                <c:pt idx="21898">
                  <c:v>1.9301344835902339</c:v>
                </c:pt>
                <c:pt idx="21899">
                  <c:v>1.9339100257089958</c:v>
                </c:pt>
                <c:pt idx="21900">
                  <c:v>1.9314176521413322</c:v>
                </c:pt>
                <c:pt idx="21901">
                  <c:v>1.92607361261221</c:v>
                </c:pt>
                <c:pt idx="21902">
                  <c:v>1.9209421388936794</c:v>
                </c:pt>
                <c:pt idx="21903">
                  <c:v>1.9313731045120139</c:v>
                </c:pt>
                <c:pt idx="21904">
                  <c:v>1.9412423161579868</c:v>
                </c:pt>
                <c:pt idx="21905">
                  <c:v>1.9529989068982878</c:v>
                </c:pt>
                <c:pt idx="21906">
                  <c:v>1.9477659130659799</c:v>
                </c:pt>
                <c:pt idx="21907">
                  <c:v>1.9289387481144566</c:v>
                </c:pt>
                <c:pt idx="21908">
                  <c:v>1.9060255176349108</c:v>
                </c:pt>
                <c:pt idx="21909">
                  <c:v>1.8748755668194468</c:v>
                </c:pt>
                <c:pt idx="21910">
                  <c:v>1.8726513042047657</c:v>
                </c:pt>
                <c:pt idx="21911">
                  <c:v>1.8795022909725649</c:v>
                </c:pt>
                <c:pt idx="21912">
                  <c:v>1.8818949908356934</c:v>
                </c:pt>
                <c:pt idx="21913">
                  <c:v>2.9730399263774467</c:v>
                </c:pt>
                <c:pt idx="21914">
                  <c:v>2.9146391524604147</c:v>
                </c:pt>
                <c:pt idx="21915">
                  <c:v>3.2324132746262122</c:v>
                </c:pt>
                <c:pt idx="21916">
                  <c:v>3.2333130708674296</c:v>
                </c:pt>
                <c:pt idx="21917">
                  <c:v>3.3109457640298006</c:v>
                </c:pt>
                <c:pt idx="21918">
                  <c:v>3.3203323324431766</c:v>
                </c:pt>
                <c:pt idx="21919">
                  <c:v>3.3240608037064172</c:v>
                </c:pt>
                <c:pt idx="21920">
                  <c:v>3.0192366917303572</c:v>
                </c:pt>
                <c:pt idx="21921">
                  <c:v>3.2857622128678248</c:v>
                </c:pt>
                <c:pt idx="21922">
                  <c:v>3.2995589374058203</c:v>
                </c:pt>
                <c:pt idx="21923">
                  <c:v>3.3040637013618155</c:v>
                </c:pt>
                <c:pt idx="21924">
                  <c:v>3.3111250331654993</c:v>
                </c:pt>
                <c:pt idx="21925">
                  <c:v>3.2812394527823159</c:v>
                </c:pt>
                <c:pt idx="21926">
                  <c:v>3.2864951850293957</c:v>
                </c:pt>
                <c:pt idx="21927">
                  <c:v>3.29101635417025</c:v>
                </c:pt>
                <c:pt idx="21928">
                  <c:v>3.2974591017547912</c:v>
                </c:pt>
                <c:pt idx="21929">
                  <c:v>3.2984193028296529</c:v>
                </c:pt>
                <c:pt idx="21930">
                  <c:v>3.3024086286376626</c:v>
                </c:pt>
                <c:pt idx="21931">
                  <c:v>3.3010464577864411</c:v>
                </c:pt>
                <c:pt idx="21932">
                  <c:v>3.3062988215551639</c:v>
                </c:pt>
                <c:pt idx="21933">
                  <c:v>3.303436610078696</c:v>
                </c:pt>
                <c:pt idx="21934">
                  <c:v>3.3015771828747806</c:v>
                </c:pt>
                <c:pt idx="21935">
                  <c:v>3.2990358368723807</c:v>
                </c:pt>
                <c:pt idx="21936">
                  <c:v>3.2956948803200121</c:v>
                </c:pt>
                <c:pt idx="21937">
                  <c:v>3.2809745343868699</c:v>
                </c:pt>
                <c:pt idx="21938">
                  <c:v>3.2837973619134613</c:v>
                </c:pt>
                <c:pt idx="21939">
                  <c:v>3.2889648437042229</c:v>
                </c:pt>
                <c:pt idx="21940">
                  <c:v>3.2833990138803371</c:v>
                </c:pt>
                <c:pt idx="21941">
                  <c:v>3.8722195085993603</c:v>
                </c:pt>
                <c:pt idx="21942">
                  <c:v>3.8687414204718826</c:v>
                </c:pt>
                <c:pt idx="21943">
                  <c:v>3.8752649594866044</c:v>
                </c:pt>
                <c:pt idx="21944">
                  <c:v>3.439084784564761</c:v>
                </c:pt>
                <c:pt idx="21945">
                  <c:v>3.4305444395419866</c:v>
                </c:pt>
                <c:pt idx="21946">
                  <c:v>3.2330376799492582</c:v>
                </c:pt>
                <c:pt idx="21947">
                  <c:v>3.234270637898613</c:v>
                </c:pt>
                <c:pt idx="21948">
                  <c:v>3.2174047078267352</c:v>
                </c:pt>
                <c:pt idx="21949">
                  <c:v>3.177997564714913</c:v>
                </c:pt>
                <c:pt idx="21950">
                  <c:v>3.1721892324366858</c:v>
                </c:pt>
                <c:pt idx="21951">
                  <c:v>3.1777398166789443</c:v>
                </c:pt>
                <c:pt idx="21952">
                  <c:v>2.9025322586733711</c:v>
                </c:pt>
                <c:pt idx="21953">
                  <c:v>2.8765504938470499</c:v>
                </c:pt>
                <c:pt idx="21954">
                  <c:v>2.8746443589691166</c:v>
                </c:pt>
                <c:pt idx="21955">
                  <c:v>2.8744229763868052</c:v>
                </c:pt>
                <c:pt idx="21956">
                  <c:v>2.8731970650144394</c:v>
                </c:pt>
                <c:pt idx="21957">
                  <c:v>2.8698240115023026</c:v>
                </c:pt>
                <c:pt idx="21958">
                  <c:v>2.8573105188220898</c:v>
                </c:pt>
                <c:pt idx="21959">
                  <c:v>2.8430517202973182</c:v>
                </c:pt>
                <c:pt idx="21960">
                  <c:v>2.8426745533141293</c:v>
                </c:pt>
                <c:pt idx="21961">
                  <c:v>2.8432915761181867</c:v>
                </c:pt>
                <c:pt idx="21962">
                  <c:v>2.8445272344032886</c:v>
                </c:pt>
                <c:pt idx="21963">
                  <c:v>2.8200198465631852</c:v>
                </c:pt>
                <c:pt idx="21964">
                  <c:v>2.8240177489484402</c:v>
                </c:pt>
                <c:pt idx="21965">
                  <c:v>2.8521686350891349</c:v>
                </c:pt>
                <c:pt idx="21966">
                  <c:v>2.8524417431081797</c:v>
                </c:pt>
                <c:pt idx="21967">
                  <c:v>2.8522095131062866</c:v>
                </c:pt>
                <c:pt idx="21968">
                  <c:v>2.8567099316689415</c:v>
                </c:pt>
                <c:pt idx="21969">
                  <c:v>2.8581206244863608</c:v>
                </c:pt>
                <c:pt idx="21970">
                  <c:v>2.8504354631723077</c:v>
                </c:pt>
                <c:pt idx="21971">
                  <c:v>2.8530771935498414</c:v>
                </c:pt>
                <c:pt idx="21972">
                  <c:v>1.5007238574297559</c:v>
                </c:pt>
                <c:pt idx="21973">
                  <c:v>1.5064198301283942</c:v>
                </c:pt>
                <c:pt idx="21974">
                  <c:v>1.5116317438563804</c:v>
                </c:pt>
                <c:pt idx="21975">
                  <c:v>1.5227119759530963</c:v>
                </c:pt>
                <c:pt idx="21976">
                  <c:v>1.5163680469421252</c:v>
                </c:pt>
                <c:pt idx="21977">
                  <c:v>1.4924276936047685</c:v>
                </c:pt>
                <c:pt idx="21978">
                  <c:v>1.46606267029485</c:v>
                </c:pt>
                <c:pt idx="21979">
                  <c:v>1.4491986952343114</c:v>
                </c:pt>
                <c:pt idx="21980">
                  <c:v>1.4521182475935603</c:v>
                </c:pt>
                <c:pt idx="21981">
                  <c:v>1.454258461839735</c:v>
                </c:pt>
                <c:pt idx="21982">
                  <c:v>1.4345260900942092</c:v>
                </c:pt>
                <c:pt idx="21983">
                  <c:v>1.4439270731875156</c:v>
                </c:pt>
                <c:pt idx="21984">
                  <c:v>1.4379093434885082</c:v>
                </c:pt>
                <c:pt idx="21985">
                  <c:v>1.4380589559182799</c:v>
                </c:pt>
                <c:pt idx="21986">
                  <c:v>1.4379570184722748</c:v>
                </c:pt>
                <c:pt idx="21987">
                  <c:v>1.3785360704655956</c:v>
                </c:pt>
                <c:pt idx="21988">
                  <c:v>1.2791731230156018</c:v>
                </c:pt>
                <c:pt idx="21989">
                  <c:v>1.2238582727136877</c:v>
                </c:pt>
                <c:pt idx="21990">
                  <c:v>1.2237150894527598</c:v>
                </c:pt>
                <c:pt idx="21991">
                  <c:v>1.21782441360007</c:v>
                </c:pt>
                <c:pt idx="21992">
                  <c:v>1.2177957173442475</c:v>
                </c:pt>
                <c:pt idx="21993">
                  <c:v>1.2174122759732415</c:v>
                </c:pt>
                <c:pt idx="21994">
                  <c:v>1.2165715014446601</c:v>
                </c:pt>
                <c:pt idx="21995">
                  <c:v>1.2154465605333808</c:v>
                </c:pt>
                <c:pt idx="21996">
                  <c:v>1.2399130863157968</c:v>
                </c:pt>
                <c:pt idx="21997">
                  <c:v>1.2452858076305438</c:v>
                </c:pt>
                <c:pt idx="21998">
                  <c:v>1.249169403472852</c:v>
                </c:pt>
                <c:pt idx="21999">
                  <c:v>1.2522691315072692</c:v>
                </c:pt>
                <c:pt idx="22000">
                  <c:v>1.2676346132510699</c:v>
                </c:pt>
                <c:pt idx="22001">
                  <c:v>1.2437019875019462</c:v>
                </c:pt>
                <c:pt idx="22002">
                  <c:v>1.2384759237136624</c:v>
                </c:pt>
                <c:pt idx="22003">
                  <c:v>1.2307897219777049</c:v>
                </c:pt>
                <c:pt idx="22004">
                  <c:v>1.2322318142579645</c:v>
                </c:pt>
                <c:pt idx="22005">
                  <c:v>1.2323440057491257</c:v>
                </c:pt>
                <c:pt idx="22006">
                  <c:v>1.2400290504317704</c:v>
                </c:pt>
                <c:pt idx="22007">
                  <c:v>1.2114304239955263</c:v>
                </c:pt>
                <c:pt idx="22008">
                  <c:v>1.2195722302165439</c:v>
                </c:pt>
                <c:pt idx="22009">
                  <c:v>2.5496887083530222</c:v>
                </c:pt>
                <c:pt idx="22010">
                  <c:v>2.5546939209609905</c:v>
                </c:pt>
                <c:pt idx="22011">
                  <c:v>2.5555732450172028</c:v>
                </c:pt>
                <c:pt idx="22012">
                  <c:v>2.556756775775535</c:v>
                </c:pt>
                <c:pt idx="22013">
                  <c:v>2.5571967569875342</c:v>
                </c:pt>
                <c:pt idx="22014">
                  <c:v>2.549953676975715</c:v>
                </c:pt>
                <c:pt idx="22015">
                  <c:v>2.528678863179338</c:v>
                </c:pt>
                <c:pt idx="22016">
                  <c:v>2.5280788469640738</c:v>
                </c:pt>
                <c:pt idx="22017">
                  <c:v>3.2744526030633354</c:v>
                </c:pt>
                <c:pt idx="22018">
                  <c:v>3.2743288828252286</c:v>
                </c:pt>
                <c:pt idx="22019">
                  <c:v>3.2758271624863093</c:v>
                </c:pt>
                <c:pt idx="22020">
                  <c:v>3.2350778367509387</c:v>
                </c:pt>
                <c:pt idx="22021">
                  <c:v>3.2359626395854835</c:v>
                </c:pt>
                <c:pt idx="22022">
                  <c:v>3.2324253170563311</c:v>
                </c:pt>
                <c:pt idx="22023">
                  <c:v>3.2298682935137251</c:v>
                </c:pt>
                <c:pt idx="22024">
                  <c:v>3.2269279339891246</c:v>
                </c:pt>
                <c:pt idx="22025">
                  <c:v>3.2268413995198411</c:v>
                </c:pt>
                <c:pt idx="22026">
                  <c:v>3.2264710502416531</c:v>
                </c:pt>
                <c:pt idx="22027">
                  <c:v>3.2321387323985928</c:v>
                </c:pt>
                <c:pt idx="22028">
                  <c:v>3.2303141320297413</c:v>
                </c:pt>
                <c:pt idx="22029">
                  <c:v>3.2304820936140497</c:v>
                </c:pt>
                <c:pt idx="22030">
                  <c:v>3.2290255522883444</c:v>
                </c:pt>
                <c:pt idx="22031">
                  <c:v>3.2804606167647066</c:v>
                </c:pt>
                <c:pt idx="22032">
                  <c:v>3.2758909993449743</c:v>
                </c:pt>
                <c:pt idx="22033">
                  <c:v>3.2702823624193806</c:v>
                </c:pt>
                <c:pt idx="22034">
                  <c:v>4.088723323855838</c:v>
                </c:pt>
                <c:pt idx="22035">
                  <c:v>4.0895351949582661</c:v>
                </c:pt>
                <c:pt idx="22036">
                  <c:v>4.0890914467563722</c:v>
                </c:pt>
                <c:pt idx="22037">
                  <c:v>4.0938501911995644</c:v>
                </c:pt>
                <c:pt idx="22038">
                  <c:v>4.1458554951286963</c:v>
                </c:pt>
                <c:pt idx="22039">
                  <c:v>4.1461298217143998</c:v>
                </c:pt>
                <c:pt idx="22040">
                  <c:v>3.8089836369994217</c:v>
                </c:pt>
                <c:pt idx="22041">
                  <c:v>3.8044961388044922</c:v>
                </c:pt>
                <c:pt idx="22042">
                  <c:v>3.7987096680557229</c:v>
                </c:pt>
                <c:pt idx="22043">
                  <c:v>3.7928562019302063</c:v>
                </c:pt>
                <c:pt idx="22044">
                  <c:v>3.7891169859094629</c:v>
                </c:pt>
                <c:pt idx="22045">
                  <c:v>3.7901761156950404</c:v>
                </c:pt>
                <c:pt idx="22046">
                  <c:v>3.8108761105824804</c:v>
                </c:pt>
                <c:pt idx="22047">
                  <c:v>3.816946522341051</c:v>
                </c:pt>
                <c:pt idx="22048">
                  <c:v>3.2639377568695593</c:v>
                </c:pt>
                <c:pt idx="22049">
                  <c:v>3.2641808582149272</c:v>
                </c:pt>
                <c:pt idx="22050">
                  <c:v>3.2629399153562226</c:v>
                </c:pt>
                <c:pt idx="22051">
                  <c:v>3.2628511552483217</c:v>
                </c:pt>
                <c:pt idx="22052">
                  <c:v>3.265863133243458</c:v>
                </c:pt>
                <c:pt idx="22053">
                  <c:v>3.2697848103349809</c:v>
                </c:pt>
                <c:pt idx="22054">
                  <c:v>3.273380306284932</c:v>
                </c:pt>
                <c:pt idx="22055">
                  <c:v>3.2772591176728754</c:v>
                </c:pt>
                <c:pt idx="22056">
                  <c:v>3.2623441352784353</c:v>
                </c:pt>
                <c:pt idx="22057">
                  <c:v>3.2465874453268131</c:v>
                </c:pt>
                <c:pt idx="22058">
                  <c:v>3.2445272206571039</c:v>
                </c:pt>
                <c:pt idx="22059">
                  <c:v>3.2500112490869917</c:v>
                </c:pt>
                <c:pt idx="22060">
                  <c:v>3.2506724984006032</c:v>
                </c:pt>
                <c:pt idx="22061">
                  <c:v>3.2533699331482007</c:v>
                </c:pt>
                <c:pt idx="22062">
                  <c:v>3.2089561404155593</c:v>
                </c:pt>
                <c:pt idx="22063">
                  <c:v>3.2111249376651072</c:v>
                </c:pt>
                <c:pt idx="22064">
                  <c:v>3.2081135306023691</c:v>
                </c:pt>
                <c:pt idx="22065">
                  <c:v>1.148615862294851</c:v>
                </c:pt>
                <c:pt idx="22066">
                  <c:v>1.1484996947502299</c:v>
                </c:pt>
                <c:pt idx="22067">
                  <c:v>1.1451746150386286</c:v>
                </c:pt>
                <c:pt idx="22068">
                  <c:v>1.1460662189514428</c:v>
                </c:pt>
                <c:pt idx="22069">
                  <c:v>1.0845022537795233</c:v>
                </c:pt>
                <c:pt idx="22070">
                  <c:v>1.0809852536120574</c:v>
                </c:pt>
                <c:pt idx="22071">
                  <c:v>1.072873142726118</c:v>
                </c:pt>
                <c:pt idx="22072">
                  <c:v>1.0653373117554092</c:v>
                </c:pt>
                <c:pt idx="22073">
                  <c:v>1.0697654141969819</c:v>
                </c:pt>
                <c:pt idx="22074">
                  <c:v>1.0577410897596966</c:v>
                </c:pt>
                <c:pt idx="22075">
                  <c:v>1.0539752941426419</c:v>
                </c:pt>
                <c:pt idx="22076">
                  <c:v>1.0384220191923217</c:v>
                </c:pt>
                <c:pt idx="22077">
                  <c:v>1.0164099048017907</c:v>
                </c:pt>
                <c:pt idx="22078">
                  <c:v>1.0157513781587577</c:v>
                </c:pt>
                <c:pt idx="22079">
                  <c:v>1.0147713564016294</c:v>
                </c:pt>
                <c:pt idx="22080">
                  <c:v>1.0349199846006987</c:v>
                </c:pt>
                <c:pt idx="22081">
                  <c:v>1.0525895404779664</c:v>
                </c:pt>
                <c:pt idx="22082">
                  <c:v>1.198188280552823</c:v>
                </c:pt>
                <c:pt idx="22083">
                  <c:v>1.2084095759655418</c:v>
                </c:pt>
                <c:pt idx="22084">
                  <c:v>1.2075169053066159</c:v>
                </c:pt>
                <c:pt idx="22085">
                  <c:v>1.2071979308383249</c:v>
                </c:pt>
                <c:pt idx="22086">
                  <c:v>1.2105971616578981</c:v>
                </c:pt>
                <c:pt idx="22087">
                  <c:v>1.2172647049078336</c:v>
                </c:pt>
                <c:pt idx="22088">
                  <c:v>1.2345032469115464</c:v>
                </c:pt>
                <c:pt idx="22089">
                  <c:v>1.2323780201128771</c:v>
                </c:pt>
                <c:pt idx="22090">
                  <c:v>1.2278583688406024</c:v>
                </c:pt>
                <c:pt idx="22091">
                  <c:v>1.2283862387990985</c:v>
                </c:pt>
                <c:pt idx="22092">
                  <c:v>1.2269589942815442</c:v>
                </c:pt>
                <c:pt idx="22093">
                  <c:v>1.2294705218460393</c:v>
                </c:pt>
                <c:pt idx="22094">
                  <c:v>1.2273679492782061</c:v>
                </c:pt>
                <c:pt idx="22095">
                  <c:v>1.2458558705598164</c:v>
                </c:pt>
                <c:pt idx="22096">
                  <c:v>1.2475727952673461</c:v>
                </c:pt>
                <c:pt idx="22097">
                  <c:v>1.2486335430757332</c:v>
                </c:pt>
                <c:pt idx="22098">
                  <c:v>1.2552392429077119</c:v>
                </c:pt>
                <c:pt idx="22099">
                  <c:v>1.2488289153120715</c:v>
                </c:pt>
                <c:pt idx="22100">
                  <c:v>1.2494310396196122</c:v>
                </c:pt>
                <c:pt idx="22101">
                  <c:v>2.3163313369939935</c:v>
                </c:pt>
                <c:pt idx="22102">
                  <c:v>2.7932274223540796</c:v>
                </c:pt>
                <c:pt idx="22103">
                  <c:v>2.7908165773713587</c:v>
                </c:pt>
                <c:pt idx="22104">
                  <c:v>2.7873712883043487</c:v>
                </c:pt>
                <c:pt idx="22105">
                  <c:v>2.7845163274721312</c:v>
                </c:pt>
                <c:pt idx="22106">
                  <c:v>3.3369642744958012</c:v>
                </c:pt>
                <c:pt idx="22107">
                  <c:v>3.3371060478629433</c:v>
                </c:pt>
                <c:pt idx="22108">
                  <c:v>3.2806173357216446</c:v>
                </c:pt>
                <c:pt idx="22109">
                  <c:v>3.2787164454838393</c:v>
                </c:pt>
                <c:pt idx="22110">
                  <c:v>3.8737384976992915</c:v>
                </c:pt>
                <c:pt idx="22111">
                  <c:v>3.8727013994201949</c:v>
                </c:pt>
                <c:pt idx="22112">
                  <c:v>3.8757116784554415</c:v>
                </c:pt>
                <c:pt idx="22113">
                  <c:v>4.0384711247319949</c:v>
                </c:pt>
                <c:pt idx="22114">
                  <c:v>4.0450379814870594</c:v>
                </c:pt>
                <c:pt idx="22115">
                  <c:v>4.0451218052898685</c:v>
                </c:pt>
                <c:pt idx="22116">
                  <c:v>4.0451206296992961</c:v>
                </c:pt>
                <c:pt idx="22117">
                  <c:v>4.0936695362623654</c:v>
                </c:pt>
                <c:pt idx="22118">
                  <c:v>4.0897495966048742</c:v>
                </c:pt>
                <c:pt idx="22119">
                  <c:v>4.090688596483961</c:v>
                </c:pt>
                <c:pt idx="22120">
                  <c:v>4.0804293050116094</c:v>
                </c:pt>
                <c:pt idx="22121">
                  <c:v>4.1293853776438745</c:v>
                </c:pt>
                <c:pt idx="22122">
                  <c:v>4.1298710840894461</c:v>
                </c:pt>
                <c:pt idx="22123">
                  <c:v>4.1292946063394158</c:v>
                </c:pt>
                <c:pt idx="22124">
                  <c:v>4.1304991439628012</c:v>
                </c:pt>
                <c:pt idx="22125">
                  <c:v>4.1272571533937104</c:v>
                </c:pt>
                <c:pt idx="22126">
                  <c:v>4.1290776030166718</c:v>
                </c:pt>
                <c:pt idx="22127">
                  <c:v>4.1328328332967903</c:v>
                </c:pt>
                <c:pt idx="22128">
                  <c:v>4.1321318148124648</c:v>
                </c:pt>
                <c:pt idx="22129">
                  <c:v>4.1328795035586161</c:v>
                </c:pt>
                <c:pt idx="22130">
                  <c:v>4.1285784693936165</c:v>
                </c:pt>
                <c:pt idx="22131">
                  <c:v>4.1281761904575767</c:v>
                </c:pt>
                <c:pt idx="22132">
                  <c:v>3.9712143322173006</c:v>
                </c:pt>
                <c:pt idx="22133">
                  <c:v>3.7919532475089093</c:v>
                </c:pt>
                <c:pt idx="22134">
                  <c:v>3.7974364555894367</c:v>
                </c:pt>
                <c:pt idx="22135">
                  <c:v>3.797201001882776</c:v>
                </c:pt>
                <c:pt idx="22136">
                  <c:v>3.8106846205023546</c:v>
                </c:pt>
                <c:pt idx="22137">
                  <c:v>3.4666877470848938</c:v>
                </c:pt>
                <c:pt idx="22138">
                  <c:v>3.4655684631317945</c:v>
                </c:pt>
                <c:pt idx="22139">
                  <c:v>3.5182130144988943</c:v>
                </c:pt>
                <c:pt idx="22140">
                  <c:v>3.516611049751583</c:v>
                </c:pt>
                <c:pt idx="22141">
                  <c:v>2.6800210533535358</c:v>
                </c:pt>
                <c:pt idx="22142">
                  <c:v>2.6834846707735145</c:v>
                </c:pt>
                <c:pt idx="22143">
                  <c:v>3.0534809887853305</c:v>
                </c:pt>
                <c:pt idx="22144">
                  <c:v>2.3215036013440344</c:v>
                </c:pt>
                <c:pt idx="22145">
                  <c:v>2.3201918283503238</c:v>
                </c:pt>
                <c:pt idx="22146">
                  <c:v>2.3261886610103755</c:v>
                </c:pt>
                <c:pt idx="22147">
                  <c:v>2.2967530762682631</c:v>
                </c:pt>
                <c:pt idx="22148">
                  <c:v>2.2779572933012231</c:v>
                </c:pt>
                <c:pt idx="22149">
                  <c:v>2.279826314617833</c:v>
                </c:pt>
                <c:pt idx="22150">
                  <c:v>2.2808806272403461</c:v>
                </c:pt>
                <c:pt idx="22151">
                  <c:v>2.2787121345708936</c:v>
                </c:pt>
                <c:pt idx="22152">
                  <c:v>2.2478652436782576</c:v>
                </c:pt>
                <c:pt idx="22153">
                  <c:v>2.2474466615133517</c:v>
                </c:pt>
                <c:pt idx="22154">
                  <c:v>2.2474726146220405</c:v>
                </c:pt>
                <c:pt idx="22155">
                  <c:v>2.2476048714034103</c:v>
                </c:pt>
                <c:pt idx="22156">
                  <c:v>2.2492917851738219</c:v>
                </c:pt>
                <c:pt idx="22157">
                  <c:v>2.2512093212871287</c:v>
                </c:pt>
                <c:pt idx="22158">
                  <c:v>2.2513069166832231</c:v>
                </c:pt>
                <c:pt idx="22159">
                  <c:v>2.2516844416216868</c:v>
                </c:pt>
                <c:pt idx="22160">
                  <c:v>2.2504668318107752</c:v>
                </c:pt>
                <c:pt idx="22161">
                  <c:v>2.2573516810476937</c:v>
                </c:pt>
                <c:pt idx="22162">
                  <c:v>2.2537409027312529</c:v>
                </c:pt>
                <c:pt idx="22163">
                  <c:v>2.2346333475344888</c:v>
                </c:pt>
                <c:pt idx="22164">
                  <c:v>2.2337264858526602</c:v>
                </c:pt>
                <c:pt idx="22165">
                  <c:v>3.2266615946319308</c:v>
                </c:pt>
                <c:pt idx="22166">
                  <c:v>3.2247199573935212</c:v>
                </c:pt>
                <c:pt idx="22167">
                  <c:v>3.2145751633437638</c:v>
                </c:pt>
                <c:pt idx="22168">
                  <c:v>3.1326470622481066</c:v>
                </c:pt>
                <c:pt idx="22169">
                  <c:v>3.1328293629646318</c:v>
                </c:pt>
                <c:pt idx="22170">
                  <c:v>3.1251660366535914</c:v>
                </c:pt>
                <c:pt idx="22171">
                  <c:v>3.123707317361633</c:v>
                </c:pt>
                <c:pt idx="22172">
                  <c:v>3.1167675995861983</c:v>
                </c:pt>
                <c:pt idx="22173">
                  <c:v>3.1155044275197765</c:v>
                </c:pt>
                <c:pt idx="22174">
                  <c:v>2.7954344269479723</c:v>
                </c:pt>
                <c:pt idx="22175">
                  <c:v>2.7786758815821289</c:v>
                </c:pt>
                <c:pt idx="22176">
                  <c:v>2.7801508412618414</c:v>
                </c:pt>
                <c:pt idx="22177">
                  <c:v>2.7479163640847997</c:v>
                </c:pt>
                <c:pt idx="22178">
                  <c:v>2.7702537547773485</c:v>
                </c:pt>
                <c:pt idx="22179">
                  <c:v>2.7735640074641572</c:v>
                </c:pt>
                <c:pt idx="22180">
                  <c:v>2.7606247033722191</c:v>
                </c:pt>
                <c:pt idx="22181">
                  <c:v>2.7593912744409224</c:v>
                </c:pt>
                <c:pt idx="22182">
                  <c:v>2.7556172235112117</c:v>
                </c:pt>
                <c:pt idx="22183">
                  <c:v>2.7483237999008097</c:v>
                </c:pt>
                <c:pt idx="22184">
                  <c:v>2.7486710581989704</c:v>
                </c:pt>
                <c:pt idx="22185">
                  <c:v>2.7432451787711383</c:v>
                </c:pt>
                <c:pt idx="22186">
                  <c:v>2.7816124663899382</c:v>
                </c:pt>
                <c:pt idx="22187">
                  <c:v>2.7809792134972442</c:v>
                </c:pt>
                <c:pt idx="22188">
                  <c:v>2.778998644020632</c:v>
                </c:pt>
                <c:pt idx="22189">
                  <c:v>2.8457774667263238</c:v>
                </c:pt>
                <c:pt idx="22190">
                  <c:v>2.8479037127166249</c:v>
                </c:pt>
                <c:pt idx="22191">
                  <c:v>2.8489090888234472</c:v>
                </c:pt>
                <c:pt idx="22192">
                  <c:v>2.8484745420041278</c:v>
                </c:pt>
                <c:pt idx="22193">
                  <c:v>2.8491972005122803</c:v>
                </c:pt>
                <c:pt idx="22194">
                  <c:v>3.1913963731257073</c:v>
                </c:pt>
                <c:pt idx="22195">
                  <c:v>3.1938853218397778</c:v>
                </c:pt>
                <c:pt idx="22196">
                  <c:v>2.2082702251254682</c:v>
                </c:pt>
                <c:pt idx="22197">
                  <c:v>2.2084990895486309</c:v>
                </c:pt>
                <c:pt idx="22198">
                  <c:v>2.2365780622505014</c:v>
                </c:pt>
                <c:pt idx="22199">
                  <c:v>2.2357358142729344</c:v>
                </c:pt>
                <c:pt idx="22200">
                  <c:v>2.2353975720747932</c:v>
                </c:pt>
                <c:pt idx="22201">
                  <c:v>2.2427037132624732</c:v>
                </c:pt>
                <c:pt idx="22202">
                  <c:v>2.2470914189801947</c:v>
                </c:pt>
                <c:pt idx="22203">
                  <c:v>2.2687695790007023</c:v>
                </c:pt>
                <c:pt idx="22204">
                  <c:v>2.2675051161185458</c:v>
                </c:pt>
                <c:pt idx="22205">
                  <c:v>2.2702323522059968</c:v>
                </c:pt>
                <c:pt idx="22206">
                  <c:v>2.2743320935809948</c:v>
                </c:pt>
                <c:pt idx="22207">
                  <c:v>2.2705153234088549</c:v>
                </c:pt>
                <c:pt idx="22208">
                  <c:v>2.8689381963749998</c:v>
                </c:pt>
                <c:pt idx="22209">
                  <c:v>2.8710362392579718</c:v>
                </c:pt>
                <c:pt idx="22210">
                  <c:v>2.8679379158728233</c:v>
                </c:pt>
                <c:pt idx="22211">
                  <c:v>2.8652497958313115</c:v>
                </c:pt>
                <c:pt idx="22212">
                  <c:v>2.8497852505677601</c:v>
                </c:pt>
                <c:pt idx="22213">
                  <c:v>2.8513101934862668</c:v>
                </c:pt>
                <c:pt idx="22214">
                  <c:v>2.8959132562734635</c:v>
                </c:pt>
                <c:pt idx="22215">
                  <c:v>2.855994374129442</c:v>
                </c:pt>
                <c:pt idx="22216">
                  <c:v>3.2694958492444668</c:v>
                </c:pt>
                <c:pt idx="22217">
                  <c:v>3.2572831586978195</c:v>
                </c:pt>
                <c:pt idx="22218">
                  <c:v>3.2543226608644402</c:v>
                </c:pt>
                <c:pt idx="22219">
                  <c:v>3.7729432075831255</c:v>
                </c:pt>
                <c:pt idx="22220">
                  <c:v>3.7407079624614608</c:v>
                </c:pt>
                <c:pt idx="22221">
                  <c:v>3.7352634894885117</c:v>
                </c:pt>
                <c:pt idx="22222">
                  <c:v>3.7313107367817313</c:v>
                </c:pt>
                <c:pt idx="22223">
                  <c:v>3.7262386901340498</c:v>
                </c:pt>
                <c:pt idx="22224">
                  <c:v>3.7055235915731544</c:v>
                </c:pt>
                <c:pt idx="22225">
                  <c:v>3.5046956992403091</c:v>
                </c:pt>
                <c:pt idx="22226">
                  <c:v>3.5059454202525435</c:v>
                </c:pt>
                <c:pt idx="22227">
                  <c:v>3.5083240449051942</c:v>
                </c:pt>
                <c:pt idx="22228">
                  <c:v>3.5112326323904766</c:v>
                </c:pt>
                <c:pt idx="22229">
                  <c:v>3.48414116799316</c:v>
                </c:pt>
                <c:pt idx="22230">
                  <c:v>3.4916728914855071</c:v>
                </c:pt>
                <c:pt idx="22231">
                  <c:v>3.4974701550519178</c:v>
                </c:pt>
                <c:pt idx="22232">
                  <c:v>3.5096537939481425</c:v>
                </c:pt>
                <c:pt idx="22233">
                  <c:v>3.5114852424055942</c:v>
                </c:pt>
                <c:pt idx="22234">
                  <c:v>3.5040564201768531</c:v>
                </c:pt>
                <c:pt idx="22235">
                  <c:v>3.4968604637876237</c:v>
                </c:pt>
                <c:pt idx="22236">
                  <c:v>3.488836346357433</c:v>
                </c:pt>
                <c:pt idx="22237">
                  <c:v>3.4859332264002996</c:v>
                </c:pt>
                <c:pt idx="22238">
                  <c:v>3.4825840126837133</c:v>
                </c:pt>
                <c:pt idx="22239">
                  <c:v>3.1689259483527685</c:v>
                </c:pt>
                <c:pt idx="22240">
                  <c:v>3.1470291426117858</c:v>
                </c:pt>
                <c:pt idx="22241">
                  <c:v>3.1471060789763734</c:v>
                </c:pt>
                <c:pt idx="22242">
                  <c:v>3.1490877184862458</c:v>
                </c:pt>
                <c:pt idx="22243">
                  <c:v>3.1529466193210087</c:v>
                </c:pt>
                <c:pt idx="22244">
                  <c:v>3.1529627448042761</c:v>
                </c:pt>
                <c:pt idx="22245">
                  <c:v>3.0809914880069704</c:v>
                </c:pt>
                <c:pt idx="22246">
                  <c:v>3.0945054684440545</c:v>
                </c:pt>
                <c:pt idx="22247">
                  <c:v>2.7124868120905421</c:v>
                </c:pt>
                <c:pt idx="22248">
                  <c:v>2.7159649668764061</c:v>
                </c:pt>
                <c:pt idx="22249">
                  <c:v>2.7423610556064792</c:v>
                </c:pt>
                <c:pt idx="22250">
                  <c:v>1.6130918789359432</c:v>
                </c:pt>
                <c:pt idx="22251">
                  <c:v>1.61208469396448</c:v>
                </c:pt>
                <c:pt idx="22252">
                  <c:v>1.6086839616352377</c:v>
                </c:pt>
                <c:pt idx="22253">
                  <c:v>1.6046470544203708</c:v>
                </c:pt>
                <c:pt idx="22254">
                  <c:v>1.602121843789269</c:v>
                </c:pt>
                <c:pt idx="22255">
                  <c:v>1.6253565694753114</c:v>
                </c:pt>
                <c:pt idx="22256">
                  <c:v>1.6461207602750025</c:v>
                </c:pt>
                <c:pt idx="22257">
                  <c:v>1.6440173946132006</c:v>
                </c:pt>
                <c:pt idx="22258">
                  <c:v>1.6396073811005893</c:v>
                </c:pt>
                <c:pt idx="22259">
                  <c:v>1.6405934034542211</c:v>
                </c:pt>
                <c:pt idx="22260">
                  <c:v>1.6410299781376518</c:v>
                </c:pt>
                <c:pt idx="22261">
                  <c:v>1.5737569201435906</c:v>
                </c:pt>
                <c:pt idx="22262">
                  <c:v>1.4881138423348621</c:v>
                </c:pt>
                <c:pt idx="22263">
                  <c:v>1.4026803162306387</c:v>
                </c:pt>
                <c:pt idx="22264">
                  <c:v>1.2855367930165231</c:v>
                </c:pt>
                <c:pt idx="22265">
                  <c:v>1.2853720636642718</c:v>
                </c:pt>
                <c:pt idx="22266">
                  <c:v>1.2861681797601006</c:v>
                </c:pt>
                <c:pt idx="22267">
                  <c:v>1.2865921995388203</c:v>
                </c:pt>
                <c:pt idx="22268">
                  <c:v>1.304356765237918</c:v>
                </c:pt>
                <c:pt idx="22269">
                  <c:v>1.3172006455403305</c:v>
                </c:pt>
                <c:pt idx="22270">
                  <c:v>1.3275799789140703</c:v>
                </c:pt>
                <c:pt idx="22271">
                  <c:v>1.3723923180027704</c:v>
                </c:pt>
                <c:pt idx="22272">
                  <c:v>1.3811635063622694</c:v>
                </c:pt>
                <c:pt idx="22273">
                  <c:v>1.3726384982451898</c:v>
                </c:pt>
                <c:pt idx="22274">
                  <c:v>1.3713263405224947</c:v>
                </c:pt>
                <c:pt idx="22275">
                  <c:v>1.3613675002714405</c:v>
                </c:pt>
                <c:pt idx="22276">
                  <c:v>1.3548613201721689</c:v>
                </c:pt>
                <c:pt idx="22277">
                  <c:v>1.3529615029719437</c:v>
                </c:pt>
                <c:pt idx="22278">
                  <c:v>1.3444230511840303</c:v>
                </c:pt>
                <c:pt idx="22279">
                  <c:v>1.342774363456001</c:v>
                </c:pt>
                <c:pt idx="22280">
                  <c:v>1.3300243942458896</c:v>
                </c:pt>
                <c:pt idx="22281">
                  <c:v>1.3229306805054839</c:v>
                </c:pt>
                <c:pt idx="22282">
                  <c:v>1.3418946223418013</c:v>
                </c:pt>
                <c:pt idx="22283">
                  <c:v>1.3419140392930737</c:v>
                </c:pt>
                <c:pt idx="22284">
                  <c:v>1.3465775089037122</c:v>
                </c:pt>
                <c:pt idx="22285">
                  <c:v>1.3491979866098789</c:v>
                </c:pt>
                <c:pt idx="22286">
                  <c:v>1.3374983397401394</c:v>
                </c:pt>
                <c:pt idx="22287">
                  <c:v>1.2804036657766489</c:v>
                </c:pt>
                <c:pt idx="22288">
                  <c:v>1.28043776495676</c:v>
                </c:pt>
                <c:pt idx="22289">
                  <c:v>1.2775452327961867</c:v>
                </c:pt>
                <c:pt idx="22290">
                  <c:v>1.2657874372707778</c:v>
                </c:pt>
                <c:pt idx="22291">
                  <c:v>1.2613840761085351</c:v>
                </c:pt>
                <c:pt idx="22292">
                  <c:v>1.2567461276462442</c:v>
                </c:pt>
                <c:pt idx="22293">
                  <c:v>1.2500294410429571</c:v>
                </c:pt>
                <c:pt idx="22294">
                  <c:v>1.3554115677261984</c:v>
                </c:pt>
                <c:pt idx="22295">
                  <c:v>1.3314699817243805</c:v>
                </c:pt>
                <c:pt idx="22296">
                  <c:v>1.3314447667540439</c:v>
                </c:pt>
                <c:pt idx="22297">
                  <c:v>1.3305352462346365</c:v>
                </c:pt>
                <c:pt idx="22298">
                  <c:v>1.4271337743137149</c:v>
                </c:pt>
                <c:pt idx="22299">
                  <c:v>1.4292822447479061</c:v>
                </c:pt>
                <c:pt idx="22300">
                  <c:v>1.4166608807190442</c:v>
                </c:pt>
                <c:pt idx="22301">
                  <c:v>1.4057182351785011</c:v>
                </c:pt>
                <c:pt idx="22302">
                  <c:v>1.3921826751698281</c:v>
                </c:pt>
                <c:pt idx="22303">
                  <c:v>1.3905980301761645</c:v>
                </c:pt>
                <c:pt idx="22304">
                  <c:v>1.3902651073379138</c:v>
                </c:pt>
                <c:pt idx="22305">
                  <c:v>1.4268038252234214</c:v>
                </c:pt>
                <c:pt idx="22306">
                  <c:v>3.1441796041099916</c:v>
                </c:pt>
                <c:pt idx="22307">
                  <c:v>3.1554118970490279</c:v>
                </c:pt>
                <c:pt idx="22308">
                  <c:v>3.955546470052016</c:v>
                </c:pt>
                <c:pt idx="22309">
                  <c:v>3.957005367743156</c:v>
                </c:pt>
                <c:pt idx="22310">
                  <c:v>4.5483054779692438</c:v>
                </c:pt>
                <c:pt idx="22311">
                  <c:v>4.5383848689851281</c:v>
                </c:pt>
                <c:pt idx="22312">
                  <c:v>5.0006365316795396</c:v>
                </c:pt>
                <c:pt idx="22313">
                  <c:v>4.9815357590374711</c:v>
                </c:pt>
                <c:pt idx="22314">
                  <c:v>4.982558806572964</c:v>
                </c:pt>
                <c:pt idx="22315">
                  <c:v>4.9778768339393462</c:v>
                </c:pt>
                <c:pt idx="22316">
                  <c:v>4.9216954338873062</c:v>
                </c:pt>
                <c:pt idx="22317">
                  <c:v>4.9177445660270456</c:v>
                </c:pt>
                <c:pt idx="22318">
                  <c:v>4.9194885906018264</c:v>
                </c:pt>
                <c:pt idx="22319">
                  <c:v>4.9226089143767009</c:v>
                </c:pt>
                <c:pt idx="22320">
                  <c:v>5.3017390755831979</c:v>
                </c:pt>
                <c:pt idx="22321">
                  <c:v>5.3050451029084007</c:v>
                </c:pt>
                <c:pt idx="22322">
                  <c:v>5.304323181069404</c:v>
                </c:pt>
                <c:pt idx="22323">
                  <c:v>5.3048501004150461</c:v>
                </c:pt>
                <c:pt idx="22324">
                  <c:v>5.3057673835558283</c:v>
                </c:pt>
                <c:pt idx="22325">
                  <c:v>5.6377663461740717</c:v>
                </c:pt>
                <c:pt idx="22326">
                  <c:v>5.6351329466572091</c:v>
                </c:pt>
                <c:pt idx="22327">
                  <c:v>5.6110901024659432</c:v>
                </c:pt>
                <c:pt idx="22328">
                  <c:v>5.8736976191573778</c:v>
                </c:pt>
                <c:pt idx="22329">
                  <c:v>5.9012309428774863</c:v>
                </c:pt>
                <c:pt idx="22330">
                  <c:v>5.8908194164420848</c:v>
                </c:pt>
                <c:pt idx="22331">
                  <c:v>5.8772615410971714</c:v>
                </c:pt>
                <c:pt idx="22332">
                  <c:v>5.8716404234935116</c:v>
                </c:pt>
                <c:pt idx="22333">
                  <c:v>5.9360346359792731</c:v>
                </c:pt>
                <c:pt idx="22334">
                  <c:v>5.9353844268321758</c:v>
                </c:pt>
                <c:pt idx="22335">
                  <c:v>5.9358280185671886</c:v>
                </c:pt>
                <c:pt idx="22336">
                  <c:v>5.8976144729085176</c:v>
                </c:pt>
                <c:pt idx="22337">
                  <c:v>5.6336571568767084</c:v>
                </c:pt>
                <c:pt idx="22338">
                  <c:v>5.6550996976900718</c:v>
                </c:pt>
                <c:pt idx="22339">
                  <c:v>5.3403020415805829</c:v>
                </c:pt>
                <c:pt idx="22340">
                  <c:v>5.3391063497821207</c:v>
                </c:pt>
                <c:pt idx="22341">
                  <c:v>4.9580018172295857</c:v>
                </c:pt>
                <c:pt idx="22342">
                  <c:v>4.9686286008625151</c:v>
                </c:pt>
                <c:pt idx="22343">
                  <c:v>4.4987294253001684</c:v>
                </c:pt>
                <c:pt idx="22344">
                  <c:v>4.4986033602653794</c:v>
                </c:pt>
                <c:pt idx="22345">
                  <c:v>4.4963776402283875</c:v>
                </c:pt>
                <c:pt idx="22346">
                  <c:v>4.4884428528307394</c:v>
                </c:pt>
                <c:pt idx="22347">
                  <c:v>4.5254141325672013</c:v>
                </c:pt>
                <c:pt idx="22348">
                  <c:v>4.5330710522314526</c:v>
                </c:pt>
                <c:pt idx="22349">
                  <c:v>4.5301477869329307</c:v>
                </c:pt>
                <c:pt idx="22350">
                  <c:v>4.5514605141416009</c:v>
                </c:pt>
                <c:pt idx="22351">
                  <c:v>3.9582706094219344</c:v>
                </c:pt>
                <c:pt idx="22352">
                  <c:v>3.9627020252834355</c:v>
                </c:pt>
                <c:pt idx="22353">
                  <c:v>3.973687254792782</c:v>
                </c:pt>
                <c:pt idx="22354">
                  <c:v>3.9759325659304872</c:v>
                </c:pt>
                <c:pt idx="22355">
                  <c:v>4.0273786747367915</c:v>
                </c:pt>
                <c:pt idx="22356">
                  <c:v>3.2232468891301704</c:v>
                </c:pt>
                <c:pt idx="22357">
                  <c:v>3.2273245484530624</c:v>
                </c:pt>
                <c:pt idx="22358">
                  <c:v>3.2271624485894623</c:v>
                </c:pt>
                <c:pt idx="22359">
                  <c:v>1.4354411515800616</c:v>
                </c:pt>
                <c:pt idx="22360">
                  <c:v>1.4485115323064521</c:v>
                </c:pt>
                <c:pt idx="22361">
                  <c:v>1.4591956509364943</c:v>
                </c:pt>
                <c:pt idx="22362">
                  <c:v>1.4842605840301821</c:v>
                </c:pt>
                <c:pt idx="22363">
                  <c:v>1.4959136573473728</c:v>
                </c:pt>
                <c:pt idx="22364">
                  <c:v>1.4638404355037304</c:v>
                </c:pt>
                <c:pt idx="22365">
                  <c:v>1.4831692097167219</c:v>
                </c:pt>
                <c:pt idx="22366">
                  <c:v>1.4909805635543985</c:v>
                </c:pt>
                <c:pt idx="22367">
                  <c:v>2.2807735931951099</c:v>
                </c:pt>
                <c:pt idx="22368">
                  <c:v>2.282173765204726</c:v>
                </c:pt>
                <c:pt idx="22369">
                  <c:v>2.2847154364816689</c:v>
                </c:pt>
                <c:pt idx="22370">
                  <c:v>2.2882723292222455</c:v>
                </c:pt>
                <c:pt idx="22371">
                  <c:v>2.2925347966806857</c:v>
                </c:pt>
                <c:pt idx="22372">
                  <c:v>2.2888766380685701</c:v>
                </c:pt>
                <c:pt idx="22373">
                  <c:v>2.2885224114847711</c:v>
                </c:pt>
                <c:pt idx="22374">
                  <c:v>2.285238376044691</c:v>
                </c:pt>
                <c:pt idx="22375">
                  <c:v>2.2841942313093053</c:v>
                </c:pt>
                <c:pt idx="22376">
                  <c:v>2.2707520315473575</c:v>
                </c:pt>
                <c:pt idx="22377">
                  <c:v>2.2577030322126603</c:v>
                </c:pt>
                <c:pt idx="22378">
                  <c:v>2.2335982609957146</c:v>
                </c:pt>
                <c:pt idx="22379">
                  <c:v>2.2269141423346923</c:v>
                </c:pt>
                <c:pt idx="22380">
                  <c:v>2.2092956164992366</c:v>
                </c:pt>
                <c:pt idx="22381">
                  <c:v>2.1658270418076535</c:v>
                </c:pt>
                <c:pt idx="22382">
                  <c:v>2.1643781229531918</c:v>
                </c:pt>
                <c:pt idx="22383">
                  <c:v>2.164060140966269</c:v>
                </c:pt>
                <c:pt idx="22384">
                  <c:v>2.1550632322179215</c:v>
                </c:pt>
                <c:pt idx="22385">
                  <c:v>2.1528703268166449</c:v>
                </c:pt>
                <c:pt idx="22386">
                  <c:v>2.0627606918601833</c:v>
                </c:pt>
                <c:pt idx="22387">
                  <c:v>2.0682153244841297</c:v>
                </c:pt>
                <c:pt idx="22388">
                  <c:v>2.0723734114381589</c:v>
                </c:pt>
                <c:pt idx="22389">
                  <c:v>2.0726221533551712</c:v>
                </c:pt>
                <c:pt idx="22390">
                  <c:v>2.083711939558659</c:v>
                </c:pt>
                <c:pt idx="22391">
                  <c:v>4.2746024918758794</c:v>
                </c:pt>
                <c:pt idx="22392">
                  <c:v>4.2925610220024062</c:v>
                </c:pt>
                <c:pt idx="22393">
                  <c:v>4.286108101708944</c:v>
                </c:pt>
                <c:pt idx="22394">
                  <c:v>4.2879374090110334</c:v>
                </c:pt>
                <c:pt idx="22395">
                  <c:v>4.2801206641768275</c:v>
                </c:pt>
                <c:pt idx="22396">
                  <c:v>4.2436053452451059</c:v>
                </c:pt>
                <c:pt idx="22397">
                  <c:v>4.2381764139255704</c:v>
                </c:pt>
                <c:pt idx="22398">
                  <c:v>4.0750077562587554</c:v>
                </c:pt>
                <c:pt idx="22399">
                  <c:v>4.0724807506087419</c:v>
                </c:pt>
                <c:pt idx="22400">
                  <c:v>4.0703742605529056</c:v>
                </c:pt>
                <c:pt idx="22401">
                  <c:v>4.4842126689117343</c:v>
                </c:pt>
                <c:pt idx="22402">
                  <c:v>4.4878533867475134</c:v>
                </c:pt>
                <c:pt idx="22403">
                  <c:v>4.4882567708699996</c:v>
                </c:pt>
                <c:pt idx="22404">
                  <c:v>4.4886728221840588</c:v>
                </c:pt>
                <c:pt idx="22405">
                  <c:v>4.4903784852037312</c:v>
                </c:pt>
                <c:pt idx="22406">
                  <c:v>4.4916599420647074</c:v>
                </c:pt>
                <c:pt idx="22407">
                  <c:v>4.4993703526993514</c:v>
                </c:pt>
                <c:pt idx="22408">
                  <c:v>4.4965470590774226</c:v>
                </c:pt>
                <c:pt idx="22409">
                  <c:v>4.499293687811301</c:v>
                </c:pt>
                <c:pt idx="22410">
                  <c:v>4.5003791210588666</c:v>
                </c:pt>
                <c:pt idx="22411">
                  <c:v>4.5173249047102484</c:v>
                </c:pt>
                <c:pt idx="22412">
                  <c:v>4.5646042729372276</c:v>
                </c:pt>
                <c:pt idx="22413">
                  <c:v>4.5624517144294643</c:v>
                </c:pt>
                <c:pt idx="22414">
                  <c:v>4.5575497365492144</c:v>
                </c:pt>
                <c:pt idx="22415">
                  <c:v>4.9651928267752101</c:v>
                </c:pt>
                <c:pt idx="22416">
                  <c:v>4.9697588066807041</c:v>
                </c:pt>
                <c:pt idx="22417">
                  <c:v>4.9743523628447486</c:v>
                </c:pt>
                <c:pt idx="22418">
                  <c:v>4.9746512733881678</c:v>
                </c:pt>
                <c:pt idx="22419">
                  <c:v>5.2653848896338262</c:v>
                </c:pt>
                <c:pt idx="22420">
                  <c:v>5.2703088796662572</c:v>
                </c:pt>
                <c:pt idx="22421">
                  <c:v>5.275786267551883</c:v>
                </c:pt>
                <c:pt idx="22422">
                  <c:v>4.0621048866043239</c:v>
                </c:pt>
                <c:pt idx="22423">
                  <c:v>3.9925776731274367</c:v>
                </c:pt>
                <c:pt idx="22424">
                  <c:v>3.9990033769292772</c:v>
                </c:pt>
                <c:pt idx="22425">
                  <c:v>3.99840539246618</c:v>
                </c:pt>
                <c:pt idx="22426">
                  <c:v>4.0104162307268592</c:v>
                </c:pt>
                <c:pt idx="22427">
                  <c:v>4.0153969557468407</c:v>
                </c:pt>
                <c:pt idx="22428">
                  <c:v>4.0082144700461111</c:v>
                </c:pt>
                <c:pt idx="22429">
                  <c:v>4.0006179175658669</c:v>
                </c:pt>
                <c:pt idx="22430">
                  <c:v>4.0030072854326306</c:v>
                </c:pt>
                <c:pt idx="22431">
                  <c:v>4.0368032574689225</c:v>
                </c:pt>
                <c:pt idx="22432">
                  <c:v>3.5610428926531625</c:v>
                </c:pt>
                <c:pt idx="22433">
                  <c:v>3.5587856690784796</c:v>
                </c:pt>
                <c:pt idx="22434">
                  <c:v>3.556855811351999</c:v>
                </c:pt>
                <c:pt idx="22435">
                  <c:v>3.5543957521742553</c:v>
                </c:pt>
                <c:pt idx="22436">
                  <c:v>3.5579095163046968</c:v>
                </c:pt>
                <c:pt idx="22437">
                  <c:v>3.558617513676388</c:v>
                </c:pt>
                <c:pt idx="22438">
                  <c:v>3.5595683187874183</c:v>
                </c:pt>
                <c:pt idx="22439">
                  <c:v>3.8757261036576907</c:v>
                </c:pt>
                <c:pt idx="22440">
                  <c:v>3.8708690975937667</c:v>
                </c:pt>
                <c:pt idx="22441">
                  <c:v>3.8642469938074484</c:v>
                </c:pt>
                <c:pt idx="22442">
                  <c:v>3.8622816359417649</c:v>
                </c:pt>
                <c:pt idx="22443">
                  <c:v>3.8587106724087992</c:v>
                </c:pt>
                <c:pt idx="22444">
                  <c:v>3.856241446192926</c:v>
                </c:pt>
                <c:pt idx="22445">
                  <c:v>3.8540335028268391</c:v>
                </c:pt>
                <c:pt idx="22446">
                  <c:v>3.2057417546718732</c:v>
                </c:pt>
                <c:pt idx="22447">
                  <c:v>3.1969064657069692</c:v>
                </c:pt>
                <c:pt idx="22448">
                  <c:v>3.1884403973244271</c:v>
                </c:pt>
                <c:pt idx="22449">
                  <c:v>3.2060224174762419</c:v>
                </c:pt>
                <c:pt idx="22450">
                  <c:v>2.4099357571663056</c:v>
                </c:pt>
                <c:pt idx="22451">
                  <c:v>2.4091240755805061</c:v>
                </c:pt>
                <c:pt idx="22452">
                  <c:v>3.8226350461833274</c:v>
                </c:pt>
                <c:pt idx="22453">
                  <c:v>3.8231160585861064</c:v>
                </c:pt>
                <c:pt idx="22454">
                  <c:v>3.8208726807116937</c:v>
                </c:pt>
                <c:pt idx="22455">
                  <c:v>3.8184509666633493</c:v>
                </c:pt>
                <c:pt idx="22456">
                  <c:v>4.7330834022400126</c:v>
                </c:pt>
                <c:pt idx="22457">
                  <c:v>4.7197204923288254</c:v>
                </c:pt>
                <c:pt idx="22458">
                  <c:v>4.7071998644024866</c:v>
                </c:pt>
                <c:pt idx="22459">
                  <c:v>4.710704365605042</c:v>
                </c:pt>
                <c:pt idx="22460">
                  <c:v>4.7139737051616093</c:v>
                </c:pt>
                <c:pt idx="22461">
                  <c:v>4.7262999868340216</c:v>
                </c:pt>
                <c:pt idx="22462">
                  <c:v>5.1417595120031487</c:v>
                </c:pt>
                <c:pt idx="22463">
                  <c:v>5.1403654340634839</c:v>
                </c:pt>
                <c:pt idx="22464">
                  <c:v>5.1415779654466061</c:v>
                </c:pt>
                <c:pt idx="22465">
                  <c:v>5.1424195833336599</c:v>
                </c:pt>
                <c:pt idx="22466">
                  <c:v>5.1502621284619226</c:v>
                </c:pt>
                <c:pt idx="22467">
                  <c:v>5.1433642572228653</c:v>
                </c:pt>
                <c:pt idx="22468">
                  <c:v>5.137123524408735</c:v>
                </c:pt>
                <c:pt idx="22469">
                  <c:v>5.1285245018375987</c:v>
                </c:pt>
                <c:pt idx="22470">
                  <c:v>4.9684154328174799</c:v>
                </c:pt>
                <c:pt idx="22471">
                  <c:v>4.9684936980987002</c:v>
                </c:pt>
                <c:pt idx="22472">
                  <c:v>4.9711183578491474</c:v>
                </c:pt>
                <c:pt idx="22473">
                  <c:v>4.9688284404916754</c:v>
                </c:pt>
                <c:pt idx="22474">
                  <c:v>4.980654624861188</c:v>
                </c:pt>
                <c:pt idx="22475">
                  <c:v>4.98088473053014</c:v>
                </c:pt>
                <c:pt idx="22476">
                  <c:v>4.9808801413167014</c:v>
                </c:pt>
                <c:pt idx="22477">
                  <c:v>4.9785078681155834</c:v>
                </c:pt>
                <c:pt idx="22478">
                  <c:v>4.977967399713819</c:v>
                </c:pt>
                <c:pt idx="22479">
                  <c:v>4.97197889405723</c:v>
                </c:pt>
                <c:pt idx="22480">
                  <c:v>4.9659548716249979</c:v>
                </c:pt>
                <c:pt idx="22481">
                  <c:v>4.9594381368198643</c:v>
                </c:pt>
                <c:pt idx="22482">
                  <c:v>4.9547515835591982</c:v>
                </c:pt>
                <c:pt idx="22483">
                  <c:v>4.1830658115236155</c:v>
                </c:pt>
                <c:pt idx="22484">
                  <c:v>4.1827670482658359</c:v>
                </c:pt>
                <c:pt idx="22485">
                  <c:v>4.1781294924996715</c:v>
                </c:pt>
                <c:pt idx="22486">
                  <c:v>4.1656007976499856</c:v>
                </c:pt>
                <c:pt idx="22487">
                  <c:v>2.974739277891604</c:v>
                </c:pt>
                <c:pt idx="22488">
                  <c:v>2.9950797612001483</c:v>
                </c:pt>
                <c:pt idx="22489">
                  <c:v>2.9978781113785811</c:v>
                </c:pt>
                <c:pt idx="22490">
                  <c:v>3.0000070880230902</c:v>
                </c:pt>
                <c:pt idx="22491">
                  <c:v>3.0020095285681476</c:v>
                </c:pt>
                <c:pt idx="22492">
                  <c:v>2.9825136529926035</c:v>
                </c:pt>
                <c:pt idx="22493">
                  <c:v>1.3345841825820752</c:v>
                </c:pt>
                <c:pt idx="22494">
                  <c:v>1.3336772051146766</c:v>
                </c:pt>
                <c:pt idx="22495">
                  <c:v>1.3322633674294866</c:v>
                </c:pt>
                <c:pt idx="22496">
                  <c:v>1.3651604393436803</c:v>
                </c:pt>
                <c:pt idx="22497">
                  <c:v>1.3555697620714195</c:v>
                </c:pt>
                <c:pt idx="22498">
                  <c:v>1.3541427101865862</c:v>
                </c:pt>
                <c:pt idx="22499">
                  <c:v>1.3528155263797033</c:v>
                </c:pt>
                <c:pt idx="22500">
                  <c:v>1.3599008270266253</c:v>
                </c:pt>
                <c:pt idx="22501">
                  <c:v>1.3677686986543336</c:v>
                </c:pt>
                <c:pt idx="22502">
                  <c:v>1.3723687592509308</c:v>
                </c:pt>
                <c:pt idx="22503">
                  <c:v>1.3762765036530555</c:v>
                </c:pt>
                <c:pt idx="22504">
                  <c:v>1.4188575282112716</c:v>
                </c:pt>
                <c:pt idx="22505">
                  <c:v>1.405760466667187</c:v>
                </c:pt>
                <c:pt idx="22506">
                  <c:v>1.4186623432630077</c:v>
                </c:pt>
                <c:pt idx="22507">
                  <c:v>1.4311383442442669</c:v>
                </c:pt>
                <c:pt idx="22508">
                  <c:v>1.4342731215437978</c:v>
                </c:pt>
                <c:pt idx="22509">
                  <c:v>1.4234620971851515</c:v>
                </c:pt>
                <c:pt idx="22510">
                  <c:v>1.4171554477444057</c:v>
                </c:pt>
                <c:pt idx="22511">
                  <c:v>1.4090882590295712</c:v>
                </c:pt>
                <c:pt idx="22512">
                  <c:v>4.953711173301433</c:v>
                </c:pt>
                <c:pt idx="22513">
                  <c:v>4.9617445955767181</c:v>
                </c:pt>
                <c:pt idx="22514">
                  <c:v>4.9510748878380282</c:v>
                </c:pt>
                <c:pt idx="22515">
                  <c:v>4.9487437286244065</c:v>
                </c:pt>
                <c:pt idx="22516">
                  <c:v>4.9501092251469023</c:v>
                </c:pt>
                <c:pt idx="22517">
                  <c:v>4.9573273456964699</c:v>
                </c:pt>
                <c:pt idx="22518">
                  <c:v>4.9718920163887859</c:v>
                </c:pt>
                <c:pt idx="22519">
                  <c:v>4.905003432621676</c:v>
                </c:pt>
                <c:pt idx="22520">
                  <c:v>4.9113652704729214</c:v>
                </c:pt>
                <c:pt idx="22521">
                  <c:v>4.9137571291956936</c:v>
                </c:pt>
                <c:pt idx="22522">
                  <c:v>4.912214757868302</c:v>
                </c:pt>
                <c:pt idx="22523">
                  <c:v>4.9379703524338705</c:v>
                </c:pt>
                <c:pt idx="22524">
                  <c:v>4.9411829349607901</c:v>
                </c:pt>
                <c:pt idx="22525">
                  <c:v>5.0805960418096472</c:v>
                </c:pt>
                <c:pt idx="22526">
                  <c:v>5.0834021999579537</c:v>
                </c:pt>
                <c:pt idx="22527">
                  <c:v>5.0779994806565201</c:v>
                </c:pt>
                <c:pt idx="22528">
                  <c:v>5.0784119321567882</c:v>
                </c:pt>
                <c:pt idx="22529">
                  <c:v>5.0786676685240844</c:v>
                </c:pt>
                <c:pt idx="22530">
                  <c:v>5.0782105986491386</c:v>
                </c:pt>
                <c:pt idx="22531">
                  <c:v>5.0769431816814352</c:v>
                </c:pt>
                <c:pt idx="22532">
                  <c:v>5.0766489900870786</c:v>
                </c:pt>
                <c:pt idx="22533">
                  <c:v>5.0770648166697354</c:v>
                </c:pt>
                <c:pt idx="22534">
                  <c:v>5.0809245420973879</c:v>
                </c:pt>
                <c:pt idx="22535">
                  <c:v>5.0787636900629636</c:v>
                </c:pt>
                <c:pt idx="22536">
                  <c:v>5.0780300917114065</c:v>
                </c:pt>
                <c:pt idx="22537">
                  <c:v>5.0785158082687332</c:v>
                </c:pt>
                <c:pt idx="22538">
                  <c:v>5.0763751805784789</c:v>
                </c:pt>
                <c:pt idx="22539">
                  <c:v>5.0756149534503416</c:v>
                </c:pt>
                <c:pt idx="22540">
                  <c:v>5.0765517413522518</c:v>
                </c:pt>
                <c:pt idx="22541">
                  <c:v>5.0754592198930162</c:v>
                </c:pt>
                <c:pt idx="22542">
                  <c:v>5.077296616424066</c:v>
                </c:pt>
                <c:pt idx="22543">
                  <c:v>1.2494271875370435</c:v>
                </c:pt>
                <c:pt idx="22544">
                  <c:v>1.2374848939009757</c:v>
                </c:pt>
                <c:pt idx="22545">
                  <c:v>1.2867561124850218</c:v>
                </c:pt>
                <c:pt idx="22546">
                  <c:v>1.2804727801598779</c:v>
                </c:pt>
                <c:pt idx="22547">
                  <c:v>1.2750139706807633</c:v>
                </c:pt>
                <c:pt idx="22548">
                  <c:v>1.2688562045408776</c:v>
                </c:pt>
                <c:pt idx="22549">
                  <c:v>1.2560388828367381</c:v>
                </c:pt>
                <c:pt idx="22550">
                  <c:v>1.2523958245207933</c:v>
                </c:pt>
                <c:pt idx="22551">
                  <c:v>2.4856767413182608</c:v>
                </c:pt>
                <c:pt idx="22552">
                  <c:v>2.5097246453268172</c:v>
                </c:pt>
                <c:pt idx="22553">
                  <c:v>2.5097612426667428</c:v>
                </c:pt>
                <c:pt idx="22554">
                  <c:v>2.5052076405383223</c:v>
                </c:pt>
                <c:pt idx="22555">
                  <c:v>2.503013497043872</c:v>
                </c:pt>
                <c:pt idx="22556">
                  <c:v>2.3642214517598354</c:v>
                </c:pt>
                <c:pt idx="22557">
                  <c:v>2.3613473572563946</c:v>
                </c:pt>
                <c:pt idx="22558">
                  <c:v>2.3677990202352062</c:v>
                </c:pt>
                <c:pt idx="22559">
                  <c:v>2.3713968623497528</c:v>
                </c:pt>
                <c:pt idx="22560">
                  <c:v>2.3749449333790635</c:v>
                </c:pt>
                <c:pt idx="22561">
                  <c:v>2.3784903020651571</c:v>
                </c:pt>
                <c:pt idx="22562">
                  <c:v>2.3784645430294176</c:v>
                </c:pt>
                <c:pt idx="22563">
                  <c:v>3.2129510983212661</c:v>
                </c:pt>
                <c:pt idx="22564">
                  <c:v>3.2123724677005385</c:v>
                </c:pt>
                <c:pt idx="22565">
                  <c:v>3.2053156086666537</c:v>
                </c:pt>
                <c:pt idx="22566">
                  <c:v>3.2175663562772212</c:v>
                </c:pt>
                <c:pt idx="22567">
                  <c:v>3.2931225135506939</c:v>
                </c:pt>
                <c:pt idx="22568">
                  <c:v>3.2879017301056104</c:v>
                </c:pt>
                <c:pt idx="22569">
                  <c:v>3.2859703469062773</c:v>
                </c:pt>
                <c:pt idx="22570">
                  <c:v>3.2855775207785189</c:v>
                </c:pt>
                <c:pt idx="22571">
                  <c:v>3.2859811691263809</c:v>
                </c:pt>
                <c:pt idx="22572">
                  <c:v>3.2846595903772995</c:v>
                </c:pt>
                <c:pt idx="22573">
                  <c:v>3.2781477705143289</c:v>
                </c:pt>
                <c:pt idx="22574">
                  <c:v>3.2707752529362399</c:v>
                </c:pt>
                <c:pt idx="22575">
                  <c:v>3.2739011227770662</c:v>
                </c:pt>
                <c:pt idx="22576">
                  <c:v>3.2693927693621716</c:v>
                </c:pt>
                <c:pt idx="22577">
                  <c:v>3.2655860118709423</c:v>
                </c:pt>
                <c:pt idx="22578">
                  <c:v>3.2612619449404336</c:v>
                </c:pt>
                <c:pt idx="22579">
                  <c:v>3.2570155814973702</c:v>
                </c:pt>
                <c:pt idx="22580">
                  <c:v>3.2571228470537124</c:v>
                </c:pt>
                <c:pt idx="22581">
                  <c:v>3.2524621985497819</c:v>
                </c:pt>
                <c:pt idx="22582">
                  <c:v>2.8453077056780218</c:v>
                </c:pt>
                <c:pt idx="22583">
                  <c:v>2.8361681482269869</c:v>
                </c:pt>
                <c:pt idx="22584">
                  <c:v>2.8693057581929784</c:v>
                </c:pt>
                <c:pt idx="22585">
                  <c:v>2.8699408225164968</c:v>
                </c:pt>
                <c:pt idx="22586">
                  <c:v>2.8705634476966373</c:v>
                </c:pt>
                <c:pt idx="22587">
                  <c:v>2.8690947213359594</c:v>
                </c:pt>
                <c:pt idx="22588">
                  <c:v>2.8719034737730458</c:v>
                </c:pt>
                <c:pt idx="22589">
                  <c:v>2.8703461478367691</c:v>
                </c:pt>
                <c:pt idx="22590">
                  <c:v>2.8688930017423178</c:v>
                </c:pt>
                <c:pt idx="22591">
                  <c:v>2.8675977604267588</c:v>
                </c:pt>
                <c:pt idx="22592">
                  <c:v>2.8563510167322619</c:v>
                </c:pt>
                <c:pt idx="22593">
                  <c:v>2.7598655374695795</c:v>
                </c:pt>
                <c:pt idx="22594">
                  <c:v>1.1872361273533572</c:v>
                </c:pt>
                <c:pt idx="22595">
                  <c:v>1.1867180202191185</c:v>
                </c:pt>
                <c:pt idx="22596">
                  <c:v>1.1865087750395649</c:v>
                </c:pt>
                <c:pt idx="22597">
                  <c:v>1.1812833891011287</c:v>
                </c:pt>
                <c:pt idx="22598">
                  <c:v>2.3036683956448831</c:v>
                </c:pt>
                <c:pt idx="22599">
                  <c:v>2.3033139950852526</c:v>
                </c:pt>
                <c:pt idx="22600">
                  <c:v>2.3027324904662976</c:v>
                </c:pt>
                <c:pt idx="22601">
                  <c:v>2.3074500756997751</c:v>
                </c:pt>
                <c:pt idx="22602">
                  <c:v>2.3093094041198454</c:v>
                </c:pt>
                <c:pt idx="22603">
                  <c:v>2.3114795186676016</c:v>
                </c:pt>
                <c:pt idx="22604">
                  <c:v>2.3214828887622851</c:v>
                </c:pt>
                <c:pt idx="22605">
                  <c:v>2.323096930524176</c:v>
                </c:pt>
                <c:pt idx="22606">
                  <c:v>2.3193885049022693</c:v>
                </c:pt>
                <c:pt idx="22607">
                  <c:v>2.3207328007427863</c:v>
                </c:pt>
                <c:pt idx="22608">
                  <c:v>2.3255912972301669</c:v>
                </c:pt>
                <c:pt idx="22609">
                  <c:v>2.3266479889911933</c:v>
                </c:pt>
                <c:pt idx="22610">
                  <c:v>2.3203862816526741</c:v>
                </c:pt>
                <c:pt idx="22611">
                  <c:v>2.3227722738481216</c:v>
                </c:pt>
                <c:pt idx="22612">
                  <c:v>2.3248387622139628</c:v>
                </c:pt>
                <c:pt idx="22613">
                  <c:v>2.3243302369597947</c:v>
                </c:pt>
                <c:pt idx="22614">
                  <c:v>2.3217116097186179</c:v>
                </c:pt>
                <c:pt idx="22615">
                  <c:v>2.2691491412788016</c:v>
                </c:pt>
                <c:pt idx="22616">
                  <c:v>2.2731985894962863</c:v>
                </c:pt>
                <c:pt idx="22617">
                  <c:v>2.2773326933228661</c:v>
                </c:pt>
                <c:pt idx="22618">
                  <c:v>2.2841676326163887</c:v>
                </c:pt>
                <c:pt idx="22619">
                  <c:v>2.2853083040727595</c:v>
                </c:pt>
                <c:pt idx="22620">
                  <c:v>2.2856625209348573</c:v>
                </c:pt>
                <c:pt idx="22621">
                  <c:v>2.2868644246157235</c:v>
                </c:pt>
                <c:pt idx="22622">
                  <c:v>2.2879720062770659</c:v>
                </c:pt>
                <c:pt idx="22623">
                  <c:v>2.2874798861018588</c:v>
                </c:pt>
                <c:pt idx="22624">
                  <c:v>2.3771647722761688</c:v>
                </c:pt>
                <c:pt idx="22625">
                  <c:v>2.3754694487458448</c:v>
                </c:pt>
                <c:pt idx="22626">
                  <c:v>2.3735956534531493</c:v>
                </c:pt>
                <c:pt idx="22627">
                  <c:v>2.3717788383948784</c:v>
                </c:pt>
                <c:pt idx="22628">
                  <c:v>2.3731158306524196</c:v>
                </c:pt>
                <c:pt idx="22629">
                  <c:v>1.3544687625820055</c:v>
                </c:pt>
                <c:pt idx="22630">
                  <c:v>1.3673420063731028</c:v>
                </c:pt>
                <c:pt idx="22631">
                  <c:v>1.3862103736412856</c:v>
                </c:pt>
                <c:pt idx="22632">
                  <c:v>1.3793402431204884</c:v>
                </c:pt>
                <c:pt idx="22633">
                  <c:v>1.3786616143581787</c:v>
                </c:pt>
                <c:pt idx="22634">
                  <c:v>1.376430880027558</c:v>
                </c:pt>
                <c:pt idx="22635">
                  <c:v>1.3701844602563771</c:v>
                </c:pt>
                <c:pt idx="22636">
                  <c:v>1.4123999406327037</c:v>
                </c:pt>
                <c:pt idx="22637">
                  <c:v>1.4666987800930462</c:v>
                </c:pt>
                <c:pt idx="22638">
                  <c:v>1.4835646526754496</c:v>
                </c:pt>
                <c:pt idx="22639">
                  <c:v>1.4811355324960278</c:v>
                </c:pt>
                <c:pt idx="22640">
                  <c:v>1.490693566191104</c:v>
                </c:pt>
                <c:pt idx="22641">
                  <c:v>1.5098295517335494</c:v>
                </c:pt>
                <c:pt idx="22642">
                  <c:v>1.5026173974743178</c:v>
                </c:pt>
                <c:pt idx="22643">
                  <c:v>1.4954779746864735</c:v>
                </c:pt>
                <c:pt idx="22644">
                  <c:v>1.5306392295202933</c:v>
                </c:pt>
                <c:pt idx="22645">
                  <c:v>1.5637295987705457</c:v>
                </c:pt>
                <c:pt idx="22646">
                  <c:v>1.551906746745634</c:v>
                </c:pt>
                <c:pt idx="22647">
                  <c:v>1.5539207335436496</c:v>
                </c:pt>
                <c:pt idx="22648">
                  <c:v>1.5465037735298388</c:v>
                </c:pt>
                <c:pt idx="22649">
                  <c:v>1.5484901083620046</c:v>
                </c:pt>
                <c:pt idx="22650">
                  <c:v>1.5584094414084393</c:v>
                </c:pt>
                <c:pt idx="22651">
                  <c:v>1.5682039585157379</c:v>
                </c:pt>
                <c:pt idx="22652">
                  <c:v>1.5633238545024248</c:v>
                </c:pt>
                <c:pt idx="22653">
                  <c:v>1.5568924396453752</c:v>
                </c:pt>
                <c:pt idx="22654">
                  <c:v>1.6323706763550834</c:v>
                </c:pt>
                <c:pt idx="22655">
                  <c:v>1.7025941249774128</c:v>
                </c:pt>
                <c:pt idx="22656">
                  <c:v>1.7820254326711491</c:v>
                </c:pt>
                <c:pt idx="22657">
                  <c:v>1.826475963384717</c:v>
                </c:pt>
                <c:pt idx="22658">
                  <c:v>1.8708360164074542</c:v>
                </c:pt>
                <c:pt idx="22659">
                  <c:v>1.8854823064055359</c:v>
                </c:pt>
                <c:pt idx="22660">
                  <c:v>1.9065351622053845</c:v>
                </c:pt>
                <c:pt idx="22661">
                  <c:v>1.9215084153560831</c:v>
                </c:pt>
                <c:pt idx="22662">
                  <c:v>1.9408300077375717</c:v>
                </c:pt>
                <c:pt idx="22663">
                  <c:v>1.9206978056987221</c:v>
                </c:pt>
                <c:pt idx="22664">
                  <c:v>1.9104796760476186</c:v>
                </c:pt>
                <c:pt idx="22665">
                  <c:v>1.9061939559142516</c:v>
                </c:pt>
                <c:pt idx="22666">
                  <c:v>1.8867944594280539</c:v>
                </c:pt>
                <c:pt idx="22667">
                  <c:v>1.8750102896141612</c:v>
                </c:pt>
                <c:pt idx="22668">
                  <c:v>1.8562410353558185</c:v>
                </c:pt>
                <c:pt idx="22669">
                  <c:v>1.8456560885875168</c:v>
                </c:pt>
                <c:pt idx="22670">
                  <c:v>1.8444876363102234</c:v>
                </c:pt>
                <c:pt idx="22671">
                  <c:v>1.8392524087322957</c:v>
                </c:pt>
                <c:pt idx="22672">
                  <c:v>1.8351766093492519</c:v>
                </c:pt>
                <c:pt idx="22673">
                  <c:v>1.833952704352082</c:v>
                </c:pt>
                <c:pt idx="22674">
                  <c:v>1.8289960559955372</c:v>
                </c:pt>
                <c:pt idx="22675">
                  <c:v>1.8190174884819459</c:v>
                </c:pt>
                <c:pt idx="22676">
                  <c:v>1.8103527010926208</c:v>
                </c:pt>
                <c:pt idx="22677">
                  <c:v>1.8117514634114626</c:v>
                </c:pt>
                <c:pt idx="22678">
                  <c:v>1.8046144691750006</c:v>
                </c:pt>
                <c:pt idx="22679">
                  <c:v>1.8202688463193628</c:v>
                </c:pt>
                <c:pt idx="22680">
                  <c:v>1.8272839560559158</c:v>
                </c:pt>
                <c:pt idx="22681">
                  <c:v>1.8321641751500486</c:v>
                </c:pt>
                <c:pt idx="22682">
                  <c:v>1.8344889634674</c:v>
                </c:pt>
                <c:pt idx="22683">
                  <c:v>1.8426433700858675</c:v>
                </c:pt>
                <c:pt idx="22684">
                  <c:v>1.8512373124977637</c:v>
                </c:pt>
                <c:pt idx="22685">
                  <c:v>1.7978927224327952</c:v>
                </c:pt>
                <c:pt idx="22686">
                  <c:v>2.6423247945841593</c:v>
                </c:pt>
                <c:pt idx="22687">
                  <c:v>2.6156543362220699</c:v>
                </c:pt>
                <c:pt idx="22688">
                  <c:v>2.5970580925384925</c:v>
                </c:pt>
                <c:pt idx="22689">
                  <c:v>2.5974783323430533</c:v>
                </c:pt>
                <c:pt idx="22690">
                  <c:v>2.828212802084209</c:v>
                </c:pt>
                <c:pt idx="22691">
                  <c:v>2.8376129231741993</c:v>
                </c:pt>
                <c:pt idx="22692">
                  <c:v>2.9246041510653873</c:v>
                </c:pt>
                <c:pt idx="22693">
                  <c:v>2.9227310611792792</c:v>
                </c:pt>
                <c:pt idx="22694">
                  <c:v>3.7037175342413682</c:v>
                </c:pt>
                <c:pt idx="22695">
                  <c:v>3.7048934611609283</c:v>
                </c:pt>
                <c:pt idx="22696">
                  <c:v>3.7053163395671183</c:v>
                </c:pt>
                <c:pt idx="22697">
                  <c:v>3.7085400410050884</c:v>
                </c:pt>
                <c:pt idx="22698">
                  <c:v>3.7055123280304136</c:v>
                </c:pt>
                <c:pt idx="22699">
                  <c:v>3.7009438180805585</c:v>
                </c:pt>
                <c:pt idx="22700">
                  <c:v>3.6972091496893555</c:v>
                </c:pt>
                <c:pt idx="22701">
                  <c:v>3.6998937928386981</c:v>
                </c:pt>
                <c:pt idx="22702">
                  <c:v>3.7002252004490002</c:v>
                </c:pt>
                <c:pt idx="22703">
                  <c:v>3.7075905721868758</c:v>
                </c:pt>
                <c:pt idx="22704">
                  <c:v>3.7152384591636185</c:v>
                </c:pt>
                <c:pt idx="22705">
                  <c:v>3.7165931155238243</c:v>
                </c:pt>
                <c:pt idx="22706">
                  <c:v>3.720745025277977</c:v>
                </c:pt>
                <c:pt idx="22707">
                  <c:v>3.7249895761780945</c:v>
                </c:pt>
                <c:pt idx="22708">
                  <c:v>3.7274877080022555</c:v>
                </c:pt>
                <c:pt idx="22709">
                  <c:v>3.7385587871583574</c:v>
                </c:pt>
                <c:pt idx="22710">
                  <c:v>3.7417125068438368</c:v>
                </c:pt>
                <c:pt idx="22711">
                  <c:v>3.7378742936666587</c:v>
                </c:pt>
                <c:pt idx="22712">
                  <c:v>3.7266232851846337</c:v>
                </c:pt>
                <c:pt idx="22713">
                  <c:v>3.7195033585918629</c:v>
                </c:pt>
                <c:pt idx="22714">
                  <c:v>3.707444193767321</c:v>
                </c:pt>
                <c:pt idx="22715">
                  <c:v>3.6670752896787779</c:v>
                </c:pt>
                <c:pt idx="22716">
                  <c:v>3.5199053033813588</c:v>
                </c:pt>
                <c:pt idx="22717">
                  <c:v>3.0073997764493758</c:v>
                </c:pt>
                <c:pt idx="22718">
                  <c:v>4.1189217233253732</c:v>
                </c:pt>
                <c:pt idx="22719">
                  <c:v>4.121234722641212</c:v>
                </c:pt>
                <c:pt idx="22720">
                  <c:v>4.113169430652758</c:v>
                </c:pt>
                <c:pt idx="22721">
                  <c:v>3.9544395394414509</c:v>
                </c:pt>
                <c:pt idx="22722">
                  <c:v>3.9413012974145953</c:v>
                </c:pt>
                <c:pt idx="22723">
                  <c:v>3.7235381980212456</c:v>
                </c:pt>
                <c:pt idx="22724">
                  <c:v>3.721153881572925</c:v>
                </c:pt>
                <c:pt idx="22725">
                  <c:v>3.1647036902322241</c:v>
                </c:pt>
                <c:pt idx="22726">
                  <c:v>3.1636129889534761</c:v>
                </c:pt>
                <c:pt idx="22727">
                  <c:v>3.1618286862886031</c:v>
                </c:pt>
                <c:pt idx="22728">
                  <c:v>3.1592963524991857</c:v>
                </c:pt>
                <c:pt idx="22729">
                  <c:v>3.1596150670421834</c:v>
                </c:pt>
                <c:pt idx="22730">
                  <c:v>3.1605033161397929</c:v>
                </c:pt>
                <c:pt idx="22731">
                  <c:v>3.1619891087774681</c:v>
                </c:pt>
                <c:pt idx="22732">
                  <c:v>3.1593970854921287</c:v>
                </c:pt>
                <c:pt idx="22733">
                  <c:v>3.1582113008081643</c:v>
                </c:pt>
                <c:pt idx="22734">
                  <c:v>3.1566944186680206</c:v>
                </c:pt>
                <c:pt idx="22735">
                  <c:v>3.1555449947176513</c:v>
                </c:pt>
                <c:pt idx="22736">
                  <c:v>3.1580057868371281</c:v>
                </c:pt>
                <c:pt idx="22737">
                  <c:v>3.1580046997806601</c:v>
                </c:pt>
                <c:pt idx="22738">
                  <c:v>4.120077607524939</c:v>
                </c:pt>
                <c:pt idx="22739">
                  <c:v>4.1212559533237947</c:v>
                </c:pt>
                <c:pt idx="22740">
                  <c:v>4.1135668650218147</c:v>
                </c:pt>
                <c:pt idx="22741">
                  <c:v>4.1054891451340083</c:v>
                </c:pt>
                <c:pt idx="22742">
                  <c:v>4.0869633280000786</c:v>
                </c:pt>
                <c:pt idx="22743">
                  <c:v>4.0858253867972447</c:v>
                </c:pt>
                <c:pt idx="22744">
                  <c:v>4.0798956987980866</c:v>
                </c:pt>
                <c:pt idx="22745">
                  <c:v>4.075359034387648</c:v>
                </c:pt>
                <c:pt idx="22746">
                  <c:v>4.0853124967197987</c:v>
                </c:pt>
                <c:pt idx="22747">
                  <c:v>4.2314916965686633</c:v>
                </c:pt>
                <c:pt idx="22748">
                  <c:v>4.2275081317573093</c:v>
                </c:pt>
                <c:pt idx="22749">
                  <c:v>3.352180400387804</c:v>
                </c:pt>
                <c:pt idx="22750">
                  <c:v>3.3539946869400379</c:v>
                </c:pt>
                <c:pt idx="22751">
                  <c:v>3.331032263114913</c:v>
                </c:pt>
                <c:pt idx="22752">
                  <c:v>3.3335523055481096</c:v>
                </c:pt>
                <c:pt idx="22753">
                  <c:v>3.3336980841160155</c:v>
                </c:pt>
                <c:pt idx="22754">
                  <c:v>3.3381341588082001</c:v>
                </c:pt>
                <c:pt idx="22755">
                  <c:v>3.3377679887581961</c:v>
                </c:pt>
                <c:pt idx="22756">
                  <c:v>3.337612882202909</c:v>
                </c:pt>
                <c:pt idx="22757">
                  <c:v>3.3376912406971755</c:v>
                </c:pt>
                <c:pt idx="22758">
                  <c:v>3.3389184117003325</c:v>
                </c:pt>
                <c:pt idx="22759">
                  <c:v>3.3386882290750113</c:v>
                </c:pt>
                <c:pt idx="22760">
                  <c:v>3.3381052105683398</c:v>
                </c:pt>
                <c:pt idx="22761">
                  <c:v>3.3381655561512824</c:v>
                </c:pt>
                <c:pt idx="22762">
                  <c:v>3.3394872347519251</c:v>
                </c:pt>
                <c:pt idx="22763">
                  <c:v>3.3512661903755143</c:v>
                </c:pt>
                <c:pt idx="22764">
                  <c:v>3.3511514069065491</c:v>
                </c:pt>
                <c:pt idx="22765">
                  <c:v>3.3531891669954277</c:v>
                </c:pt>
                <c:pt idx="22766">
                  <c:v>3.3543705128051151</c:v>
                </c:pt>
                <c:pt idx="22767">
                  <c:v>3.3502835165929818</c:v>
                </c:pt>
                <c:pt idx="22768">
                  <c:v>3.3605952629059956</c:v>
                </c:pt>
                <c:pt idx="22769">
                  <c:v>1.2296435988292427</c:v>
                </c:pt>
                <c:pt idx="22770">
                  <c:v>1.2372010021799151</c:v>
                </c:pt>
                <c:pt idx="22771">
                  <c:v>1.2424034965445605</c:v>
                </c:pt>
                <c:pt idx="22772">
                  <c:v>1.2374068431342946</c:v>
                </c:pt>
                <c:pt idx="22773">
                  <c:v>2.1077938526208495</c:v>
                </c:pt>
                <c:pt idx="22774">
                  <c:v>2.1134889160542247</c:v>
                </c:pt>
                <c:pt idx="22775">
                  <c:v>2.1112816129571099</c:v>
                </c:pt>
                <c:pt idx="22776">
                  <c:v>2.1127892603482237</c:v>
                </c:pt>
                <c:pt idx="22777">
                  <c:v>2.1261780385064224</c:v>
                </c:pt>
                <c:pt idx="22778">
                  <c:v>3.619750804577067</c:v>
                </c:pt>
                <c:pt idx="22779">
                  <c:v>3.6196923146517124</c:v>
                </c:pt>
                <c:pt idx="22780">
                  <c:v>3.6161256073594767</c:v>
                </c:pt>
                <c:pt idx="22781">
                  <c:v>3.6157925043205932</c:v>
                </c:pt>
                <c:pt idx="22782">
                  <c:v>3.6364490910629015</c:v>
                </c:pt>
                <c:pt idx="22783">
                  <c:v>3.6375232499835</c:v>
                </c:pt>
                <c:pt idx="22784">
                  <c:v>3.7291296584534561</c:v>
                </c:pt>
                <c:pt idx="22785">
                  <c:v>3.8940394278759083</c:v>
                </c:pt>
                <c:pt idx="22786">
                  <c:v>3.9059307958676501</c:v>
                </c:pt>
                <c:pt idx="22787">
                  <c:v>3.9063200531248787</c:v>
                </c:pt>
                <c:pt idx="22788">
                  <c:v>3.9052401634136231</c:v>
                </c:pt>
                <c:pt idx="22789">
                  <c:v>3.8994451652928572</c:v>
                </c:pt>
                <c:pt idx="22790">
                  <c:v>3.8979595668112719</c:v>
                </c:pt>
                <c:pt idx="22791">
                  <c:v>3.8962869220751393</c:v>
                </c:pt>
                <c:pt idx="22792">
                  <c:v>3.8959572996664971</c:v>
                </c:pt>
                <c:pt idx="22793">
                  <c:v>3.8974705538045393</c:v>
                </c:pt>
                <c:pt idx="22794">
                  <c:v>3.8986269129138216</c:v>
                </c:pt>
                <c:pt idx="22795">
                  <c:v>3.8986893015597635</c:v>
                </c:pt>
                <c:pt idx="22796">
                  <c:v>3.8976304161812476</c:v>
                </c:pt>
                <c:pt idx="22797">
                  <c:v>3.8969177887233557</c:v>
                </c:pt>
                <c:pt idx="22798">
                  <c:v>3.9094225570783983</c:v>
                </c:pt>
                <c:pt idx="22799">
                  <c:v>3.9101490558723677</c:v>
                </c:pt>
                <c:pt idx="22800">
                  <c:v>3.9101379262374794</c:v>
                </c:pt>
                <c:pt idx="22801">
                  <c:v>3.9127052035434944</c:v>
                </c:pt>
                <c:pt idx="22802">
                  <c:v>3.9183262125318716</c:v>
                </c:pt>
                <c:pt idx="22803">
                  <c:v>4.1320013832649014</c:v>
                </c:pt>
                <c:pt idx="22804">
                  <c:v>3.9502313232414972</c:v>
                </c:pt>
                <c:pt idx="22805">
                  <c:v>3.9466236953541545</c:v>
                </c:pt>
                <c:pt idx="22806">
                  <c:v>3.9486906126296031</c:v>
                </c:pt>
                <c:pt idx="22807">
                  <c:v>3.9506340897434886</c:v>
                </c:pt>
                <c:pt idx="22808">
                  <c:v>3.9330303220698628</c:v>
                </c:pt>
                <c:pt idx="22809">
                  <c:v>1.819305633266096</c:v>
                </c:pt>
                <c:pt idx="22810">
                  <c:v>2.0196218060414437</c:v>
                </c:pt>
                <c:pt idx="22811">
                  <c:v>1.9077252733749064</c:v>
                </c:pt>
                <c:pt idx="22812">
                  <c:v>1.891386948417489</c:v>
                </c:pt>
                <c:pt idx="22813">
                  <c:v>1.852752818572923</c:v>
                </c:pt>
                <c:pt idx="22814">
                  <c:v>1.8534656048443765</c:v>
                </c:pt>
                <c:pt idx="22815">
                  <c:v>1.847827742770626</c:v>
                </c:pt>
                <c:pt idx="22816">
                  <c:v>3.7357641017239143</c:v>
                </c:pt>
                <c:pt idx="22817">
                  <c:v>3.7338053314539135</c:v>
                </c:pt>
                <c:pt idx="22818">
                  <c:v>3.7337310633459615</c:v>
                </c:pt>
                <c:pt idx="22819">
                  <c:v>3.7351280224508541</c:v>
                </c:pt>
                <c:pt idx="22820">
                  <c:v>3.7349429143032342</c:v>
                </c:pt>
                <c:pt idx="22821">
                  <c:v>3.7362660875540854</c:v>
                </c:pt>
                <c:pt idx="22822">
                  <c:v>3.7352882385528976</c:v>
                </c:pt>
                <c:pt idx="22823">
                  <c:v>3.7338236482434093</c:v>
                </c:pt>
                <c:pt idx="22824">
                  <c:v>3.7327014220286303</c:v>
                </c:pt>
                <c:pt idx="22825">
                  <c:v>3.7329078988865634</c:v>
                </c:pt>
                <c:pt idx="22826">
                  <c:v>3.7277102870949079</c:v>
                </c:pt>
                <c:pt idx="22827">
                  <c:v>3.7264700770512054</c:v>
                </c:pt>
                <c:pt idx="22828">
                  <c:v>3.6751004939604734</c:v>
                </c:pt>
                <c:pt idx="22829">
                  <c:v>3.5958578393986649</c:v>
                </c:pt>
                <c:pt idx="22830">
                  <c:v>3.5790201815790197</c:v>
                </c:pt>
                <c:pt idx="22831">
                  <c:v>3.5791567109979727</c:v>
                </c:pt>
                <c:pt idx="22832">
                  <c:v>4.5077561249243425</c:v>
                </c:pt>
                <c:pt idx="22833">
                  <c:v>4.5000241527007754</c:v>
                </c:pt>
                <c:pt idx="22834">
                  <c:v>4.2860142802910142</c:v>
                </c:pt>
                <c:pt idx="22835">
                  <c:v>4.147576685797846</c:v>
                </c:pt>
                <c:pt idx="22836">
                  <c:v>4.1529685365800812</c:v>
                </c:pt>
                <c:pt idx="22837">
                  <c:v>4.1170531667380548</c:v>
                </c:pt>
                <c:pt idx="22838">
                  <c:v>4.1151010664050638</c:v>
                </c:pt>
                <c:pt idx="22839">
                  <c:v>4.1128129010738004</c:v>
                </c:pt>
                <c:pt idx="22840">
                  <c:v>4.1115132180536555</c:v>
                </c:pt>
                <c:pt idx="22841">
                  <c:v>4.1097170485898165</c:v>
                </c:pt>
                <c:pt idx="22842">
                  <c:v>4.1338566811834889</c:v>
                </c:pt>
                <c:pt idx="22843">
                  <c:v>4.1342716176020193</c:v>
                </c:pt>
                <c:pt idx="22844">
                  <c:v>4.1496694696843104</c:v>
                </c:pt>
                <c:pt idx="22845">
                  <c:v>4.1447231066345029</c:v>
                </c:pt>
                <c:pt idx="22846">
                  <c:v>4.14151052459464</c:v>
                </c:pt>
                <c:pt idx="22847">
                  <c:v>4.9825040981359185</c:v>
                </c:pt>
                <c:pt idx="22848">
                  <c:v>4.9817527824079439</c:v>
                </c:pt>
                <c:pt idx="22849">
                  <c:v>4.9824344926479247</c:v>
                </c:pt>
                <c:pt idx="22850">
                  <c:v>4.9823061388343062</c:v>
                </c:pt>
                <c:pt idx="22851">
                  <c:v>4.9828267255280938</c:v>
                </c:pt>
                <c:pt idx="22852">
                  <c:v>4.9844019765643051</c:v>
                </c:pt>
                <c:pt idx="22853">
                  <c:v>4.9859946757203844</c:v>
                </c:pt>
                <c:pt idx="22854">
                  <c:v>4.9777991129808932</c:v>
                </c:pt>
                <c:pt idx="22855">
                  <c:v>4.9787075552742799</c:v>
                </c:pt>
                <c:pt idx="22856">
                  <c:v>4.9799187204350153</c:v>
                </c:pt>
                <c:pt idx="22857">
                  <c:v>4.9768141572975084</c:v>
                </c:pt>
                <c:pt idx="22858">
                  <c:v>4.9768030285624532</c:v>
                </c:pt>
                <c:pt idx="22859">
                  <c:v>4.8954157977838069</c:v>
                </c:pt>
                <c:pt idx="22860">
                  <c:v>5.0127462649341217</c:v>
                </c:pt>
                <c:pt idx="22861">
                  <c:v>5.0834497477314962</c:v>
                </c:pt>
                <c:pt idx="22862">
                  <c:v>5.0769361902964167</c:v>
                </c:pt>
                <c:pt idx="22863">
                  <c:v>4.4036179141955945</c:v>
                </c:pt>
                <c:pt idx="22864">
                  <c:v>4.4019282737534278</c:v>
                </c:pt>
                <c:pt idx="22865">
                  <c:v>4.4001587991018454</c:v>
                </c:pt>
                <c:pt idx="22866">
                  <c:v>4.397240075946403</c:v>
                </c:pt>
                <c:pt idx="22867">
                  <c:v>4.3995647607458963</c:v>
                </c:pt>
                <c:pt idx="22868">
                  <c:v>4.406822776575817</c:v>
                </c:pt>
                <c:pt idx="22869">
                  <c:v>4.4118038150045074</c:v>
                </c:pt>
                <c:pt idx="22870">
                  <c:v>4.7784086254403615</c:v>
                </c:pt>
                <c:pt idx="22871">
                  <c:v>4.7786386357943744</c:v>
                </c:pt>
                <c:pt idx="22872">
                  <c:v>4.9078433961797581</c:v>
                </c:pt>
                <c:pt idx="22873">
                  <c:v>5.0163321168124382</c:v>
                </c:pt>
                <c:pt idx="22874">
                  <c:v>5.0169197490961448</c:v>
                </c:pt>
                <c:pt idx="22875">
                  <c:v>5.0092314034994674</c:v>
                </c:pt>
                <c:pt idx="22876">
                  <c:v>5.0057735423477165</c:v>
                </c:pt>
                <c:pt idx="22877">
                  <c:v>5.0133399792734128</c:v>
                </c:pt>
                <c:pt idx="22878">
                  <c:v>3.2577247256913857</c:v>
                </c:pt>
                <c:pt idx="22879">
                  <c:v>3.2518777044059295</c:v>
                </c:pt>
                <c:pt idx="22880">
                  <c:v>3.2517398691609039</c:v>
                </c:pt>
                <c:pt idx="22881">
                  <c:v>3.2540068649980576</c:v>
                </c:pt>
                <c:pt idx="22882">
                  <c:v>3.2558661667166922</c:v>
                </c:pt>
                <c:pt idx="22883">
                  <c:v>3.2560909080741678</c:v>
                </c:pt>
                <c:pt idx="22884">
                  <c:v>3.2668558128867251</c:v>
                </c:pt>
                <c:pt idx="22885">
                  <c:v>3.3356007310424913</c:v>
                </c:pt>
                <c:pt idx="22886">
                  <c:v>3.3715404320864666</c:v>
                </c:pt>
                <c:pt idx="22887">
                  <c:v>3.3598354034655067</c:v>
                </c:pt>
                <c:pt idx="22888">
                  <c:v>3.4656849213174041</c:v>
                </c:pt>
                <c:pt idx="22889">
                  <c:v>3.68552674411856</c:v>
                </c:pt>
                <c:pt idx="22890">
                  <c:v>3.7012409812777225</c:v>
                </c:pt>
                <c:pt idx="22891">
                  <c:v>3.6990373098457923</c:v>
                </c:pt>
                <c:pt idx="22892">
                  <c:v>3.6958925364542901</c:v>
                </c:pt>
                <c:pt idx="22893">
                  <c:v>3.7025952259555135</c:v>
                </c:pt>
                <c:pt idx="22894">
                  <c:v>3.7069042907158507</c:v>
                </c:pt>
                <c:pt idx="22895">
                  <c:v>3.7115265395422616</c:v>
                </c:pt>
                <c:pt idx="22896">
                  <c:v>3.7182536883589452</c:v>
                </c:pt>
                <c:pt idx="22897">
                  <c:v>3.7240436612449006</c:v>
                </c:pt>
                <c:pt idx="22898">
                  <c:v>3.728771418001978</c:v>
                </c:pt>
                <c:pt idx="22899">
                  <c:v>3.9420858342732648</c:v>
                </c:pt>
                <c:pt idx="22900">
                  <c:v>3.9405170348566534</c:v>
                </c:pt>
                <c:pt idx="22901">
                  <c:v>3.3680261550828932</c:v>
                </c:pt>
                <c:pt idx="22902">
                  <c:v>3.3790450608408276</c:v>
                </c:pt>
                <c:pt idx="22903">
                  <c:v>3.0470304597080919</c:v>
                </c:pt>
                <c:pt idx="22904">
                  <c:v>2.583287355439321</c:v>
                </c:pt>
                <c:pt idx="22905">
                  <c:v>2.5945370781573573</c:v>
                </c:pt>
                <c:pt idx="22906">
                  <c:v>2.6007562871254155</c:v>
                </c:pt>
                <c:pt idx="22907">
                  <c:v>2.6042268147249148</c:v>
                </c:pt>
                <c:pt idx="22908">
                  <c:v>2.6015442704778482</c:v>
                </c:pt>
                <c:pt idx="22909">
                  <c:v>2.6018071253213702</c:v>
                </c:pt>
                <c:pt idx="22910">
                  <c:v>2.6052347019356086</c:v>
                </c:pt>
                <c:pt idx="22911">
                  <c:v>2.5817580508202118</c:v>
                </c:pt>
                <c:pt idx="22912">
                  <c:v>2.549565414581382</c:v>
                </c:pt>
                <c:pt idx="22913">
                  <c:v>2.5450561096466116</c:v>
                </c:pt>
                <c:pt idx="22914">
                  <c:v>2.4561502041191909</c:v>
                </c:pt>
                <c:pt idx="22915">
                  <c:v>2.2823232007243242</c:v>
                </c:pt>
                <c:pt idx="22916">
                  <c:v>2.1425082231949375</c:v>
                </c:pt>
                <c:pt idx="22917">
                  <c:v>2.1453892682648439</c:v>
                </c:pt>
                <c:pt idx="22918">
                  <c:v>2.1493882888133515</c:v>
                </c:pt>
                <c:pt idx="22919">
                  <c:v>2.1390429504418189</c:v>
                </c:pt>
                <c:pt idx="22920">
                  <c:v>1.9437310640734302</c:v>
                </c:pt>
                <c:pt idx="22921">
                  <c:v>1.674265736952169</c:v>
                </c:pt>
                <c:pt idx="22922">
                  <c:v>2.5296850421841506</c:v>
                </c:pt>
                <c:pt idx="22923">
                  <c:v>2.5450368433980568</c:v>
                </c:pt>
                <c:pt idx="22924">
                  <c:v>2.545234493093389</c:v>
                </c:pt>
                <c:pt idx="22925">
                  <c:v>2.3683317165502338</c:v>
                </c:pt>
                <c:pt idx="22926">
                  <c:v>2.3720644796449326</c:v>
                </c:pt>
                <c:pt idx="22927">
                  <c:v>2.3749396244546261</c:v>
                </c:pt>
                <c:pt idx="22928">
                  <c:v>2.3801380498863707</c:v>
                </c:pt>
                <c:pt idx="22929">
                  <c:v>2.3742892850457391</c:v>
                </c:pt>
                <c:pt idx="22930">
                  <c:v>2.0167840542327209</c:v>
                </c:pt>
                <c:pt idx="22931">
                  <c:v>1.9785735985539561</c:v>
                </c:pt>
                <c:pt idx="22932">
                  <c:v>1.9350849436344257</c:v>
                </c:pt>
                <c:pt idx="22933">
                  <c:v>1.9347846258267587</c:v>
                </c:pt>
                <c:pt idx="22934">
                  <c:v>1.9098349340497736</c:v>
                </c:pt>
                <c:pt idx="22935">
                  <c:v>1.9363141987346566</c:v>
                </c:pt>
                <c:pt idx="22936">
                  <c:v>1.9390615022162121</c:v>
                </c:pt>
                <c:pt idx="22937">
                  <c:v>1.9403533078385387</c:v>
                </c:pt>
                <c:pt idx="22938">
                  <c:v>1.9445894360294704</c:v>
                </c:pt>
                <c:pt idx="22939">
                  <c:v>1.9474573854725159</c:v>
                </c:pt>
                <c:pt idx="22940">
                  <c:v>1.9559095981470607</c:v>
                </c:pt>
                <c:pt idx="22941">
                  <c:v>2.112083088991187</c:v>
                </c:pt>
                <c:pt idx="22942">
                  <c:v>2.8047579628173711</c:v>
                </c:pt>
                <c:pt idx="22943">
                  <c:v>2.8002207197262012</c:v>
                </c:pt>
                <c:pt idx="22944">
                  <c:v>2.7920098136090119</c:v>
                </c:pt>
                <c:pt idx="22945">
                  <c:v>2.8049614132615321</c:v>
                </c:pt>
                <c:pt idx="22946">
                  <c:v>2.8565698486428586</c:v>
                </c:pt>
                <c:pt idx="22947">
                  <c:v>2.8567932095773858</c:v>
                </c:pt>
                <c:pt idx="22948">
                  <c:v>3.5128478323812935</c:v>
                </c:pt>
                <c:pt idx="22949">
                  <c:v>3.5171597183696974</c:v>
                </c:pt>
                <c:pt idx="22950">
                  <c:v>3.5194445243773589</c:v>
                </c:pt>
                <c:pt idx="22951">
                  <c:v>3.5211251908064689</c:v>
                </c:pt>
                <c:pt idx="22952">
                  <c:v>3.5212801086667014</c:v>
                </c:pt>
                <c:pt idx="22953">
                  <c:v>3.067486198712611</c:v>
                </c:pt>
                <c:pt idx="22954">
                  <c:v>3.0570401763335711</c:v>
                </c:pt>
                <c:pt idx="22955">
                  <c:v>3.0570018934060714</c:v>
                </c:pt>
                <c:pt idx="22956">
                  <c:v>3.3369761334332928</c:v>
                </c:pt>
                <c:pt idx="22957">
                  <c:v>3.4045241260060566</c:v>
                </c:pt>
                <c:pt idx="22958">
                  <c:v>3.4319743472639761</c:v>
                </c:pt>
                <c:pt idx="22959">
                  <c:v>3.4235853835130658</c:v>
                </c:pt>
                <c:pt idx="22960">
                  <c:v>3.4179969314353609</c:v>
                </c:pt>
                <c:pt idx="22961">
                  <c:v>3.4023359643143105</c:v>
                </c:pt>
                <c:pt idx="22962">
                  <c:v>3.4806696372558754</c:v>
                </c:pt>
                <c:pt idx="22963">
                  <c:v>4.4831607990193696</c:v>
                </c:pt>
                <c:pt idx="22964">
                  <c:v>4.4812200084845246</c:v>
                </c:pt>
                <c:pt idx="22965">
                  <c:v>4.6920970243668263</c:v>
                </c:pt>
                <c:pt idx="22966">
                  <c:v>4.7024082630716908</c:v>
                </c:pt>
                <c:pt idx="22967">
                  <c:v>4.6143768109030665</c:v>
                </c:pt>
                <c:pt idx="22968">
                  <c:v>4.0821108557491401</c:v>
                </c:pt>
                <c:pt idx="22969">
                  <c:v>4.0812141289861774</c:v>
                </c:pt>
                <c:pt idx="22970">
                  <c:v>4.0886401888625077</c:v>
                </c:pt>
                <c:pt idx="22971">
                  <c:v>4.0988247771186241</c:v>
                </c:pt>
                <c:pt idx="22972">
                  <c:v>4.1051646849280132</c:v>
                </c:pt>
                <c:pt idx="22973">
                  <c:v>3.7870295278548665</c:v>
                </c:pt>
                <c:pt idx="22974">
                  <c:v>3.7890670407479696</c:v>
                </c:pt>
                <c:pt idx="22975">
                  <c:v>3.7931048694694844</c:v>
                </c:pt>
                <c:pt idx="22976">
                  <c:v>3.796480375710467</c:v>
                </c:pt>
                <c:pt idx="22977">
                  <c:v>3.8015086819100294</c:v>
                </c:pt>
                <c:pt idx="22978">
                  <c:v>3.8027043095977953</c:v>
                </c:pt>
                <c:pt idx="22979">
                  <c:v>3.9657034804640858</c:v>
                </c:pt>
                <c:pt idx="22980">
                  <c:v>3.9628171800147989</c:v>
                </c:pt>
                <c:pt idx="22981">
                  <c:v>3.9637964297862798</c:v>
                </c:pt>
                <c:pt idx="22982">
                  <c:v>3.9690849891637319</c:v>
                </c:pt>
                <c:pt idx="22983">
                  <c:v>3.9499094673424948</c:v>
                </c:pt>
                <c:pt idx="22984">
                  <c:v>3.9560963916854459</c:v>
                </c:pt>
                <c:pt idx="22985">
                  <c:v>3.9616364422056858</c:v>
                </c:pt>
                <c:pt idx="22986">
                  <c:v>3.9639555154958246</c:v>
                </c:pt>
                <c:pt idx="22987">
                  <c:v>3.9703348518831616</c:v>
                </c:pt>
                <c:pt idx="22988">
                  <c:v>3.8839731999796334</c:v>
                </c:pt>
                <c:pt idx="22989">
                  <c:v>3.8881097325933611</c:v>
                </c:pt>
                <c:pt idx="22990">
                  <c:v>3.8923214110375035</c:v>
                </c:pt>
                <c:pt idx="22991">
                  <c:v>3.7718167889290148</c:v>
                </c:pt>
                <c:pt idx="22992">
                  <c:v>3.7813443284368371</c:v>
                </c:pt>
                <c:pt idx="22993">
                  <c:v>3.7055555680837191</c:v>
                </c:pt>
                <c:pt idx="22994">
                  <c:v>3.073720959456069</c:v>
                </c:pt>
                <c:pt idx="22995">
                  <c:v>3.0895846176891109</c:v>
                </c:pt>
                <c:pt idx="22996">
                  <c:v>2.7708745075136139</c:v>
                </c:pt>
                <c:pt idx="22997">
                  <c:v>2.7473505635056026</c:v>
                </c:pt>
                <c:pt idx="22998">
                  <c:v>2.7419459485426447</c:v>
                </c:pt>
                <c:pt idx="22999">
                  <c:v>3.0198342868943699</c:v>
                </c:pt>
                <c:pt idx="23000">
                  <c:v>3.0146665843702283</c:v>
                </c:pt>
                <c:pt idx="23001">
                  <c:v>3.0038436901344747</c:v>
                </c:pt>
                <c:pt idx="23002">
                  <c:v>2.9985492286028324</c:v>
                </c:pt>
                <c:pt idx="23003">
                  <c:v>2.9934453763158908</c:v>
                </c:pt>
                <c:pt idx="23004">
                  <c:v>2.9892207289115671</c:v>
                </c:pt>
                <c:pt idx="23005">
                  <c:v>2.9917835921750973</c:v>
                </c:pt>
                <c:pt idx="23006">
                  <c:v>2.9908691198531221</c:v>
                </c:pt>
                <c:pt idx="23007">
                  <c:v>2.9917413689126304</c:v>
                </c:pt>
                <c:pt idx="23008">
                  <c:v>3.2014841850292575</c:v>
                </c:pt>
                <c:pt idx="23009">
                  <c:v>3.1958757648788043</c:v>
                </c:pt>
                <c:pt idx="23010">
                  <c:v>2.3790945443508749</c:v>
                </c:pt>
                <c:pt idx="23011">
                  <c:v>2.3796131719913749</c:v>
                </c:pt>
                <c:pt idx="23012">
                  <c:v>2.3782110217760195</c:v>
                </c:pt>
                <c:pt idx="23013">
                  <c:v>2.3683733267111395</c:v>
                </c:pt>
                <c:pt idx="23014">
                  <c:v>2.4015691540883446</c:v>
                </c:pt>
                <c:pt idx="23015">
                  <c:v>2.3928335666124063</c:v>
                </c:pt>
                <c:pt idx="23016">
                  <c:v>2.3848627068584713</c:v>
                </c:pt>
                <c:pt idx="23017">
                  <c:v>2.3766257340318169</c:v>
                </c:pt>
                <c:pt idx="23018">
                  <c:v>2.366571205178932</c:v>
                </c:pt>
                <c:pt idx="23019">
                  <c:v>2.430365780236603</c:v>
                </c:pt>
                <c:pt idx="23020">
                  <c:v>2.2303735005704559</c:v>
                </c:pt>
                <c:pt idx="23021">
                  <c:v>2.2270347172102376</c:v>
                </c:pt>
                <c:pt idx="23022">
                  <c:v>2.4168237144628861</c:v>
                </c:pt>
                <c:pt idx="23023">
                  <c:v>2.41254406175582</c:v>
                </c:pt>
                <c:pt idx="23024">
                  <c:v>2.3377864276098119</c:v>
                </c:pt>
                <c:pt idx="23025">
                  <c:v>3.1083326951061236</c:v>
                </c:pt>
                <c:pt idx="23026">
                  <c:v>3.1035136438631548</c:v>
                </c:pt>
                <c:pt idx="23027">
                  <c:v>3.0958251982063341</c:v>
                </c:pt>
                <c:pt idx="23028">
                  <c:v>3.0862973204992814</c:v>
                </c:pt>
                <c:pt idx="23029">
                  <c:v>3.0882719141276107</c:v>
                </c:pt>
                <c:pt idx="23030">
                  <c:v>3.8458771429293304</c:v>
                </c:pt>
                <c:pt idx="23031">
                  <c:v>3.8461958979472435</c:v>
                </c:pt>
                <c:pt idx="23032">
                  <c:v>3.8457101426784046</c:v>
                </c:pt>
                <c:pt idx="23033">
                  <c:v>3.8394566174315488</c:v>
                </c:pt>
                <c:pt idx="23034">
                  <c:v>3.8296357901232128</c:v>
                </c:pt>
                <c:pt idx="23035">
                  <c:v>4.4076812899782158</c:v>
                </c:pt>
                <c:pt idx="23036">
                  <c:v>4.6924369542858102</c:v>
                </c:pt>
                <c:pt idx="23037">
                  <c:v>4.6881958300312085</c:v>
                </c:pt>
                <c:pt idx="23038">
                  <c:v>4.6860630150911753</c:v>
                </c:pt>
                <c:pt idx="23039">
                  <c:v>4.6068272088884932</c:v>
                </c:pt>
                <c:pt idx="23040">
                  <c:v>4.6096865459253848</c:v>
                </c:pt>
                <c:pt idx="23041">
                  <c:v>4.6146723433721615</c:v>
                </c:pt>
                <c:pt idx="23042">
                  <c:v>4.6072568316907265</c:v>
                </c:pt>
                <c:pt idx="23043">
                  <c:v>4.592887039436107</c:v>
                </c:pt>
                <c:pt idx="23044">
                  <c:v>4.5943847991023024</c:v>
                </c:pt>
                <c:pt idx="23045">
                  <c:v>4.5729210326533227</c:v>
                </c:pt>
                <c:pt idx="23046">
                  <c:v>4.5765470388906788</c:v>
                </c:pt>
                <c:pt idx="23047">
                  <c:v>4.5799282030297528</c:v>
                </c:pt>
                <c:pt idx="23048">
                  <c:v>4.5845677338975408</c:v>
                </c:pt>
                <c:pt idx="23049">
                  <c:v>4.5883614585964461</c:v>
                </c:pt>
                <c:pt idx="23050">
                  <c:v>4.5795365778333199</c:v>
                </c:pt>
                <c:pt idx="23051">
                  <c:v>4.9417711819449366</c:v>
                </c:pt>
                <c:pt idx="23052">
                  <c:v>4.9383851238035525</c:v>
                </c:pt>
                <c:pt idx="23053">
                  <c:v>4.9274625372049909</c:v>
                </c:pt>
                <c:pt idx="23054">
                  <c:v>4.9284824733212558</c:v>
                </c:pt>
                <c:pt idx="23055">
                  <c:v>4.9400693785706249</c:v>
                </c:pt>
                <c:pt idx="23056">
                  <c:v>4.3470550624995976</c:v>
                </c:pt>
                <c:pt idx="23057">
                  <c:v>4.3491289257739858</c:v>
                </c:pt>
                <c:pt idx="23058">
                  <c:v>4.3509938933749961</c:v>
                </c:pt>
                <c:pt idx="23059">
                  <c:v>4.3527012522778241</c:v>
                </c:pt>
                <c:pt idx="23060">
                  <c:v>4.3606949557396533</c:v>
                </c:pt>
                <c:pt idx="23061">
                  <c:v>3.5130601703160549</c:v>
                </c:pt>
                <c:pt idx="23062">
                  <c:v>3.3169412346896419</c:v>
                </c:pt>
                <c:pt idx="23063">
                  <c:v>3.3522854538508762</c:v>
                </c:pt>
                <c:pt idx="23064">
                  <c:v>3.3559635229219782</c:v>
                </c:pt>
                <c:pt idx="23065">
                  <c:v>3.3655449756494011</c:v>
                </c:pt>
                <c:pt idx="23066">
                  <c:v>1.5709055858150833</c:v>
                </c:pt>
                <c:pt idx="23067">
                  <c:v>1.2819853998539361</c:v>
                </c:pt>
                <c:pt idx="23068">
                  <c:v>1.2799136354018517</c:v>
                </c:pt>
                <c:pt idx="23069">
                  <c:v>1.2850176249943117</c:v>
                </c:pt>
                <c:pt idx="23070">
                  <c:v>2.9703022030029897</c:v>
                </c:pt>
                <c:pt idx="23071">
                  <c:v>2.9770523567843723</c:v>
                </c:pt>
                <c:pt idx="23072">
                  <c:v>2.9721896641785612</c:v>
                </c:pt>
                <c:pt idx="23073">
                  <c:v>2.9762482782052455</c:v>
                </c:pt>
                <c:pt idx="23074">
                  <c:v>2.9994695031261163</c:v>
                </c:pt>
                <c:pt idx="23075">
                  <c:v>3.0000131205922473</c:v>
                </c:pt>
                <c:pt idx="23076">
                  <c:v>3.0023462757863886</c:v>
                </c:pt>
                <c:pt idx="23077">
                  <c:v>3.0026578690959904</c:v>
                </c:pt>
                <c:pt idx="23078">
                  <c:v>2.9998785326914366</c:v>
                </c:pt>
                <c:pt idx="23079">
                  <c:v>3.0232421727068024</c:v>
                </c:pt>
                <c:pt idx="23080">
                  <c:v>3.0240170276187834</c:v>
                </c:pt>
                <c:pt idx="23081">
                  <c:v>3.0113931924584554</c:v>
                </c:pt>
                <c:pt idx="23082">
                  <c:v>3.0123411583054822</c:v>
                </c:pt>
                <c:pt idx="23083">
                  <c:v>3.0142556845212458</c:v>
                </c:pt>
                <c:pt idx="23084">
                  <c:v>3.0139061453611804</c:v>
                </c:pt>
                <c:pt idx="23085">
                  <c:v>3.013032674089172</c:v>
                </c:pt>
                <c:pt idx="23086">
                  <c:v>3.0041471055454809</c:v>
                </c:pt>
                <c:pt idx="23087">
                  <c:v>3.0000012815752974</c:v>
                </c:pt>
                <c:pt idx="23088">
                  <c:v>3.0025012386032639</c:v>
                </c:pt>
                <c:pt idx="23089">
                  <c:v>4.0376233298838446</c:v>
                </c:pt>
                <c:pt idx="23090">
                  <c:v>4.032626875016577</c:v>
                </c:pt>
                <c:pt idx="23091">
                  <c:v>4.0136524044348452</c:v>
                </c:pt>
                <c:pt idx="23092">
                  <c:v>4.0037747580841501</c:v>
                </c:pt>
                <c:pt idx="23093">
                  <c:v>4.9392999207900168</c:v>
                </c:pt>
                <c:pt idx="23094">
                  <c:v>4.8579048881581652</c:v>
                </c:pt>
                <c:pt idx="23095">
                  <c:v>4.8497411390865146</c:v>
                </c:pt>
                <c:pt idx="23096">
                  <c:v>4.8135404355245281</c:v>
                </c:pt>
                <c:pt idx="23097">
                  <c:v>4.7965753791753816</c:v>
                </c:pt>
                <c:pt idx="23098">
                  <c:v>4.7471390040702115</c:v>
                </c:pt>
                <c:pt idx="23099">
                  <c:v>4.731266015215704</c:v>
                </c:pt>
                <c:pt idx="23100">
                  <c:v>5.2854583539377833</c:v>
                </c:pt>
                <c:pt idx="23101">
                  <c:v>4.9348829214710683</c:v>
                </c:pt>
                <c:pt idx="23102">
                  <c:v>4.9376548124505009</c:v>
                </c:pt>
                <c:pt idx="23103">
                  <c:v>4.9253430785947367</c:v>
                </c:pt>
                <c:pt idx="23104">
                  <c:v>4.9338191107223945</c:v>
                </c:pt>
                <c:pt idx="23105">
                  <c:v>4.9458431329591965</c:v>
                </c:pt>
                <c:pt idx="23106">
                  <c:v>4.9535741474905439</c:v>
                </c:pt>
                <c:pt idx="23107">
                  <c:v>4.958022202929218</c:v>
                </c:pt>
                <c:pt idx="23108">
                  <c:v>4.9774080251499839</c:v>
                </c:pt>
                <c:pt idx="23109">
                  <c:v>4.9897166322946473</c:v>
                </c:pt>
                <c:pt idx="23110">
                  <c:v>4.9026783128278799</c:v>
                </c:pt>
                <c:pt idx="23111">
                  <c:v>4.8973166972437925</c:v>
                </c:pt>
                <c:pt idx="23112">
                  <c:v>4.8948224738331607</c:v>
                </c:pt>
                <c:pt idx="23113">
                  <c:v>4.8927299329792246</c:v>
                </c:pt>
                <c:pt idx="23114">
                  <c:v>4.8936307294558441</c:v>
                </c:pt>
                <c:pt idx="23115">
                  <c:v>4.8900013127655946</c:v>
                </c:pt>
                <c:pt idx="23116">
                  <c:v>4.880197648253068</c:v>
                </c:pt>
                <c:pt idx="23117">
                  <c:v>4.8925766255587835</c:v>
                </c:pt>
                <c:pt idx="23118">
                  <c:v>4.9015741041366772</c:v>
                </c:pt>
                <c:pt idx="23119">
                  <c:v>4.9010546733317844</c:v>
                </c:pt>
                <c:pt idx="23120">
                  <c:v>4.2758973150418669</c:v>
                </c:pt>
                <c:pt idx="23121">
                  <c:v>4.3119611491215943</c:v>
                </c:pt>
                <c:pt idx="23122">
                  <c:v>4.3381281919010188</c:v>
                </c:pt>
                <c:pt idx="23123">
                  <c:v>4.3456636451931114</c:v>
                </c:pt>
                <c:pt idx="23124">
                  <c:v>3.4480899355676575</c:v>
                </c:pt>
                <c:pt idx="23125">
                  <c:v>3.4594188298084059</c:v>
                </c:pt>
                <c:pt idx="23126">
                  <c:v>3.4693086504675392</c:v>
                </c:pt>
                <c:pt idx="23127">
                  <c:v>3.4695724516777151</c:v>
                </c:pt>
                <c:pt idx="23128">
                  <c:v>3.470736759334113</c:v>
                </c:pt>
                <c:pt idx="23129">
                  <c:v>3.4710889722018581</c:v>
                </c:pt>
                <c:pt idx="23130">
                  <c:v>3.4697348075645964</c:v>
                </c:pt>
                <c:pt idx="23131">
                  <c:v>1.8176410510587946</c:v>
                </c:pt>
                <c:pt idx="23132">
                  <c:v>1.8136022012268262</c:v>
                </c:pt>
                <c:pt idx="23133">
                  <c:v>1.8139683223078245</c:v>
                </c:pt>
                <c:pt idx="23134">
                  <c:v>1.9267814257919302</c:v>
                </c:pt>
                <c:pt idx="23135">
                  <c:v>1.9320171221214282</c:v>
                </c:pt>
                <c:pt idx="23136">
                  <c:v>1.9466692887215238</c:v>
                </c:pt>
                <c:pt idx="23137">
                  <c:v>1.9332843785436293</c:v>
                </c:pt>
                <c:pt idx="23138">
                  <c:v>1.9181876307906436</c:v>
                </c:pt>
                <c:pt idx="23139">
                  <c:v>1.8961713732507541</c:v>
                </c:pt>
                <c:pt idx="23140">
                  <c:v>2.052878149934739</c:v>
                </c:pt>
                <c:pt idx="23141">
                  <c:v>2.0598686954034444</c:v>
                </c:pt>
                <c:pt idx="23142">
                  <c:v>2.0626393131350751</c:v>
                </c:pt>
                <c:pt idx="23143">
                  <c:v>2.0605395378051132</c:v>
                </c:pt>
                <c:pt idx="23144">
                  <c:v>2.0649524613701313</c:v>
                </c:pt>
                <c:pt idx="23145">
                  <c:v>2.0636488525974128</c:v>
                </c:pt>
                <c:pt idx="23146">
                  <c:v>2.0600041532403637</c:v>
                </c:pt>
                <c:pt idx="23147">
                  <c:v>2.4525141391645628</c:v>
                </c:pt>
                <c:pt idx="23148">
                  <c:v>2.4503309463034579</c:v>
                </c:pt>
                <c:pt idx="23149">
                  <c:v>2.4439919334851492</c:v>
                </c:pt>
                <c:pt idx="23150">
                  <c:v>2.4380569517459736</c:v>
                </c:pt>
                <c:pt idx="23151">
                  <c:v>2.4114926066509437</c:v>
                </c:pt>
                <c:pt idx="23152">
                  <c:v>2.3801696597704041</c:v>
                </c:pt>
                <c:pt idx="23153">
                  <c:v>2.3799533877145516</c:v>
                </c:pt>
                <c:pt idx="23154">
                  <c:v>2.3558472534446109</c:v>
                </c:pt>
                <c:pt idx="23155">
                  <c:v>2.3285031168388071</c:v>
                </c:pt>
                <c:pt idx="23156">
                  <c:v>2.3198801484859088</c:v>
                </c:pt>
                <c:pt idx="23157">
                  <c:v>2.2888387130871735</c:v>
                </c:pt>
                <c:pt idx="23158">
                  <c:v>2.2878362412073301</c:v>
                </c:pt>
                <c:pt idx="23159">
                  <c:v>2.2996807151225136</c:v>
                </c:pt>
                <c:pt idx="23160">
                  <c:v>3.8751373756716632</c:v>
                </c:pt>
                <c:pt idx="23161">
                  <c:v>3.8800347860513238</c:v>
                </c:pt>
                <c:pt idx="23162">
                  <c:v>3.8838390300262411</c:v>
                </c:pt>
                <c:pt idx="23163">
                  <c:v>3.8879813124279461</c:v>
                </c:pt>
                <c:pt idx="23164">
                  <c:v>3.8882604198344475</c:v>
                </c:pt>
                <c:pt idx="23165">
                  <c:v>3.8002237535329928</c:v>
                </c:pt>
                <c:pt idx="23166">
                  <c:v>3.8751414136800832</c:v>
                </c:pt>
                <c:pt idx="23167">
                  <c:v>3.9334685534337326</c:v>
                </c:pt>
                <c:pt idx="23168">
                  <c:v>3.9762213389125196</c:v>
                </c:pt>
                <c:pt idx="23169">
                  <c:v>4.014376797776487</c:v>
                </c:pt>
                <c:pt idx="23170">
                  <c:v>4.0156589207632978</c:v>
                </c:pt>
                <c:pt idx="23171">
                  <c:v>4.0466057189875224</c:v>
                </c:pt>
                <c:pt idx="23172">
                  <c:v>4.064344629348227</c:v>
                </c:pt>
                <c:pt idx="23173">
                  <c:v>4.0956738845899352</c:v>
                </c:pt>
                <c:pt idx="23174">
                  <c:v>4.0960260168947675</c:v>
                </c:pt>
                <c:pt idx="23175">
                  <c:v>4.0934761387208098</c:v>
                </c:pt>
                <c:pt idx="23176">
                  <c:v>4.0923748246598155</c:v>
                </c:pt>
                <c:pt idx="23177">
                  <c:v>4.0474089841824306</c:v>
                </c:pt>
                <c:pt idx="23178">
                  <c:v>4.0128260180427286</c:v>
                </c:pt>
                <c:pt idx="23179">
                  <c:v>3.9994317333040441</c:v>
                </c:pt>
                <c:pt idx="23180">
                  <c:v>3.9786830448886361</c:v>
                </c:pt>
                <c:pt idx="23181">
                  <c:v>4.0198614575679503</c:v>
                </c:pt>
                <c:pt idx="23182">
                  <c:v>4.0412273660994629</c:v>
                </c:pt>
                <c:pt idx="23183">
                  <c:v>4.053759496936796</c:v>
                </c:pt>
                <c:pt idx="23184">
                  <c:v>4.0460910371177423</c:v>
                </c:pt>
                <c:pt idx="23185">
                  <c:v>4.0382582545385732</c:v>
                </c:pt>
                <c:pt idx="23186">
                  <c:v>4.0551364577902254</c:v>
                </c:pt>
                <c:pt idx="23187">
                  <c:v>4.0412763665741416</c:v>
                </c:pt>
                <c:pt idx="23188">
                  <c:v>4.0497527627554231</c:v>
                </c:pt>
                <c:pt idx="23189">
                  <c:v>4.0671882081652253</c:v>
                </c:pt>
                <c:pt idx="23190">
                  <c:v>4.0970248865282812</c:v>
                </c:pt>
                <c:pt idx="23191">
                  <c:v>3.1497163118828424</c:v>
                </c:pt>
                <c:pt idx="23192">
                  <c:v>3.1577510753350642</c:v>
                </c:pt>
                <c:pt idx="23193">
                  <c:v>3.1667551101539506</c:v>
                </c:pt>
                <c:pt idx="23194">
                  <c:v>3.1584872363064984</c:v>
                </c:pt>
                <c:pt idx="23195">
                  <c:v>3.1484518256259282</c:v>
                </c:pt>
                <c:pt idx="23196">
                  <c:v>3.1368648496506881</c:v>
                </c:pt>
                <c:pt idx="23197">
                  <c:v>3.1044248252121238</c:v>
                </c:pt>
                <c:pt idx="23198">
                  <c:v>3.058763175532492</c:v>
                </c:pt>
                <c:pt idx="23199">
                  <c:v>3.0038780261107298</c:v>
                </c:pt>
                <c:pt idx="23200">
                  <c:v>2.9319886671644841</c:v>
                </c:pt>
                <c:pt idx="23201">
                  <c:v>3.4149918386661851</c:v>
                </c:pt>
                <c:pt idx="23202">
                  <c:v>3.3508955165602474</c:v>
                </c:pt>
                <c:pt idx="23203">
                  <c:v>3.2927963230503434</c:v>
                </c:pt>
                <c:pt idx="23204">
                  <c:v>3.1990933153579237</c:v>
                </c:pt>
                <c:pt idx="23205">
                  <c:v>3.1190858588384596</c:v>
                </c:pt>
                <c:pt idx="23206">
                  <c:v>2.989511513064997</c:v>
                </c:pt>
                <c:pt idx="23207">
                  <c:v>2.8021030040376349</c:v>
                </c:pt>
                <c:pt idx="23208">
                  <c:v>2.8084079594192746</c:v>
                </c:pt>
                <c:pt idx="23209">
                  <c:v>2.8082441094846216</c:v>
                </c:pt>
                <c:pt idx="23210">
                  <c:v>2.8082334220896921</c:v>
                </c:pt>
                <c:pt idx="23211">
                  <c:v>2.8076011771367129</c:v>
                </c:pt>
                <c:pt idx="23212">
                  <c:v>2.7610828802530172</c:v>
                </c:pt>
                <c:pt idx="23213">
                  <c:v>2.7555057105043379</c:v>
                </c:pt>
                <c:pt idx="23214">
                  <c:v>2.753887434548016</c:v>
                </c:pt>
                <c:pt idx="23215">
                  <c:v>2.7549181848522224</c:v>
                </c:pt>
                <c:pt idx="23216">
                  <c:v>2.7712785049137816</c:v>
                </c:pt>
                <c:pt idx="23217">
                  <c:v>2.787852945981093</c:v>
                </c:pt>
                <c:pt idx="23218">
                  <c:v>2.7856279148760899</c:v>
                </c:pt>
                <c:pt idx="23219">
                  <c:v>2.7829588589939664</c:v>
                </c:pt>
                <c:pt idx="23220">
                  <c:v>2.7796218805502528</c:v>
                </c:pt>
                <c:pt idx="23221">
                  <c:v>2.7924036322193837</c:v>
                </c:pt>
                <c:pt idx="23222">
                  <c:v>2.789215538949529</c:v>
                </c:pt>
                <c:pt idx="23223">
                  <c:v>2.7925923354669946</c:v>
                </c:pt>
                <c:pt idx="23224">
                  <c:v>2.7937754828226118</c:v>
                </c:pt>
                <c:pt idx="23225">
                  <c:v>2.8011466937718068</c:v>
                </c:pt>
                <c:pt idx="23226">
                  <c:v>2.8102682611895267</c:v>
                </c:pt>
                <c:pt idx="23227">
                  <c:v>2.8189854754216355</c:v>
                </c:pt>
                <c:pt idx="23228">
                  <c:v>2.8529152007362275</c:v>
                </c:pt>
                <c:pt idx="23229">
                  <c:v>2.8534350921790828</c:v>
                </c:pt>
                <c:pt idx="23230">
                  <c:v>2.8507815711133349</c:v>
                </c:pt>
                <c:pt idx="23231">
                  <c:v>2.8482390648511871</c:v>
                </c:pt>
                <c:pt idx="23232">
                  <c:v>1.688477138921908</c:v>
                </c:pt>
                <c:pt idx="23233">
                  <c:v>1.7052483156318989</c:v>
                </c:pt>
                <c:pt idx="23234">
                  <c:v>1.7148013546031025</c:v>
                </c:pt>
                <c:pt idx="23235">
                  <c:v>1.7121914694548321</c:v>
                </c:pt>
                <c:pt idx="23236">
                  <c:v>1.7090514284145906</c:v>
                </c:pt>
                <c:pt idx="23237">
                  <c:v>1.7068397857322806</c:v>
                </c:pt>
                <c:pt idx="23238">
                  <c:v>1.7305299858937362</c:v>
                </c:pt>
                <c:pt idx="23239">
                  <c:v>1.513941660683924</c:v>
                </c:pt>
                <c:pt idx="23240">
                  <c:v>1.4887222374996123</c:v>
                </c:pt>
                <c:pt idx="23241">
                  <c:v>1.4546448297059085</c:v>
                </c:pt>
                <c:pt idx="23242">
                  <c:v>1.4218124058610009</c:v>
                </c:pt>
                <c:pt idx="23243">
                  <c:v>1.3723681043587461</c:v>
                </c:pt>
                <c:pt idx="23244">
                  <c:v>1.3655136550163236</c:v>
                </c:pt>
                <c:pt idx="23245">
                  <c:v>1.3628842379074138</c:v>
                </c:pt>
                <c:pt idx="23246">
                  <c:v>2.517678665561871</c:v>
                </c:pt>
                <c:pt idx="23247">
                  <c:v>2.5062755791938089</c:v>
                </c:pt>
                <c:pt idx="23248">
                  <c:v>2.5030641603711361</c:v>
                </c:pt>
                <c:pt idx="23249">
                  <c:v>2.5051405718764461</c:v>
                </c:pt>
                <c:pt idx="23250">
                  <c:v>2.5065394250216815</c:v>
                </c:pt>
                <c:pt idx="23251">
                  <c:v>2.5113374454955668</c:v>
                </c:pt>
                <c:pt idx="23252">
                  <c:v>2.5108627766216145</c:v>
                </c:pt>
                <c:pt idx="23253">
                  <c:v>2.5021711774463591</c:v>
                </c:pt>
                <c:pt idx="23254">
                  <c:v>2.4754393066534037</c:v>
                </c:pt>
                <c:pt idx="23255">
                  <c:v>2.4778603678851852</c:v>
                </c:pt>
                <c:pt idx="23256">
                  <c:v>2.4837076851652</c:v>
                </c:pt>
                <c:pt idx="23257">
                  <c:v>2.4804408299884155</c:v>
                </c:pt>
                <c:pt idx="23258">
                  <c:v>2.4720187919312657</c:v>
                </c:pt>
                <c:pt idx="23259">
                  <c:v>2.4339411554123966</c:v>
                </c:pt>
                <c:pt idx="23260">
                  <c:v>2.428417784071903</c:v>
                </c:pt>
                <c:pt idx="23261">
                  <c:v>2.4241212218942714</c:v>
                </c:pt>
                <c:pt idx="23262">
                  <c:v>2.4474689140287302</c:v>
                </c:pt>
                <c:pt idx="23263">
                  <c:v>2.4627135170591439</c:v>
                </c:pt>
                <c:pt idx="23264">
                  <c:v>2.464121187901859</c:v>
                </c:pt>
                <c:pt idx="23265">
                  <c:v>2.4644880573594534</c:v>
                </c:pt>
                <c:pt idx="23266">
                  <c:v>2.4672668930162067</c:v>
                </c:pt>
                <c:pt idx="23267">
                  <c:v>2.4792896443627135</c:v>
                </c:pt>
                <c:pt idx="23268">
                  <c:v>2.5015525187939822</c:v>
                </c:pt>
                <c:pt idx="23269">
                  <c:v>2.4916177913564987</c:v>
                </c:pt>
                <c:pt idx="23270">
                  <c:v>2.578974117801653</c:v>
                </c:pt>
                <c:pt idx="23271">
                  <c:v>2.5825112418766132</c:v>
                </c:pt>
                <c:pt idx="23272">
                  <c:v>2.5805704994916319</c:v>
                </c:pt>
                <c:pt idx="23273">
                  <c:v>2.5641087727467604</c:v>
                </c:pt>
                <c:pt idx="23274">
                  <c:v>2.5564932068458388</c:v>
                </c:pt>
                <c:pt idx="23275">
                  <c:v>2.5617140317746792</c:v>
                </c:pt>
                <c:pt idx="23276">
                  <c:v>2.6016037824663192</c:v>
                </c:pt>
                <c:pt idx="23277">
                  <c:v>1.9416383122091174</c:v>
                </c:pt>
                <c:pt idx="23278">
                  <c:v>1.9391920567104939</c:v>
                </c:pt>
                <c:pt idx="23279">
                  <c:v>2.6766479723273604</c:v>
                </c:pt>
                <c:pt idx="23280">
                  <c:v>2.6640163539891009</c:v>
                </c:pt>
                <c:pt idx="23281">
                  <c:v>3.2987053441479293</c:v>
                </c:pt>
                <c:pt idx="23282">
                  <c:v>3.3129684290067427</c:v>
                </c:pt>
                <c:pt idx="23283">
                  <c:v>3.3236200133739042</c:v>
                </c:pt>
                <c:pt idx="23284">
                  <c:v>3.3346139898189584</c:v>
                </c:pt>
                <c:pt idx="23285">
                  <c:v>3.3555469086450529</c:v>
                </c:pt>
                <c:pt idx="23286">
                  <c:v>3.3588822391074724</c:v>
                </c:pt>
                <c:pt idx="23287">
                  <c:v>3.3617248039304517</c:v>
                </c:pt>
                <c:pt idx="23288">
                  <c:v>3.3592711101216377</c:v>
                </c:pt>
                <c:pt idx="23289">
                  <c:v>3.8697079658942402</c:v>
                </c:pt>
                <c:pt idx="23290">
                  <c:v>3.8768140407509737</c:v>
                </c:pt>
                <c:pt idx="23291">
                  <c:v>3.88330545906559</c:v>
                </c:pt>
                <c:pt idx="23292">
                  <c:v>3.8800034060526425</c:v>
                </c:pt>
                <c:pt idx="23293">
                  <c:v>3.8336346685627056</c:v>
                </c:pt>
                <c:pt idx="23294">
                  <c:v>3.8114414158625278</c:v>
                </c:pt>
                <c:pt idx="23295">
                  <c:v>3.8386991680855629</c:v>
                </c:pt>
                <c:pt idx="23296">
                  <c:v>3.8228594568426502</c:v>
                </c:pt>
                <c:pt idx="23297">
                  <c:v>3.8197005846182686</c:v>
                </c:pt>
                <c:pt idx="23298">
                  <c:v>3.8178472448470506</c:v>
                </c:pt>
                <c:pt idx="23299">
                  <c:v>3.8174131774872615</c:v>
                </c:pt>
                <c:pt idx="23300">
                  <c:v>3.8604432919579938</c:v>
                </c:pt>
                <c:pt idx="23301">
                  <c:v>3.8091897926484681</c:v>
                </c:pt>
                <c:pt idx="23302">
                  <c:v>3.8199358262598455</c:v>
                </c:pt>
                <c:pt idx="23303">
                  <c:v>3.6257431298299414</c:v>
                </c:pt>
                <c:pt idx="23304">
                  <c:v>3.6417058927525865</c:v>
                </c:pt>
                <c:pt idx="23305">
                  <c:v>3.4858420753716954</c:v>
                </c:pt>
                <c:pt idx="23306">
                  <c:v>3.497910055378004</c:v>
                </c:pt>
                <c:pt idx="23307">
                  <c:v>3.5089584564981973</c:v>
                </c:pt>
                <c:pt idx="23308">
                  <c:v>3.5177902057479931</c:v>
                </c:pt>
                <c:pt idx="23309">
                  <c:v>3.5336284769540343</c:v>
                </c:pt>
                <c:pt idx="23310">
                  <c:v>2.8357426719992018</c:v>
                </c:pt>
                <c:pt idx="23311">
                  <c:v>2.8445737375307516</c:v>
                </c:pt>
                <c:pt idx="23312">
                  <c:v>2.4371166004765796</c:v>
                </c:pt>
                <c:pt idx="23313">
                  <c:v>2.4425417417432747</c:v>
                </c:pt>
                <c:pt idx="23314">
                  <c:v>2.4525076321661987</c:v>
                </c:pt>
                <c:pt idx="23315">
                  <c:v>3.3852345733359579</c:v>
                </c:pt>
                <c:pt idx="23316">
                  <c:v>3.3986031734109643</c:v>
                </c:pt>
                <c:pt idx="23317">
                  <c:v>3.4030200318251462</c:v>
                </c:pt>
                <c:pt idx="23318">
                  <c:v>3.4078136258852192</c:v>
                </c:pt>
                <c:pt idx="23319">
                  <c:v>3.411875186579624</c:v>
                </c:pt>
                <c:pt idx="23320">
                  <c:v>2.7813483426226435</c:v>
                </c:pt>
                <c:pt idx="23321">
                  <c:v>2.8354493584072666</c:v>
                </c:pt>
                <c:pt idx="23322">
                  <c:v>2.8822382339256092</c:v>
                </c:pt>
                <c:pt idx="23323">
                  <c:v>2.893986017068952</c:v>
                </c:pt>
                <c:pt idx="23324">
                  <c:v>2.883343455014141</c:v>
                </c:pt>
                <c:pt idx="23325">
                  <c:v>2.8833195543522727</c:v>
                </c:pt>
                <c:pt idx="23326">
                  <c:v>2.804322713225893</c:v>
                </c:pt>
                <c:pt idx="23327">
                  <c:v>2.8217797497353425</c:v>
                </c:pt>
                <c:pt idx="23328">
                  <c:v>2.8383155278250176</c:v>
                </c:pt>
                <c:pt idx="23329">
                  <c:v>2.849847411492604</c:v>
                </c:pt>
                <c:pt idx="23330">
                  <c:v>2.8491441955162946</c:v>
                </c:pt>
                <c:pt idx="23331">
                  <c:v>2.8300388325934147</c:v>
                </c:pt>
                <c:pt idx="23332">
                  <c:v>2.8305786755775708</c:v>
                </c:pt>
                <c:pt idx="23333">
                  <c:v>2.8152488448789867</c:v>
                </c:pt>
                <c:pt idx="23334">
                  <c:v>2.8832352263047492</c:v>
                </c:pt>
                <c:pt idx="23335">
                  <c:v>2.8618223854047797</c:v>
                </c:pt>
                <c:pt idx="23336">
                  <c:v>3.1334527475314524</c:v>
                </c:pt>
                <c:pt idx="23337">
                  <c:v>3.1165384769263955</c:v>
                </c:pt>
                <c:pt idx="23338">
                  <c:v>3.0922373083577921</c:v>
                </c:pt>
                <c:pt idx="23339">
                  <c:v>3.066095758265587</c:v>
                </c:pt>
                <c:pt idx="23340">
                  <c:v>3.0385423834880054</c:v>
                </c:pt>
                <c:pt idx="23341">
                  <c:v>2.6688069772703225</c:v>
                </c:pt>
                <c:pt idx="23342">
                  <c:v>2.5425385368306284</c:v>
                </c:pt>
                <c:pt idx="23343">
                  <c:v>2.5381658559170659</c:v>
                </c:pt>
                <c:pt idx="23344">
                  <c:v>2.5346578472642589</c:v>
                </c:pt>
                <c:pt idx="23345">
                  <c:v>2.5061289986802153</c:v>
                </c:pt>
                <c:pt idx="23346">
                  <c:v>2.0890131589126737</c:v>
                </c:pt>
                <c:pt idx="23347">
                  <c:v>2.0325596526516394</c:v>
                </c:pt>
                <c:pt idx="23348">
                  <c:v>2.0260205969187415</c:v>
                </c:pt>
                <c:pt idx="23349">
                  <c:v>2.0173077636860937</c:v>
                </c:pt>
                <c:pt idx="23350">
                  <c:v>1.995872812538114</c:v>
                </c:pt>
                <c:pt idx="23351">
                  <c:v>1.9665313859958022</c:v>
                </c:pt>
                <c:pt idx="23352">
                  <c:v>1.8850640704274273</c:v>
                </c:pt>
                <c:pt idx="23353">
                  <c:v>1.7884552341524136</c:v>
                </c:pt>
                <c:pt idx="23354">
                  <c:v>1.9078867103709993</c:v>
                </c:pt>
                <c:pt idx="23355">
                  <c:v>1.9090938891699618</c:v>
                </c:pt>
                <c:pt idx="23356">
                  <c:v>1.9005682761061182</c:v>
                </c:pt>
                <c:pt idx="23357">
                  <c:v>1.8940090292415417</c:v>
                </c:pt>
                <c:pt idx="23358">
                  <c:v>1.8829954198466925</c:v>
                </c:pt>
                <c:pt idx="23359">
                  <c:v>1.9178104475788165</c:v>
                </c:pt>
                <c:pt idx="23360">
                  <c:v>1.9103105348892018</c:v>
                </c:pt>
                <c:pt idx="23361">
                  <c:v>1.9110258532587374</c:v>
                </c:pt>
                <c:pt idx="23362">
                  <c:v>1.9068350452065199</c:v>
                </c:pt>
                <c:pt idx="23363">
                  <c:v>1.9075557265334062</c:v>
                </c:pt>
                <c:pt idx="23364">
                  <c:v>2.5845754740866012</c:v>
                </c:pt>
                <c:pt idx="23365">
                  <c:v>2.5927621419957356</c:v>
                </c:pt>
                <c:pt idx="23366">
                  <c:v>2.6009150640669203</c:v>
                </c:pt>
                <c:pt idx="23367">
                  <c:v>2.5669356074457843</c:v>
                </c:pt>
                <c:pt idx="23368">
                  <c:v>2.5699179999529678</c:v>
                </c:pt>
                <c:pt idx="23369">
                  <c:v>2.5634087393861384</c:v>
                </c:pt>
                <c:pt idx="23370">
                  <c:v>2.5640688856941849</c:v>
                </c:pt>
                <c:pt idx="23371">
                  <c:v>2.5650497444434204</c:v>
                </c:pt>
                <c:pt idx="23372">
                  <c:v>2.7993621185733311</c:v>
                </c:pt>
                <c:pt idx="23373">
                  <c:v>3.0197550998210732</c:v>
                </c:pt>
                <c:pt idx="23374">
                  <c:v>2.9268576103227915</c:v>
                </c:pt>
                <c:pt idx="23375">
                  <c:v>2.9220352043784099</c:v>
                </c:pt>
                <c:pt idx="23376">
                  <c:v>2.9262943825086931</c:v>
                </c:pt>
                <c:pt idx="23377">
                  <c:v>2.6164683042862062</c:v>
                </c:pt>
                <c:pt idx="23378">
                  <c:v>2.6182394239644005</c:v>
                </c:pt>
                <c:pt idx="23379">
                  <c:v>2.6177617172800707</c:v>
                </c:pt>
                <c:pt idx="23380">
                  <c:v>2.6112367354027244</c:v>
                </c:pt>
                <c:pt idx="23381">
                  <c:v>2.6119827357333101</c:v>
                </c:pt>
                <c:pt idx="23382">
                  <c:v>2.6164450686354437</c:v>
                </c:pt>
                <c:pt idx="23383">
                  <c:v>2.6194365094869267</c:v>
                </c:pt>
                <c:pt idx="23384">
                  <c:v>2.6212261616247803</c:v>
                </c:pt>
                <c:pt idx="23385">
                  <c:v>2.5136181492721104</c:v>
                </c:pt>
                <c:pt idx="23386">
                  <c:v>2.5117763262119972</c:v>
                </c:pt>
                <c:pt idx="23387">
                  <c:v>2.5172645023346756</c:v>
                </c:pt>
                <c:pt idx="23388">
                  <c:v>2.5231262765554674</c:v>
                </c:pt>
                <c:pt idx="23389">
                  <c:v>2.5258640896572855</c:v>
                </c:pt>
                <c:pt idx="23390">
                  <c:v>2.4585031504841375</c:v>
                </c:pt>
                <c:pt idx="23391">
                  <c:v>2.4596201977880838</c:v>
                </c:pt>
                <c:pt idx="23392">
                  <c:v>2.4633225229408815</c:v>
                </c:pt>
                <c:pt idx="23393">
                  <c:v>2.4733326289980644</c:v>
                </c:pt>
                <c:pt idx="23394">
                  <c:v>2.464444639201425</c:v>
                </c:pt>
                <c:pt idx="23395">
                  <c:v>1.3333446370633526</c:v>
                </c:pt>
                <c:pt idx="23396">
                  <c:v>1.3382379281692016</c:v>
                </c:pt>
                <c:pt idx="23397">
                  <c:v>1.3604205588475187</c:v>
                </c:pt>
                <c:pt idx="23398">
                  <c:v>1.34318438868205</c:v>
                </c:pt>
                <c:pt idx="23399">
                  <c:v>3.0603025423823658</c:v>
                </c:pt>
                <c:pt idx="23400">
                  <c:v>3.1020684666826002</c:v>
                </c:pt>
                <c:pt idx="23401">
                  <c:v>3.1028369945102976</c:v>
                </c:pt>
                <c:pt idx="23402">
                  <c:v>3.1019767513433694</c:v>
                </c:pt>
                <c:pt idx="23403">
                  <c:v>3.002939094046277</c:v>
                </c:pt>
                <c:pt idx="23404">
                  <c:v>3.0129888147469366</c:v>
                </c:pt>
                <c:pt idx="23405">
                  <c:v>3.0176941628844842</c:v>
                </c:pt>
                <c:pt idx="23406">
                  <c:v>3.0129380367973484</c:v>
                </c:pt>
                <c:pt idx="23407">
                  <c:v>3.0138425111174731</c:v>
                </c:pt>
                <c:pt idx="23408">
                  <c:v>3.0064761156520969</c:v>
                </c:pt>
                <c:pt idx="23409">
                  <c:v>3.0324194074080824</c:v>
                </c:pt>
                <c:pt idx="23410">
                  <c:v>3.0329841165836391</c:v>
                </c:pt>
                <c:pt idx="23411">
                  <c:v>3.0349641887989849</c:v>
                </c:pt>
                <c:pt idx="23412">
                  <c:v>3.0296702871575585</c:v>
                </c:pt>
                <c:pt idx="23413">
                  <c:v>3.0154329615198914</c:v>
                </c:pt>
                <c:pt idx="23414">
                  <c:v>3.0617705857351853</c:v>
                </c:pt>
                <c:pt idx="23415">
                  <c:v>3.0632291015493665</c:v>
                </c:pt>
                <c:pt idx="23416">
                  <c:v>3.1099075979106927</c:v>
                </c:pt>
                <c:pt idx="23417">
                  <c:v>3.1252993854248561</c:v>
                </c:pt>
                <c:pt idx="23418">
                  <c:v>3.1385290851315415</c:v>
                </c:pt>
                <c:pt idx="23419">
                  <c:v>3.1476814753797053</c:v>
                </c:pt>
                <c:pt idx="23420">
                  <c:v>3.1552312689686781</c:v>
                </c:pt>
                <c:pt idx="23421">
                  <c:v>3.1584187984497314</c:v>
                </c:pt>
                <c:pt idx="23422">
                  <c:v>3.1572371509796935</c:v>
                </c:pt>
                <c:pt idx="23423">
                  <c:v>3.2151916703613739</c:v>
                </c:pt>
                <c:pt idx="23424">
                  <c:v>3.216942045869625</c:v>
                </c:pt>
                <c:pt idx="23425">
                  <c:v>3.2211015252811244</c:v>
                </c:pt>
                <c:pt idx="23426">
                  <c:v>3.2227427506799842</c:v>
                </c:pt>
                <c:pt idx="23427">
                  <c:v>3.2420563225183403</c:v>
                </c:pt>
                <c:pt idx="23428">
                  <c:v>3.2420241305590554</c:v>
                </c:pt>
                <c:pt idx="23429">
                  <c:v>3.3491196202912716</c:v>
                </c:pt>
                <c:pt idx="23430">
                  <c:v>1.7905458042561904</c:v>
                </c:pt>
                <c:pt idx="23431">
                  <c:v>1.7893808003925686</c:v>
                </c:pt>
                <c:pt idx="23432">
                  <c:v>1.7929062845191952</c:v>
                </c:pt>
                <c:pt idx="23433">
                  <c:v>1.8038561306566847</c:v>
                </c:pt>
                <c:pt idx="23434">
                  <c:v>1.8062415722873975</c:v>
                </c:pt>
                <c:pt idx="23435">
                  <c:v>1.8092470387222561</c:v>
                </c:pt>
                <c:pt idx="23436">
                  <c:v>1.8138433215859506</c:v>
                </c:pt>
                <c:pt idx="23437">
                  <c:v>1.8202718273835663</c:v>
                </c:pt>
                <c:pt idx="23438">
                  <c:v>1.8161432136524751</c:v>
                </c:pt>
                <c:pt idx="23439">
                  <c:v>1.8233553678427952</c:v>
                </c:pt>
                <c:pt idx="23440">
                  <c:v>1.7856844883958423</c:v>
                </c:pt>
                <c:pt idx="23441">
                  <c:v>1.9772217123134865</c:v>
                </c:pt>
                <c:pt idx="23442">
                  <c:v>2.0030590036418463</c:v>
                </c:pt>
                <c:pt idx="23443">
                  <c:v>2.0278973342352407</c:v>
                </c:pt>
                <c:pt idx="23444">
                  <c:v>2.6659134666821043</c:v>
                </c:pt>
                <c:pt idx="23445">
                  <c:v>2.7071560532837813</c:v>
                </c:pt>
                <c:pt idx="23446">
                  <c:v>2.7019459703568294</c:v>
                </c:pt>
                <c:pt idx="23447">
                  <c:v>2.8059586113960702</c:v>
                </c:pt>
                <c:pt idx="23448">
                  <c:v>4.5726237415819844</c:v>
                </c:pt>
                <c:pt idx="23449">
                  <c:v>4.5241363991955392</c:v>
                </c:pt>
                <c:pt idx="23450">
                  <c:v>4.5172930688271631</c:v>
                </c:pt>
                <c:pt idx="23451">
                  <c:v>4.5889861662391009</c:v>
                </c:pt>
                <c:pt idx="23452">
                  <c:v>4.5763507802010128</c:v>
                </c:pt>
                <c:pt idx="23453">
                  <c:v>4.5529759004953245</c:v>
                </c:pt>
                <c:pt idx="23454">
                  <c:v>4.547131240855756</c:v>
                </c:pt>
                <c:pt idx="23455">
                  <c:v>4.5680076051573195</c:v>
                </c:pt>
                <c:pt idx="23456">
                  <c:v>4.5606668328009121</c:v>
                </c:pt>
                <c:pt idx="23457">
                  <c:v>4.5541025078593753</c:v>
                </c:pt>
                <c:pt idx="23458">
                  <c:v>4.5706307233442462</c:v>
                </c:pt>
                <c:pt idx="23459">
                  <c:v>4.5635818088952247</c:v>
                </c:pt>
                <c:pt idx="23460">
                  <c:v>4.5699322500032658</c:v>
                </c:pt>
                <c:pt idx="23461">
                  <c:v>4.8177460398505678</c:v>
                </c:pt>
                <c:pt idx="23462">
                  <c:v>4.8093622180488023</c:v>
                </c:pt>
                <c:pt idx="23463">
                  <c:v>4.7814113707432657</c:v>
                </c:pt>
                <c:pt idx="23464">
                  <c:v>4.7982032699773729</c:v>
                </c:pt>
                <c:pt idx="23465">
                  <c:v>4.8069738232710479</c:v>
                </c:pt>
                <c:pt idx="23466">
                  <c:v>4.8419995148813086</c:v>
                </c:pt>
                <c:pt idx="23467">
                  <c:v>4.8090423933452993</c:v>
                </c:pt>
                <c:pt idx="23468">
                  <c:v>4.8323422418060336</c:v>
                </c:pt>
                <c:pt idx="23469">
                  <c:v>4.8368855427734498</c:v>
                </c:pt>
                <c:pt idx="23470">
                  <c:v>5.0706995972921778</c:v>
                </c:pt>
                <c:pt idx="23471">
                  <c:v>5.0477013647765805</c:v>
                </c:pt>
                <c:pt idx="23472">
                  <c:v>5.0523363148989695</c:v>
                </c:pt>
                <c:pt idx="23473">
                  <c:v>4.5591222144003227</c:v>
                </c:pt>
                <c:pt idx="23474">
                  <c:v>4.0654268027956615</c:v>
                </c:pt>
                <c:pt idx="23475">
                  <c:v>3.730687794848472</c:v>
                </c:pt>
                <c:pt idx="23476">
                  <c:v>4.0269614155507405</c:v>
                </c:pt>
                <c:pt idx="23477">
                  <c:v>4.0469600843002409</c:v>
                </c:pt>
                <c:pt idx="23478">
                  <c:v>4.0347182837188917</c:v>
                </c:pt>
                <c:pt idx="23479">
                  <c:v>1.9035519584965166</c:v>
                </c:pt>
                <c:pt idx="23480">
                  <c:v>1.9113594916592238</c:v>
                </c:pt>
                <c:pt idx="23481">
                  <c:v>1.8102077546395812</c:v>
                </c:pt>
                <c:pt idx="23482">
                  <c:v>1.7477936703176451</c:v>
                </c:pt>
                <c:pt idx="23483">
                  <c:v>1.72825782302063</c:v>
                </c:pt>
                <c:pt idx="23484">
                  <c:v>1.724470890468655</c:v>
                </c:pt>
                <c:pt idx="23485">
                  <c:v>2.2608082762932673</c:v>
                </c:pt>
                <c:pt idx="23486">
                  <c:v>2.2454015683527127</c:v>
                </c:pt>
                <c:pt idx="23487">
                  <c:v>2.2475750693684384</c:v>
                </c:pt>
                <c:pt idx="23488">
                  <c:v>2.2502588553528939</c:v>
                </c:pt>
                <c:pt idx="23489">
                  <c:v>2.243733529247486</c:v>
                </c:pt>
                <c:pt idx="23490">
                  <c:v>2.2329253210943834</c:v>
                </c:pt>
                <c:pt idx="23491">
                  <c:v>2.7357373932734887</c:v>
                </c:pt>
                <c:pt idx="23492">
                  <c:v>2.6010397911739975</c:v>
                </c:pt>
                <c:pt idx="23493">
                  <c:v>2.6079179067920437</c:v>
                </c:pt>
                <c:pt idx="23494">
                  <c:v>2.610957300024797</c:v>
                </c:pt>
                <c:pt idx="23495">
                  <c:v>2.6092770788654649</c:v>
                </c:pt>
                <c:pt idx="23496">
                  <c:v>2.6002741490107737</c:v>
                </c:pt>
                <c:pt idx="23497">
                  <c:v>2.5935471409716122</c:v>
                </c:pt>
                <c:pt idx="23498">
                  <c:v>2.581939650957203</c:v>
                </c:pt>
                <c:pt idx="23499">
                  <c:v>2.6604277933188776</c:v>
                </c:pt>
                <c:pt idx="23500">
                  <c:v>2.6789321811143418</c:v>
                </c:pt>
                <c:pt idx="23501">
                  <c:v>2.5609421040786513</c:v>
                </c:pt>
                <c:pt idx="23502">
                  <c:v>2.5710741028110613</c:v>
                </c:pt>
                <c:pt idx="23503">
                  <c:v>2.5629556691129989</c:v>
                </c:pt>
                <c:pt idx="23504">
                  <c:v>2.7562792341625935</c:v>
                </c:pt>
                <c:pt idx="23505">
                  <c:v>3.6867105089161258</c:v>
                </c:pt>
                <c:pt idx="23506">
                  <c:v>3.6700602127769759</c:v>
                </c:pt>
                <c:pt idx="23507">
                  <c:v>3.4936648430212056</c:v>
                </c:pt>
                <c:pt idx="23508">
                  <c:v>3.4710227617268274</c:v>
                </c:pt>
                <c:pt idx="23509">
                  <c:v>3.4702250401509978</c:v>
                </c:pt>
                <c:pt idx="23510">
                  <c:v>3.4574440216465079</c:v>
                </c:pt>
                <c:pt idx="23511">
                  <c:v>3.4369972198109808</c:v>
                </c:pt>
                <c:pt idx="23512">
                  <c:v>3.4000399590532187</c:v>
                </c:pt>
                <c:pt idx="23513">
                  <c:v>3.391078796893757</c:v>
                </c:pt>
                <c:pt idx="23514">
                  <c:v>3.425670076006786</c:v>
                </c:pt>
                <c:pt idx="23515">
                  <c:v>3.4219165059624532</c:v>
                </c:pt>
                <c:pt idx="23516">
                  <c:v>2.978417340158602</c:v>
                </c:pt>
                <c:pt idx="23517">
                  <c:v>2.991441382376939</c:v>
                </c:pt>
                <c:pt idx="23518">
                  <c:v>3.0272455730303154</c:v>
                </c:pt>
                <c:pt idx="23519">
                  <c:v>3.0454768500877902</c:v>
                </c:pt>
                <c:pt idx="23520">
                  <c:v>3.0699616749490377</c:v>
                </c:pt>
                <c:pt idx="23521">
                  <c:v>3.1017541823504069</c:v>
                </c:pt>
                <c:pt idx="23522">
                  <c:v>2.2079378929239928</c:v>
                </c:pt>
                <c:pt idx="23523">
                  <c:v>2.198436331320778</c:v>
                </c:pt>
                <c:pt idx="23524">
                  <c:v>2.1862220183884489</c:v>
                </c:pt>
                <c:pt idx="23525">
                  <c:v>2.1476615758841731</c:v>
                </c:pt>
                <c:pt idx="23526">
                  <c:v>2.3125232204127579</c:v>
                </c:pt>
                <c:pt idx="23527">
                  <c:v>2.3241809281853079</c:v>
                </c:pt>
                <c:pt idx="23528">
                  <c:v>2.3261213803425864</c:v>
                </c:pt>
                <c:pt idx="23529">
                  <c:v>2.3237096254328353</c:v>
                </c:pt>
                <c:pt idx="23530">
                  <c:v>2.2785764502521646</c:v>
                </c:pt>
                <c:pt idx="23531">
                  <c:v>2.1536675481056284</c:v>
                </c:pt>
                <c:pt idx="23532">
                  <c:v>1.9962192889104837</c:v>
                </c:pt>
                <c:pt idx="23533">
                  <c:v>1.7959852651516799</c:v>
                </c:pt>
                <c:pt idx="23534">
                  <c:v>1.8002464171962345</c:v>
                </c:pt>
                <c:pt idx="23535">
                  <c:v>1.7712691682784245</c:v>
                </c:pt>
                <c:pt idx="23536">
                  <c:v>1.7218606834014798</c:v>
                </c:pt>
                <c:pt idx="23537">
                  <c:v>1.6584772368371263</c:v>
                </c:pt>
                <c:pt idx="23538">
                  <c:v>1.608785947688663</c:v>
                </c:pt>
                <c:pt idx="23539">
                  <c:v>1.6043907174954311</c:v>
                </c:pt>
                <c:pt idx="23540">
                  <c:v>1.5719283269311266</c:v>
                </c:pt>
                <c:pt idx="23541">
                  <c:v>1.5752036971400707</c:v>
                </c:pt>
                <c:pt idx="23542">
                  <c:v>1.6830594449081162</c:v>
                </c:pt>
                <c:pt idx="23543">
                  <c:v>1.7789793668358462</c:v>
                </c:pt>
                <c:pt idx="23544">
                  <c:v>1.7665807988853177</c:v>
                </c:pt>
                <c:pt idx="23545">
                  <c:v>1.7393657736915402</c:v>
                </c:pt>
                <c:pt idx="23546">
                  <c:v>1.7325781224145655</c:v>
                </c:pt>
                <c:pt idx="23547">
                  <c:v>1.7252235817555133</c:v>
                </c:pt>
                <c:pt idx="23548">
                  <c:v>1.7223997104670601</c:v>
                </c:pt>
                <c:pt idx="23549">
                  <c:v>1.7095351874079521</c:v>
                </c:pt>
                <c:pt idx="23550">
                  <c:v>1.7045164022461656</c:v>
                </c:pt>
                <c:pt idx="23551">
                  <c:v>1.6947981862450834</c:v>
                </c:pt>
                <c:pt idx="23552">
                  <c:v>1.5531204538158547</c:v>
                </c:pt>
                <c:pt idx="23553">
                  <c:v>3.1732059278317393</c:v>
                </c:pt>
                <c:pt idx="23554">
                  <c:v>3.98697636091328</c:v>
                </c:pt>
                <c:pt idx="23555">
                  <c:v>3.9885658953034948</c:v>
                </c:pt>
                <c:pt idx="23556">
                  <c:v>3.9969388089163678</c:v>
                </c:pt>
                <c:pt idx="23557">
                  <c:v>3.7281967282044324</c:v>
                </c:pt>
                <c:pt idx="23558">
                  <c:v>3.7204573091149307</c:v>
                </c:pt>
                <c:pt idx="23559">
                  <c:v>3.6672807496463671</c:v>
                </c:pt>
                <c:pt idx="23560">
                  <c:v>3.6692714826702368</c:v>
                </c:pt>
                <c:pt idx="23561">
                  <c:v>3.6962736093166124</c:v>
                </c:pt>
                <c:pt idx="23562">
                  <c:v>3.6992863045431035</c:v>
                </c:pt>
                <c:pt idx="23563">
                  <c:v>3.700029423139461</c:v>
                </c:pt>
                <c:pt idx="23564">
                  <c:v>3.6959499482657301</c:v>
                </c:pt>
                <c:pt idx="23565">
                  <c:v>3.6942984204831983</c:v>
                </c:pt>
                <c:pt idx="23566">
                  <c:v>3.6964843097761007</c:v>
                </c:pt>
                <c:pt idx="23567">
                  <c:v>3.697874366210018</c:v>
                </c:pt>
                <c:pt idx="23568">
                  <c:v>3.6974835327682398</c:v>
                </c:pt>
                <c:pt idx="23569">
                  <c:v>3.6946003062032511</c:v>
                </c:pt>
                <c:pt idx="23570">
                  <c:v>3.691343076298049</c:v>
                </c:pt>
                <c:pt idx="23571">
                  <c:v>3.7110218461715219</c:v>
                </c:pt>
                <c:pt idx="23572">
                  <c:v>3.7253088688699103</c:v>
                </c:pt>
                <c:pt idx="23573">
                  <c:v>3.7283492972845633</c:v>
                </c:pt>
                <c:pt idx="23574">
                  <c:v>3.7554860264399514</c:v>
                </c:pt>
                <c:pt idx="23575">
                  <c:v>3.7624044444890528</c:v>
                </c:pt>
                <c:pt idx="23576">
                  <c:v>3.9279198429139854</c:v>
                </c:pt>
                <c:pt idx="23577">
                  <c:v>3.9169951172651056</c:v>
                </c:pt>
                <c:pt idx="23578">
                  <c:v>3.9279795069212984</c:v>
                </c:pt>
                <c:pt idx="23579">
                  <c:v>3.9248457132017758</c:v>
                </c:pt>
                <c:pt idx="23580">
                  <c:v>3.9236062922561254</c:v>
                </c:pt>
                <c:pt idx="23581">
                  <c:v>3.919728652709932</c:v>
                </c:pt>
                <c:pt idx="23582">
                  <c:v>3.9165118787187443</c:v>
                </c:pt>
                <c:pt idx="23583">
                  <c:v>4.1451842275815309</c:v>
                </c:pt>
                <c:pt idx="23584">
                  <c:v>3.401328490377439</c:v>
                </c:pt>
                <c:pt idx="23585">
                  <c:v>2.7696080515980253</c:v>
                </c:pt>
                <c:pt idx="23586">
                  <c:v>2.7676405786509086</c:v>
                </c:pt>
                <c:pt idx="23587">
                  <c:v>2.7597675404428008</c:v>
                </c:pt>
                <c:pt idx="23588">
                  <c:v>2.7605592767260703</c:v>
                </c:pt>
                <c:pt idx="23589">
                  <c:v>3.2692315803888596</c:v>
                </c:pt>
                <c:pt idx="23590">
                  <c:v>3.2762992525401557</c:v>
                </c:pt>
                <c:pt idx="23591">
                  <c:v>3.2798840162775083</c:v>
                </c:pt>
                <c:pt idx="23592">
                  <c:v>3.2785563045050976</c:v>
                </c:pt>
                <c:pt idx="23593">
                  <c:v>3.2752393365548649</c:v>
                </c:pt>
                <c:pt idx="23594">
                  <c:v>3.2798427274652493</c:v>
                </c:pt>
                <c:pt idx="23595">
                  <c:v>3.301885416169525</c:v>
                </c:pt>
                <c:pt idx="23596">
                  <c:v>3.3012954231510334</c:v>
                </c:pt>
                <c:pt idx="23597">
                  <c:v>3.3021550263654253</c:v>
                </c:pt>
                <c:pt idx="23598">
                  <c:v>3.3026232151461725</c:v>
                </c:pt>
                <c:pt idx="23599">
                  <c:v>3.3034584781912431</c:v>
                </c:pt>
                <c:pt idx="23600">
                  <c:v>3.6490100503425769</c:v>
                </c:pt>
                <c:pt idx="23601">
                  <c:v>3.7570891326673523</c:v>
                </c:pt>
                <c:pt idx="23602">
                  <c:v>3.7653777498082541</c:v>
                </c:pt>
                <c:pt idx="23603">
                  <c:v>3.7668246166809753</c:v>
                </c:pt>
                <c:pt idx="23604">
                  <c:v>3.7586311978072673</c:v>
                </c:pt>
                <c:pt idx="23605">
                  <c:v>3.7567555318211121</c:v>
                </c:pt>
                <c:pt idx="23606">
                  <c:v>4.0096013934029671</c:v>
                </c:pt>
                <c:pt idx="23607">
                  <c:v>3.7898274938998364</c:v>
                </c:pt>
                <c:pt idx="23608">
                  <c:v>3.7935267964938033</c:v>
                </c:pt>
                <c:pt idx="23609">
                  <c:v>3.7990685600012535</c:v>
                </c:pt>
                <c:pt idx="23610">
                  <c:v>3.7953286333205147</c:v>
                </c:pt>
                <c:pt idx="23611">
                  <c:v>3.3444448934549014</c:v>
                </c:pt>
                <c:pt idx="23612">
                  <c:v>3.3330364751263315</c:v>
                </c:pt>
                <c:pt idx="23613">
                  <c:v>3.326133466709039</c:v>
                </c:pt>
                <c:pt idx="23614">
                  <c:v>3.3312007350536774</c:v>
                </c:pt>
                <c:pt idx="23615">
                  <c:v>3.3615736468678197</c:v>
                </c:pt>
                <c:pt idx="23616">
                  <c:v>3.1195620552944634</c:v>
                </c:pt>
                <c:pt idx="23617">
                  <c:v>3.5774319530542966</c:v>
                </c:pt>
                <c:pt idx="23618">
                  <c:v>3.5734873544496084</c:v>
                </c:pt>
                <c:pt idx="23619">
                  <c:v>3.5781711698722303</c:v>
                </c:pt>
                <c:pt idx="23620">
                  <c:v>3.2518543512733409</c:v>
                </c:pt>
                <c:pt idx="23621">
                  <c:v>3.237760267934175</c:v>
                </c:pt>
                <c:pt idx="23622">
                  <c:v>3.230265835718801</c:v>
                </c:pt>
                <c:pt idx="23623">
                  <c:v>3.2349215823998554</c:v>
                </c:pt>
                <c:pt idx="23624">
                  <c:v>3.2382573171680424</c:v>
                </c:pt>
                <c:pt idx="23625">
                  <c:v>3.2345599073544795</c:v>
                </c:pt>
                <c:pt idx="23626">
                  <c:v>3.209539690950443</c:v>
                </c:pt>
                <c:pt idx="23627">
                  <c:v>3.1239622385309476</c:v>
                </c:pt>
                <c:pt idx="23628">
                  <c:v>3.1163028975064604</c:v>
                </c:pt>
                <c:pt idx="23629">
                  <c:v>3.105286007139517</c:v>
                </c:pt>
                <c:pt idx="23630">
                  <c:v>3.0985728646248623</c:v>
                </c:pt>
                <c:pt idx="23631">
                  <c:v>2.6518807734279628</c:v>
                </c:pt>
                <c:pt idx="23632">
                  <c:v>2.5792579206097859</c:v>
                </c:pt>
                <c:pt idx="23633">
                  <c:v>2.5764598274726875</c:v>
                </c:pt>
                <c:pt idx="23634">
                  <c:v>2.5728636866703041</c:v>
                </c:pt>
                <c:pt idx="23635">
                  <c:v>2.5727546745170828</c:v>
                </c:pt>
                <c:pt idx="23636">
                  <c:v>2.5719122191804717</c:v>
                </c:pt>
                <c:pt idx="23637">
                  <c:v>1.7793547687775284</c:v>
                </c:pt>
                <c:pt idx="23638">
                  <c:v>1.7828048397957779</c:v>
                </c:pt>
                <c:pt idx="23639">
                  <c:v>1.7850306228754431</c:v>
                </c:pt>
                <c:pt idx="23640">
                  <c:v>2.8608743042554559</c:v>
                </c:pt>
                <c:pt idx="23641">
                  <c:v>2.820421870881952</c:v>
                </c:pt>
                <c:pt idx="23642">
                  <c:v>3.002247641489125</c:v>
                </c:pt>
                <c:pt idx="23643">
                  <c:v>2.7083399874457346</c:v>
                </c:pt>
                <c:pt idx="23644">
                  <c:v>2.7194018153783883</c:v>
                </c:pt>
                <c:pt idx="23645">
                  <c:v>2.7292442231171474</c:v>
                </c:pt>
                <c:pt idx="23646">
                  <c:v>2.7144679575745974</c:v>
                </c:pt>
                <c:pt idx="23647">
                  <c:v>2.687767366783814</c:v>
                </c:pt>
                <c:pt idx="23648">
                  <c:v>1.9731376906817772</c:v>
                </c:pt>
                <c:pt idx="23649">
                  <c:v>1.9771789015266652</c:v>
                </c:pt>
                <c:pt idx="23650">
                  <c:v>1.9279034071428829</c:v>
                </c:pt>
                <c:pt idx="23651">
                  <c:v>1.923133503580553</c:v>
                </c:pt>
                <c:pt idx="23652">
                  <c:v>1.9255556446114293</c:v>
                </c:pt>
                <c:pt idx="23653">
                  <c:v>1.8953578276845222</c:v>
                </c:pt>
                <c:pt idx="23654">
                  <c:v>1.8976429347953723</c:v>
                </c:pt>
                <c:pt idx="23655">
                  <c:v>1.8971772336429527</c:v>
                </c:pt>
                <c:pt idx="23656">
                  <c:v>1.9125925959964925</c:v>
                </c:pt>
                <c:pt idx="23657">
                  <c:v>1.9693093455377038</c:v>
                </c:pt>
                <c:pt idx="23658">
                  <c:v>2.2892795130775148</c:v>
                </c:pt>
                <c:pt idx="23659">
                  <c:v>2.2876900176770296</c:v>
                </c:pt>
                <c:pt idx="23660">
                  <c:v>3.6019878209760079</c:v>
                </c:pt>
                <c:pt idx="23661">
                  <c:v>3.6040332197433829</c:v>
                </c:pt>
                <c:pt idx="23662">
                  <c:v>3.6569354950355097</c:v>
                </c:pt>
                <c:pt idx="23663">
                  <c:v>3.6545098370778821</c:v>
                </c:pt>
                <c:pt idx="23664">
                  <c:v>3.6553711509091831</c:v>
                </c:pt>
                <c:pt idx="23665">
                  <c:v>3.6559013799092503</c:v>
                </c:pt>
                <c:pt idx="23666">
                  <c:v>3.6543807557834884</c:v>
                </c:pt>
                <c:pt idx="23667">
                  <c:v>3.6523164628447673</c:v>
                </c:pt>
                <c:pt idx="23668">
                  <c:v>3.6453050594807435</c:v>
                </c:pt>
                <c:pt idx="23669">
                  <c:v>3.6466456138642842</c:v>
                </c:pt>
                <c:pt idx="23670">
                  <c:v>3.6429728206225365</c:v>
                </c:pt>
                <c:pt idx="23671">
                  <c:v>3.2369347035798395</c:v>
                </c:pt>
                <c:pt idx="23672">
                  <c:v>3.2693614095956272</c:v>
                </c:pt>
                <c:pt idx="23673">
                  <c:v>3.2848322555471383</c:v>
                </c:pt>
                <c:pt idx="23674">
                  <c:v>3.7710943926205811</c:v>
                </c:pt>
                <c:pt idx="23675">
                  <c:v>3.7648968649971026</c:v>
                </c:pt>
                <c:pt idx="23676">
                  <c:v>4.1975196140641859</c:v>
                </c:pt>
                <c:pt idx="23677">
                  <c:v>4.1978887010633432</c:v>
                </c:pt>
                <c:pt idx="23678">
                  <c:v>4.1907416015249801</c:v>
                </c:pt>
                <c:pt idx="23679">
                  <c:v>4.8112108267426841</c:v>
                </c:pt>
                <c:pt idx="23680">
                  <c:v>4.8141492848350609</c:v>
                </c:pt>
                <c:pt idx="23681">
                  <c:v>4.8199150281686656</c:v>
                </c:pt>
                <c:pt idx="23682">
                  <c:v>4.7938447971907383</c:v>
                </c:pt>
                <c:pt idx="23683">
                  <c:v>4.7691062637182799</c:v>
                </c:pt>
                <c:pt idx="23684">
                  <c:v>4.6040993374967263</c:v>
                </c:pt>
                <c:pt idx="23685">
                  <c:v>5.4751624555165774</c:v>
                </c:pt>
                <c:pt idx="23686">
                  <c:v>5.4781918592289216</c:v>
                </c:pt>
                <c:pt idx="23687">
                  <c:v>5.4766147451020215</c:v>
                </c:pt>
                <c:pt idx="23688">
                  <c:v>5.4241883450144606</c:v>
                </c:pt>
                <c:pt idx="23689">
                  <c:v>5.1868647375595929</c:v>
                </c:pt>
                <c:pt idx="23690">
                  <c:v>5.1875585197915628</c:v>
                </c:pt>
                <c:pt idx="23691">
                  <c:v>4.5897388613781578</c:v>
                </c:pt>
                <c:pt idx="23692">
                  <c:v>4.5950381239688776</c:v>
                </c:pt>
                <c:pt idx="23693">
                  <c:v>4.5432991957563882</c:v>
                </c:pt>
                <c:pt idx="23694">
                  <c:v>4.5659531576879226</c:v>
                </c:pt>
                <c:pt idx="23695">
                  <c:v>4.5659646544124568</c:v>
                </c:pt>
                <c:pt idx="23696">
                  <c:v>4.5673100150995785</c:v>
                </c:pt>
                <c:pt idx="23697">
                  <c:v>4.5509512009714506</c:v>
                </c:pt>
                <c:pt idx="23698">
                  <c:v>4.5163512886855965</c:v>
                </c:pt>
                <c:pt idx="23699">
                  <c:v>4.5199971000346064</c:v>
                </c:pt>
                <c:pt idx="23700">
                  <c:v>4.5173239126405349</c:v>
                </c:pt>
                <c:pt idx="23701">
                  <c:v>4.5145795092167145</c:v>
                </c:pt>
                <c:pt idx="23702">
                  <c:v>4.5253878631317646</c:v>
                </c:pt>
                <c:pt idx="23703">
                  <c:v>4.5353908829288221</c:v>
                </c:pt>
                <c:pt idx="23704">
                  <c:v>4.5458260529342178</c:v>
                </c:pt>
                <c:pt idx="23705">
                  <c:v>4.5459416107040287</c:v>
                </c:pt>
                <c:pt idx="23706">
                  <c:v>4.545151159324023</c:v>
                </c:pt>
                <c:pt idx="23707">
                  <c:v>4.2995966637734107</c:v>
                </c:pt>
                <c:pt idx="23708">
                  <c:v>4.2939883648538828</c:v>
                </c:pt>
                <c:pt idx="23709">
                  <c:v>4.2976695122983486</c:v>
                </c:pt>
                <c:pt idx="23710">
                  <c:v>3.7261753128661073</c:v>
                </c:pt>
                <c:pt idx="23711">
                  <c:v>3.7208367047302109</c:v>
                </c:pt>
                <c:pt idx="23712">
                  <c:v>3.711478346791834</c:v>
                </c:pt>
                <c:pt idx="23713">
                  <c:v>3.7087557480523246</c:v>
                </c:pt>
                <c:pt idx="23714">
                  <c:v>3.7116254124722126</c:v>
                </c:pt>
                <c:pt idx="23715">
                  <c:v>3.8745728052648349</c:v>
                </c:pt>
                <c:pt idx="23716">
                  <c:v>2.1412951030854472</c:v>
                </c:pt>
                <c:pt idx="23717">
                  <c:v>2.1361099445779921</c:v>
                </c:pt>
                <c:pt idx="23718">
                  <c:v>2.1369843182657231</c:v>
                </c:pt>
                <c:pt idx="23719">
                  <c:v>2.2561930007041475</c:v>
                </c:pt>
                <c:pt idx="23720">
                  <c:v>2.6186201760898724</c:v>
                </c:pt>
                <c:pt idx="23721">
                  <c:v>2.6166105831133133</c:v>
                </c:pt>
                <c:pt idx="23722">
                  <c:v>2.6219895012449275</c:v>
                </c:pt>
                <c:pt idx="23723">
                  <c:v>2.6215123919693522</c:v>
                </c:pt>
                <c:pt idx="23724">
                  <c:v>2.2560918518586393</c:v>
                </c:pt>
                <c:pt idx="23725">
                  <c:v>2.2194171246454957</c:v>
                </c:pt>
                <c:pt idx="23726">
                  <c:v>2.2216092847433009</c:v>
                </c:pt>
                <c:pt idx="23727">
                  <c:v>2.2236277840438103</c:v>
                </c:pt>
                <c:pt idx="23728">
                  <c:v>2.2258937770349263</c:v>
                </c:pt>
                <c:pt idx="23729">
                  <c:v>2.2277234302379183</c:v>
                </c:pt>
                <c:pt idx="23730">
                  <c:v>2.2027776431766304</c:v>
                </c:pt>
                <c:pt idx="23731">
                  <c:v>2.1931523285587273</c:v>
                </c:pt>
                <c:pt idx="23732">
                  <c:v>2.2222060138855273</c:v>
                </c:pt>
                <c:pt idx="23733">
                  <c:v>2.232523709927734</c:v>
                </c:pt>
                <c:pt idx="23734">
                  <c:v>2.2320622829420254</c:v>
                </c:pt>
                <c:pt idx="23735">
                  <c:v>2.2022590534827664</c:v>
                </c:pt>
                <c:pt idx="23736">
                  <c:v>2.8955622190218233</c:v>
                </c:pt>
                <c:pt idx="23737">
                  <c:v>2.8936976646839061</c:v>
                </c:pt>
                <c:pt idx="23738">
                  <c:v>2.8916309022312703</c:v>
                </c:pt>
                <c:pt idx="23739">
                  <c:v>2.8923922477998678</c:v>
                </c:pt>
                <c:pt idx="23740">
                  <c:v>2.8889738396390214</c:v>
                </c:pt>
                <c:pt idx="23741">
                  <c:v>2.8881539799062863</c:v>
                </c:pt>
                <c:pt idx="23742">
                  <c:v>2.8895640491628107</c:v>
                </c:pt>
                <c:pt idx="23743">
                  <c:v>2.8918974707375358</c:v>
                </c:pt>
                <c:pt idx="23744">
                  <c:v>2.8939593607165972</c:v>
                </c:pt>
                <c:pt idx="23745">
                  <c:v>2.8917450412302692</c:v>
                </c:pt>
                <c:pt idx="23746">
                  <c:v>2.8903141760804156</c:v>
                </c:pt>
                <c:pt idx="23747">
                  <c:v>2.8876924002417814</c:v>
                </c:pt>
                <c:pt idx="23748">
                  <c:v>2.8861260238507298</c:v>
                </c:pt>
                <c:pt idx="23749">
                  <c:v>2.8879118784682181</c:v>
                </c:pt>
                <c:pt idx="23750">
                  <c:v>2.8885040159884485</c:v>
                </c:pt>
                <c:pt idx="23751">
                  <c:v>2.5681644722052841</c:v>
                </c:pt>
                <c:pt idx="23752">
                  <c:v>2.5649747696933791</c:v>
                </c:pt>
                <c:pt idx="23753">
                  <c:v>2.5653235437923563</c:v>
                </c:pt>
                <c:pt idx="23754">
                  <c:v>2.5606551688875157</c:v>
                </c:pt>
                <c:pt idx="23755">
                  <c:v>2.5571412763146575</c:v>
                </c:pt>
                <c:pt idx="23756">
                  <c:v>2.5593516701771835</c:v>
                </c:pt>
                <c:pt idx="23757">
                  <c:v>2.5600868993307335</c:v>
                </c:pt>
                <c:pt idx="23758">
                  <c:v>2.5390619845284341</c:v>
                </c:pt>
                <c:pt idx="23759">
                  <c:v>2.5355223185420197</c:v>
                </c:pt>
                <c:pt idx="23760">
                  <c:v>2.530855752199499</c:v>
                </c:pt>
                <c:pt idx="23761">
                  <c:v>2.536240908653026</c:v>
                </c:pt>
                <c:pt idx="23762">
                  <c:v>2.5433641791751525</c:v>
                </c:pt>
                <c:pt idx="23763">
                  <c:v>2.5056001245946744</c:v>
                </c:pt>
                <c:pt idx="23764">
                  <c:v>2.5017267561855387</c:v>
                </c:pt>
                <c:pt idx="23765">
                  <c:v>2.5157170013262027</c:v>
                </c:pt>
                <c:pt idx="23766">
                  <c:v>2.5408877709482884</c:v>
                </c:pt>
                <c:pt idx="23767">
                  <c:v>1.7313092845723195</c:v>
                </c:pt>
                <c:pt idx="23768">
                  <c:v>1.7354897078018485</c:v>
                </c:pt>
                <c:pt idx="23769">
                  <c:v>1.7381974471971731</c:v>
                </c:pt>
                <c:pt idx="23770">
                  <c:v>1.7390748639114306</c:v>
                </c:pt>
                <c:pt idx="23771">
                  <c:v>1.7397605748015701</c:v>
                </c:pt>
                <c:pt idx="23772">
                  <c:v>1.7425011438373297</c:v>
                </c:pt>
                <c:pt idx="23773">
                  <c:v>1.7427038741621277</c:v>
                </c:pt>
                <c:pt idx="23774">
                  <c:v>1.7389976443697126</c:v>
                </c:pt>
                <c:pt idx="23775">
                  <c:v>1.7329360852638209</c:v>
                </c:pt>
                <c:pt idx="23776">
                  <c:v>1.7250914354176157</c:v>
                </c:pt>
                <c:pt idx="23777">
                  <c:v>1.7515951594734092</c:v>
                </c:pt>
                <c:pt idx="23778">
                  <c:v>1.8190552938949227</c:v>
                </c:pt>
                <c:pt idx="23779">
                  <c:v>1.8782065485977111</c:v>
                </c:pt>
                <c:pt idx="23780">
                  <c:v>1.9279646399641441</c:v>
                </c:pt>
                <c:pt idx="23781">
                  <c:v>1.9242012425330091</c:v>
                </c:pt>
                <c:pt idx="23782">
                  <c:v>1.9188920538406402</c:v>
                </c:pt>
                <c:pt idx="23783">
                  <c:v>1.9235497175547052</c:v>
                </c:pt>
                <c:pt idx="23784">
                  <c:v>1.9212458671689945</c:v>
                </c:pt>
                <c:pt idx="23785">
                  <c:v>1.9194088314553261</c:v>
                </c:pt>
                <c:pt idx="23786">
                  <c:v>1.9167582021101826</c:v>
                </c:pt>
                <c:pt idx="23787">
                  <c:v>1.9365891028437971</c:v>
                </c:pt>
                <c:pt idx="23788">
                  <c:v>1.9403452676032724</c:v>
                </c:pt>
                <c:pt idx="23789">
                  <c:v>2.0845436914928555</c:v>
                </c:pt>
                <c:pt idx="23790">
                  <c:v>2.0817134096174361</c:v>
                </c:pt>
                <c:pt idx="23791">
                  <c:v>2.1319306580710471</c:v>
                </c:pt>
                <c:pt idx="23792">
                  <c:v>2.1320794039354007</c:v>
                </c:pt>
                <c:pt idx="23793">
                  <c:v>2.1221349331849773</c:v>
                </c:pt>
                <c:pt idx="23794">
                  <c:v>2.107779589557806</c:v>
                </c:pt>
                <c:pt idx="23795">
                  <c:v>2.0797648924382073</c:v>
                </c:pt>
                <c:pt idx="23796">
                  <c:v>2.1190408311064006</c:v>
                </c:pt>
                <c:pt idx="23797">
                  <c:v>2.0914961761799193</c:v>
                </c:pt>
                <c:pt idx="23798">
                  <c:v>2.042562984659384</c:v>
                </c:pt>
                <c:pt idx="23799">
                  <c:v>2.049303468913692</c:v>
                </c:pt>
                <c:pt idx="23800">
                  <c:v>2.0517382549752829</c:v>
                </c:pt>
                <c:pt idx="23801">
                  <c:v>2.054433018144608</c:v>
                </c:pt>
                <c:pt idx="23802">
                  <c:v>2.057300297409614</c:v>
                </c:pt>
                <c:pt idx="23803">
                  <c:v>2.0418165336319625</c:v>
                </c:pt>
                <c:pt idx="23804">
                  <c:v>2.0426322206020204</c:v>
                </c:pt>
                <c:pt idx="23805">
                  <c:v>2.084089957886833</c:v>
                </c:pt>
                <c:pt idx="23806">
                  <c:v>2.0789550343909289</c:v>
                </c:pt>
                <c:pt idx="23807">
                  <c:v>2.1020359155478876</c:v>
                </c:pt>
                <c:pt idx="23808">
                  <c:v>2.1110021055536476</c:v>
                </c:pt>
                <c:pt idx="23809">
                  <c:v>2.1189042195103385</c:v>
                </c:pt>
                <c:pt idx="23810">
                  <c:v>2.0728172359184471</c:v>
                </c:pt>
                <c:pt idx="23811">
                  <c:v>2.0207648882169997</c:v>
                </c:pt>
                <c:pt idx="23812">
                  <c:v>2.0166218278079144</c:v>
                </c:pt>
                <c:pt idx="23813">
                  <c:v>2.0102093040484954</c:v>
                </c:pt>
                <c:pt idx="23814">
                  <c:v>2.002610182503024</c:v>
                </c:pt>
                <c:pt idx="23815">
                  <c:v>2.0000946817768686</c:v>
                </c:pt>
                <c:pt idx="23816">
                  <c:v>1.9988059698477569</c:v>
                </c:pt>
                <c:pt idx="23817">
                  <c:v>2.0501583497060629</c:v>
                </c:pt>
                <c:pt idx="23818">
                  <c:v>2.0278300931180664</c:v>
                </c:pt>
                <c:pt idx="23819">
                  <c:v>2.0066520815579825</c:v>
                </c:pt>
                <c:pt idx="23820">
                  <c:v>1.9206794036406412</c:v>
                </c:pt>
                <c:pt idx="23821">
                  <c:v>4.7857728118967522</c:v>
                </c:pt>
                <c:pt idx="23822">
                  <c:v>4.7634818928646547</c:v>
                </c:pt>
                <c:pt idx="23823">
                  <c:v>4.761441885078634</c:v>
                </c:pt>
                <c:pt idx="23824">
                  <c:v>4.7656430178412386</c:v>
                </c:pt>
                <c:pt idx="23825">
                  <c:v>4.7633435189346276</c:v>
                </c:pt>
                <c:pt idx="23826">
                  <c:v>4.7605870167674205</c:v>
                </c:pt>
                <c:pt idx="23827">
                  <c:v>4.7584800266591678</c:v>
                </c:pt>
                <c:pt idx="23828">
                  <c:v>4.7485018791862892</c:v>
                </c:pt>
                <c:pt idx="23829">
                  <c:v>4.7467655895108827</c:v>
                </c:pt>
                <c:pt idx="23830">
                  <c:v>4.7343037841303364</c:v>
                </c:pt>
                <c:pt idx="23831">
                  <c:v>4.7289036159745859</c:v>
                </c:pt>
                <c:pt idx="23832">
                  <c:v>4.7212692561200038</c:v>
                </c:pt>
                <c:pt idx="23833">
                  <c:v>4.7115199347973693</c:v>
                </c:pt>
                <c:pt idx="23834">
                  <c:v>4.7097993339532911</c:v>
                </c:pt>
                <c:pt idx="23835">
                  <c:v>4.6937267138723282</c:v>
                </c:pt>
                <c:pt idx="23836">
                  <c:v>4.6986089525653219</c:v>
                </c:pt>
                <c:pt idx="23837">
                  <c:v>4.7005247072876557</c:v>
                </c:pt>
                <c:pt idx="23838">
                  <c:v>4.7068877986152744</c:v>
                </c:pt>
                <c:pt idx="23839">
                  <c:v>4.7075876724698738</c:v>
                </c:pt>
                <c:pt idx="23840">
                  <c:v>4.715296597882082</c:v>
                </c:pt>
                <c:pt idx="23841">
                  <c:v>4.7286804384644174</c:v>
                </c:pt>
                <c:pt idx="23842">
                  <c:v>4.7306532279438578</c:v>
                </c:pt>
                <c:pt idx="23843">
                  <c:v>4.6971602667953558</c:v>
                </c:pt>
                <c:pt idx="23844">
                  <c:v>4.7100965937380526</c:v>
                </c:pt>
                <c:pt idx="23845">
                  <c:v>5.816559463551414</c:v>
                </c:pt>
                <c:pt idx="23846">
                  <c:v>5.8005497445832388</c:v>
                </c:pt>
                <c:pt idx="23847">
                  <c:v>5.8063046796962858</c:v>
                </c:pt>
                <c:pt idx="23848">
                  <c:v>5.8209192769915772</c:v>
                </c:pt>
                <c:pt idx="23849">
                  <c:v>5.8231708029557581</c:v>
                </c:pt>
                <c:pt idx="23850">
                  <c:v>5.9643990298191829</c:v>
                </c:pt>
                <c:pt idx="23851">
                  <c:v>5.9616883288050513</c:v>
                </c:pt>
                <c:pt idx="23852">
                  <c:v>3.5875941949191321</c:v>
                </c:pt>
                <c:pt idx="23853">
                  <c:v>3.5879125449901466</c:v>
                </c:pt>
                <c:pt idx="23854">
                  <c:v>3.5880811231374472</c:v>
                </c:pt>
                <c:pt idx="23855">
                  <c:v>4.3076516254430555</c:v>
                </c:pt>
                <c:pt idx="23856">
                  <c:v>4.317302847286201</c:v>
                </c:pt>
                <c:pt idx="23857">
                  <c:v>4.3264133196873935</c:v>
                </c:pt>
                <c:pt idx="23858">
                  <c:v>4.316875363907358</c:v>
                </c:pt>
                <c:pt idx="23859">
                  <c:v>4.3074662152353369</c:v>
                </c:pt>
                <c:pt idx="23860">
                  <c:v>4.2992698912074436</c:v>
                </c:pt>
                <c:pt idx="23861">
                  <c:v>4.3149950726792081</c:v>
                </c:pt>
                <c:pt idx="23862">
                  <c:v>4.3168450007312522</c:v>
                </c:pt>
                <c:pt idx="23863">
                  <c:v>4.3078734468544866</c:v>
                </c:pt>
                <c:pt idx="23864">
                  <c:v>4.2936980927341786</c:v>
                </c:pt>
                <c:pt idx="23865">
                  <c:v>4.2805130389238588</c:v>
                </c:pt>
                <c:pt idx="23866">
                  <c:v>4.2796976815310934</c:v>
                </c:pt>
                <c:pt idx="23867">
                  <c:v>4.2639071845036582</c:v>
                </c:pt>
                <c:pt idx="23868">
                  <c:v>4.2735794197552561</c:v>
                </c:pt>
                <c:pt idx="23869">
                  <c:v>4.2829604099407588</c:v>
                </c:pt>
                <c:pt idx="23870">
                  <c:v>4.2836074058608249</c:v>
                </c:pt>
                <c:pt idx="23871">
                  <c:v>3.5526147330221018</c:v>
                </c:pt>
                <c:pt idx="23872">
                  <c:v>3.5467693901062165</c:v>
                </c:pt>
                <c:pt idx="23873">
                  <c:v>3.5539103398804039</c:v>
                </c:pt>
                <c:pt idx="23874">
                  <c:v>3.5488938771444989</c:v>
                </c:pt>
                <c:pt idx="23875">
                  <c:v>3.5442232720213154</c:v>
                </c:pt>
                <c:pt idx="23876">
                  <c:v>2.4904166595404065</c:v>
                </c:pt>
                <c:pt idx="23877">
                  <c:v>2.3563544074579124</c:v>
                </c:pt>
                <c:pt idx="23878">
                  <c:v>2.3469146874916325</c:v>
                </c:pt>
                <c:pt idx="23879">
                  <c:v>2.3439348751246571</c:v>
                </c:pt>
                <c:pt idx="23880">
                  <c:v>2.3273492961996496</c:v>
                </c:pt>
                <c:pt idx="23881">
                  <c:v>2.0009736864543988</c:v>
                </c:pt>
                <c:pt idx="23882">
                  <c:v>2.0194543305676591</c:v>
                </c:pt>
                <c:pt idx="23883">
                  <c:v>2.0489480328341463</c:v>
                </c:pt>
                <c:pt idx="23884">
                  <c:v>2.0572919905860418</c:v>
                </c:pt>
                <c:pt idx="23885">
                  <c:v>2.0647052022887382</c:v>
                </c:pt>
                <c:pt idx="23886">
                  <c:v>1.0641853610838732</c:v>
                </c:pt>
                <c:pt idx="23887">
                  <c:v>1.0602333866661366</c:v>
                </c:pt>
                <c:pt idx="23888">
                  <c:v>1.1001290281905449</c:v>
                </c:pt>
                <c:pt idx="23889">
                  <c:v>1.1068972721950874</c:v>
                </c:pt>
                <c:pt idx="23890">
                  <c:v>1.109371442703091</c:v>
                </c:pt>
                <c:pt idx="23891">
                  <c:v>1.1116509144037585</c:v>
                </c:pt>
                <c:pt idx="23892">
                  <c:v>1.1052439252732689</c:v>
                </c:pt>
                <c:pt idx="23893">
                  <c:v>1.0899650144396267</c:v>
                </c:pt>
                <c:pt idx="23894">
                  <c:v>1.0783090356849332</c:v>
                </c:pt>
                <c:pt idx="23895">
                  <c:v>1.1947126261794465</c:v>
                </c:pt>
                <c:pt idx="23896">
                  <c:v>1.1984785758905334</c:v>
                </c:pt>
                <c:pt idx="23897">
                  <c:v>1.1968238225470729</c:v>
                </c:pt>
                <c:pt idx="23898">
                  <c:v>1.2157150920414415</c:v>
                </c:pt>
                <c:pt idx="23899">
                  <c:v>1.1740750380881169</c:v>
                </c:pt>
                <c:pt idx="23900">
                  <c:v>1.1614819415459861</c:v>
                </c:pt>
                <c:pt idx="23901">
                  <c:v>1.1497126636933883</c:v>
                </c:pt>
                <c:pt idx="23902">
                  <c:v>1.8506923949354319</c:v>
                </c:pt>
                <c:pt idx="23903">
                  <c:v>2.0065228241739521</c:v>
                </c:pt>
                <c:pt idx="23904">
                  <c:v>2.0038798966082148</c:v>
                </c:pt>
                <c:pt idx="23905">
                  <c:v>1.9969144043628408</c:v>
                </c:pt>
                <c:pt idx="23906">
                  <c:v>2.0153672358780583</c:v>
                </c:pt>
                <c:pt idx="23907">
                  <c:v>2.0170963493525962</c:v>
                </c:pt>
                <c:pt idx="23908">
                  <c:v>1.992310563413727</c:v>
                </c:pt>
                <c:pt idx="23909">
                  <c:v>1.9962660843806002</c:v>
                </c:pt>
                <c:pt idx="23910">
                  <c:v>2.0091071530189684</c:v>
                </c:pt>
                <c:pt idx="23911">
                  <c:v>2.0210768454150898</c:v>
                </c:pt>
                <c:pt idx="23912">
                  <c:v>2.0372082202557138</c:v>
                </c:pt>
                <c:pt idx="23913">
                  <c:v>1.9727006833376191</c:v>
                </c:pt>
                <c:pt idx="23914">
                  <c:v>1.837356678878133</c:v>
                </c:pt>
                <c:pt idx="23915">
                  <c:v>1.8011434662741208</c:v>
                </c:pt>
                <c:pt idx="23916">
                  <c:v>1.7577526380667949</c:v>
                </c:pt>
                <c:pt idx="23917">
                  <c:v>1.7767252540405458</c:v>
                </c:pt>
                <c:pt idx="23918">
                  <c:v>1.7761999906546588</c:v>
                </c:pt>
                <c:pt idx="23919">
                  <c:v>1.7508409733215315</c:v>
                </c:pt>
                <c:pt idx="23920">
                  <c:v>1.7467478450166971</c:v>
                </c:pt>
                <c:pt idx="23921">
                  <c:v>1.6360702986682565</c:v>
                </c:pt>
                <c:pt idx="23922">
                  <c:v>1.6451893838684803</c:v>
                </c:pt>
                <c:pt idx="23923">
                  <c:v>1.6102793544572722</c:v>
                </c:pt>
                <c:pt idx="23924">
                  <c:v>1.5908927100827364</c:v>
                </c:pt>
                <c:pt idx="23925">
                  <c:v>1.5958483019204923</c:v>
                </c:pt>
                <c:pt idx="23926">
                  <c:v>2.2820239728259359</c:v>
                </c:pt>
                <c:pt idx="23927">
                  <c:v>2.2846621755129757</c:v>
                </c:pt>
                <c:pt idx="23928">
                  <c:v>2.2905044302332414</c:v>
                </c:pt>
                <c:pt idx="23929">
                  <c:v>2.2968079193074709</c:v>
                </c:pt>
                <c:pt idx="23930">
                  <c:v>2.3862453465778808</c:v>
                </c:pt>
                <c:pt idx="23931">
                  <c:v>2.4094504976182107</c:v>
                </c:pt>
                <c:pt idx="23932">
                  <c:v>2.4242357588132495</c:v>
                </c:pt>
                <c:pt idx="23933">
                  <c:v>2.4407430666444729</c:v>
                </c:pt>
                <c:pt idx="23934">
                  <c:v>2.3611524797220147</c:v>
                </c:pt>
                <c:pt idx="23935">
                  <c:v>2.358825692894146</c:v>
                </c:pt>
                <c:pt idx="23936">
                  <c:v>2.3719252586726576</c:v>
                </c:pt>
                <c:pt idx="23937">
                  <c:v>2.5705422824729554</c:v>
                </c:pt>
                <c:pt idx="23938">
                  <c:v>2.7714396694359555</c:v>
                </c:pt>
                <c:pt idx="23939">
                  <c:v>2.788469811445772</c:v>
                </c:pt>
                <c:pt idx="23940">
                  <c:v>2.7882102686366887</c:v>
                </c:pt>
                <c:pt idx="23941">
                  <c:v>2.7944764006085361</c:v>
                </c:pt>
                <c:pt idx="23942">
                  <c:v>2.8003157863017818</c:v>
                </c:pt>
                <c:pt idx="23943">
                  <c:v>2.808866763748179</c:v>
                </c:pt>
                <c:pt idx="23944">
                  <c:v>2.8139004307908895</c:v>
                </c:pt>
                <c:pt idx="23945">
                  <c:v>2.8335943393277097</c:v>
                </c:pt>
                <c:pt idx="23946">
                  <c:v>2.8237920348317616</c:v>
                </c:pt>
                <c:pt idx="23947">
                  <c:v>2.8191877391867495</c:v>
                </c:pt>
                <c:pt idx="23948">
                  <c:v>2.8179178583005835</c:v>
                </c:pt>
                <c:pt idx="23949">
                  <c:v>2.8193844927854981</c:v>
                </c:pt>
                <c:pt idx="23950">
                  <c:v>2.8166582090265782</c:v>
                </c:pt>
                <c:pt idx="23951">
                  <c:v>2.7912631800924679</c:v>
                </c:pt>
                <c:pt idx="23952">
                  <c:v>2.0976659470969681</c:v>
                </c:pt>
                <c:pt idx="23953">
                  <c:v>2.0670604971838866</c:v>
                </c:pt>
                <c:pt idx="23954">
                  <c:v>2.066796043662138</c:v>
                </c:pt>
                <c:pt idx="23955">
                  <c:v>2.0428289925681753</c:v>
                </c:pt>
                <c:pt idx="23956">
                  <c:v>2.0437310964080124</c:v>
                </c:pt>
                <c:pt idx="23957">
                  <c:v>1.5990224527973089</c:v>
                </c:pt>
                <c:pt idx="23958">
                  <c:v>1.602679106018031</c:v>
                </c:pt>
                <c:pt idx="23959">
                  <c:v>1.6056473957576598</c:v>
                </c:pt>
                <c:pt idx="23960">
                  <c:v>1.6128058220900876</c:v>
                </c:pt>
                <c:pt idx="23961">
                  <c:v>1.5134258150128344</c:v>
                </c:pt>
                <c:pt idx="23962">
                  <c:v>1.4867283094004735</c:v>
                </c:pt>
                <c:pt idx="23963">
                  <c:v>1.4824167448410037</c:v>
                </c:pt>
                <c:pt idx="23964">
                  <c:v>1.3489040811329958</c:v>
                </c:pt>
                <c:pt idx="23965">
                  <c:v>1.3386980766576566</c:v>
                </c:pt>
                <c:pt idx="23966">
                  <c:v>1.3442916775993619</c:v>
                </c:pt>
                <c:pt idx="23967">
                  <c:v>1.3176755988126749</c:v>
                </c:pt>
                <c:pt idx="23968">
                  <c:v>0.98240277800160269</c:v>
                </c:pt>
                <c:pt idx="23969">
                  <c:v>0.68767539923317578</c:v>
                </c:pt>
                <c:pt idx="23970">
                  <c:v>0.90112151178276589</c:v>
                </c:pt>
                <c:pt idx="23971">
                  <c:v>1.0585774848677278</c:v>
                </c:pt>
                <c:pt idx="23972">
                  <c:v>1.2484620711335808</c:v>
                </c:pt>
                <c:pt idx="23973">
                  <c:v>1.2367324070445638</c:v>
                </c:pt>
                <c:pt idx="23974">
                  <c:v>1.2285958311982821</c:v>
                </c:pt>
                <c:pt idx="23975">
                  <c:v>1.2311403476139926</c:v>
                </c:pt>
                <c:pt idx="23976">
                  <c:v>1.2346329721485345</c:v>
                </c:pt>
                <c:pt idx="23977">
                  <c:v>1.2442071379853972</c:v>
                </c:pt>
                <c:pt idx="23978">
                  <c:v>1.2678295997421576</c:v>
                </c:pt>
                <c:pt idx="23979">
                  <c:v>1.2617586647640144</c:v>
                </c:pt>
                <c:pt idx="23980">
                  <c:v>1.2650064471212299</c:v>
                </c:pt>
                <c:pt idx="23981">
                  <c:v>1.2689517334988754</c:v>
                </c:pt>
                <c:pt idx="23982">
                  <c:v>1.2754595318188835</c:v>
                </c:pt>
                <c:pt idx="23983">
                  <c:v>1.7597370895057183</c:v>
                </c:pt>
                <c:pt idx="23984">
                  <c:v>1.7589392548305716</c:v>
                </c:pt>
                <c:pt idx="23985">
                  <c:v>1.7563165957747786</c:v>
                </c:pt>
                <c:pt idx="23986">
                  <c:v>1.7522116545467825</c:v>
                </c:pt>
                <c:pt idx="23987">
                  <c:v>1.7623520724072441</c:v>
                </c:pt>
                <c:pt idx="23988">
                  <c:v>1.7713944608072598</c:v>
                </c:pt>
                <c:pt idx="23989">
                  <c:v>1.7803941894151869</c:v>
                </c:pt>
                <c:pt idx="23990">
                  <c:v>1.7940965479042021</c:v>
                </c:pt>
                <c:pt idx="23991">
                  <c:v>1.7745265858967472</c:v>
                </c:pt>
                <c:pt idx="23992">
                  <c:v>1.779057475690585</c:v>
                </c:pt>
                <c:pt idx="23993">
                  <c:v>1.815072155201638</c:v>
                </c:pt>
                <c:pt idx="23994">
                  <c:v>1.814837501543078</c:v>
                </c:pt>
                <c:pt idx="23995">
                  <c:v>2.4222596008647455</c:v>
                </c:pt>
                <c:pt idx="23996">
                  <c:v>2.4227083352874574</c:v>
                </c:pt>
                <c:pt idx="23997">
                  <c:v>2.4070778874498622</c:v>
                </c:pt>
                <c:pt idx="23998">
                  <c:v>2.5266220642259185</c:v>
                </c:pt>
                <c:pt idx="23999">
                  <c:v>2.5203652034891526</c:v>
                </c:pt>
                <c:pt idx="24000">
                  <c:v>2.4369840219893364</c:v>
                </c:pt>
                <c:pt idx="24001">
                  <c:v>2.3302240400678396</c:v>
                </c:pt>
                <c:pt idx="24002">
                  <c:v>2.2150788859196449</c:v>
                </c:pt>
                <c:pt idx="24003">
                  <c:v>1.9832361671088998</c:v>
                </c:pt>
                <c:pt idx="24004">
                  <c:v>2.0332477845700803</c:v>
                </c:pt>
                <c:pt idx="24005">
                  <c:v>2.0728629292988758</c:v>
                </c:pt>
                <c:pt idx="24006">
                  <c:v>2.1091242140133639</c:v>
                </c:pt>
                <c:pt idx="24007">
                  <c:v>2.1252773138396597</c:v>
                </c:pt>
                <c:pt idx="24008">
                  <c:v>2.1540945781079972</c:v>
                </c:pt>
                <c:pt idx="24009">
                  <c:v>2.1199332842845431</c:v>
                </c:pt>
                <c:pt idx="24010">
                  <c:v>2.121639203448586</c:v>
                </c:pt>
                <c:pt idx="24011">
                  <c:v>2.1247181527995815</c:v>
                </c:pt>
                <c:pt idx="24012">
                  <c:v>2.1219837684430409</c:v>
                </c:pt>
                <c:pt idx="24013">
                  <c:v>2.1187357893166219</c:v>
                </c:pt>
                <c:pt idx="24014">
                  <c:v>2.119165395376772</c:v>
                </c:pt>
                <c:pt idx="24015">
                  <c:v>2.1153275560074665</c:v>
                </c:pt>
                <c:pt idx="24016">
                  <c:v>2.1177273045472473</c:v>
                </c:pt>
                <c:pt idx="24017">
                  <c:v>5.0166076427013353</c:v>
                </c:pt>
                <c:pt idx="24018">
                  <c:v>5.0176539752815668</c:v>
                </c:pt>
                <c:pt idx="24019">
                  <c:v>5.0025530428231253</c:v>
                </c:pt>
                <c:pt idx="24020">
                  <c:v>4.993477234567381</c:v>
                </c:pt>
                <c:pt idx="24021">
                  <c:v>4.986348007742496</c:v>
                </c:pt>
                <c:pt idx="24022">
                  <c:v>4.9869682660583319</c:v>
                </c:pt>
                <c:pt idx="24023">
                  <c:v>4.9914729310211889</c:v>
                </c:pt>
                <c:pt idx="24024">
                  <c:v>4.9166633175026631</c:v>
                </c:pt>
                <c:pt idx="24025">
                  <c:v>4.9257136554844747</c:v>
                </c:pt>
                <c:pt idx="24026">
                  <c:v>4.9023042828888475</c:v>
                </c:pt>
                <c:pt idx="24027">
                  <c:v>4.8960823686472583</c:v>
                </c:pt>
                <c:pt idx="24028">
                  <c:v>4.8895394937961782</c:v>
                </c:pt>
                <c:pt idx="24029">
                  <c:v>4.7227526468894112</c:v>
                </c:pt>
                <c:pt idx="24030">
                  <c:v>4.7232398296923455</c:v>
                </c:pt>
                <c:pt idx="24031">
                  <c:v>4.7197882513624183</c:v>
                </c:pt>
                <c:pt idx="24032">
                  <c:v>4.7205062459004408</c:v>
                </c:pt>
                <c:pt idx="24033">
                  <c:v>4.7206732820444337</c:v>
                </c:pt>
                <c:pt idx="24034">
                  <c:v>4.7257260622977126</c:v>
                </c:pt>
                <c:pt idx="24035">
                  <c:v>4.7231876615375556</c:v>
                </c:pt>
                <c:pt idx="24036">
                  <c:v>4.7257697113822879</c:v>
                </c:pt>
                <c:pt idx="24037">
                  <c:v>4.7269101606315314</c:v>
                </c:pt>
                <c:pt idx="24038">
                  <c:v>4.7373838565817756</c:v>
                </c:pt>
                <c:pt idx="24039">
                  <c:v>4.7407741278944027</c:v>
                </c:pt>
                <c:pt idx="24040">
                  <c:v>4.73369534312328</c:v>
                </c:pt>
                <c:pt idx="24041">
                  <c:v>4.7402750762303869</c:v>
                </c:pt>
                <c:pt idx="24042">
                  <c:v>4.7463489998454644</c:v>
                </c:pt>
                <c:pt idx="24043">
                  <c:v>4.7535218122024645</c:v>
                </c:pt>
                <c:pt idx="24044">
                  <c:v>4.7615210373447496</c:v>
                </c:pt>
                <c:pt idx="24045">
                  <c:v>4.770513622964704</c:v>
                </c:pt>
                <c:pt idx="24046">
                  <c:v>4.7699402284036712</c:v>
                </c:pt>
                <c:pt idx="24047">
                  <c:v>4.7663260804270333</c:v>
                </c:pt>
                <c:pt idx="24048">
                  <c:v>1.763408191768453</c:v>
                </c:pt>
                <c:pt idx="24049">
                  <c:v>1.6871260355716564</c:v>
                </c:pt>
                <c:pt idx="24050">
                  <c:v>1.6932785653751548</c:v>
                </c:pt>
                <c:pt idx="24051">
                  <c:v>1.6966375876067739</c:v>
                </c:pt>
                <c:pt idx="24052">
                  <c:v>1.7053593115008336</c:v>
                </c:pt>
                <c:pt idx="24053">
                  <c:v>1.6832142382125472</c:v>
                </c:pt>
                <c:pt idx="24054">
                  <c:v>1.65703380215437</c:v>
                </c:pt>
                <c:pt idx="24055">
                  <c:v>1.74965963422184</c:v>
                </c:pt>
                <c:pt idx="24056">
                  <c:v>1.9037759222666306</c:v>
                </c:pt>
                <c:pt idx="24057">
                  <c:v>1.8963458173751337</c:v>
                </c:pt>
                <c:pt idx="24058">
                  <c:v>1.8956325719416083</c:v>
                </c:pt>
                <c:pt idx="24059">
                  <c:v>1.8968830008343125</c:v>
                </c:pt>
                <c:pt idx="24060">
                  <c:v>1.8977614792785047</c:v>
                </c:pt>
                <c:pt idx="24061">
                  <c:v>1.911998835179419</c:v>
                </c:pt>
                <c:pt idx="24062">
                  <c:v>1.9550347045460841</c:v>
                </c:pt>
                <c:pt idx="24063">
                  <c:v>1.9686107526915584</c:v>
                </c:pt>
                <c:pt idx="24064">
                  <c:v>1.9714585682221304</c:v>
                </c:pt>
                <c:pt idx="24065">
                  <c:v>1.9934529337128875</c:v>
                </c:pt>
                <c:pt idx="24066">
                  <c:v>1.9988534954053114</c:v>
                </c:pt>
                <c:pt idx="24067">
                  <c:v>2.0481131600198843</c:v>
                </c:pt>
                <c:pt idx="24068">
                  <c:v>1.9927188949729782</c:v>
                </c:pt>
                <c:pt idx="24069">
                  <c:v>1.9318165352085483</c:v>
                </c:pt>
                <c:pt idx="24070">
                  <c:v>1.8589594772288875</c:v>
                </c:pt>
                <c:pt idx="24071">
                  <c:v>1.7444138884427165</c:v>
                </c:pt>
                <c:pt idx="24072">
                  <c:v>1.7361519739172202</c:v>
                </c:pt>
                <c:pt idx="24073">
                  <c:v>1.7296405282831628</c:v>
                </c:pt>
                <c:pt idx="24074">
                  <c:v>1.7103803397723745</c:v>
                </c:pt>
                <c:pt idx="24075">
                  <c:v>1.7563753192072524</c:v>
                </c:pt>
                <c:pt idx="24076">
                  <c:v>1.7612341090446237</c:v>
                </c:pt>
                <c:pt idx="24077">
                  <c:v>1.7653812193005547</c:v>
                </c:pt>
                <c:pt idx="24078">
                  <c:v>1.7679178779353246</c:v>
                </c:pt>
                <c:pt idx="24079">
                  <c:v>1.7677487587885754</c:v>
                </c:pt>
                <c:pt idx="24080">
                  <c:v>1.7637633449951138</c:v>
                </c:pt>
                <c:pt idx="24081">
                  <c:v>1.7645537582757016</c:v>
                </c:pt>
                <c:pt idx="24082">
                  <c:v>3.2954723595569639</c:v>
                </c:pt>
                <c:pt idx="24083">
                  <c:v>3.2969504584817413</c:v>
                </c:pt>
                <c:pt idx="24084">
                  <c:v>3.2969256385413717</c:v>
                </c:pt>
                <c:pt idx="24085">
                  <c:v>3.3031072574808809</c:v>
                </c:pt>
                <c:pt idx="24086">
                  <c:v>3.3046220090685292</c:v>
                </c:pt>
                <c:pt idx="24087">
                  <c:v>3.5488263404405624</c:v>
                </c:pt>
                <c:pt idx="24088">
                  <c:v>3.5243972011163986</c:v>
                </c:pt>
                <c:pt idx="24089">
                  <c:v>3.5252822752927813</c:v>
                </c:pt>
                <c:pt idx="24090">
                  <c:v>3.7783585132823845</c:v>
                </c:pt>
                <c:pt idx="24091">
                  <c:v>3.7575934674946074</c:v>
                </c:pt>
                <c:pt idx="24092">
                  <c:v>3.7596271655461551</c:v>
                </c:pt>
                <c:pt idx="24093">
                  <c:v>3.9169334619310776</c:v>
                </c:pt>
                <c:pt idx="24094">
                  <c:v>3.926260774310359</c:v>
                </c:pt>
                <c:pt idx="24095">
                  <c:v>3.9278012840243512</c:v>
                </c:pt>
                <c:pt idx="24096">
                  <c:v>3.9138969560158055</c:v>
                </c:pt>
                <c:pt idx="24097">
                  <c:v>3.9117526494861696</c:v>
                </c:pt>
                <c:pt idx="24098">
                  <c:v>3.8198216236247822</c:v>
                </c:pt>
                <c:pt idx="24099">
                  <c:v>3.8287891184440341</c:v>
                </c:pt>
                <c:pt idx="24100">
                  <c:v>3.8365308919912855</c:v>
                </c:pt>
                <c:pt idx="24101">
                  <c:v>3.9822240404131994</c:v>
                </c:pt>
                <c:pt idx="24102">
                  <c:v>3.9795680119270678</c:v>
                </c:pt>
                <c:pt idx="24103">
                  <c:v>3.9773000474917422</c:v>
                </c:pt>
                <c:pt idx="24104">
                  <c:v>3.9749365413324753</c:v>
                </c:pt>
                <c:pt idx="24105">
                  <c:v>3.9779082622242758</c:v>
                </c:pt>
                <c:pt idx="24106">
                  <c:v>3.9703538420967734</c:v>
                </c:pt>
                <c:pt idx="24107">
                  <c:v>3.962720805867721</c:v>
                </c:pt>
                <c:pt idx="24108">
                  <c:v>3.9466030534594347</c:v>
                </c:pt>
                <c:pt idx="24109">
                  <c:v>3.9323538161628431</c:v>
                </c:pt>
                <c:pt idx="24110">
                  <c:v>3.9460673046713945</c:v>
                </c:pt>
                <c:pt idx="24111">
                  <c:v>3.9612539412536765</c:v>
                </c:pt>
                <c:pt idx="24112">
                  <c:v>3.9619387924844469</c:v>
                </c:pt>
                <c:pt idx="24113">
                  <c:v>3.2317129386005607</c:v>
                </c:pt>
                <c:pt idx="24114">
                  <c:v>3.2155599497012561</c:v>
                </c:pt>
                <c:pt idx="24115">
                  <c:v>3.2759977335875146</c:v>
                </c:pt>
                <c:pt idx="24116">
                  <c:v>3.2685340204394238</c:v>
                </c:pt>
                <c:pt idx="24117">
                  <c:v>3.2622139013898606</c:v>
                </c:pt>
                <c:pt idx="24118">
                  <c:v>2.9936131471656626</c:v>
                </c:pt>
                <c:pt idx="24119">
                  <c:v>3.0207641464387196</c:v>
                </c:pt>
                <c:pt idx="24120">
                  <c:v>3.0367667286656284</c:v>
                </c:pt>
                <c:pt idx="24121">
                  <c:v>2.619510987196529</c:v>
                </c:pt>
                <c:pt idx="24122">
                  <c:v>2.6284860978434574</c:v>
                </c:pt>
                <c:pt idx="24123">
                  <c:v>2.6107183238343978</c:v>
                </c:pt>
                <c:pt idx="24124">
                  <c:v>2.0748950840164113</c:v>
                </c:pt>
                <c:pt idx="24125">
                  <c:v>2.0789011139101552</c:v>
                </c:pt>
                <c:pt idx="24126">
                  <c:v>2.0825971739070903</c:v>
                </c:pt>
                <c:pt idx="24127">
                  <c:v>2.0087806513720796</c:v>
                </c:pt>
                <c:pt idx="24128">
                  <c:v>2.0028613499598666</c:v>
                </c:pt>
                <c:pt idx="24129">
                  <c:v>2.0142851535707811</c:v>
                </c:pt>
                <c:pt idx="24130">
                  <c:v>2.0070394132319791</c:v>
                </c:pt>
                <c:pt idx="24131">
                  <c:v>1.999187379877164</c:v>
                </c:pt>
                <c:pt idx="24132">
                  <c:v>1.9196518606531057</c:v>
                </c:pt>
                <c:pt idx="24133">
                  <c:v>1.9411467022776132</c:v>
                </c:pt>
                <c:pt idx="24134">
                  <c:v>1.9453583779426422</c:v>
                </c:pt>
                <c:pt idx="24135">
                  <c:v>1.9664496386425876</c:v>
                </c:pt>
                <c:pt idx="24136">
                  <c:v>1.9769553760426468</c:v>
                </c:pt>
                <c:pt idx="24137">
                  <c:v>1.9370629858032131</c:v>
                </c:pt>
                <c:pt idx="24138">
                  <c:v>1.886214700583476</c:v>
                </c:pt>
                <c:pt idx="24139">
                  <c:v>1.8822864890478488</c:v>
                </c:pt>
                <c:pt idx="24140">
                  <c:v>1.7971971998880805</c:v>
                </c:pt>
                <c:pt idx="24141">
                  <c:v>1.7721696214684062</c:v>
                </c:pt>
                <c:pt idx="24142">
                  <c:v>1.786985759451587</c:v>
                </c:pt>
                <c:pt idx="24143">
                  <c:v>2.8514323357710643</c:v>
                </c:pt>
                <c:pt idx="24144">
                  <c:v>3.6555829874906562</c:v>
                </c:pt>
                <c:pt idx="24145">
                  <c:v>3.6629382920325702</c:v>
                </c:pt>
                <c:pt idx="24146">
                  <c:v>3.6524906796543544</c:v>
                </c:pt>
                <c:pt idx="24147">
                  <c:v>3.68267410867684</c:v>
                </c:pt>
                <c:pt idx="24148">
                  <c:v>3.7047496074664545</c:v>
                </c:pt>
                <c:pt idx="24149">
                  <c:v>3.7878265102051509</c:v>
                </c:pt>
                <c:pt idx="24150">
                  <c:v>3.7829559599718205</c:v>
                </c:pt>
                <c:pt idx="24151">
                  <c:v>3.7740894718349125</c:v>
                </c:pt>
                <c:pt idx="24152">
                  <c:v>3.7791369403801616</c:v>
                </c:pt>
                <c:pt idx="24153">
                  <c:v>3.7836300361615542</c:v>
                </c:pt>
                <c:pt idx="24154">
                  <c:v>3.7879789886590602</c:v>
                </c:pt>
                <c:pt idx="24155">
                  <c:v>3.7912408931944603</c:v>
                </c:pt>
                <c:pt idx="24156">
                  <c:v>3.7921287362620326</c:v>
                </c:pt>
                <c:pt idx="24157">
                  <c:v>3.7915309417793335</c:v>
                </c:pt>
                <c:pt idx="24158">
                  <c:v>3.848953146336676</c:v>
                </c:pt>
                <c:pt idx="24159">
                  <c:v>3.853316478558932</c:v>
                </c:pt>
                <c:pt idx="24160">
                  <c:v>3.8468252465167119</c:v>
                </c:pt>
                <c:pt idx="24161">
                  <c:v>3.8522644999802607</c:v>
                </c:pt>
                <c:pt idx="24162">
                  <c:v>3.8561903198330301</c:v>
                </c:pt>
                <c:pt idx="24163">
                  <c:v>3.8566261873299008</c:v>
                </c:pt>
                <c:pt idx="24164">
                  <c:v>3.8482345196716814</c:v>
                </c:pt>
                <c:pt idx="24165">
                  <c:v>3.8094849779233595</c:v>
                </c:pt>
                <c:pt idx="24166">
                  <c:v>3.7998519609666066</c:v>
                </c:pt>
                <c:pt idx="24167">
                  <c:v>3.7924545169559232</c:v>
                </c:pt>
                <c:pt idx="24168">
                  <c:v>3.7687992170964084</c:v>
                </c:pt>
                <c:pt idx="24169">
                  <c:v>2.9329604041051711</c:v>
                </c:pt>
                <c:pt idx="24170">
                  <c:v>2.9283770363484773</c:v>
                </c:pt>
                <c:pt idx="24171">
                  <c:v>2.9234468555468212</c:v>
                </c:pt>
                <c:pt idx="24172">
                  <c:v>2.9246997538301347</c:v>
                </c:pt>
                <c:pt idx="24173">
                  <c:v>2.9305889834191095</c:v>
                </c:pt>
                <c:pt idx="24174">
                  <c:v>1.9859391531822606</c:v>
                </c:pt>
                <c:pt idx="24175">
                  <c:v>1.0959164641710932</c:v>
                </c:pt>
                <c:pt idx="24176">
                  <c:v>1.0982600965309939</c:v>
                </c:pt>
                <c:pt idx="24177">
                  <c:v>1.0920889572494232</c:v>
                </c:pt>
                <c:pt idx="24178">
                  <c:v>0.98747423931769629</c:v>
                </c:pt>
                <c:pt idx="24179">
                  <c:v>0.83562923176426329</c:v>
                </c:pt>
                <c:pt idx="24180">
                  <c:v>0.42917392553108391</c:v>
                </c:pt>
                <c:pt idx="24181">
                  <c:v>0.38706220113068512</c:v>
                </c:pt>
                <c:pt idx="24182">
                  <c:v>0.38865080594156509</c:v>
                </c:pt>
                <c:pt idx="24183">
                  <c:v>0.38908050934927657</c:v>
                </c:pt>
                <c:pt idx="24184">
                  <c:v>0.38630676300308053</c:v>
                </c:pt>
                <c:pt idx="24185">
                  <c:v>0.38458758381019537</c:v>
                </c:pt>
                <c:pt idx="24186">
                  <c:v>0.3791304930472863</c:v>
                </c:pt>
                <c:pt idx="24187">
                  <c:v>0.50311314803751594</c:v>
                </c:pt>
                <c:pt idx="24188">
                  <c:v>0.58702501981885225</c:v>
                </c:pt>
                <c:pt idx="24189">
                  <c:v>0.59122090193919663</c:v>
                </c:pt>
                <c:pt idx="24190">
                  <c:v>0.56053765810910994</c:v>
                </c:pt>
                <c:pt idx="24191">
                  <c:v>0.51431333784612954</c:v>
                </c:pt>
                <c:pt idx="24192">
                  <c:v>0.48791879764574653</c:v>
                </c:pt>
                <c:pt idx="24193">
                  <c:v>0.43810681079476854</c:v>
                </c:pt>
                <c:pt idx="24194">
                  <c:v>0.43939938087568026</c:v>
                </c:pt>
                <c:pt idx="24195">
                  <c:v>0.79188020202384735</c:v>
                </c:pt>
                <c:pt idx="24196">
                  <c:v>0.79554327417418969</c:v>
                </c:pt>
                <c:pt idx="24197">
                  <c:v>0.79815541184254557</c:v>
                </c:pt>
                <c:pt idx="24198">
                  <c:v>0.79363127824039892</c:v>
                </c:pt>
                <c:pt idx="24199">
                  <c:v>0.79433879060934376</c:v>
                </c:pt>
                <c:pt idx="24200">
                  <c:v>1.5064661372184858</c:v>
                </c:pt>
                <c:pt idx="24201">
                  <c:v>1.5069614441820751</c:v>
                </c:pt>
                <c:pt idx="24202">
                  <c:v>1.5302003154953825</c:v>
                </c:pt>
                <c:pt idx="24203">
                  <c:v>1.5340678889305279</c:v>
                </c:pt>
                <c:pt idx="24204">
                  <c:v>2.7238098612697415</c:v>
                </c:pt>
                <c:pt idx="24205">
                  <c:v>2.7204284415341622</c:v>
                </c:pt>
                <c:pt idx="24206">
                  <c:v>3.007035543562377</c:v>
                </c:pt>
                <c:pt idx="24207">
                  <c:v>3.0561448028116427</c:v>
                </c:pt>
                <c:pt idx="24208">
                  <c:v>3.0579284574643997</c:v>
                </c:pt>
                <c:pt idx="24209">
                  <c:v>3.0608814343113067</c:v>
                </c:pt>
                <c:pt idx="24210">
                  <c:v>3.0586501412276643</c:v>
                </c:pt>
                <c:pt idx="24211">
                  <c:v>3.055436920723293</c:v>
                </c:pt>
                <c:pt idx="24212">
                  <c:v>3.0601144475480657</c:v>
                </c:pt>
                <c:pt idx="24213">
                  <c:v>2.9012673997798224</c:v>
                </c:pt>
                <c:pt idx="24214">
                  <c:v>2.896269485709781</c:v>
                </c:pt>
                <c:pt idx="24215">
                  <c:v>2.8939712073992467</c:v>
                </c:pt>
                <c:pt idx="24216">
                  <c:v>2.8913670815575356</c:v>
                </c:pt>
                <c:pt idx="24217">
                  <c:v>2.8977285110553423</c:v>
                </c:pt>
                <c:pt idx="24218">
                  <c:v>2.7846513990198121</c:v>
                </c:pt>
                <c:pt idx="24219">
                  <c:v>2.7585993926294874</c:v>
                </c:pt>
                <c:pt idx="24220">
                  <c:v>2.9629927813582717</c:v>
                </c:pt>
                <c:pt idx="24221">
                  <c:v>2.9634927151716921</c:v>
                </c:pt>
                <c:pt idx="24222">
                  <c:v>2.9578168875691384</c:v>
                </c:pt>
                <c:pt idx="24223">
                  <c:v>2.944904200131842</c:v>
                </c:pt>
                <c:pt idx="24224">
                  <c:v>2.9443109918163253</c:v>
                </c:pt>
                <c:pt idx="24225">
                  <c:v>2.9459808094581064</c:v>
                </c:pt>
                <c:pt idx="24226">
                  <c:v>2.8700372526408353</c:v>
                </c:pt>
                <c:pt idx="24227">
                  <c:v>2.8685927712313175</c:v>
                </c:pt>
                <c:pt idx="24228">
                  <c:v>2.8576452468751943</c:v>
                </c:pt>
                <c:pt idx="24229">
                  <c:v>2.8614439833601288</c:v>
                </c:pt>
                <c:pt idx="24230">
                  <c:v>2.8664856767937028</c:v>
                </c:pt>
                <c:pt idx="24231">
                  <c:v>2.8733588508557713</c:v>
                </c:pt>
                <c:pt idx="24232">
                  <c:v>2.8798359865137342</c:v>
                </c:pt>
                <c:pt idx="24233">
                  <c:v>2.8948299010698308</c:v>
                </c:pt>
                <c:pt idx="24234">
                  <c:v>2.9230621715469085</c:v>
                </c:pt>
                <c:pt idx="24235">
                  <c:v>1.8220066757374003</c:v>
                </c:pt>
                <c:pt idx="24236">
                  <c:v>1.8634426277838088</c:v>
                </c:pt>
                <c:pt idx="24237">
                  <c:v>1.8999918038324157</c:v>
                </c:pt>
                <c:pt idx="24238">
                  <c:v>1.932159952382309</c:v>
                </c:pt>
                <c:pt idx="24239">
                  <c:v>1.9286735559524812</c:v>
                </c:pt>
                <c:pt idx="24240">
                  <c:v>1.9247097846812682</c:v>
                </c:pt>
                <c:pt idx="24241">
                  <c:v>1.9260907657309405</c:v>
                </c:pt>
                <c:pt idx="24242">
                  <c:v>1.9227986016769965</c:v>
                </c:pt>
                <c:pt idx="24243">
                  <c:v>3.5163566883149038</c:v>
                </c:pt>
                <c:pt idx="24244">
                  <c:v>3.6248656975870808</c:v>
                </c:pt>
                <c:pt idx="24245">
                  <c:v>3.627331774820274</c:v>
                </c:pt>
                <c:pt idx="24246">
                  <c:v>3.4999850561909103</c:v>
                </c:pt>
                <c:pt idx="24247">
                  <c:v>3.5007307813019661</c:v>
                </c:pt>
                <c:pt idx="24248">
                  <c:v>3.487656941175981</c:v>
                </c:pt>
                <c:pt idx="24249">
                  <c:v>3.4828643912973982</c:v>
                </c:pt>
                <c:pt idx="24250">
                  <c:v>3.4730787875264597</c:v>
                </c:pt>
                <c:pt idx="24251">
                  <c:v>3.2079038488329927</c:v>
                </c:pt>
                <c:pt idx="24252">
                  <c:v>3.2047372375057179</c:v>
                </c:pt>
                <c:pt idx="24253">
                  <c:v>3.1985030544611748</c:v>
                </c:pt>
                <c:pt idx="24254">
                  <c:v>3.1916066172535356</c:v>
                </c:pt>
                <c:pt idx="24255">
                  <c:v>3.1844277420967164</c:v>
                </c:pt>
                <c:pt idx="24256">
                  <c:v>3.1919756035187037</c:v>
                </c:pt>
                <c:pt idx="24257">
                  <c:v>3.199372586429682</c:v>
                </c:pt>
                <c:pt idx="24258">
                  <c:v>3.205825431855684</c:v>
                </c:pt>
                <c:pt idx="24259">
                  <c:v>3.204627724477572</c:v>
                </c:pt>
                <c:pt idx="24260">
                  <c:v>3.1855331679491798</c:v>
                </c:pt>
                <c:pt idx="24261">
                  <c:v>3.1845033761730566</c:v>
                </c:pt>
                <c:pt idx="24262">
                  <c:v>3.1651538191525757</c:v>
                </c:pt>
                <c:pt idx="24263">
                  <c:v>3.1538446568671206</c:v>
                </c:pt>
                <c:pt idx="24264">
                  <c:v>3.1624752101910074</c:v>
                </c:pt>
                <c:pt idx="24265">
                  <c:v>3.1689619815630032</c:v>
                </c:pt>
                <c:pt idx="24266">
                  <c:v>3.1723812796871216</c:v>
                </c:pt>
                <c:pt idx="24267">
                  <c:v>3.1766163091065946</c:v>
                </c:pt>
                <c:pt idx="24268">
                  <c:v>3.1824661240255905</c:v>
                </c:pt>
                <c:pt idx="24269">
                  <c:v>3.1847263573360922</c:v>
                </c:pt>
                <c:pt idx="24270">
                  <c:v>3.4202199582511374</c:v>
                </c:pt>
                <c:pt idx="24271">
                  <c:v>3.4142676877130098</c:v>
                </c:pt>
                <c:pt idx="24272">
                  <c:v>3.3660209891108916</c:v>
                </c:pt>
                <c:pt idx="24273">
                  <c:v>3.3609672973532638</c:v>
                </c:pt>
                <c:pt idx="24274">
                  <c:v>2.1330031725867027</c:v>
                </c:pt>
                <c:pt idx="24275">
                  <c:v>2.1267438091155793</c:v>
                </c:pt>
                <c:pt idx="24276">
                  <c:v>2.1234307308395417</c:v>
                </c:pt>
                <c:pt idx="24277">
                  <c:v>2.3192768316195025</c:v>
                </c:pt>
                <c:pt idx="24278">
                  <c:v>2.3324562587901623</c:v>
                </c:pt>
                <c:pt idx="24279">
                  <c:v>2.353428045047754</c:v>
                </c:pt>
                <c:pt idx="24280">
                  <c:v>2.3600722295160632</c:v>
                </c:pt>
                <c:pt idx="24281">
                  <c:v>2.365018982944239</c:v>
                </c:pt>
                <c:pt idx="24282">
                  <c:v>2.3649789933813952</c:v>
                </c:pt>
                <c:pt idx="24283">
                  <c:v>2.3481643522648254</c:v>
                </c:pt>
                <c:pt idx="24284">
                  <c:v>2.3459501180441764</c:v>
                </c:pt>
                <c:pt idx="24285">
                  <c:v>2.3479469475076469</c:v>
                </c:pt>
                <c:pt idx="24286">
                  <c:v>2.3468540144802468</c:v>
                </c:pt>
                <c:pt idx="24287">
                  <c:v>2.3513546122591245</c:v>
                </c:pt>
                <c:pt idx="24288">
                  <c:v>2.3469611887902335</c:v>
                </c:pt>
                <c:pt idx="24289">
                  <c:v>2.3453091361566187</c:v>
                </c:pt>
                <c:pt idx="24290">
                  <c:v>2.3459825455676979</c:v>
                </c:pt>
                <c:pt idx="24291">
                  <c:v>2.3468922592720736</c:v>
                </c:pt>
                <c:pt idx="24292">
                  <c:v>2.2962824471358774</c:v>
                </c:pt>
                <c:pt idx="24293">
                  <c:v>2.2768946957275178</c:v>
                </c:pt>
                <c:pt idx="24294">
                  <c:v>2.2702697979724253</c:v>
                </c:pt>
                <c:pt idx="24295">
                  <c:v>2.2633190716904394</c:v>
                </c:pt>
                <c:pt idx="24296">
                  <c:v>2.2542194449127129</c:v>
                </c:pt>
                <c:pt idx="24297">
                  <c:v>2.2379757025535065</c:v>
                </c:pt>
                <c:pt idx="24298">
                  <c:v>2.2567966008089573</c:v>
                </c:pt>
                <c:pt idx="24299">
                  <c:v>2.243673493970479</c:v>
                </c:pt>
                <c:pt idx="24300">
                  <c:v>2.2664126183275144</c:v>
                </c:pt>
                <c:pt idx="24301">
                  <c:v>1.657799013145111</c:v>
                </c:pt>
                <c:pt idx="24302">
                  <c:v>1.6531491044216893</c:v>
                </c:pt>
                <c:pt idx="24303">
                  <c:v>1.6395341193764978</c:v>
                </c:pt>
                <c:pt idx="24304">
                  <c:v>1.6213859879127317</c:v>
                </c:pt>
                <c:pt idx="24305">
                  <c:v>1.585612298794348</c:v>
                </c:pt>
                <c:pt idx="24306">
                  <c:v>1.5439946652634406</c:v>
                </c:pt>
                <c:pt idx="24307">
                  <c:v>1.4984987371405505</c:v>
                </c:pt>
                <c:pt idx="24308">
                  <c:v>1.4397473208667728</c:v>
                </c:pt>
                <c:pt idx="24309">
                  <c:v>1.8433057087175464</c:v>
                </c:pt>
                <c:pt idx="24310">
                  <c:v>1.7243063906375413</c:v>
                </c:pt>
                <c:pt idx="24311">
                  <c:v>1.6170774042034228</c:v>
                </c:pt>
                <c:pt idx="24312">
                  <c:v>1.6074468201530701</c:v>
                </c:pt>
                <c:pt idx="24313">
                  <c:v>1.603522767002481</c:v>
                </c:pt>
                <c:pt idx="24314">
                  <c:v>1.6026453465629189</c:v>
                </c:pt>
                <c:pt idx="24315">
                  <c:v>1.60102729782104</c:v>
                </c:pt>
                <c:pt idx="24316">
                  <c:v>1.4927417511701522</c:v>
                </c:pt>
                <c:pt idx="24317">
                  <c:v>1.4928395570690649</c:v>
                </c:pt>
                <c:pt idx="24318">
                  <c:v>1.4934385060451936</c:v>
                </c:pt>
                <c:pt idx="24319">
                  <c:v>1.6012866469947964</c:v>
                </c:pt>
                <c:pt idx="24320">
                  <c:v>1.6014681609401706</c:v>
                </c:pt>
                <c:pt idx="24321">
                  <c:v>1.600668250163908</c:v>
                </c:pt>
                <c:pt idx="24322">
                  <c:v>1.6006476221452073</c:v>
                </c:pt>
                <c:pt idx="24323">
                  <c:v>1.5996915231440629</c:v>
                </c:pt>
                <c:pt idx="24324">
                  <c:v>2.6532082313693595</c:v>
                </c:pt>
                <c:pt idx="24325">
                  <c:v>2.6512281195950176</c:v>
                </c:pt>
                <c:pt idx="24326">
                  <c:v>2.6311471360719061</c:v>
                </c:pt>
                <c:pt idx="24327">
                  <c:v>2.6305443815811107</c:v>
                </c:pt>
                <c:pt idx="24328">
                  <c:v>2.6328962054627612</c:v>
                </c:pt>
                <c:pt idx="24329">
                  <c:v>2.6304064904947997</c:v>
                </c:pt>
                <c:pt idx="24330">
                  <c:v>2.6331630481665087</c:v>
                </c:pt>
                <c:pt idx="24331">
                  <c:v>2.6347998773658157</c:v>
                </c:pt>
                <c:pt idx="24332">
                  <c:v>2.6339485273530849</c:v>
                </c:pt>
                <c:pt idx="24333">
                  <c:v>2.6337933886980682</c:v>
                </c:pt>
                <c:pt idx="24334">
                  <c:v>2.6337779202521099</c:v>
                </c:pt>
                <c:pt idx="24335">
                  <c:v>2.453479139383222</c:v>
                </c:pt>
                <c:pt idx="24336">
                  <c:v>2.4776749684610544</c:v>
                </c:pt>
                <c:pt idx="24337">
                  <c:v>2.4882385666623033</c:v>
                </c:pt>
                <c:pt idx="24338">
                  <c:v>2.4952337570553293</c:v>
                </c:pt>
                <c:pt idx="24339">
                  <c:v>2.5056007154523918</c:v>
                </c:pt>
                <c:pt idx="24340">
                  <c:v>3.9717836817426773</c:v>
                </c:pt>
                <c:pt idx="24341">
                  <c:v>3.9886677826990518</c:v>
                </c:pt>
                <c:pt idx="24342">
                  <c:v>4.0186913282258754</c:v>
                </c:pt>
                <c:pt idx="24343">
                  <c:v>4.0435858222536787</c:v>
                </c:pt>
                <c:pt idx="24344">
                  <c:v>4.0690289719801811</c:v>
                </c:pt>
                <c:pt idx="24345">
                  <c:v>4.0698892191087364</c:v>
                </c:pt>
                <c:pt idx="24346">
                  <c:v>4.0699964803757132</c:v>
                </c:pt>
                <c:pt idx="24347">
                  <c:v>4.0708672131189996</c:v>
                </c:pt>
                <c:pt idx="24348">
                  <c:v>4.0940332281526199</c:v>
                </c:pt>
                <c:pt idx="24349">
                  <c:v>4.1149571274166643</c:v>
                </c:pt>
                <c:pt idx="24350">
                  <c:v>3.4462041663830769</c:v>
                </c:pt>
                <c:pt idx="24351">
                  <c:v>3.4667246378308754</c:v>
                </c:pt>
                <c:pt idx="24352">
                  <c:v>3.4851746974756841</c:v>
                </c:pt>
                <c:pt idx="24353">
                  <c:v>3.4985749611104047</c:v>
                </c:pt>
                <c:pt idx="24354">
                  <c:v>3.5056963271756518</c:v>
                </c:pt>
                <c:pt idx="24355">
                  <c:v>2.0959378463465619</c:v>
                </c:pt>
                <c:pt idx="24356">
                  <c:v>2.0575122622230193</c:v>
                </c:pt>
                <c:pt idx="24357">
                  <c:v>2.0460623947952596</c:v>
                </c:pt>
                <c:pt idx="24358">
                  <c:v>2.0501435501874838</c:v>
                </c:pt>
                <c:pt idx="24359">
                  <c:v>2.0569840645684949</c:v>
                </c:pt>
                <c:pt idx="24360">
                  <c:v>2.0587824860007267</c:v>
                </c:pt>
                <c:pt idx="24361">
                  <c:v>2.0622071430395108</c:v>
                </c:pt>
                <c:pt idx="24362">
                  <c:v>2.0647986090043675</c:v>
                </c:pt>
                <c:pt idx="24363">
                  <c:v>2.0650011281683014</c:v>
                </c:pt>
                <c:pt idx="24364">
                  <c:v>2.0623549248242834</c:v>
                </c:pt>
                <c:pt idx="24365">
                  <c:v>2.0629748695584396</c:v>
                </c:pt>
                <c:pt idx="24366">
                  <c:v>2.1012624647654432</c:v>
                </c:pt>
                <c:pt idx="24367">
                  <c:v>2.1010614164397698</c:v>
                </c:pt>
                <c:pt idx="24368">
                  <c:v>2.1041016554448095</c:v>
                </c:pt>
                <c:pt idx="24369">
                  <c:v>2.1085906584474916</c:v>
                </c:pt>
                <c:pt idx="24370">
                  <c:v>2.112661174051913</c:v>
                </c:pt>
                <c:pt idx="24371">
                  <c:v>0.64343287774585689</c:v>
                </c:pt>
                <c:pt idx="24372">
                  <c:v>0.67447115542970848</c:v>
                </c:pt>
                <c:pt idx="24373">
                  <c:v>0.70571830564206328</c:v>
                </c:pt>
                <c:pt idx="24374">
                  <c:v>0.7237916095031065</c:v>
                </c:pt>
                <c:pt idx="24375">
                  <c:v>0.71607552829313348</c:v>
                </c:pt>
                <c:pt idx="24376">
                  <c:v>0.68236283593971492</c:v>
                </c:pt>
                <c:pt idx="24377">
                  <c:v>0.68244125153473623</c:v>
                </c:pt>
                <c:pt idx="24378">
                  <c:v>0.69359084360593226</c:v>
                </c:pt>
                <c:pt idx="24379">
                  <c:v>0.70804399575662613</c:v>
                </c:pt>
                <c:pt idx="24380">
                  <c:v>0.72768721250084611</c:v>
                </c:pt>
                <c:pt idx="24381">
                  <c:v>1.6171926402990584</c:v>
                </c:pt>
                <c:pt idx="24382">
                  <c:v>1.6373801985721936</c:v>
                </c:pt>
                <c:pt idx="24383">
                  <c:v>1.642505145581403</c:v>
                </c:pt>
                <c:pt idx="24384">
                  <c:v>1.6321322118236841</c:v>
                </c:pt>
                <c:pt idx="24385">
                  <c:v>1.6432405211327428</c:v>
                </c:pt>
                <c:pt idx="24386">
                  <c:v>1.6313011007185003</c:v>
                </c:pt>
                <c:pt idx="24387">
                  <c:v>1.629285427251955</c:v>
                </c:pt>
                <c:pt idx="24388">
                  <c:v>1.8251274160829687</c:v>
                </c:pt>
                <c:pt idx="24389">
                  <c:v>1.8173390313935367</c:v>
                </c:pt>
                <c:pt idx="24390">
                  <c:v>1.8768367529375036</c:v>
                </c:pt>
                <c:pt idx="24391">
                  <c:v>4.6826763347995595</c:v>
                </c:pt>
                <c:pt idx="24392">
                  <c:v>4.642051564313153</c:v>
                </c:pt>
                <c:pt idx="24393">
                  <c:v>4.6192435912302763</c:v>
                </c:pt>
                <c:pt idx="24394">
                  <c:v>4.5660393142506894</c:v>
                </c:pt>
                <c:pt idx="24395">
                  <c:v>4.5357028194023705</c:v>
                </c:pt>
                <c:pt idx="24396">
                  <c:v>4.4626510082467448</c:v>
                </c:pt>
                <c:pt idx="24397">
                  <c:v>4.4100371523626221</c:v>
                </c:pt>
                <c:pt idx="24398">
                  <c:v>4.3453475206441823</c:v>
                </c:pt>
                <c:pt idx="24399">
                  <c:v>4.3455329721422666</c:v>
                </c:pt>
                <c:pt idx="24400">
                  <c:v>4.3437012940771638</c:v>
                </c:pt>
                <c:pt idx="24401">
                  <c:v>4.3465076235774838</c:v>
                </c:pt>
                <c:pt idx="24402">
                  <c:v>4.3434926481648386</c:v>
                </c:pt>
                <c:pt idx="24403">
                  <c:v>4.3435564613577595</c:v>
                </c:pt>
                <c:pt idx="24404">
                  <c:v>4.3405377070182443</c:v>
                </c:pt>
                <c:pt idx="24405">
                  <c:v>4.3440122395304961</c:v>
                </c:pt>
                <c:pt idx="24406">
                  <c:v>4.2762006518725464</c:v>
                </c:pt>
                <c:pt idx="24407">
                  <c:v>4.1756998099970044</c:v>
                </c:pt>
                <c:pt idx="24408">
                  <c:v>4.1784227630528825</c:v>
                </c:pt>
                <c:pt idx="24409">
                  <c:v>4.1766222876600079</c:v>
                </c:pt>
                <c:pt idx="24410">
                  <c:v>4.1804608318983725</c:v>
                </c:pt>
                <c:pt idx="24411">
                  <c:v>4.1797241521280348</c:v>
                </c:pt>
                <c:pt idx="24412">
                  <c:v>4.1793082786451059</c:v>
                </c:pt>
                <c:pt idx="24413">
                  <c:v>4.1791691818012469</c:v>
                </c:pt>
                <c:pt idx="24414">
                  <c:v>4.1063244756498136</c:v>
                </c:pt>
                <c:pt idx="24415">
                  <c:v>4.22359927625285</c:v>
                </c:pt>
                <c:pt idx="24416">
                  <c:v>4.2762470703693891</c:v>
                </c:pt>
                <c:pt idx="24417">
                  <c:v>2.6280072289739316</c:v>
                </c:pt>
                <c:pt idx="24418">
                  <c:v>2.6626051305311118</c:v>
                </c:pt>
                <c:pt idx="24419">
                  <c:v>2.6991384851119804</c:v>
                </c:pt>
                <c:pt idx="24420">
                  <c:v>2.7205923106280983</c:v>
                </c:pt>
                <c:pt idx="24421">
                  <c:v>2.7301624784076663</c:v>
                </c:pt>
                <c:pt idx="24422">
                  <c:v>-0.3078497142345813</c:v>
                </c:pt>
                <c:pt idx="24423">
                  <c:v>-0.3094057153372427</c:v>
                </c:pt>
                <c:pt idx="24424">
                  <c:v>-0.30225778478774923</c:v>
                </c:pt>
                <c:pt idx="24425">
                  <c:v>-0.26197186369060677</c:v>
                </c:pt>
                <c:pt idx="24426">
                  <c:v>-0.22680225196052262</c:v>
                </c:pt>
                <c:pt idx="24427">
                  <c:v>-0.22886632322944056</c:v>
                </c:pt>
                <c:pt idx="24428">
                  <c:v>-0.2235803739665394</c:v>
                </c:pt>
                <c:pt idx="24429">
                  <c:v>-0.22354287758846181</c:v>
                </c:pt>
                <c:pt idx="24430">
                  <c:v>-0.22380780653336574</c:v>
                </c:pt>
                <c:pt idx="24431">
                  <c:v>-0.24943385918100391</c:v>
                </c:pt>
                <c:pt idx="24432">
                  <c:v>-0.25457230640599016</c:v>
                </c:pt>
                <c:pt idx="24433">
                  <c:v>-0.20476012768492846</c:v>
                </c:pt>
                <c:pt idx="24434">
                  <c:v>-0.15932177770596923</c:v>
                </c:pt>
                <c:pt idx="24435">
                  <c:v>-0.14588960414961472</c:v>
                </c:pt>
                <c:pt idx="24436">
                  <c:v>-8.9235840796233257E-2</c:v>
                </c:pt>
                <c:pt idx="24437">
                  <c:v>0.39663678370244271</c:v>
                </c:pt>
                <c:pt idx="24438">
                  <c:v>0.39934151246077948</c:v>
                </c:pt>
                <c:pt idx="24439">
                  <c:v>0.39802538861884895</c:v>
                </c:pt>
                <c:pt idx="24440">
                  <c:v>0.39756990232810036</c:v>
                </c:pt>
                <c:pt idx="24441">
                  <c:v>0.39754827778745255</c:v>
                </c:pt>
                <c:pt idx="24442">
                  <c:v>0.40468255648913332</c:v>
                </c:pt>
                <c:pt idx="24443">
                  <c:v>0.41316284750886229</c:v>
                </c:pt>
                <c:pt idx="24444">
                  <c:v>0.42121091444833503</c:v>
                </c:pt>
                <c:pt idx="24445">
                  <c:v>0.44244648548558496</c:v>
                </c:pt>
                <c:pt idx="24446">
                  <c:v>0.43433742463531066</c:v>
                </c:pt>
                <c:pt idx="24447">
                  <c:v>0.4433361500255138</c:v>
                </c:pt>
                <c:pt idx="24448">
                  <c:v>2.4513442114862665</c:v>
                </c:pt>
                <c:pt idx="24449">
                  <c:v>2.4554564738366</c:v>
                </c:pt>
                <c:pt idx="24450">
                  <c:v>2.4493280767984316</c:v>
                </c:pt>
                <c:pt idx="24451">
                  <c:v>2.4552734192991363</c:v>
                </c:pt>
                <c:pt idx="24452">
                  <c:v>2.4525320196645</c:v>
                </c:pt>
                <c:pt idx="24453">
                  <c:v>2.4630766026771305</c:v>
                </c:pt>
                <c:pt idx="24454">
                  <c:v>2.4720716998112002</c:v>
                </c:pt>
                <c:pt idx="24455">
                  <c:v>2.4737366607312121</c:v>
                </c:pt>
                <c:pt idx="24456">
                  <c:v>3.3250988228253613</c:v>
                </c:pt>
                <c:pt idx="24457">
                  <c:v>3.3019885467578551</c:v>
                </c:pt>
                <c:pt idx="24458">
                  <c:v>3.2902046933915838</c:v>
                </c:pt>
                <c:pt idx="24459">
                  <c:v>3.2924380657628891</c:v>
                </c:pt>
                <c:pt idx="24460">
                  <c:v>3.2922798573672503</c:v>
                </c:pt>
                <c:pt idx="24461">
                  <c:v>3.2925697758742252</c:v>
                </c:pt>
                <c:pt idx="24462">
                  <c:v>3.2575420441031566</c:v>
                </c:pt>
                <c:pt idx="24463">
                  <c:v>3.2737595458220876</c:v>
                </c:pt>
                <c:pt idx="24464">
                  <c:v>3.3123107789609145</c:v>
                </c:pt>
                <c:pt idx="24465">
                  <c:v>3.3347321448372735</c:v>
                </c:pt>
                <c:pt idx="24466">
                  <c:v>3.4955120998683844</c:v>
                </c:pt>
                <c:pt idx="24467">
                  <c:v>3.4935837862269046</c:v>
                </c:pt>
                <c:pt idx="24468">
                  <c:v>3.3330931616810537</c:v>
                </c:pt>
                <c:pt idx="24469">
                  <c:v>3.3418883524761802</c:v>
                </c:pt>
                <c:pt idx="24470">
                  <c:v>3.3614753248544589</c:v>
                </c:pt>
                <c:pt idx="24471">
                  <c:v>3.3740977256290625</c:v>
                </c:pt>
                <c:pt idx="24472">
                  <c:v>3.3903535972159204</c:v>
                </c:pt>
                <c:pt idx="24473">
                  <c:v>3.3995140956398373</c:v>
                </c:pt>
                <c:pt idx="24474">
                  <c:v>3.5732370857588167</c:v>
                </c:pt>
                <c:pt idx="24475">
                  <c:v>3.5873992003616904</c:v>
                </c:pt>
                <c:pt idx="24476">
                  <c:v>3.5942537972633435</c:v>
                </c:pt>
                <c:pt idx="24477">
                  <c:v>3.6286916193172147</c:v>
                </c:pt>
                <c:pt idx="24478">
                  <c:v>3.6229137091457639</c:v>
                </c:pt>
                <c:pt idx="24479">
                  <c:v>3.5463796676586949</c:v>
                </c:pt>
                <c:pt idx="24480">
                  <c:v>3.536547175795334</c:v>
                </c:pt>
                <c:pt idx="24481">
                  <c:v>3.5236513895442396</c:v>
                </c:pt>
                <c:pt idx="24482">
                  <c:v>3.7436210734267656</c:v>
                </c:pt>
                <c:pt idx="24483">
                  <c:v>3.7464961233580585</c:v>
                </c:pt>
                <c:pt idx="24484">
                  <c:v>3.7430503419355601</c:v>
                </c:pt>
                <c:pt idx="24485">
                  <c:v>3.7408927765378936</c:v>
                </c:pt>
                <c:pt idx="24486">
                  <c:v>3.7367192021758004</c:v>
                </c:pt>
                <c:pt idx="24487">
                  <c:v>2.9780937777958729</c:v>
                </c:pt>
                <c:pt idx="24488">
                  <c:v>2.9799844693556112</c:v>
                </c:pt>
                <c:pt idx="24489">
                  <c:v>2.9869524374459697</c:v>
                </c:pt>
                <c:pt idx="24490">
                  <c:v>3.3316237100712081</c:v>
                </c:pt>
                <c:pt idx="24491">
                  <c:v>3.3384266355906789</c:v>
                </c:pt>
                <c:pt idx="24492">
                  <c:v>3.3412636561789202</c:v>
                </c:pt>
                <c:pt idx="24493">
                  <c:v>3.367525296048052</c:v>
                </c:pt>
                <c:pt idx="24494">
                  <c:v>3.3702403818853668</c:v>
                </c:pt>
                <c:pt idx="24495">
                  <c:v>3.3428309319677108</c:v>
                </c:pt>
                <c:pt idx="24496">
                  <c:v>3.5891114056239806</c:v>
                </c:pt>
                <c:pt idx="24497">
                  <c:v>3.3915805431909538</c:v>
                </c:pt>
                <c:pt idx="24498">
                  <c:v>3.3797801888913264</c:v>
                </c:pt>
                <c:pt idx="24499">
                  <c:v>3.3679318068279533</c:v>
                </c:pt>
                <c:pt idx="24500">
                  <c:v>3.3546796059671879</c:v>
                </c:pt>
                <c:pt idx="24501">
                  <c:v>3.3397759678749233</c:v>
                </c:pt>
                <c:pt idx="24502">
                  <c:v>3.3332854963087124</c:v>
                </c:pt>
                <c:pt idx="24503">
                  <c:v>3.2825635398693871</c:v>
                </c:pt>
                <c:pt idx="24504">
                  <c:v>3.2794277043320883</c:v>
                </c:pt>
                <c:pt idx="24505">
                  <c:v>3.0701671171199121</c:v>
                </c:pt>
                <c:pt idx="24506">
                  <c:v>3.0558107138602648</c:v>
                </c:pt>
                <c:pt idx="24507">
                  <c:v>3.0392611718234726</c:v>
                </c:pt>
                <c:pt idx="24508">
                  <c:v>2.9759146953765905</c:v>
                </c:pt>
                <c:pt idx="24509">
                  <c:v>2.9628080411887412</c:v>
                </c:pt>
                <c:pt idx="24510">
                  <c:v>2.9494582748889111</c:v>
                </c:pt>
                <c:pt idx="24511">
                  <c:v>2.941487268314452</c:v>
                </c:pt>
                <c:pt idx="24512">
                  <c:v>2.9370767653369225</c:v>
                </c:pt>
                <c:pt idx="24513">
                  <c:v>2.6620882142240161</c:v>
                </c:pt>
                <c:pt idx="24514">
                  <c:v>2.6797242359367059</c:v>
                </c:pt>
                <c:pt idx="24515">
                  <c:v>2.697739213470089</c:v>
                </c:pt>
                <c:pt idx="24516">
                  <c:v>2.6879927296861084</c:v>
                </c:pt>
                <c:pt idx="24517">
                  <c:v>2.713579130356226</c:v>
                </c:pt>
                <c:pt idx="24518">
                  <c:v>2.7364127680463994</c:v>
                </c:pt>
                <c:pt idx="24519">
                  <c:v>2.7412047862395053</c:v>
                </c:pt>
                <c:pt idx="24520">
                  <c:v>2.7327020519792917</c:v>
                </c:pt>
                <c:pt idx="24521">
                  <c:v>2.2637547729960472</c:v>
                </c:pt>
                <c:pt idx="24522">
                  <c:v>2.2532670660252934</c:v>
                </c:pt>
                <c:pt idx="24523">
                  <c:v>2.2511400481530162</c:v>
                </c:pt>
                <c:pt idx="24524">
                  <c:v>2.3147854040792089</c:v>
                </c:pt>
                <c:pt idx="24525">
                  <c:v>2.307225296588272</c:v>
                </c:pt>
                <c:pt idx="24526">
                  <c:v>2.4845265822140616</c:v>
                </c:pt>
                <c:pt idx="24527">
                  <c:v>1.8518319824653366</c:v>
                </c:pt>
                <c:pt idx="24528">
                  <c:v>1.8562920603820217</c:v>
                </c:pt>
                <c:pt idx="24529">
                  <c:v>1.850003414177334</c:v>
                </c:pt>
                <c:pt idx="24530">
                  <c:v>1.8541589273966685</c:v>
                </c:pt>
                <c:pt idx="24531">
                  <c:v>1.8551085525426811</c:v>
                </c:pt>
                <c:pt idx="24532">
                  <c:v>1.8560624463036632</c:v>
                </c:pt>
                <c:pt idx="24533">
                  <c:v>1.862655510675522</c:v>
                </c:pt>
                <c:pt idx="24534">
                  <c:v>1.9103846238911197</c:v>
                </c:pt>
                <c:pt idx="24535">
                  <c:v>1.9099881021106078</c:v>
                </c:pt>
                <c:pt idx="24536">
                  <c:v>1.9158355508594942</c:v>
                </c:pt>
                <c:pt idx="24537">
                  <c:v>1.9241061964256772</c:v>
                </c:pt>
                <c:pt idx="24538">
                  <c:v>1.9221602751853142</c:v>
                </c:pt>
                <c:pt idx="24539">
                  <c:v>1.9090488495360134</c:v>
                </c:pt>
                <c:pt idx="24540">
                  <c:v>1.9076725402972541</c:v>
                </c:pt>
                <c:pt idx="24541">
                  <c:v>1.8957744918360036</c:v>
                </c:pt>
                <c:pt idx="24542">
                  <c:v>1.8817464166502447</c:v>
                </c:pt>
                <c:pt idx="24543">
                  <c:v>1.8672388445760977</c:v>
                </c:pt>
                <c:pt idx="24544">
                  <c:v>1.8318497196919394</c:v>
                </c:pt>
                <c:pt idx="24545">
                  <c:v>1.8129316779332132</c:v>
                </c:pt>
                <c:pt idx="24546">
                  <c:v>1.7922318277275437</c:v>
                </c:pt>
                <c:pt idx="24547">
                  <c:v>1.8122876695902883</c:v>
                </c:pt>
                <c:pt idx="24548">
                  <c:v>1.7916897448328459</c:v>
                </c:pt>
                <c:pt idx="24549">
                  <c:v>1.7649952409698313</c:v>
                </c:pt>
                <c:pt idx="24550">
                  <c:v>1.7189452232015856</c:v>
                </c:pt>
                <c:pt idx="24551">
                  <c:v>1.7204895232132698</c:v>
                </c:pt>
                <c:pt idx="24552">
                  <c:v>1.4465302615990643</c:v>
                </c:pt>
                <c:pt idx="24553">
                  <c:v>1.478083432449194</c:v>
                </c:pt>
                <c:pt idx="24554">
                  <c:v>1.4950711582368728</c:v>
                </c:pt>
                <c:pt idx="24555">
                  <c:v>1.4895140727504419</c:v>
                </c:pt>
                <c:pt idx="24556">
                  <c:v>4.1947880334867449</c:v>
                </c:pt>
                <c:pt idx="24557">
                  <c:v>4.0552249054010368</c:v>
                </c:pt>
                <c:pt idx="24558">
                  <c:v>4.0691567707637617</c:v>
                </c:pt>
                <c:pt idx="24559">
                  <c:v>4.3734607878799352</c:v>
                </c:pt>
                <c:pt idx="24560">
                  <c:v>4.373018991108621</c:v>
                </c:pt>
                <c:pt idx="24561">
                  <c:v>4.3649068655299912</c:v>
                </c:pt>
                <c:pt idx="24562">
                  <c:v>4.3560498764976732</c:v>
                </c:pt>
                <c:pt idx="24563">
                  <c:v>4.3547124393284431</c:v>
                </c:pt>
                <c:pt idx="24564">
                  <c:v>4.361380288744737</c:v>
                </c:pt>
                <c:pt idx="24565">
                  <c:v>4.36639411106436</c:v>
                </c:pt>
                <c:pt idx="24566">
                  <c:v>4.3728040936757626</c:v>
                </c:pt>
                <c:pt idx="24567">
                  <c:v>4.3856843397940608</c:v>
                </c:pt>
                <c:pt idx="24568">
                  <c:v>4.4121979093330026</c:v>
                </c:pt>
                <c:pt idx="24569">
                  <c:v>4.407105033183786</c:v>
                </c:pt>
                <c:pt idx="24570">
                  <c:v>4.399041162707392</c:v>
                </c:pt>
                <c:pt idx="24571">
                  <c:v>4.3895059610201699</c:v>
                </c:pt>
                <c:pt idx="24572">
                  <c:v>4.3856288193749524</c:v>
                </c:pt>
                <c:pt idx="24573">
                  <c:v>4.3820138544350211</c:v>
                </c:pt>
                <c:pt idx="24574">
                  <c:v>4.374512098459431</c:v>
                </c:pt>
                <c:pt idx="24575">
                  <c:v>4.375011149640911</c:v>
                </c:pt>
                <c:pt idx="24576">
                  <c:v>4.3753762080271894</c:v>
                </c:pt>
                <c:pt idx="24577">
                  <c:v>4.3687727740311955</c:v>
                </c:pt>
                <c:pt idx="24578">
                  <c:v>4.3622420345252539</c:v>
                </c:pt>
                <c:pt idx="24579">
                  <c:v>4.3583267690351573</c:v>
                </c:pt>
                <c:pt idx="24580">
                  <c:v>4.3696573489415922</c:v>
                </c:pt>
                <c:pt idx="24581">
                  <c:v>4.3793883561313569</c:v>
                </c:pt>
                <c:pt idx="24582">
                  <c:v>4.3796103602577778</c:v>
                </c:pt>
                <c:pt idx="24583">
                  <c:v>4.6264706950657555</c:v>
                </c:pt>
                <c:pt idx="24584">
                  <c:v>4.6353148687582655</c:v>
                </c:pt>
                <c:pt idx="24585">
                  <c:v>4.8165512740993037</c:v>
                </c:pt>
                <c:pt idx="24586">
                  <c:v>4.8525588564235935</c:v>
                </c:pt>
                <c:pt idx="24587">
                  <c:v>3.1719302883025713</c:v>
                </c:pt>
                <c:pt idx="24588">
                  <c:v>3.155983135446216</c:v>
                </c:pt>
                <c:pt idx="24589">
                  <c:v>3.1476291063992083</c:v>
                </c:pt>
                <c:pt idx="24590">
                  <c:v>2.5477903542405338</c:v>
                </c:pt>
                <c:pt idx="24591">
                  <c:v>2.55485858622579</c:v>
                </c:pt>
                <c:pt idx="24592">
                  <c:v>2.5623483973707208</c:v>
                </c:pt>
                <c:pt idx="24593">
                  <c:v>2.569617523505574</c:v>
                </c:pt>
                <c:pt idx="24594">
                  <c:v>2.5517019911109027</c:v>
                </c:pt>
                <c:pt idx="24595">
                  <c:v>2.5504939204155486</c:v>
                </c:pt>
                <c:pt idx="24596">
                  <c:v>2.5506579636280038</c:v>
                </c:pt>
                <c:pt idx="24597">
                  <c:v>2.5407884005201122</c:v>
                </c:pt>
                <c:pt idx="24598">
                  <c:v>2.5237504990038371</c:v>
                </c:pt>
                <c:pt idx="24599">
                  <c:v>2.4884730398525496</c:v>
                </c:pt>
                <c:pt idx="24600">
                  <c:v>2.4935803928784432</c:v>
                </c:pt>
                <c:pt idx="24601">
                  <c:v>2.5086487371720732</c:v>
                </c:pt>
                <c:pt idx="24602">
                  <c:v>2.5158157041785922</c:v>
                </c:pt>
                <c:pt idx="24603">
                  <c:v>2.5266599918026333</c:v>
                </c:pt>
                <c:pt idx="24604">
                  <c:v>2.5325670014360822</c:v>
                </c:pt>
                <c:pt idx="24605">
                  <c:v>2.5390786470543163</c:v>
                </c:pt>
                <c:pt idx="24606">
                  <c:v>2.5373780764747078</c:v>
                </c:pt>
                <c:pt idx="24607">
                  <c:v>2.5368625003682084</c:v>
                </c:pt>
                <c:pt idx="24608">
                  <c:v>2.5679744426062454</c:v>
                </c:pt>
                <c:pt idx="24609">
                  <c:v>2.5691425236188241</c:v>
                </c:pt>
                <c:pt idx="24610">
                  <c:v>2.5786272891973523</c:v>
                </c:pt>
                <c:pt idx="24611">
                  <c:v>2.528258146844931</c:v>
                </c:pt>
                <c:pt idx="24612">
                  <c:v>2.5074724398541361</c:v>
                </c:pt>
                <c:pt idx="24613">
                  <c:v>2.4913548710352567</c:v>
                </c:pt>
                <c:pt idx="24614">
                  <c:v>3.1457939720669681</c:v>
                </c:pt>
                <c:pt idx="24615">
                  <c:v>3.1440145964246309</c:v>
                </c:pt>
                <c:pt idx="24616">
                  <c:v>3.3109933210019724</c:v>
                </c:pt>
                <c:pt idx="24617">
                  <c:v>3.2923111162092762</c:v>
                </c:pt>
                <c:pt idx="24618">
                  <c:v>3.2605198134847893</c:v>
                </c:pt>
                <c:pt idx="24619">
                  <c:v>3.2670741560040364</c:v>
                </c:pt>
                <c:pt idx="24620">
                  <c:v>3.2716343321971548</c:v>
                </c:pt>
                <c:pt idx="24621">
                  <c:v>3.7029559182234277</c:v>
                </c:pt>
                <c:pt idx="24622">
                  <c:v>3.7037365872780672</c:v>
                </c:pt>
                <c:pt idx="24623">
                  <c:v>3.7018158377780623</c:v>
                </c:pt>
                <c:pt idx="24624">
                  <c:v>3.7067002003084828</c:v>
                </c:pt>
                <c:pt idx="24625">
                  <c:v>3.7321780775550866</c:v>
                </c:pt>
                <c:pt idx="24626">
                  <c:v>3.7440035335588737</c:v>
                </c:pt>
                <c:pt idx="24627">
                  <c:v>3.7508700026056268</c:v>
                </c:pt>
                <c:pt idx="24628">
                  <c:v>3.755158455391546</c:v>
                </c:pt>
                <c:pt idx="24629">
                  <c:v>3.7615539916531984</c:v>
                </c:pt>
                <c:pt idx="24630">
                  <c:v>3.773128461437731</c:v>
                </c:pt>
                <c:pt idx="24631">
                  <c:v>3.778764881977402</c:v>
                </c:pt>
                <c:pt idx="24632">
                  <c:v>3.7691363352894474</c:v>
                </c:pt>
                <c:pt idx="24633">
                  <c:v>3.7702809376055022</c:v>
                </c:pt>
                <c:pt idx="24634">
                  <c:v>4.1294318945465331</c:v>
                </c:pt>
                <c:pt idx="24635">
                  <c:v>4.1309156626240249</c:v>
                </c:pt>
                <c:pt idx="24636">
                  <c:v>4.1549057932342137</c:v>
                </c:pt>
                <c:pt idx="24637">
                  <c:v>4.1649152167215071</c:v>
                </c:pt>
                <c:pt idx="24638">
                  <c:v>4.2570290397358495</c:v>
                </c:pt>
                <c:pt idx="24639">
                  <c:v>4.212881371496807</c:v>
                </c:pt>
                <c:pt idx="24640">
                  <c:v>4.2260729412129994</c:v>
                </c:pt>
                <c:pt idx="24641">
                  <c:v>4.2309404998081943</c:v>
                </c:pt>
                <c:pt idx="24642">
                  <c:v>4.2349568330857696</c:v>
                </c:pt>
                <c:pt idx="24643">
                  <c:v>4.2605486254797817</c:v>
                </c:pt>
                <c:pt idx="24644">
                  <c:v>4.3793787822480361</c:v>
                </c:pt>
                <c:pt idx="24645">
                  <c:v>4.0492669840648015</c:v>
                </c:pt>
                <c:pt idx="24646">
                  <c:v>4.0389776791864058</c:v>
                </c:pt>
                <c:pt idx="24647">
                  <c:v>3.6366824758064538</c:v>
                </c:pt>
                <c:pt idx="24648">
                  <c:v>3.6321438776636552</c:v>
                </c:pt>
                <c:pt idx="24649">
                  <c:v>3.7023860211855109</c:v>
                </c:pt>
                <c:pt idx="24650">
                  <c:v>3.703274959532973</c:v>
                </c:pt>
                <c:pt idx="24651">
                  <c:v>3.7022390983990219</c:v>
                </c:pt>
                <c:pt idx="24652">
                  <c:v>3.1934673584952082</c:v>
                </c:pt>
                <c:pt idx="24653">
                  <c:v>3.1899717594624191</c:v>
                </c:pt>
                <c:pt idx="24654">
                  <c:v>3.1972232372297613</c:v>
                </c:pt>
                <c:pt idx="24655">
                  <c:v>3.1944382303914636</c:v>
                </c:pt>
                <c:pt idx="24656">
                  <c:v>3.1920411596314584</c:v>
                </c:pt>
                <c:pt idx="24657">
                  <c:v>3.1907268576508039</c:v>
                </c:pt>
                <c:pt idx="24658">
                  <c:v>3.2022439457687519</c:v>
                </c:pt>
                <c:pt idx="24659">
                  <c:v>3.2018912851177452</c:v>
                </c:pt>
                <c:pt idx="24660">
                  <c:v>3.2099770969810586</c:v>
                </c:pt>
                <c:pt idx="24661">
                  <c:v>3.2140751933833949</c:v>
                </c:pt>
                <c:pt idx="24662">
                  <c:v>3.1942594095304173</c:v>
                </c:pt>
                <c:pt idx="24663">
                  <c:v>3.1900833100023265</c:v>
                </c:pt>
                <c:pt idx="24664">
                  <c:v>3.1897767105667882</c:v>
                </c:pt>
                <c:pt idx="24665">
                  <c:v>2.5120470059531326</c:v>
                </c:pt>
                <c:pt idx="24666">
                  <c:v>2.5085817631360641</c:v>
                </c:pt>
                <c:pt idx="24667">
                  <c:v>2.4981294381890287</c:v>
                </c:pt>
                <c:pt idx="24668">
                  <c:v>2.4855404637688121</c:v>
                </c:pt>
                <c:pt idx="24669">
                  <c:v>2.1901273023044561</c:v>
                </c:pt>
                <c:pt idx="24670">
                  <c:v>2.2119238292729464</c:v>
                </c:pt>
                <c:pt idx="24671">
                  <c:v>2.2269016017294088</c:v>
                </c:pt>
                <c:pt idx="24672">
                  <c:v>2.2154446680304387</c:v>
                </c:pt>
                <c:pt idx="24673">
                  <c:v>2.2013434006295083</c:v>
                </c:pt>
                <c:pt idx="24674">
                  <c:v>2.1848643975318622</c:v>
                </c:pt>
                <c:pt idx="24675">
                  <c:v>1.6924264576427468</c:v>
                </c:pt>
                <c:pt idx="24676">
                  <c:v>1.6937994510126642</c:v>
                </c:pt>
                <c:pt idx="24677">
                  <c:v>1.6901314442553665</c:v>
                </c:pt>
                <c:pt idx="24678">
                  <c:v>1.6917642378699678</c:v>
                </c:pt>
                <c:pt idx="24679">
                  <c:v>1.6943590521948075</c:v>
                </c:pt>
                <c:pt idx="24680">
                  <c:v>1.6277194532954407</c:v>
                </c:pt>
                <c:pt idx="24681">
                  <c:v>1.632050619553717</c:v>
                </c:pt>
                <c:pt idx="24682">
                  <c:v>1.6427736234550081</c:v>
                </c:pt>
                <c:pt idx="24683">
                  <c:v>1.6486845484108144</c:v>
                </c:pt>
                <c:pt idx="24684">
                  <c:v>1.6549962908143474</c:v>
                </c:pt>
                <c:pt idx="24685">
                  <c:v>1.6551124651783897</c:v>
                </c:pt>
                <c:pt idx="24686">
                  <c:v>1.6481389323800579</c:v>
                </c:pt>
                <c:pt idx="24687">
                  <c:v>1.6401356573167467</c:v>
                </c:pt>
                <c:pt idx="24688">
                  <c:v>1.6326241430246893</c:v>
                </c:pt>
                <c:pt idx="24689">
                  <c:v>1.6657896245214059</c:v>
                </c:pt>
                <c:pt idx="24690">
                  <c:v>1.6839493492395707</c:v>
                </c:pt>
                <c:pt idx="24691">
                  <c:v>1.7144274697273856</c:v>
                </c:pt>
                <c:pt idx="24692">
                  <c:v>1.710261481599668</c:v>
                </c:pt>
                <c:pt idx="24693">
                  <c:v>1.7107999396043683</c:v>
                </c:pt>
                <c:pt idx="24694">
                  <c:v>1.7210719642065104</c:v>
                </c:pt>
                <c:pt idx="24695">
                  <c:v>1.7158564919229762</c:v>
                </c:pt>
                <c:pt idx="24696">
                  <c:v>2.385566217498861</c:v>
                </c:pt>
                <c:pt idx="24697">
                  <c:v>2.5087009604643642</c:v>
                </c:pt>
                <c:pt idx="24698">
                  <c:v>2.5288932445493284</c:v>
                </c:pt>
                <c:pt idx="24699">
                  <c:v>2.5439033444961163</c:v>
                </c:pt>
                <c:pt idx="24700">
                  <c:v>2.5261216414272676</c:v>
                </c:pt>
                <c:pt idx="24701">
                  <c:v>2.5048493658875888</c:v>
                </c:pt>
                <c:pt idx="24702">
                  <c:v>2.4905171844920129</c:v>
                </c:pt>
                <c:pt idx="24703">
                  <c:v>2.5080880285678706</c:v>
                </c:pt>
                <c:pt idx="24704">
                  <c:v>2.5151050811926492</c:v>
                </c:pt>
                <c:pt idx="24705">
                  <c:v>2.5172250522881416</c:v>
                </c:pt>
                <c:pt idx="24706">
                  <c:v>2.544332776544092</c:v>
                </c:pt>
                <c:pt idx="24707">
                  <c:v>2.539686301501924</c:v>
                </c:pt>
                <c:pt idx="24708">
                  <c:v>2.5416546933255924</c:v>
                </c:pt>
                <c:pt idx="24709">
                  <c:v>2.5439181476856159</c:v>
                </c:pt>
                <c:pt idx="24710">
                  <c:v>2.5434150165843707</c:v>
                </c:pt>
                <c:pt idx="24711">
                  <c:v>2.5302369087026708</c:v>
                </c:pt>
                <c:pt idx="24712">
                  <c:v>2.52518441246694</c:v>
                </c:pt>
                <c:pt idx="24713">
                  <c:v>2.520553063979976</c:v>
                </c:pt>
                <c:pt idx="24714">
                  <c:v>2.5691595469769029</c:v>
                </c:pt>
                <c:pt idx="24715">
                  <c:v>2.647107031532228</c:v>
                </c:pt>
                <c:pt idx="24716">
                  <c:v>2.7225356089077226</c:v>
                </c:pt>
                <c:pt idx="24717">
                  <c:v>2.7924267450358844</c:v>
                </c:pt>
                <c:pt idx="24718">
                  <c:v>2.8067761522334589</c:v>
                </c:pt>
                <c:pt idx="24719">
                  <c:v>2.8188972283211156</c:v>
                </c:pt>
                <c:pt idx="24720">
                  <c:v>2.806804281087028</c:v>
                </c:pt>
                <c:pt idx="24721">
                  <c:v>2.7917342987964329</c:v>
                </c:pt>
                <c:pt idx="24722">
                  <c:v>2.12906329060994</c:v>
                </c:pt>
                <c:pt idx="24723">
                  <c:v>2.0716779351351007</c:v>
                </c:pt>
                <c:pt idx="24724">
                  <c:v>2.1776710403971746</c:v>
                </c:pt>
                <c:pt idx="24725">
                  <c:v>2.1776904113222586</c:v>
                </c:pt>
                <c:pt idx="24726">
                  <c:v>2.1941295982686722</c:v>
                </c:pt>
                <c:pt idx="24727">
                  <c:v>1.7832296622964907</c:v>
                </c:pt>
                <c:pt idx="24728">
                  <c:v>1.5151666938223485</c:v>
                </c:pt>
                <c:pt idx="24729">
                  <c:v>1.4204460730202697</c:v>
                </c:pt>
                <c:pt idx="24730">
                  <c:v>1.4113994751393424</c:v>
                </c:pt>
                <c:pt idx="24731">
                  <c:v>1.3950076526677186</c:v>
                </c:pt>
                <c:pt idx="24732">
                  <c:v>1.3500037229008015</c:v>
                </c:pt>
                <c:pt idx="24733">
                  <c:v>1.3226965312800494</c:v>
                </c:pt>
                <c:pt idx="24734">
                  <c:v>1.2636666396952754</c:v>
                </c:pt>
                <c:pt idx="24735">
                  <c:v>1.2745050228230832</c:v>
                </c:pt>
                <c:pt idx="24736">
                  <c:v>1.2741529621249288</c:v>
                </c:pt>
                <c:pt idx="24737">
                  <c:v>1.2921907331113014</c:v>
                </c:pt>
                <c:pt idx="24738">
                  <c:v>1.2929882750135331</c:v>
                </c:pt>
                <c:pt idx="24739">
                  <c:v>1.2945053237213919</c:v>
                </c:pt>
                <c:pt idx="24740">
                  <c:v>1.2954611694237834</c:v>
                </c:pt>
                <c:pt idx="24741">
                  <c:v>1.3109217458353588</c:v>
                </c:pt>
                <c:pt idx="24742">
                  <c:v>1.3111300840797946</c:v>
                </c:pt>
                <c:pt idx="24743">
                  <c:v>1.3090741718247036</c:v>
                </c:pt>
                <c:pt idx="24744">
                  <c:v>1.3099455490635934</c:v>
                </c:pt>
                <c:pt idx="24745">
                  <c:v>1.2651716933151349</c:v>
                </c:pt>
                <c:pt idx="24746">
                  <c:v>1.1739718462486408</c:v>
                </c:pt>
                <c:pt idx="24747">
                  <c:v>1.1991782995101865</c:v>
                </c:pt>
                <c:pt idx="24748">
                  <c:v>1.0777335788124212</c:v>
                </c:pt>
                <c:pt idx="24749">
                  <c:v>1.0755800558685238</c:v>
                </c:pt>
                <c:pt idx="24750">
                  <c:v>1.0725050166115861</c:v>
                </c:pt>
                <c:pt idx="24751">
                  <c:v>1.0828005321942573</c:v>
                </c:pt>
                <c:pt idx="24752">
                  <c:v>1.0979862957777702</c:v>
                </c:pt>
                <c:pt idx="24753">
                  <c:v>1.5782726858160505</c:v>
                </c:pt>
                <c:pt idx="24754">
                  <c:v>1.7784795912609632</c:v>
                </c:pt>
                <c:pt idx="24755">
                  <c:v>1.523581986591942</c:v>
                </c:pt>
                <c:pt idx="24756">
                  <c:v>1.5186599427464214</c:v>
                </c:pt>
                <c:pt idx="24757">
                  <c:v>1.4990534878425297</c:v>
                </c:pt>
                <c:pt idx="24758">
                  <c:v>1.504433292343428</c:v>
                </c:pt>
                <c:pt idx="24759">
                  <c:v>1.5125922947335877</c:v>
                </c:pt>
                <c:pt idx="24760">
                  <c:v>2.3963796272053308</c:v>
                </c:pt>
                <c:pt idx="24761">
                  <c:v>3.2542794188256741</c:v>
                </c:pt>
                <c:pt idx="24762">
                  <c:v>3.2583812885668633</c:v>
                </c:pt>
                <c:pt idx="24763">
                  <c:v>3.2413887025295209</c:v>
                </c:pt>
                <c:pt idx="24764">
                  <c:v>3.232635372597378</c:v>
                </c:pt>
                <c:pt idx="24765">
                  <c:v>3.226726970747817</c:v>
                </c:pt>
                <c:pt idx="24766">
                  <c:v>3.215596082793676</c:v>
                </c:pt>
                <c:pt idx="24767">
                  <c:v>3.1989918076199109</c:v>
                </c:pt>
                <c:pt idx="24768">
                  <c:v>3.1902054050696518</c:v>
                </c:pt>
                <c:pt idx="24769">
                  <c:v>3.185161499646822</c:v>
                </c:pt>
                <c:pt idx="24770">
                  <c:v>3.1788886255688453</c:v>
                </c:pt>
                <c:pt idx="24771">
                  <c:v>3.171983194983218</c:v>
                </c:pt>
                <c:pt idx="24772">
                  <c:v>3.1612361260075006</c:v>
                </c:pt>
                <c:pt idx="24773">
                  <c:v>3.0685138216685672</c:v>
                </c:pt>
                <c:pt idx="24774">
                  <c:v>3.0678658747998178</c:v>
                </c:pt>
                <c:pt idx="24775">
                  <c:v>3.940537876961522</c:v>
                </c:pt>
                <c:pt idx="24776">
                  <c:v>4.5676160637807817</c:v>
                </c:pt>
                <c:pt idx="24777">
                  <c:v>4.5683954246018903</c:v>
                </c:pt>
                <c:pt idx="24778">
                  <c:v>4.4397419351482563</c:v>
                </c:pt>
                <c:pt idx="24779">
                  <c:v>4.4440868134270657</c:v>
                </c:pt>
                <c:pt idx="24780">
                  <c:v>4.4395382483818118</c:v>
                </c:pt>
                <c:pt idx="24781">
                  <c:v>4.4332503576021853</c:v>
                </c:pt>
                <c:pt idx="24782">
                  <c:v>4.435873900769538</c:v>
                </c:pt>
                <c:pt idx="24783">
                  <c:v>4.4149969480255145</c:v>
                </c:pt>
                <c:pt idx="24784">
                  <c:v>4.4112512101582517</c:v>
                </c:pt>
                <c:pt idx="24785">
                  <c:v>4.4043092269587021</c:v>
                </c:pt>
                <c:pt idx="24786">
                  <c:v>4.4059620253098259</c:v>
                </c:pt>
                <c:pt idx="24787">
                  <c:v>4.3935195464472638</c:v>
                </c:pt>
                <c:pt idx="24788">
                  <c:v>4.3800810981142817</c:v>
                </c:pt>
                <c:pt idx="24789">
                  <c:v>4.3786406431084774</c:v>
                </c:pt>
                <c:pt idx="24790">
                  <c:v>4.3349796728527767</c:v>
                </c:pt>
                <c:pt idx="24791">
                  <c:v>4.262434277995867</c:v>
                </c:pt>
                <c:pt idx="24792">
                  <c:v>3.8908547483744624</c:v>
                </c:pt>
                <c:pt idx="24793">
                  <c:v>3.8960825619399722</c:v>
                </c:pt>
                <c:pt idx="24794">
                  <c:v>3.9002364897092998</c:v>
                </c:pt>
                <c:pt idx="24795">
                  <c:v>3.8975067493705118</c:v>
                </c:pt>
                <c:pt idx="24796">
                  <c:v>3.8973154316010667</c:v>
                </c:pt>
                <c:pt idx="24797">
                  <c:v>3.8942081154249109</c:v>
                </c:pt>
                <c:pt idx="24798">
                  <c:v>3.8936107382485661</c:v>
                </c:pt>
                <c:pt idx="24799">
                  <c:v>3.8900995849192173</c:v>
                </c:pt>
                <c:pt idx="24800">
                  <c:v>3.8865632065374403</c:v>
                </c:pt>
                <c:pt idx="24801">
                  <c:v>3.8830539367937051</c:v>
                </c:pt>
                <c:pt idx="24802">
                  <c:v>3.8799108015329158</c:v>
                </c:pt>
                <c:pt idx="24803">
                  <c:v>3.8755407432804052</c:v>
                </c:pt>
                <c:pt idx="24804">
                  <c:v>3.9645370626216407</c:v>
                </c:pt>
                <c:pt idx="24805">
                  <c:v>3.9716181833234412</c:v>
                </c:pt>
                <c:pt idx="24806">
                  <c:v>3.1432317325420152</c:v>
                </c:pt>
                <c:pt idx="24807">
                  <c:v>1.4534065837408745</c:v>
                </c:pt>
                <c:pt idx="24808">
                  <c:v>1.4732012383096591</c:v>
                </c:pt>
                <c:pt idx="24809">
                  <c:v>1.5031215495138888</c:v>
                </c:pt>
                <c:pt idx="24810">
                  <c:v>1.5042538822407834</c:v>
                </c:pt>
                <c:pt idx="24811">
                  <c:v>1.5111269452628109</c:v>
                </c:pt>
                <c:pt idx="24812">
                  <c:v>1.5115229349577437</c:v>
                </c:pt>
                <c:pt idx="24813">
                  <c:v>1.5261330022793214</c:v>
                </c:pt>
                <c:pt idx="24814">
                  <c:v>1.5401134606289177</c:v>
                </c:pt>
                <c:pt idx="24815">
                  <c:v>1.5531225410888223</c:v>
                </c:pt>
                <c:pt idx="24816">
                  <c:v>1.5835207433562211</c:v>
                </c:pt>
                <c:pt idx="24817">
                  <c:v>1.5553483644590975</c:v>
                </c:pt>
                <c:pt idx="24818">
                  <c:v>2.2202203315361388</c:v>
                </c:pt>
                <c:pt idx="24819">
                  <c:v>2.2154057813620183</c:v>
                </c:pt>
                <c:pt idx="24820">
                  <c:v>2.2136956005762722</c:v>
                </c:pt>
                <c:pt idx="24821">
                  <c:v>2.2141717924725564</c:v>
                </c:pt>
                <c:pt idx="24822">
                  <c:v>2.2052785078053159</c:v>
                </c:pt>
                <c:pt idx="24823">
                  <c:v>2.2055577648866747</c:v>
                </c:pt>
                <c:pt idx="24824">
                  <c:v>2.2083341022834091</c:v>
                </c:pt>
                <c:pt idx="24825">
                  <c:v>2.2175544282127322</c:v>
                </c:pt>
                <c:pt idx="24826">
                  <c:v>2.2154296253972854</c:v>
                </c:pt>
                <c:pt idx="24827">
                  <c:v>2.1900049934021988</c:v>
                </c:pt>
                <c:pt idx="24828">
                  <c:v>2.1926282872959479</c:v>
                </c:pt>
                <c:pt idx="24829">
                  <c:v>2.1934267605567452</c:v>
                </c:pt>
                <c:pt idx="24830">
                  <c:v>2.201644226582955</c:v>
                </c:pt>
                <c:pt idx="24831">
                  <c:v>2.2132776502473499</c:v>
                </c:pt>
                <c:pt idx="24832">
                  <c:v>2.2045405978829393</c:v>
                </c:pt>
                <c:pt idx="24833">
                  <c:v>2.2011129501103919</c:v>
                </c:pt>
                <c:pt idx="24834">
                  <c:v>3.070844317299037</c:v>
                </c:pt>
                <c:pt idx="24835">
                  <c:v>3.0867200970170301</c:v>
                </c:pt>
                <c:pt idx="24836">
                  <c:v>3.092947884882205</c:v>
                </c:pt>
                <c:pt idx="24837">
                  <c:v>3.0950637517625759</c:v>
                </c:pt>
                <c:pt idx="24838">
                  <c:v>3.0903020370541379</c:v>
                </c:pt>
                <c:pt idx="24839">
                  <c:v>3.0921548540801185</c:v>
                </c:pt>
                <c:pt idx="24840">
                  <c:v>3.1061894384477329</c:v>
                </c:pt>
                <c:pt idx="24841">
                  <c:v>3.2335538598335516</c:v>
                </c:pt>
                <c:pt idx="24842">
                  <c:v>3.2378467838347427</c:v>
                </c:pt>
                <c:pt idx="24843">
                  <c:v>3.2418985852072821</c:v>
                </c:pt>
                <c:pt idx="24844">
                  <c:v>3.2344434606384302</c:v>
                </c:pt>
                <c:pt idx="24845">
                  <c:v>3.6344089730452285</c:v>
                </c:pt>
                <c:pt idx="24846">
                  <c:v>3.6325235322469753</c:v>
                </c:pt>
                <c:pt idx="24847">
                  <c:v>3.6298960024369293</c:v>
                </c:pt>
                <c:pt idx="24848">
                  <c:v>3.6458125203068876</c:v>
                </c:pt>
                <c:pt idx="24849">
                  <c:v>3.4180860721032662</c:v>
                </c:pt>
                <c:pt idx="24850">
                  <c:v>3.4233759590415662</c:v>
                </c:pt>
                <c:pt idx="24851">
                  <c:v>3.4271243969623799</c:v>
                </c:pt>
                <c:pt idx="24852">
                  <c:v>3.4295614725279644</c:v>
                </c:pt>
                <c:pt idx="24853">
                  <c:v>3.4234803380104624</c:v>
                </c:pt>
                <c:pt idx="24854">
                  <c:v>3.4219167658876612</c:v>
                </c:pt>
                <c:pt idx="24855">
                  <c:v>3.4177190710895582</c:v>
                </c:pt>
                <c:pt idx="24856">
                  <c:v>3.4097160712858052</c:v>
                </c:pt>
                <c:pt idx="24857">
                  <c:v>3.4009242760015828</c:v>
                </c:pt>
                <c:pt idx="24858">
                  <c:v>3.7229646692719296</c:v>
                </c:pt>
                <c:pt idx="24859">
                  <c:v>3.9791870273278493</c:v>
                </c:pt>
                <c:pt idx="24860">
                  <c:v>3.9708796635302774</c:v>
                </c:pt>
                <c:pt idx="24861">
                  <c:v>3.9545945786239729</c:v>
                </c:pt>
                <c:pt idx="24862">
                  <c:v>3.9511098896595027</c:v>
                </c:pt>
                <c:pt idx="24863">
                  <c:v>4.1788557490289397</c:v>
                </c:pt>
                <c:pt idx="24864">
                  <c:v>4.1965850170058854</c:v>
                </c:pt>
                <c:pt idx="24865">
                  <c:v>3.7999460230477107</c:v>
                </c:pt>
                <c:pt idx="24866">
                  <c:v>3.7801538732502009</c:v>
                </c:pt>
                <c:pt idx="24867">
                  <c:v>3.6897527731597766</c:v>
                </c:pt>
                <c:pt idx="24868">
                  <c:v>3.6822803515847644</c:v>
                </c:pt>
                <c:pt idx="24869">
                  <c:v>3.6768178431633007</c:v>
                </c:pt>
                <c:pt idx="24870">
                  <c:v>3.6723466500804749</c:v>
                </c:pt>
                <c:pt idx="24871">
                  <c:v>3.6598998824990914</c:v>
                </c:pt>
                <c:pt idx="24872">
                  <c:v>3.5080845425302538</c:v>
                </c:pt>
                <c:pt idx="24873">
                  <c:v>3.4975933915776416</c:v>
                </c:pt>
                <c:pt idx="24874">
                  <c:v>3.4976272520078791</c:v>
                </c:pt>
                <c:pt idx="24875">
                  <c:v>3.4978647035819779</c:v>
                </c:pt>
                <c:pt idx="24876">
                  <c:v>3.160971410927754</c:v>
                </c:pt>
                <c:pt idx="24877">
                  <c:v>4.7770127997833862</c:v>
                </c:pt>
                <c:pt idx="24878">
                  <c:v>5.9592073759276429</c:v>
                </c:pt>
                <c:pt idx="24879">
                  <c:v>5.939775993288551</c:v>
                </c:pt>
                <c:pt idx="24880">
                  <c:v>5.9164086868432619</c:v>
                </c:pt>
                <c:pt idx="24881">
                  <c:v>5.8960451214530787</c:v>
                </c:pt>
                <c:pt idx="24882">
                  <c:v>5.8562571322104331</c:v>
                </c:pt>
                <c:pt idx="24883">
                  <c:v>5.8002437633708857</c:v>
                </c:pt>
                <c:pt idx="24884">
                  <c:v>5.8310339380973781</c:v>
                </c:pt>
                <c:pt idx="24885">
                  <c:v>5.8466196498055458</c:v>
                </c:pt>
                <c:pt idx="24886">
                  <c:v>5.8558408093257839</c:v>
                </c:pt>
                <c:pt idx="24887">
                  <c:v>5.8422913800616634</c:v>
                </c:pt>
                <c:pt idx="24888">
                  <c:v>5.8292971368633362</c:v>
                </c:pt>
                <c:pt idx="24889">
                  <c:v>5.7329801231583382</c:v>
                </c:pt>
                <c:pt idx="24890">
                  <c:v>5.644476535639412</c:v>
                </c:pt>
                <c:pt idx="24891">
                  <c:v>5.6532234330866515</c:v>
                </c:pt>
                <c:pt idx="24892">
                  <c:v>5.6614081368215796</c:v>
                </c:pt>
                <c:pt idx="24893">
                  <c:v>5.6600290900998678</c:v>
                </c:pt>
                <c:pt idx="24894">
                  <c:v>5.5454319455617664</c:v>
                </c:pt>
                <c:pt idx="24895">
                  <c:v>5.5279625422278693</c:v>
                </c:pt>
                <c:pt idx="24896">
                  <c:v>5.5085606753346346</c:v>
                </c:pt>
                <c:pt idx="24897">
                  <c:v>5.5489506676196054</c:v>
                </c:pt>
                <c:pt idx="24898">
                  <c:v>5.6495290064135348</c:v>
                </c:pt>
                <c:pt idx="24899">
                  <c:v>5.6390491558303104</c:v>
                </c:pt>
                <c:pt idx="24900">
                  <c:v>5.6524099290480763</c:v>
                </c:pt>
                <c:pt idx="24901">
                  <c:v>5.641005393453459</c:v>
                </c:pt>
                <c:pt idx="24902">
                  <c:v>5.6349249014598461</c:v>
                </c:pt>
                <c:pt idx="24903">
                  <c:v>5.6287358646956811</c:v>
                </c:pt>
                <c:pt idx="24904">
                  <c:v>5.614337968703067</c:v>
                </c:pt>
                <c:pt idx="24905">
                  <c:v>5.6130211760312747</c:v>
                </c:pt>
                <c:pt idx="24906">
                  <c:v>5.6112222805900531</c:v>
                </c:pt>
                <c:pt idx="24907">
                  <c:v>5.6096149327121161</c:v>
                </c:pt>
                <c:pt idx="24908">
                  <c:v>4.4997014153414616</c:v>
                </c:pt>
                <c:pt idx="24909">
                  <c:v>2.0682798424796323</c:v>
                </c:pt>
                <c:pt idx="24910">
                  <c:v>2.3206292498242753</c:v>
                </c:pt>
                <c:pt idx="24911">
                  <c:v>2.3270244810354006</c:v>
                </c:pt>
                <c:pt idx="24912">
                  <c:v>2.328142709337234</c:v>
                </c:pt>
                <c:pt idx="24913">
                  <c:v>2.3195400341045853</c:v>
                </c:pt>
                <c:pt idx="24914">
                  <c:v>2.2933672991081417</c:v>
                </c:pt>
                <c:pt idx="24915">
                  <c:v>2.2803780019570214</c:v>
                </c:pt>
                <c:pt idx="24916">
                  <c:v>2.2757341749664954</c:v>
                </c:pt>
                <c:pt idx="24917">
                  <c:v>2.2709450771239612</c:v>
                </c:pt>
                <c:pt idx="24918">
                  <c:v>2.2634595653230511</c:v>
                </c:pt>
                <c:pt idx="24919">
                  <c:v>2.2496361238884592</c:v>
                </c:pt>
                <c:pt idx="24920">
                  <c:v>2.286590903386343</c:v>
                </c:pt>
                <c:pt idx="24921">
                  <c:v>2.3391127063738892</c:v>
                </c:pt>
                <c:pt idx="24922">
                  <c:v>2.3812125522669731</c:v>
                </c:pt>
                <c:pt idx="24923">
                  <c:v>4.0901773500242236</c:v>
                </c:pt>
                <c:pt idx="24924">
                  <c:v>4.0985192482763235</c:v>
                </c:pt>
                <c:pt idx="24925">
                  <c:v>4.106941154537366</c:v>
                </c:pt>
                <c:pt idx="24926">
                  <c:v>4.1148970069357311</c:v>
                </c:pt>
                <c:pt idx="24927">
                  <c:v>4.1208920438140311</c:v>
                </c:pt>
                <c:pt idx="24928">
                  <c:v>4.1117938320562644</c:v>
                </c:pt>
                <c:pt idx="24929">
                  <c:v>4.1092923473071341</c:v>
                </c:pt>
                <c:pt idx="24930">
                  <c:v>4.1082107429872767</c:v>
                </c:pt>
                <c:pt idx="24931">
                  <c:v>4.109060084462385</c:v>
                </c:pt>
                <c:pt idx="24932">
                  <c:v>4.0982086000154627</c:v>
                </c:pt>
                <c:pt idx="24933">
                  <c:v>4.1042737958285693</c:v>
                </c:pt>
                <c:pt idx="24934">
                  <c:v>4.1098418830012751</c:v>
                </c:pt>
                <c:pt idx="24935">
                  <c:v>4.0839989616196668</c:v>
                </c:pt>
                <c:pt idx="24936">
                  <c:v>4.4434381875732019</c:v>
                </c:pt>
                <c:pt idx="24937">
                  <c:v>4.4337169021987535</c:v>
                </c:pt>
                <c:pt idx="24938">
                  <c:v>4.425998209405023</c:v>
                </c:pt>
                <c:pt idx="24939">
                  <c:v>4.4173639339848645</c:v>
                </c:pt>
                <c:pt idx="24940">
                  <c:v>4.7537124084716291</c:v>
                </c:pt>
                <c:pt idx="24941">
                  <c:v>4.6240220819724289</c:v>
                </c:pt>
                <c:pt idx="24942">
                  <c:v>4.6151875819977368</c:v>
                </c:pt>
                <c:pt idx="24943">
                  <c:v>4.6064267635286793</c:v>
                </c:pt>
                <c:pt idx="24944">
                  <c:v>4.6085080795904023</c:v>
                </c:pt>
                <c:pt idx="24945">
                  <c:v>4.6126331629305035</c:v>
                </c:pt>
                <c:pt idx="24946">
                  <c:v>4.6161938952013859</c:v>
                </c:pt>
                <c:pt idx="24947">
                  <c:v>4.6132687705123878</c:v>
                </c:pt>
                <c:pt idx="24948">
                  <c:v>4.6120775765150377</c:v>
                </c:pt>
                <c:pt idx="24949">
                  <c:v>4.6030861131901322</c:v>
                </c:pt>
                <c:pt idx="24950">
                  <c:v>4.5950401416973978</c:v>
                </c:pt>
                <c:pt idx="24951">
                  <c:v>4.5982791138104648</c:v>
                </c:pt>
                <c:pt idx="24952">
                  <c:v>4.598926972759557</c:v>
                </c:pt>
                <c:pt idx="24953">
                  <c:v>4.5931497758611872</c:v>
                </c:pt>
                <c:pt idx="24954">
                  <c:v>3.419253209876441</c:v>
                </c:pt>
                <c:pt idx="24955">
                  <c:v>3.415401107313325</c:v>
                </c:pt>
                <c:pt idx="24956">
                  <c:v>3.4088550934332682</c:v>
                </c:pt>
                <c:pt idx="24957">
                  <c:v>3.4008925090813533</c:v>
                </c:pt>
                <c:pt idx="24958">
                  <c:v>3.3978625966072586</c:v>
                </c:pt>
                <c:pt idx="24959">
                  <c:v>5.4296243119264789</c:v>
                </c:pt>
                <c:pt idx="24960">
                  <c:v>5.4254272227030693</c:v>
                </c:pt>
                <c:pt idx="24961">
                  <c:v>5.4209044844783385</c:v>
                </c:pt>
                <c:pt idx="24962">
                  <c:v>5.4118970729535283</c:v>
                </c:pt>
                <c:pt idx="24963">
                  <c:v>5.4180132448522329</c:v>
                </c:pt>
                <c:pt idx="24964">
                  <c:v>5.4206424990897659</c:v>
                </c:pt>
                <c:pt idx="24965">
                  <c:v>5.4233590197360657</c:v>
                </c:pt>
                <c:pt idx="24966">
                  <c:v>5.4369929852576826</c:v>
                </c:pt>
                <c:pt idx="24967">
                  <c:v>5.3169677426347119</c:v>
                </c:pt>
                <c:pt idx="24968">
                  <c:v>5.318924581678508</c:v>
                </c:pt>
                <c:pt idx="24969">
                  <c:v>5.3188523380380941</c:v>
                </c:pt>
                <c:pt idx="24970">
                  <c:v>5.5751268372766711</c:v>
                </c:pt>
                <c:pt idx="24971">
                  <c:v>5.3398586445409579</c:v>
                </c:pt>
                <c:pt idx="24972">
                  <c:v>5.2365809008604609</c:v>
                </c:pt>
                <c:pt idx="24973">
                  <c:v>5.2337665689834836</c:v>
                </c:pt>
                <c:pt idx="24974">
                  <c:v>5.2380927212631212</c:v>
                </c:pt>
                <c:pt idx="24975">
                  <c:v>5.2062193720972063</c:v>
                </c:pt>
                <c:pt idx="24976">
                  <c:v>5.2106168861089559</c:v>
                </c:pt>
                <c:pt idx="24977">
                  <c:v>5.2151453894890523</c:v>
                </c:pt>
                <c:pt idx="24978">
                  <c:v>5.2238772959314925</c:v>
                </c:pt>
                <c:pt idx="24979">
                  <c:v>5.2062052716010072</c:v>
                </c:pt>
                <c:pt idx="24980">
                  <c:v>5.2108888471252639</c:v>
                </c:pt>
                <c:pt idx="24981">
                  <c:v>5.2159889268298238</c:v>
                </c:pt>
                <c:pt idx="24982">
                  <c:v>5.4765341248934689</c:v>
                </c:pt>
                <c:pt idx="24983">
                  <c:v>5.7017499244507226</c:v>
                </c:pt>
                <c:pt idx="24984">
                  <c:v>5.6806328637640817</c:v>
                </c:pt>
                <c:pt idx="24985">
                  <c:v>5.6768133385444015</c:v>
                </c:pt>
                <c:pt idx="24986">
                  <c:v>5.9191574358186942</c:v>
                </c:pt>
                <c:pt idx="24987">
                  <c:v>5.9353598344979943</c:v>
                </c:pt>
                <c:pt idx="24988">
                  <c:v>5.9462662297362874</c:v>
                </c:pt>
                <c:pt idx="24989">
                  <c:v>5.9507563848595133</c:v>
                </c:pt>
                <c:pt idx="24990">
                  <c:v>4.3274974398456294</c:v>
                </c:pt>
                <c:pt idx="24991">
                  <c:v>4.3358279501217254</c:v>
                </c:pt>
                <c:pt idx="24992">
                  <c:v>4.3425745375764446</c:v>
                </c:pt>
                <c:pt idx="24993">
                  <c:v>4.3445558565326223</c:v>
                </c:pt>
                <c:pt idx="24994">
                  <c:v>4.3347615560408492</c:v>
                </c:pt>
                <c:pt idx="24995">
                  <c:v>4.3247274758373191</c:v>
                </c:pt>
                <c:pt idx="24996">
                  <c:v>4.3207225973336589</c:v>
                </c:pt>
                <c:pt idx="24997">
                  <c:v>4.3172175793989158</c:v>
                </c:pt>
                <c:pt idx="24998">
                  <c:v>4.1924831605684485</c:v>
                </c:pt>
                <c:pt idx="24999">
                  <c:v>4.1970128875159673</c:v>
                </c:pt>
                <c:pt idx="25000">
                  <c:v>4.1939950596990947</c:v>
                </c:pt>
                <c:pt idx="25001">
                  <c:v>3.7287146049830548</c:v>
                </c:pt>
                <c:pt idx="25002">
                  <c:v>3.7251997258345941</c:v>
                </c:pt>
                <c:pt idx="25003">
                  <c:v>3.7217841458729102</c:v>
                </c:pt>
                <c:pt idx="25004">
                  <c:v>3.7291993994316202</c:v>
                </c:pt>
                <c:pt idx="25005">
                  <c:v>3.7348662467179881</c:v>
                </c:pt>
                <c:pt idx="25006">
                  <c:v>3.7417276019311139</c:v>
                </c:pt>
                <c:pt idx="25007">
                  <c:v>3.7390337015530157</c:v>
                </c:pt>
                <c:pt idx="25008">
                  <c:v>3.7349870342222689</c:v>
                </c:pt>
                <c:pt idx="25009">
                  <c:v>3.7242608135293978</c:v>
                </c:pt>
                <c:pt idx="25010">
                  <c:v>3.6957038482305551</c:v>
                </c:pt>
                <c:pt idx="25011">
                  <c:v>3.6843960892415515</c:v>
                </c:pt>
                <c:pt idx="25012">
                  <c:v>3.5223821194613301</c:v>
                </c:pt>
                <c:pt idx="25013">
                  <c:v>2.9069601267259553</c:v>
                </c:pt>
                <c:pt idx="25014">
                  <c:v>1.885753304487813</c:v>
                </c:pt>
                <c:pt idx="25015">
                  <c:v>1.8276702110404637</c:v>
                </c:pt>
                <c:pt idx="25016">
                  <c:v>1.7744875030004714</c:v>
                </c:pt>
                <c:pt idx="25017">
                  <c:v>1.5133480664527137</c:v>
                </c:pt>
                <c:pt idx="25018">
                  <c:v>1.5578200070658925</c:v>
                </c:pt>
                <c:pt idx="25019">
                  <c:v>1.5492246003236612</c:v>
                </c:pt>
                <c:pt idx="25020">
                  <c:v>1.5419102967382912</c:v>
                </c:pt>
                <c:pt idx="25021">
                  <c:v>1.5358316068587967</c:v>
                </c:pt>
                <c:pt idx="25022">
                  <c:v>1.5375732849138375</c:v>
                </c:pt>
                <c:pt idx="25023">
                  <c:v>1.5406070321949736</c:v>
                </c:pt>
                <c:pt idx="25024">
                  <c:v>1.5591257648179848</c:v>
                </c:pt>
                <c:pt idx="25025">
                  <c:v>1.5615886056034944</c:v>
                </c:pt>
                <c:pt idx="25026">
                  <c:v>1.6002591343124082</c:v>
                </c:pt>
                <c:pt idx="25027">
                  <c:v>1.5972141389612489</c:v>
                </c:pt>
                <c:pt idx="25028">
                  <c:v>1.5936622044659892</c:v>
                </c:pt>
                <c:pt idx="25029">
                  <c:v>1.6311658211309557</c:v>
                </c:pt>
                <c:pt idx="25030">
                  <c:v>1.6272579607783304</c:v>
                </c:pt>
                <c:pt idx="25031">
                  <c:v>1.5764362566343508</c:v>
                </c:pt>
                <c:pt idx="25032">
                  <c:v>1.571854450194176</c:v>
                </c:pt>
                <c:pt idx="25033">
                  <c:v>1.5847438464706907</c:v>
                </c:pt>
                <c:pt idx="25034">
                  <c:v>1.5752432877874667</c:v>
                </c:pt>
                <c:pt idx="25035">
                  <c:v>1.5659553217463742</c:v>
                </c:pt>
                <c:pt idx="25036">
                  <c:v>1.5726904826325829</c:v>
                </c:pt>
                <c:pt idx="25037">
                  <c:v>1.5629651444107799</c:v>
                </c:pt>
                <c:pt idx="25038">
                  <c:v>1.5286935575530665</c:v>
                </c:pt>
                <c:pt idx="25039">
                  <c:v>1.4954130994992121</c:v>
                </c:pt>
                <c:pt idx="25040">
                  <c:v>1.4539322337848848</c:v>
                </c:pt>
                <c:pt idx="25041">
                  <c:v>1.4397746784232748</c:v>
                </c:pt>
                <c:pt idx="25042">
                  <c:v>1.4259361066245781</c:v>
                </c:pt>
                <c:pt idx="25043">
                  <c:v>1.5534346763635072</c:v>
                </c:pt>
                <c:pt idx="25044">
                  <c:v>1.5530330103842862</c:v>
                </c:pt>
                <c:pt idx="25045">
                  <c:v>1.6694034764396071</c:v>
                </c:pt>
                <c:pt idx="25046">
                  <c:v>1.6711221225865023</c:v>
                </c:pt>
                <c:pt idx="25047">
                  <c:v>1.6461242213664384</c:v>
                </c:pt>
                <c:pt idx="25048">
                  <c:v>1.6166563445468916</c:v>
                </c:pt>
                <c:pt idx="25049">
                  <c:v>1.4756131903663179</c:v>
                </c:pt>
                <c:pt idx="25050">
                  <c:v>1.4721084641788145</c:v>
                </c:pt>
                <c:pt idx="25051">
                  <c:v>1.4764047412221224</c:v>
                </c:pt>
                <c:pt idx="25052">
                  <c:v>1.468033993205045</c:v>
                </c:pt>
                <c:pt idx="25053">
                  <c:v>1.4667748889773224</c:v>
                </c:pt>
                <c:pt idx="25054">
                  <c:v>1.4622644557175608</c:v>
                </c:pt>
                <c:pt idx="25055">
                  <c:v>1.4362079860519759</c:v>
                </c:pt>
                <c:pt idx="25056">
                  <c:v>1.4350805177484487</c:v>
                </c:pt>
                <c:pt idx="25057">
                  <c:v>1.5307798026820449</c:v>
                </c:pt>
                <c:pt idx="25058">
                  <c:v>1.5280745806540559</c:v>
                </c:pt>
                <c:pt idx="25059">
                  <c:v>1.5266171842017315</c:v>
                </c:pt>
                <c:pt idx="25060">
                  <c:v>1.4884693029087099</c:v>
                </c:pt>
                <c:pt idx="25061">
                  <c:v>1.4879151190585083</c:v>
                </c:pt>
                <c:pt idx="25062">
                  <c:v>2.5296615534663776</c:v>
                </c:pt>
                <c:pt idx="25063">
                  <c:v>2.5400334107433307</c:v>
                </c:pt>
                <c:pt idx="25064">
                  <c:v>2.5911359781673502</c:v>
                </c:pt>
                <c:pt idx="25065">
                  <c:v>2.5910284434624424</c:v>
                </c:pt>
                <c:pt idx="25066">
                  <c:v>2.5906707812448584</c:v>
                </c:pt>
                <c:pt idx="25067">
                  <c:v>2.5668033287685486</c:v>
                </c:pt>
                <c:pt idx="25068">
                  <c:v>2.5846836448576385</c:v>
                </c:pt>
                <c:pt idx="25069">
                  <c:v>2.6010150968116648</c:v>
                </c:pt>
                <c:pt idx="25070">
                  <c:v>2.6002309512037591</c:v>
                </c:pt>
                <c:pt idx="25071">
                  <c:v>2.6018643961794674</c:v>
                </c:pt>
                <c:pt idx="25072">
                  <c:v>2.597082128768593</c:v>
                </c:pt>
                <c:pt idx="25073">
                  <c:v>2.596025435077471</c:v>
                </c:pt>
                <c:pt idx="25074">
                  <c:v>2.5951473324984171</c:v>
                </c:pt>
                <c:pt idx="25075">
                  <c:v>2.5945388378386003</c:v>
                </c:pt>
                <c:pt idx="25076">
                  <c:v>2.5648234599233528</c:v>
                </c:pt>
                <c:pt idx="25077">
                  <c:v>2.5611299232344296</c:v>
                </c:pt>
                <c:pt idx="25078">
                  <c:v>2.5570301199162202</c:v>
                </c:pt>
                <c:pt idx="25079">
                  <c:v>2.5589289100607964</c:v>
                </c:pt>
                <c:pt idx="25080">
                  <c:v>2.5582179558413518</c:v>
                </c:pt>
                <c:pt idx="25081">
                  <c:v>2.559569462043414</c:v>
                </c:pt>
                <c:pt idx="25082">
                  <c:v>2.5529463388828875</c:v>
                </c:pt>
                <c:pt idx="25083">
                  <c:v>2.5522769030443961</c:v>
                </c:pt>
                <c:pt idx="25084">
                  <c:v>2.5437369438266897</c:v>
                </c:pt>
                <c:pt idx="25085">
                  <c:v>2.5294795270079433</c:v>
                </c:pt>
                <c:pt idx="25086">
                  <c:v>2.5419282946952282</c:v>
                </c:pt>
                <c:pt idx="25087">
                  <c:v>2.5437734819933389</c:v>
                </c:pt>
                <c:pt idx="25088">
                  <c:v>2.5335897950087558</c:v>
                </c:pt>
                <c:pt idx="25089">
                  <c:v>2.5378127641079429</c:v>
                </c:pt>
                <c:pt idx="25090">
                  <c:v>2.4741946430880652</c:v>
                </c:pt>
                <c:pt idx="25091">
                  <c:v>2.475241204552459</c:v>
                </c:pt>
                <c:pt idx="25092">
                  <c:v>2.4764442668283575</c:v>
                </c:pt>
                <c:pt idx="25093">
                  <c:v>1.5154429939390501</c:v>
                </c:pt>
                <c:pt idx="25094">
                  <c:v>1.4819912157728845</c:v>
                </c:pt>
                <c:pt idx="25095">
                  <c:v>1.3203788373261645</c:v>
                </c:pt>
                <c:pt idx="25096">
                  <c:v>1.3330616102244968</c:v>
                </c:pt>
                <c:pt idx="25097">
                  <c:v>1.3444290080058525</c:v>
                </c:pt>
                <c:pt idx="25098">
                  <c:v>1.4145051744916386</c:v>
                </c:pt>
                <c:pt idx="25099">
                  <c:v>1.4445570261972753</c:v>
                </c:pt>
                <c:pt idx="25100">
                  <c:v>1.4758763249981195</c:v>
                </c:pt>
                <c:pt idx="25101">
                  <c:v>1.4857419995876708</c:v>
                </c:pt>
                <c:pt idx="25102">
                  <c:v>2.2121251597503697</c:v>
                </c:pt>
                <c:pt idx="25103">
                  <c:v>2.221179053162353</c:v>
                </c:pt>
                <c:pt idx="25104">
                  <c:v>2.2293471602118715</c:v>
                </c:pt>
                <c:pt idx="25105">
                  <c:v>2.2306871981580776</c:v>
                </c:pt>
                <c:pt idx="25106">
                  <c:v>2.2322818020380986</c:v>
                </c:pt>
                <c:pt idx="25107">
                  <c:v>2.2452928312619411</c:v>
                </c:pt>
                <c:pt idx="25108">
                  <c:v>2.252941122660943</c:v>
                </c:pt>
                <c:pt idx="25109">
                  <c:v>2.2603929335542521</c:v>
                </c:pt>
                <c:pt idx="25110">
                  <c:v>2.2600656339737948</c:v>
                </c:pt>
                <c:pt idx="25111">
                  <c:v>2.2537809772295616</c:v>
                </c:pt>
                <c:pt idx="25112">
                  <c:v>2.2446947057451143</c:v>
                </c:pt>
                <c:pt idx="25113">
                  <c:v>2.2442479510758133</c:v>
                </c:pt>
                <c:pt idx="25114">
                  <c:v>2.2982631613481543</c:v>
                </c:pt>
                <c:pt idx="25115">
                  <c:v>2.307367369760343</c:v>
                </c:pt>
                <c:pt idx="25116">
                  <c:v>2.3200128523079231</c:v>
                </c:pt>
                <c:pt idx="25117">
                  <c:v>2.3242635736323956</c:v>
                </c:pt>
                <c:pt idx="25118">
                  <c:v>2.3204238955176066</c:v>
                </c:pt>
                <c:pt idx="25119">
                  <c:v>2.3282242093552687</c:v>
                </c:pt>
                <c:pt idx="25120">
                  <c:v>2.3351056978868292</c:v>
                </c:pt>
                <c:pt idx="25121">
                  <c:v>2.5640132099895414</c:v>
                </c:pt>
                <c:pt idx="25122">
                  <c:v>2.5593190164266799</c:v>
                </c:pt>
                <c:pt idx="25123">
                  <c:v>2.5542084544252459</c:v>
                </c:pt>
                <c:pt idx="25124">
                  <c:v>2.5524478633695367</c:v>
                </c:pt>
                <c:pt idx="25125">
                  <c:v>2.5392083515475785</c:v>
                </c:pt>
                <c:pt idx="25126">
                  <c:v>2.5364449121452832</c:v>
                </c:pt>
                <c:pt idx="25127">
                  <c:v>2.5287318151388556</c:v>
                </c:pt>
                <c:pt idx="25128">
                  <c:v>3.6689223078380411</c:v>
                </c:pt>
                <c:pt idx="25129">
                  <c:v>3.6650522892688917</c:v>
                </c:pt>
                <c:pt idx="25130">
                  <c:v>3.6600645566591465</c:v>
                </c:pt>
                <c:pt idx="25131">
                  <c:v>4.4098311156030947</c:v>
                </c:pt>
                <c:pt idx="25132">
                  <c:v>4.4025144573667907</c:v>
                </c:pt>
                <c:pt idx="25133">
                  <c:v>4.2244609125041244</c:v>
                </c:pt>
                <c:pt idx="25134">
                  <c:v>4.2300300718514112</c:v>
                </c:pt>
                <c:pt idx="25135">
                  <c:v>4.2369166512296363</c:v>
                </c:pt>
                <c:pt idx="25136">
                  <c:v>4.2341331327604959</c:v>
                </c:pt>
                <c:pt idx="25137">
                  <c:v>4.2360415014201696</c:v>
                </c:pt>
                <c:pt idx="25138">
                  <c:v>4.2305502361093126</c:v>
                </c:pt>
                <c:pt idx="25139">
                  <c:v>4.2279136350945823</c:v>
                </c:pt>
                <c:pt idx="25140">
                  <c:v>4.2084919264404022</c:v>
                </c:pt>
                <c:pt idx="25141">
                  <c:v>4.2078521678736962</c:v>
                </c:pt>
                <c:pt idx="25142">
                  <c:v>4.2188190768768141</c:v>
                </c:pt>
                <c:pt idx="25143">
                  <c:v>4.2291075017511339</c:v>
                </c:pt>
                <c:pt idx="25144">
                  <c:v>4.2395194476770381</c:v>
                </c:pt>
                <c:pt idx="25145">
                  <c:v>4.2251341400947844</c:v>
                </c:pt>
                <c:pt idx="25146">
                  <c:v>4.2283347981266433</c:v>
                </c:pt>
                <c:pt idx="25147">
                  <c:v>4.3480471749674727</c:v>
                </c:pt>
                <c:pt idx="25148">
                  <c:v>4.3500386476623625</c:v>
                </c:pt>
                <c:pt idx="25149">
                  <c:v>4.3562807262482863</c:v>
                </c:pt>
                <c:pt idx="25150">
                  <c:v>4.3541622454092117</c:v>
                </c:pt>
                <c:pt idx="25151">
                  <c:v>4.3517241174100203</c:v>
                </c:pt>
                <c:pt idx="25152">
                  <c:v>4.1514104580536184</c:v>
                </c:pt>
                <c:pt idx="25153">
                  <c:v>4.1589077294815553</c:v>
                </c:pt>
                <c:pt idx="25154">
                  <c:v>4.1572792200059219</c:v>
                </c:pt>
                <c:pt idx="25155">
                  <c:v>4.1552778018315024</c:v>
                </c:pt>
                <c:pt idx="25156">
                  <c:v>4.1555750278474601</c:v>
                </c:pt>
                <c:pt idx="25157">
                  <c:v>4.1541110564011587</c:v>
                </c:pt>
                <c:pt idx="25158">
                  <c:v>4.1576536566354356</c:v>
                </c:pt>
                <c:pt idx="25159">
                  <c:v>3.3696901695350436</c:v>
                </c:pt>
                <c:pt idx="25160">
                  <c:v>3.3699774662723927</c:v>
                </c:pt>
                <c:pt idx="25161">
                  <c:v>3.3726416646605095</c:v>
                </c:pt>
                <c:pt idx="25162">
                  <c:v>2.0657212351100851</c:v>
                </c:pt>
                <c:pt idx="25163">
                  <c:v>2.0649994036902757</c:v>
                </c:pt>
                <c:pt idx="25164">
                  <c:v>2.0647196982524569</c:v>
                </c:pt>
                <c:pt idx="25165">
                  <c:v>2.0471831223152694</c:v>
                </c:pt>
                <c:pt idx="25166">
                  <c:v>2.0458708209022749</c:v>
                </c:pt>
                <c:pt idx="25167">
                  <c:v>2.0499448426427183</c:v>
                </c:pt>
                <c:pt idx="25168">
                  <c:v>2.0538499258914258</c:v>
                </c:pt>
                <c:pt idx="25169">
                  <c:v>2.0534373535093513</c:v>
                </c:pt>
                <c:pt idx="25170">
                  <c:v>2.0529098300526263</c:v>
                </c:pt>
                <c:pt idx="25171">
                  <c:v>2.0607556853990721</c:v>
                </c:pt>
                <c:pt idx="25172">
                  <c:v>2.0593961635545286</c:v>
                </c:pt>
                <c:pt idx="25173">
                  <c:v>2.0518475930682687</c:v>
                </c:pt>
                <c:pt idx="25174">
                  <c:v>2.0454363787517291</c:v>
                </c:pt>
                <c:pt idx="25175">
                  <c:v>2.0422200106437742</c:v>
                </c:pt>
                <c:pt idx="25176">
                  <c:v>2.035018241057915</c:v>
                </c:pt>
                <c:pt idx="25177">
                  <c:v>2.0805397216794073</c:v>
                </c:pt>
                <c:pt idx="25178">
                  <c:v>1.6113973354722617</c:v>
                </c:pt>
                <c:pt idx="25179">
                  <c:v>1.6927747764413503</c:v>
                </c:pt>
                <c:pt idx="25180">
                  <c:v>1.8122395731824734</c:v>
                </c:pt>
                <c:pt idx="25181">
                  <c:v>1.8145119818789999</c:v>
                </c:pt>
                <c:pt idx="25182">
                  <c:v>1.8234293346204553</c:v>
                </c:pt>
                <c:pt idx="25183">
                  <c:v>1.8291012034822052</c:v>
                </c:pt>
                <c:pt idx="25184">
                  <c:v>1.9193381312432489</c:v>
                </c:pt>
                <c:pt idx="25185">
                  <c:v>1.9197239656993712</c:v>
                </c:pt>
                <c:pt idx="25186">
                  <c:v>1.9292351770862819</c:v>
                </c:pt>
                <c:pt idx="25187">
                  <c:v>1.9370631933763098</c:v>
                </c:pt>
                <c:pt idx="25188">
                  <c:v>1.93693069281237</c:v>
                </c:pt>
                <c:pt idx="25189">
                  <c:v>1.9402021452713489</c:v>
                </c:pt>
                <c:pt idx="25190">
                  <c:v>1.9438388090518872</c:v>
                </c:pt>
                <c:pt idx="25191">
                  <c:v>1.955156885067791</c:v>
                </c:pt>
                <c:pt idx="25192">
                  <c:v>1.9594439763299285</c:v>
                </c:pt>
                <c:pt idx="25193">
                  <c:v>1.9288046739321723</c:v>
                </c:pt>
                <c:pt idx="25194">
                  <c:v>1.9620764507691073</c:v>
                </c:pt>
                <c:pt idx="25195">
                  <c:v>3.9088076024238596</c:v>
                </c:pt>
                <c:pt idx="25196">
                  <c:v>3.9084136297227059</c:v>
                </c:pt>
                <c:pt idx="25197">
                  <c:v>3.9085855876699824</c:v>
                </c:pt>
                <c:pt idx="25198">
                  <c:v>3.9063999897065247</c:v>
                </c:pt>
                <c:pt idx="25199">
                  <c:v>3.8959997027597821</c:v>
                </c:pt>
                <c:pt idx="25200">
                  <c:v>3.9063360473495177</c:v>
                </c:pt>
                <c:pt idx="25201">
                  <c:v>3.9155218355862003</c:v>
                </c:pt>
                <c:pt idx="25202">
                  <c:v>3.9320980104275538</c:v>
                </c:pt>
                <c:pt idx="25203">
                  <c:v>3.9386805034458141</c:v>
                </c:pt>
                <c:pt idx="25204">
                  <c:v>3.9297331593589426</c:v>
                </c:pt>
                <c:pt idx="25205">
                  <c:v>3.9332518454489027</c:v>
                </c:pt>
                <c:pt idx="25206">
                  <c:v>3.9373933459055666</c:v>
                </c:pt>
                <c:pt idx="25207">
                  <c:v>3.9393283711285636</c:v>
                </c:pt>
                <c:pt idx="25208">
                  <c:v>3.9261210345374074</c:v>
                </c:pt>
                <c:pt idx="25209">
                  <c:v>3.9136433826488357</c:v>
                </c:pt>
                <c:pt idx="25210">
                  <c:v>3.8386785484133639</c:v>
                </c:pt>
                <c:pt idx="25211">
                  <c:v>3.8058754092618234</c:v>
                </c:pt>
                <c:pt idx="25212">
                  <c:v>3.802274366222516</c:v>
                </c:pt>
                <c:pt idx="25213">
                  <c:v>3.8078829260486069</c:v>
                </c:pt>
                <c:pt idx="25214">
                  <c:v>3.8132459147184874</c:v>
                </c:pt>
                <c:pt idx="25215">
                  <c:v>3.7608897793932146</c:v>
                </c:pt>
                <c:pt idx="25216">
                  <c:v>3.7681282543099557</c:v>
                </c:pt>
                <c:pt idx="25217">
                  <c:v>3.76816600736761</c:v>
                </c:pt>
                <c:pt idx="25218">
                  <c:v>3.7616864167464747</c:v>
                </c:pt>
                <c:pt idx="25219">
                  <c:v>3.7606675458126397</c:v>
                </c:pt>
                <c:pt idx="25220">
                  <c:v>3.7604616564781215</c:v>
                </c:pt>
                <c:pt idx="25221">
                  <c:v>3.7557727174643696</c:v>
                </c:pt>
                <c:pt idx="25222">
                  <c:v>3.7609306221458922</c:v>
                </c:pt>
                <c:pt idx="25223">
                  <c:v>3.7615256935192778</c:v>
                </c:pt>
                <c:pt idx="25224">
                  <c:v>4.0346274284966093</c:v>
                </c:pt>
                <c:pt idx="25225">
                  <c:v>4.0390309457851181</c:v>
                </c:pt>
                <c:pt idx="25226">
                  <c:v>2.5788212657662939</c:v>
                </c:pt>
                <c:pt idx="25227">
                  <c:v>2.5802381489847166</c:v>
                </c:pt>
                <c:pt idx="25228">
                  <c:v>2.5788221296156868</c:v>
                </c:pt>
                <c:pt idx="25229">
                  <c:v>2.5729038214979578</c:v>
                </c:pt>
                <c:pt idx="25230">
                  <c:v>2.5870262648349893</c:v>
                </c:pt>
                <c:pt idx="25231">
                  <c:v>3.526778945252087</c:v>
                </c:pt>
                <c:pt idx="25232">
                  <c:v>3.5044098694868144</c:v>
                </c:pt>
                <c:pt idx="25233">
                  <c:v>3.469777612288699</c:v>
                </c:pt>
                <c:pt idx="25234">
                  <c:v>3.4594779378090692</c:v>
                </c:pt>
                <c:pt idx="25235">
                  <c:v>3.4713019089681327</c:v>
                </c:pt>
                <c:pt idx="25236">
                  <c:v>3.4693825323178555</c:v>
                </c:pt>
                <c:pt idx="25237">
                  <c:v>3.4656003779760614</c:v>
                </c:pt>
                <c:pt idx="25238">
                  <c:v>3.4631994318773729</c:v>
                </c:pt>
                <c:pt idx="25239">
                  <c:v>3.4659802887322284</c:v>
                </c:pt>
                <c:pt idx="25240">
                  <c:v>3.4705387361192783</c:v>
                </c:pt>
                <c:pt idx="25241">
                  <c:v>3.5106632971619485</c:v>
                </c:pt>
                <c:pt idx="25242">
                  <c:v>3.5174196593831493</c:v>
                </c:pt>
                <c:pt idx="25243">
                  <c:v>3.5303061146110006</c:v>
                </c:pt>
                <c:pt idx="25244">
                  <c:v>3.9561089881567062</c:v>
                </c:pt>
                <c:pt idx="25245">
                  <c:v>3.9493157958549241</c:v>
                </c:pt>
                <c:pt idx="25246">
                  <c:v>3.9776364890496581</c:v>
                </c:pt>
                <c:pt idx="25247">
                  <c:v>3.9769702890986665</c:v>
                </c:pt>
                <c:pt idx="25248">
                  <c:v>3.9882585054158315</c:v>
                </c:pt>
                <c:pt idx="25249">
                  <c:v>4.0006734666697952</c:v>
                </c:pt>
                <c:pt idx="25250">
                  <c:v>4.0172681875473941</c:v>
                </c:pt>
                <c:pt idx="25251">
                  <c:v>4.0130662089758111</c:v>
                </c:pt>
                <c:pt idx="25252">
                  <c:v>4.0126667628246704</c:v>
                </c:pt>
                <c:pt idx="25253">
                  <c:v>4.0071861460909091</c:v>
                </c:pt>
                <c:pt idx="25254">
                  <c:v>4.0058464178128688</c:v>
                </c:pt>
                <c:pt idx="25255">
                  <c:v>3.7035692758358301</c:v>
                </c:pt>
                <c:pt idx="25256">
                  <c:v>4.3111918046781037</c:v>
                </c:pt>
                <c:pt idx="25257">
                  <c:v>4.3141392509696663</c:v>
                </c:pt>
                <c:pt idx="25258">
                  <c:v>4.31622983626864</c:v>
                </c:pt>
                <c:pt idx="25259">
                  <c:v>4.3189080740969414</c:v>
                </c:pt>
                <c:pt idx="25260">
                  <c:v>4.3381512975550134</c:v>
                </c:pt>
                <c:pt idx="25261">
                  <c:v>4.3779361216800847</c:v>
                </c:pt>
                <c:pt idx="25262">
                  <c:v>3.7541731269749978</c:v>
                </c:pt>
                <c:pt idx="25263">
                  <c:v>3.7728827817690145</c:v>
                </c:pt>
                <c:pt idx="25264">
                  <c:v>3.7930516226643882</c:v>
                </c:pt>
                <c:pt idx="25265">
                  <c:v>3.8045259697291303</c:v>
                </c:pt>
                <c:pt idx="25266">
                  <c:v>3.8160297108600236</c:v>
                </c:pt>
                <c:pt idx="25267">
                  <c:v>3.8622200447422417</c:v>
                </c:pt>
                <c:pt idx="25268">
                  <c:v>3.870676748918092</c:v>
                </c:pt>
                <c:pt idx="25269">
                  <c:v>3.8783753055582197</c:v>
                </c:pt>
                <c:pt idx="25270">
                  <c:v>3.8894713601660458</c:v>
                </c:pt>
                <c:pt idx="25271">
                  <c:v>3.9018095561068376</c:v>
                </c:pt>
                <c:pt idx="25272">
                  <c:v>3.9009363754235866</c:v>
                </c:pt>
                <c:pt idx="25273">
                  <c:v>4.0741592999732745</c:v>
                </c:pt>
                <c:pt idx="25274">
                  <c:v>4.1179283477447495</c:v>
                </c:pt>
                <c:pt idx="25275">
                  <c:v>3.631516462960902</c:v>
                </c:pt>
                <c:pt idx="25276">
                  <c:v>3.6432394091378923</c:v>
                </c:pt>
                <c:pt idx="25277">
                  <c:v>3.6507059032474771</c:v>
                </c:pt>
                <c:pt idx="25278">
                  <c:v>3.6564211452762576</c:v>
                </c:pt>
                <c:pt idx="25279">
                  <c:v>3.6574414643230653</c:v>
                </c:pt>
                <c:pt idx="25280">
                  <c:v>3.66033204449232</c:v>
                </c:pt>
                <c:pt idx="25281">
                  <c:v>3.6551675356933435</c:v>
                </c:pt>
                <c:pt idx="25282">
                  <c:v>3.6751043298839186</c:v>
                </c:pt>
                <c:pt idx="25283">
                  <c:v>3.7084755971269043</c:v>
                </c:pt>
                <c:pt idx="25284">
                  <c:v>3.7392340612075454</c:v>
                </c:pt>
                <c:pt idx="25285">
                  <c:v>3.7472521643549324</c:v>
                </c:pt>
                <c:pt idx="25286">
                  <c:v>3.7576187807369745</c:v>
                </c:pt>
                <c:pt idx="25287">
                  <c:v>3.157249894119929</c:v>
                </c:pt>
                <c:pt idx="25288">
                  <c:v>3.1252807935169868</c:v>
                </c:pt>
                <c:pt idx="25289">
                  <c:v>3.0884294572280684</c:v>
                </c:pt>
                <c:pt idx="25290">
                  <c:v>3.0411795942428563</c:v>
                </c:pt>
                <c:pt idx="25291">
                  <c:v>3.0407160904341008</c:v>
                </c:pt>
                <c:pt idx="25292">
                  <c:v>3.0341993562379566</c:v>
                </c:pt>
                <c:pt idx="25293">
                  <c:v>3.013679238090865</c:v>
                </c:pt>
                <c:pt idx="25294">
                  <c:v>3.0134783958897446</c:v>
                </c:pt>
                <c:pt idx="25295">
                  <c:v>3.0137987089785496</c:v>
                </c:pt>
                <c:pt idx="25296">
                  <c:v>3.0114141692560574</c:v>
                </c:pt>
                <c:pt idx="25297">
                  <c:v>3.0073981947499582</c:v>
                </c:pt>
                <c:pt idx="25298">
                  <c:v>2.9877002328398383</c:v>
                </c:pt>
                <c:pt idx="25299">
                  <c:v>2.9567427241381536</c:v>
                </c:pt>
                <c:pt idx="25300">
                  <c:v>3.6164301383481403</c:v>
                </c:pt>
                <c:pt idx="25301">
                  <c:v>3.608384858127808</c:v>
                </c:pt>
                <c:pt idx="25302">
                  <c:v>3.5956201912519008</c:v>
                </c:pt>
                <c:pt idx="25303">
                  <c:v>3.5929865119693067</c:v>
                </c:pt>
                <c:pt idx="25304">
                  <c:v>3.3733515777487328</c:v>
                </c:pt>
                <c:pt idx="25305">
                  <c:v>3.3376827209795468</c:v>
                </c:pt>
                <c:pt idx="25306">
                  <c:v>3.3304559520311598</c:v>
                </c:pt>
                <c:pt idx="25307">
                  <c:v>3.3183251887418193</c:v>
                </c:pt>
                <c:pt idx="25308">
                  <c:v>3.3028139187430701</c:v>
                </c:pt>
                <c:pt idx="25309">
                  <c:v>3.2938782882164745</c:v>
                </c:pt>
                <c:pt idx="25310">
                  <c:v>3.2935987842413477</c:v>
                </c:pt>
                <c:pt idx="25311">
                  <c:v>3.2943171196840195</c:v>
                </c:pt>
                <c:pt idx="25312">
                  <c:v>3.2909939190601292</c:v>
                </c:pt>
                <c:pt idx="25313">
                  <c:v>3.2253659659203393</c:v>
                </c:pt>
                <c:pt idx="25314">
                  <c:v>3.1873705050959624</c:v>
                </c:pt>
                <c:pt idx="25315">
                  <c:v>3.1455594816026067</c:v>
                </c:pt>
                <c:pt idx="25316">
                  <c:v>3.1372291813690105</c:v>
                </c:pt>
                <c:pt idx="25317">
                  <c:v>3.1284462981177596</c:v>
                </c:pt>
                <c:pt idx="25318">
                  <c:v>2.6708424497814987</c:v>
                </c:pt>
                <c:pt idx="25319">
                  <c:v>2.6676292712383285</c:v>
                </c:pt>
                <c:pt idx="25320">
                  <c:v>2.664160529375827</c:v>
                </c:pt>
                <c:pt idx="25321">
                  <c:v>2.6541337296469125</c:v>
                </c:pt>
                <c:pt idx="25322">
                  <c:v>2.6592589266654327</c:v>
                </c:pt>
                <c:pt idx="25323">
                  <c:v>2.6543381986614332</c:v>
                </c:pt>
                <c:pt idx="25324">
                  <c:v>3.1697776720059285</c:v>
                </c:pt>
                <c:pt idx="25325">
                  <c:v>3.1642206050819461</c:v>
                </c:pt>
                <c:pt idx="25326">
                  <c:v>3.1538310357803834</c:v>
                </c:pt>
                <c:pt idx="25327">
                  <c:v>3.6163450914807895</c:v>
                </c:pt>
                <c:pt idx="25328">
                  <c:v>3.6202899848886081</c:v>
                </c:pt>
                <c:pt idx="25329">
                  <c:v>3.6239822786042817</c:v>
                </c:pt>
                <c:pt idx="25330">
                  <c:v>3.6354710097019538</c:v>
                </c:pt>
                <c:pt idx="25331">
                  <c:v>2.8496385951470611</c:v>
                </c:pt>
                <c:pt idx="25332">
                  <c:v>2.83469742754122</c:v>
                </c:pt>
                <c:pt idx="25333">
                  <c:v>2.8378042898544611</c:v>
                </c:pt>
                <c:pt idx="25334">
                  <c:v>2.8329378939956094</c:v>
                </c:pt>
                <c:pt idx="25335">
                  <c:v>3.3818339926363432</c:v>
                </c:pt>
                <c:pt idx="25336">
                  <c:v>3.3822204949810266</c:v>
                </c:pt>
                <c:pt idx="25337">
                  <c:v>3.3821289783511661</c:v>
                </c:pt>
                <c:pt idx="25338">
                  <c:v>3.3820917158747972</c:v>
                </c:pt>
                <c:pt idx="25339">
                  <c:v>3.3813941425980536</c:v>
                </c:pt>
                <c:pt idx="25340">
                  <c:v>3.3791330913691984</c:v>
                </c:pt>
                <c:pt idx="25341">
                  <c:v>3.3785179261105371</c:v>
                </c:pt>
                <c:pt idx="25342">
                  <c:v>3.378152251433769</c:v>
                </c:pt>
                <c:pt idx="25343">
                  <c:v>3.3813622034181217</c:v>
                </c:pt>
                <c:pt idx="25344">
                  <c:v>3.4841007594030047</c:v>
                </c:pt>
                <c:pt idx="25345">
                  <c:v>3.4917302879297112</c:v>
                </c:pt>
                <c:pt idx="25346">
                  <c:v>3.4992013888895035</c:v>
                </c:pt>
                <c:pt idx="25347">
                  <c:v>3.507360096528509</c:v>
                </c:pt>
                <c:pt idx="25348">
                  <c:v>3.3911479708903003</c:v>
                </c:pt>
                <c:pt idx="25349">
                  <c:v>3.388405888252743</c:v>
                </c:pt>
                <c:pt idx="25350">
                  <c:v>3.1003744919941112</c:v>
                </c:pt>
                <c:pt idx="25351">
                  <c:v>3.0967724422870009</c:v>
                </c:pt>
                <c:pt idx="25352">
                  <c:v>3.0977558927851514</c:v>
                </c:pt>
                <c:pt idx="25353">
                  <c:v>3.0964262789838717</c:v>
                </c:pt>
                <c:pt idx="25354">
                  <c:v>3.0954111734618106</c:v>
                </c:pt>
                <c:pt idx="25355">
                  <c:v>2.5912075548401905</c:v>
                </c:pt>
                <c:pt idx="25356">
                  <c:v>2.5621871606219235</c:v>
                </c:pt>
                <c:pt idx="25357">
                  <c:v>2.5511378007260137</c:v>
                </c:pt>
                <c:pt idx="25358">
                  <c:v>2.0124201186788855</c:v>
                </c:pt>
                <c:pt idx="25359">
                  <c:v>2.0669132009643469</c:v>
                </c:pt>
                <c:pt idx="25360">
                  <c:v>2.0696134084141011</c:v>
                </c:pt>
                <c:pt idx="25361">
                  <c:v>2.0719785433751765</c:v>
                </c:pt>
                <c:pt idx="25362">
                  <c:v>2.0756221344254584</c:v>
                </c:pt>
                <c:pt idx="25363">
                  <c:v>2.0785847736228464</c:v>
                </c:pt>
                <c:pt idx="25364">
                  <c:v>2.1255231489454394</c:v>
                </c:pt>
                <c:pt idx="25365">
                  <c:v>2.1261872249448581</c:v>
                </c:pt>
                <c:pt idx="25366">
                  <c:v>1.2864505440842458</c:v>
                </c:pt>
                <c:pt idx="25367">
                  <c:v>1.2867472152352541</c:v>
                </c:pt>
                <c:pt idx="25368">
                  <c:v>1.2891447023401708</c:v>
                </c:pt>
                <c:pt idx="25369">
                  <c:v>1.2919454773933887</c:v>
                </c:pt>
                <c:pt idx="25370">
                  <c:v>2.0076713068265972</c:v>
                </c:pt>
                <c:pt idx="25371">
                  <c:v>3.228505794633111</c:v>
                </c:pt>
                <c:pt idx="25372">
                  <c:v>3.2402991707519879</c:v>
                </c:pt>
                <c:pt idx="25373">
                  <c:v>3.3061166323183553</c:v>
                </c:pt>
                <c:pt idx="25374">
                  <c:v>3.302762982867784</c:v>
                </c:pt>
                <c:pt idx="25375">
                  <c:v>3.3492854531153791</c:v>
                </c:pt>
                <c:pt idx="25376">
                  <c:v>3.3418689788977352</c:v>
                </c:pt>
                <c:pt idx="25377">
                  <c:v>3.3348808367123093</c:v>
                </c:pt>
                <c:pt idx="25378">
                  <c:v>3.3246039180526847</c:v>
                </c:pt>
                <c:pt idx="25379">
                  <c:v>3.3434351923625645</c:v>
                </c:pt>
                <c:pt idx="25380">
                  <c:v>3.3407257086252988</c:v>
                </c:pt>
                <c:pt idx="25381">
                  <c:v>3.698413670629046</c:v>
                </c:pt>
                <c:pt idx="25382">
                  <c:v>3.7150624832919519</c:v>
                </c:pt>
                <c:pt idx="25383">
                  <c:v>3.72236476265594</c:v>
                </c:pt>
                <c:pt idx="25384">
                  <c:v>3.7228319049342318</c:v>
                </c:pt>
                <c:pt idx="25385">
                  <c:v>3.7341918919067205</c:v>
                </c:pt>
                <c:pt idx="25386">
                  <c:v>3.7348748478393792</c:v>
                </c:pt>
                <c:pt idx="25387">
                  <c:v>3.7353855335815105</c:v>
                </c:pt>
                <c:pt idx="25388">
                  <c:v>3.7394875999429753</c:v>
                </c:pt>
                <c:pt idx="25389">
                  <c:v>3.7420202239714651</c:v>
                </c:pt>
                <c:pt idx="25390">
                  <c:v>3.6966280787450536</c:v>
                </c:pt>
                <c:pt idx="25391">
                  <c:v>3.6934003388155547</c:v>
                </c:pt>
                <c:pt idx="25392">
                  <c:v>3.6895016216864365</c:v>
                </c:pt>
                <c:pt idx="25393">
                  <c:v>3.6855768153672166</c:v>
                </c:pt>
                <c:pt idx="25394">
                  <c:v>3.6894986339543152</c:v>
                </c:pt>
                <c:pt idx="25395">
                  <c:v>3.6502470057419449</c:v>
                </c:pt>
                <c:pt idx="25396">
                  <c:v>2.9950121859169991</c:v>
                </c:pt>
                <c:pt idx="25397">
                  <c:v>2.9724926812842094</c:v>
                </c:pt>
                <c:pt idx="25398">
                  <c:v>2.9761289426197273</c:v>
                </c:pt>
                <c:pt idx="25399">
                  <c:v>3.0033320105066714</c:v>
                </c:pt>
                <c:pt idx="25400">
                  <c:v>3.0024054385123735</c:v>
                </c:pt>
                <c:pt idx="25401">
                  <c:v>2.5986909547815387</c:v>
                </c:pt>
                <c:pt idx="25402">
                  <c:v>1.3051200694850418</c:v>
                </c:pt>
                <c:pt idx="25403">
                  <c:v>1.2864046504345568</c:v>
                </c:pt>
                <c:pt idx="25404">
                  <c:v>1.8656761564799658</c:v>
                </c:pt>
                <c:pt idx="25405">
                  <c:v>1.8822150732190721</c:v>
                </c:pt>
                <c:pt idx="25406">
                  <c:v>1.6426060397933173</c:v>
                </c:pt>
                <c:pt idx="25407">
                  <c:v>1.6423354002677351</c:v>
                </c:pt>
                <c:pt idx="25408">
                  <c:v>1.5686231106371757</c:v>
                </c:pt>
                <c:pt idx="25409">
                  <c:v>1.5609368139745818</c:v>
                </c:pt>
                <c:pt idx="25410">
                  <c:v>1.5608105830351089</c:v>
                </c:pt>
                <c:pt idx="25411">
                  <c:v>1.5556232073365459</c:v>
                </c:pt>
                <c:pt idx="25412">
                  <c:v>1.5654553308215249</c:v>
                </c:pt>
                <c:pt idx="25413">
                  <c:v>1.5599494392233737</c:v>
                </c:pt>
                <c:pt idx="25414">
                  <c:v>1.5558614495519727</c:v>
                </c:pt>
                <c:pt idx="25415">
                  <c:v>1.5516451900488497</c:v>
                </c:pt>
                <c:pt idx="25416">
                  <c:v>1.5331025907489382</c:v>
                </c:pt>
                <c:pt idx="25417">
                  <c:v>1.5292278783635154</c:v>
                </c:pt>
                <c:pt idx="25418">
                  <c:v>1.5295596402370695</c:v>
                </c:pt>
                <c:pt idx="25419">
                  <c:v>1.5257896949011047</c:v>
                </c:pt>
                <c:pt idx="25420">
                  <c:v>1.5283625735687432</c:v>
                </c:pt>
                <c:pt idx="25421">
                  <c:v>1.5300644463914117</c:v>
                </c:pt>
                <c:pt idx="25422">
                  <c:v>1.5314899384341278</c:v>
                </c:pt>
                <c:pt idx="25423">
                  <c:v>1.5325378340189131</c:v>
                </c:pt>
                <c:pt idx="25424">
                  <c:v>1.5284270366173736</c:v>
                </c:pt>
                <c:pt idx="25425">
                  <c:v>1.5290736738111828</c:v>
                </c:pt>
                <c:pt idx="25426">
                  <c:v>1.5258274203830164</c:v>
                </c:pt>
                <c:pt idx="25427">
                  <c:v>1.9850958962331409</c:v>
                </c:pt>
                <c:pt idx="25428">
                  <c:v>2.0921436143245766</c:v>
                </c:pt>
                <c:pt idx="25429">
                  <c:v>2.0952249102668645</c:v>
                </c:pt>
                <c:pt idx="25430">
                  <c:v>2.0446687077342727</c:v>
                </c:pt>
                <c:pt idx="25431">
                  <c:v>2.0488057765944108</c:v>
                </c:pt>
                <c:pt idx="25432">
                  <c:v>2.1547718791543797</c:v>
                </c:pt>
                <c:pt idx="25433">
                  <c:v>2.1671188341306515</c:v>
                </c:pt>
                <c:pt idx="25434">
                  <c:v>2.2530054430103053</c:v>
                </c:pt>
                <c:pt idx="25435">
                  <c:v>1.4129493400411892</c:v>
                </c:pt>
                <c:pt idx="25436">
                  <c:v>1.396662833415776</c:v>
                </c:pt>
                <c:pt idx="25437">
                  <c:v>1.3961978467472038</c:v>
                </c:pt>
                <c:pt idx="25438">
                  <c:v>1.3939351797502224</c:v>
                </c:pt>
                <c:pt idx="25439">
                  <c:v>1.394420891891619</c:v>
                </c:pt>
                <c:pt idx="25440">
                  <c:v>1.3929992103077891</c:v>
                </c:pt>
                <c:pt idx="25441">
                  <c:v>1.3917049847972087</c:v>
                </c:pt>
                <c:pt idx="25442">
                  <c:v>2.5470082065689255</c:v>
                </c:pt>
                <c:pt idx="25443">
                  <c:v>2.5442174954653458</c:v>
                </c:pt>
                <c:pt idx="25444">
                  <c:v>2.5461970206401174</c:v>
                </c:pt>
                <c:pt idx="25445">
                  <c:v>2.5488049808554516</c:v>
                </c:pt>
                <c:pt idx="25446">
                  <c:v>2.5498341902371275</c:v>
                </c:pt>
                <c:pt idx="25447">
                  <c:v>3.2813365090408149</c:v>
                </c:pt>
                <c:pt idx="25448">
                  <c:v>3.282357888176505</c:v>
                </c:pt>
                <c:pt idx="25449">
                  <c:v>3.3314925335067835</c:v>
                </c:pt>
                <c:pt idx="25450">
                  <c:v>3.3334249368524764</c:v>
                </c:pt>
                <c:pt idx="25451">
                  <c:v>3.330726385871595</c:v>
                </c:pt>
                <c:pt idx="25452">
                  <c:v>3.329235407489044</c:v>
                </c:pt>
                <c:pt idx="25453">
                  <c:v>3.3422676399014386</c:v>
                </c:pt>
                <c:pt idx="25454">
                  <c:v>3.3412451759333965</c:v>
                </c:pt>
                <c:pt idx="25455">
                  <c:v>3.3404460372395954</c:v>
                </c:pt>
                <c:pt idx="25456">
                  <c:v>3.3430705483981193</c:v>
                </c:pt>
                <c:pt idx="25457">
                  <c:v>3.3463974786738517</c:v>
                </c:pt>
                <c:pt idx="25458">
                  <c:v>3.356984532420098</c:v>
                </c:pt>
                <c:pt idx="25459">
                  <c:v>3.3661365399926231</c:v>
                </c:pt>
                <c:pt idx="25460">
                  <c:v>3.3541040657933854</c:v>
                </c:pt>
                <c:pt idx="25461">
                  <c:v>3.5416600550760879</c:v>
                </c:pt>
                <c:pt idx="25462">
                  <c:v>3.7316625396694545</c:v>
                </c:pt>
                <c:pt idx="25463">
                  <c:v>3.7422550016516238</c:v>
                </c:pt>
                <c:pt idx="25464">
                  <c:v>3.7464423626120698</c:v>
                </c:pt>
                <c:pt idx="25465">
                  <c:v>3.7326944548932279</c:v>
                </c:pt>
                <c:pt idx="25466">
                  <c:v>3.7290365326483341</c:v>
                </c:pt>
                <c:pt idx="25467">
                  <c:v>3.7321298010114226</c:v>
                </c:pt>
                <c:pt idx="25468">
                  <c:v>3.7291024413968676</c:v>
                </c:pt>
                <c:pt idx="25469">
                  <c:v>3.7348149461631004</c:v>
                </c:pt>
                <c:pt idx="25470">
                  <c:v>3.7386589790394784</c:v>
                </c:pt>
                <c:pt idx="25471">
                  <c:v>3.7377155968780351</c:v>
                </c:pt>
                <c:pt idx="25472">
                  <c:v>3.7359355621078101</c:v>
                </c:pt>
                <c:pt idx="25473">
                  <c:v>3.2340940657409996</c:v>
                </c:pt>
                <c:pt idx="25474">
                  <c:v>3.2292731011641709</c:v>
                </c:pt>
                <c:pt idx="25475">
                  <c:v>3.2035669232549386</c:v>
                </c:pt>
                <c:pt idx="25476">
                  <c:v>3.2008492717825847</c:v>
                </c:pt>
                <c:pt idx="25477">
                  <c:v>3.1984929170277874</c:v>
                </c:pt>
                <c:pt idx="25478">
                  <c:v>2.1179932262793222</c:v>
                </c:pt>
                <c:pt idx="25479">
                  <c:v>2.1218909716939756</c:v>
                </c:pt>
                <c:pt idx="25480">
                  <c:v>2.1235359245994743</c:v>
                </c:pt>
                <c:pt idx="25481">
                  <c:v>2.1267831510953883</c:v>
                </c:pt>
                <c:pt idx="25482">
                  <c:v>2.7536856387196504</c:v>
                </c:pt>
                <c:pt idx="25483">
                  <c:v>2.7839486130878908</c:v>
                </c:pt>
                <c:pt idx="25484">
                  <c:v>2.7876585873745352</c:v>
                </c:pt>
                <c:pt idx="25485">
                  <c:v>2.7938698758478981</c:v>
                </c:pt>
                <c:pt idx="25486">
                  <c:v>2.8169554764364033</c:v>
                </c:pt>
                <c:pt idx="25487">
                  <c:v>2.6385396574512363</c:v>
                </c:pt>
                <c:pt idx="25488">
                  <c:v>5.2278337636211969</c:v>
                </c:pt>
                <c:pt idx="25489">
                  <c:v>5.2155627826444517</c:v>
                </c:pt>
                <c:pt idx="25490">
                  <c:v>5.2054769984395737</c:v>
                </c:pt>
                <c:pt idx="25491">
                  <c:v>5.2058491835699146</c:v>
                </c:pt>
                <c:pt idx="25492">
                  <c:v>5.1445810678514299</c:v>
                </c:pt>
                <c:pt idx="25493">
                  <c:v>4.9424138444954906</c:v>
                </c:pt>
                <c:pt idx="25494">
                  <c:v>4.9401867963989181</c:v>
                </c:pt>
                <c:pt idx="25495">
                  <c:v>4.9320441782658531</c:v>
                </c:pt>
                <c:pt idx="25496">
                  <c:v>4.9357713204043865</c:v>
                </c:pt>
                <c:pt idx="25497">
                  <c:v>4.9400316166934584</c:v>
                </c:pt>
                <c:pt idx="25498">
                  <c:v>4.9170252138299793</c:v>
                </c:pt>
                <c:pt idx="25499">
                  <c:v>4.9211171968251142</c:v>
                </c:pt>
                <c:pt idx="25500">
                  <c:v>4.8755698880044527</c:v>
                </c:pt>
                <c:pt idx="25501">
                  <c:v>4.8242014380198928</c:v>
                </c:pt>
                <c:pt idx="25502">
                  <c:v>4.8179223793077242</c:v>
                </c:pt>
                <c:pt idx="25503">
                  <c:v>4.7899061389786706</c:v>
                </c:pt>
                <c:pt idx="25504">
                  <c:v>4.788695165200723</c:v>
                </c:pt>
                <c:pt idx="25505">
                  <c:v>4.7867388435303244</c:v>
                </c:pt>
                <c:pt idx="25506">
                  <c:v>4.7861161419643494</c:v>
                </c:pt>
                <c:pt idx="25507">
                  <c:v>4.7856420387641192</c:v>
                </c:pt>
                <c:pt idx="25508">
                  <c:v>4.7848600899531721</c:v>
                </c:pt>
                <c:pt idx="25509">
                  <c:v>4.7904915702092481</c:v>
                </c:pt>
                <c:pt idx="25510">
                  <c:v>4.7962123327360739</c:v>
                </c:pt>
                <c:pt idx="25511">
                  <c:v>4.8016983393201818</c:v>
                </c:pt>
                <c:pt idx="25512">
                  <c:v>4.8074295674287351</c:v>
                </c:pt>
                <c:pt idx="25513">
                  <c:v>4.676630935023061</c:v>
                </c:pt>
                <c:pt idx="25514">
                  <c:v>4.674349109363451</c:v>
                </c:pt>
                <c:pt idx="25515">
                  <c:v>4.6728212204354618</c:v>
                </c:pt>
                <c:pt idx="25516">
                  <c:v>4.6707027670274854</c:v>
                </c:pt>
                <c:pt idx="25517">
                  <c:v>4.6630464102315665</c:v>
                </c:pt>
                <c:pt idx="25518">
                  <c:v>4.7513373281525464</c:v>
                </c:pt>
                <c:pt idx="25519">
                  <c:v>1.0325133096400343</c:v>
                </c:pt>
                <c:pt idx="25520">
                  <c:v>1.0333882544654758</c:v>
                </c:pt>
                <c:pt idx="25521">
                  <c:v>1.0297905576403008</c:v>
                </c:pt>
                <c:pt idx="25522">
                  <c:v>3.0189139566347509</c:v>
                </c:pt>
                <c:pt idx="25523">
                  <c:v>3.0205542389582773</c:v>
                </c:pt>
                <c:pt idx="25524">
                  <c:v>3.0233402191890781</c:v>
                </c:pt>
                <c:pt idx="25525">
                  <c:v>3.0188727435148679</c:v>
                </c:pt>
                <c:pt idx="25526">
                  <c:v>3.0571848702609148</c:v>
                </c:pt>
                <c:pt idx="25527">
                  <c:v>3.0819623744124534</c:v>
                </c:pt>
                <c:pt idx="25528">
                  <c:v>3.117644488212906</c:v>
                </c:pt>
                <c:pt idx="25529">
                  <c:v>3.1282405896443901</c:v>
                </c:pt>
                <c:pt idx="25530">
                  <c:v>3.1378480439278023</c:v>
                </c:pt>
                <c:pt idx="25531">
                  <c:v>3.8678745960268994</c:v>
                </c:pt>
                <c:pt idx="25532">
                  <c:v>3.8674108205277506</c:v>
                </c:pt>
                <c:pt idx="25533">
                  <c:v>3.8680758161080586</c:v>
                </c:pt>
                <c:pt idx="25534">
                  <c:v>3.8691518040154662</c:v>
                </c:pt>
                <c:pt idx="25535">
                  <c:v>3.8703151789322048</c:v>
                </c:pt>
                <c:pt idx="25536">
                  <c:v>3.8715304218134681</c:v>
                </c:pt>
                <c:pt idx="25537">
                  <c:v>3.8723659483783583</c:v>
                </c:pt>
                <c:pt idx="25538">
                  <c:v>3.8728212727879363</c:v>
                </c:pt>
                <c:pt idx="25539">
                  <c:v>3.8796801845009199</c:v>
                </c:pt>
                <c:pt idx="25540">
                  <c:v>3.8859391280933142</c:v>
                </c:pt>
                <c:pt idx="25541">
                  <c:v>3.8917850497676647</c:v>
                </c:pt>
                <c:pt idx="25542">
                  <c:v>3.8918510342207853</c:v>
                </c:pt>
                <c:pt idx="25543">
                  <c:v>3.8931806370212225</c:v>
                </c:pt>
                <c:pt idx="25544">
                  <c:v>3.8943674671121737</c:v>
                </c:pt>
                <c:pt idx="25545">
                  <c:v>3.8955954219018745</c:v>
                </c:pt>
                <c:pt idx="25546">
                  <c:v>3.895536690104743</c:v>
                </c:pt>
                <c:pt idx="25547">
                  <c:v>3.8949688910916747</c:v>
                </c:pt>
                <c:pt idx="25548">
                  <c:v>3.8943171557515539</c:v>
                </c:pt>
                <c:pt idx="25549">
                  <c:v>3.8974209783265041</c:v>
                </c:pt>
                <c:pt idx="25550">
                  <c:v>3.8985267597040112</c:v>
                </c:pt>
                <c:pt idx="25551">
                  <c:v>3.9001003789809223</c:v>
                </c:pt>
                <c:pt idx="25552">
                  <c:v>3.8992134966563539</c:v>
                </c:pt>
                <c:pt idx="25553">
                  <c:v>2.1838732601906505</c:v>
                </c:pt>
                <c:pt idx="25554">
                  <c:v>2.1728509438751087</c:v>
                </c:pt>
                <c:pt idx="25555">
                  <c:v>2.1674743203384734</c:v>
                </c:pt>
                <c:pt idx="25556">
                  <c:v>2.1621075183102261</c:v>
                </c:pt>
                <c:pt idx="25557">
                  <c:v>1.7853063241806382</c:v>
                </c:pt>
                <c:pt idx="25558">
                  <c:v>2.0756387598906842</c:v>
                </c:pt>
                <c:pt idx="25559">
                  <c:v>1.936371768635601</c:v>
                </c:pt>
                <c:pt idx="25560">
                  <c:v>1.9507045580635165</c:v>
                </c:pt>
                <c:pt idx="25561">
                  <c:v>1.9648038339760949</c:v>
                </c:pt>
                <c:pt idx="25562">
                  <c:v>1.3840000405812898</c:v>
                </c:pt>
                <c:pt idx="25563">
                  <c:v>1.421616984176024</c:v>
                </c:pt>
                <c:pt idx="25564">
                  <c:v>1.456938233193954</c:v>
                </c:pt>
                <c:pt idx="25565">
                  <c:v>1.4571403527148856</c:v>
                </c:pt>
                <c:pt idx="25566">
                  <c:v>3.1993788668143037</c:v>
                </c:pt>
                <c:pt idx="25567">
                  <c:v>4.6941664631563889</c:v>
                </c:pt>
                <c:pt idx="25568">
                  <c:v>4.6980647914313707</c:v>
                </c:pt>
                <c:pt idx="25569">
                  <c:v>4.6932601966283265</c:v>
                </c:pt>
                <c:pt idx="25570">
                  <c:v>4.6814767715754853</c:v>
                </c:pt>
                <c:pt idx="25571">
                  <c:v>4.6693582798429132</c:v>
                </c:pt>
                <c:pt idx="25572">
                  <c:v>4.6571802940427149</c:v>
                </c:pt>
                <c:pt idx="25573">
                  <c:v>4.6511588701995139</c:v>
                </c:pt>
                <c:pt idx="25574">
                  <c:v>4.6420934637286102</c:v>
                </c:pt>
                <c:pt idx="25575">
                  <c:v>4.6396291120637301</c:v>
                </c:pt>
                <c:pt idx="25576">
                  <c:v>4.6369843086573184</c:v>
                </c:pt>
                <c:pt idx="25577">
                  <c:v>4.6347308189383156</c:v>
                </c:pt>
                <c:pt idx="25578">
                  <c:v>4.6420330201112652</c:v>
                </c:pt>
                <c:pt idx="25579">
                  <c:v>4.6391149111783268</c:v>
                </c:pt>
                <c:pt idx="25580">
                  <c:v>4.638479770703297</c:v>
                </c:pt>
                <c:pt idx="25581">
                  <c:v>4.637574616736126</c:v>
                </c:pt>
                <c:pt idx="25582">
                  <c:v>4.6285772672430836</c:v>
                </c:pt>
                <c:pt idx="25583">
                  <c:v>4.6266390559796706</c:v>
                </c:pt>
                <c:pt idx="25584">
                  <c:v>4.6149864074582361</c:v>
                </c:pt>
                <c:pt idx="25585">
                  <c:v>5.58766808958464</c:v>
                </c:pt>
                <c:pt idx="25586">
                  <c:v>5.5816205164410384</c:v>
                </c:pt>
                <c:pt idx="25587">
                  <c:v>5.5808714686873317</c:v>
                </c:pt>
                <c:pt idx="25588">
                  <c:v>5.8708443572697409</c:v>
                </c:pt>
                <c:pt idx="25589">
                  <c:v>5.8125069668512346</c:v>
                </c:pt>
                <c:pt idx="25590">
                  <c:v>5.7831342691860614</c:v>
                </c:pt>
                <c:pt idx="25591">
                  <c:v>5.98700955524723</c:v>
                </c:pt>
                <c:pt idx="25592">
                  <c:v>6.002929932908815</c:v>
                </c:pt>
                <c:pt idx="25593">
                  <c:v>5.9971693706414584</c:v>
                </c:pt>
                <c:pt idx="25594">
                  <c:v>6.0115072156523945</c:v>
                </c:pt>
                <c:pt idx="25595">
                  <c:v>6.0236858024021105</c:v>
                </c:pt>
                <c:pt idx="25596">
                  <c:v>6.024271839036146</c:v>
                </c:pt>
                <c:pt idx="25597">
                  <c:v>5.5388246519120887</c:v>
                </c:pt>
                <c:pt idx="25598">
                  <c:v>4.3223233265315244</c:v>
                </c:pt>
                <c:pt idx="25599">
                  <c:v>4.470923816833845</c:v>
                </c:pt>
                <c:pt idx="25600">
                  <c:v>4.5818040880882425</c:v>
                </c:pt>
                <c:pt idx="25601">
                  <c:v>4.6516976370577243</c:v>
                </c:pt>
                <c:pt idx="25602">
                  <c:v>4.7078511707446227</c:v>
                </c:pt>
                <c:pt idx="25603">
                  <c:v>4.7048094549598405</c:v>
                </c:pt>
                <c:pt idx="25604">
                  <c:v>4.6997897604708427</c:v>
                </c:pt>
                <c:pt idx="25605">
                  <c:v>4.6976087876680719</c:v>
                </c:pt>
                <c:pt idx="25606">
                  <c:v>4.6958214797802222</c:v>
                </c:pt>
                <c:pt idx="25607">
                  <c:v>4.6968125020957796</c:v>
                </c:pt>
                <c:pt idx="25608">
                  <c:v>4.6983314873795354</c:v>
                </c:pt>
                <c:pt idx="25609">
                  <c:v>4.7001955166342402</c:v>
                </c:pt>
                <c:pt idx="25610">
                  <c:v>4.703861576910132</c:v>
                </c:pt>
                <c:pt idx="25611">
                  <c:v>4.7008019415666586</c:v>
                </c:pt>
                <c:pt idx="25612">
                  <c:v>4.6987207500249184</c:v>
                </c:pt>
                <c:pt idx="25613">
                  <c:v>4.6935594768730571</c:v>
                </c:pt>
                <c:pt idx="25614">
                  <c:v>4.6917374622594092</c:v>
                </c:pt>
                <c:pt idx="25615">
                  <c:v>4.7298690664588445</c:v>
                </c:pt>
                <c:pt idx="25616">
                  <c:v>1.7229986679881224</c:v>
                </c:pt>
                <c:pt idx="25617">
                  <c:v>1.5929676431143283</c:v>
                </c:pt>
                <c:pt idx="25618">
                  <c:v>4.1037163893886914</c:v>
                </c:pt>
                <c:pt idx="25619">
                  <c:v>5.5111400056408115</c:v>
                </c:pt>
                <c:pt idx="25620">
                  <c:v>6.4860460854963495</c:v>
                </c:pt>
                <c:pt idx="25621">
                  <c:v>6.483547033897481</c:v>
                </c:pt>
                <c:pt idx="25622">
                  <c:v>6.4511032015580883</c:v>
                </c:pt>
                <c:pt idx="25623">
                  <c:v>6.4494894625423038</c:v>
                </c:pt>
                <c:pt idx="25624">
                  <c:v>6.4510583698517374</c:v>
                </c:pt>
                <c:pt idx="25625">
                  <c:v>6.3581372170879353</c:v>
                </c:pt>
                <c:pt idx="25626">
                  <c:v>7.0326998172254447</c:v>
                </c:pt>
                <c:pt idx="25627">
                  <c:v>6.9873080915113572</c:v>
                </c:pt>
                <c:pt idx="25628">
                  <c:v>7.5657704673542021</c:v>
                </c:pt>
                <c:pt idx="25629">
                  <c:v>7.5662212837447376</c:v>
                </c:pt>
                <c:pt idx="25630">
                  <c:v>7.9975566001640184</c:v>
                </c:pt>
                <c:pt idx="25631">
                  <c:v>7.8979225597931126</c:v>
                </c:pt>
                <c:pt idx="25632">
                  <c:v>7.788427942602123</c:v>
                </c:pt>
                <c:pt idx="25633">
                  <c:v>7.5858910894262737</c:v>
                </c:pt>
                <c:pt idx="25634">
                  <c:v>7.564969801653441</c:v>
                </c:pt>
                <c:pt idx="25635">
                  <c:v>7.5085566772078334</c:v>
                </c:pt>
                <c:pt idx="25636">
                  <c:v>7.4869402738185453</c:v>
                </c:pt>
                <c:pt idx="25637">
                  <c:v>7.4646234581091342</c:v>
                </c:pt>
                <c:pt idx="25638">
                  <c:v>8.1291551492439922</c:v>
                </c:pt>
                <c:pt idx="25639">
                  <c:v>8.0976803234927672</c:v>
                </c:pt>
                <c:pt idx="25640">
                  <c:v>8.0656360293298892</c:v>
                </c:pt>
                <c:pt idx="25641">
                  <c:v>8.040714385192441</c:v>
                </c:pt>
                <c:pt idx="25642">
                  <c:v>8.0213358933920951</c:v>
                </c:pt>
                <c:pt idx="25643">
                  <c:v>7.9907057388844995</c:v>
                </c:pt>
                <c:pt idx="25644">
                  <c:v>7.9948128282433144</c:v>
                </c:pt>
                <c:pt idx="25645">
                  <c:v>7.9947158207679285</c:v>
                </c:pt>
                <c:pt idx="25646">
                  <c:v>7.988350232636142</c:v>
                </c:pt>
                <c:pt idx="25647">
                  <c:v>8.0010223139049828</c:v>
                </c:pt>
                <c:pt idx="25648">
                  <c:v>7.9972461675014639</c:v>
                </c:pt>
                <c:pt idx="25649">
                  <c:v>7.7829843497062114</c:v>
                </c:pt>
                <c:pt idx="25650">
                  <c:v>7.2965742733284458</c:v>
                </c:pt>
                <c:pt idx="25651">
                  <c:v>6.8091200443640334</c:v>
                </c:pt>
                <c:pt idx="25652">
                  <c:v>6.8090444647016133</c:v>
                </c:pt>
                <c:pt idx="25653">
                  <c:v>6.8092029886936167</c:v>
                </c:pt>
                <c:pt idx="25654">
                  <c:v>6.8069700084991451</c:v>
                </c:pt>
                <c:pt idx="25655">
                  <c:v>6.8150155597358788</c:v>
                </c:pt>
                <c:pt idx="25656">
                  <c:v>6.8719309162832181</c:v>
                </c:pt>
                <c:pt idx="25657">
                  <c:v>6.3698877865711241</c:v>
                </c:pt>
                <c:pt idx="25658">
                  <c:v>6.4556740882202375</c:v>
                </c:pt>
                <c:pt idx="25659">
                  <c:v>5.8586516913507953</c:v>
                </c:pt>
                <c:pt idx="25660">
                  <c:v>5.8564813831670719</c:v>
                </c:pt>
                <c:pt idx="25661">
                  <c:v>5.0011100669408259</c:v>
                </c:pt>
                <c:pt idx="25662">
                  <c:v>4.9988142236839428</c:v>
                </c:pt>
                <c:pt idx="25663">
                  <c:v>4.9982141771959165</c:v>
                </c:pt>
                <c:pt idx="25664">
                  <c:v>5.0111919185643501</c:v>
                </c:pt>
                <c:pt idx="25665">
                  <c:v>5.0228810607743428</c:v>
                </c:pt>
                <c:pt idx="25666">
                  <c:v>5.0348561685740236</c:v>
                </c:pt>
                <c:pt idx="25667">
                  <c:v>5.0484065938603591</c:v>
                </c:pt>
                <c:pt idx="25668">
                  <c:v>5.0457252011162854</c:v>
                </c:pt>
                <c:pt idx="25669">
                  <c:v>2.799690250738625</c:v>
                </c:pt>
                <c:pt idx="25670">
                  <c:v>2.7944067408129944</c:v>
                </c:pt>
                <c:pt idx="25671">
                  <c:v>2.7891980851848124</c:v>
                </c:pt>
                <c:pt idx="25672">
                  <c:v>2.7875680721245883</c:v>
                </c:pt>
                <c:pt idx="25673">
                  <c:v>2.7777264320501951</c:v>
                </c:pt>
                <c:pt idx="25674">
                  <c:v>2.7683748514212283</c:v>
                </c:pt>
                <c:pt idx="25675">
                  <c:v>2.7655216967113376</c:v>
                </c:pt>
                <c:pt idx="25676">
                  <c:v>2.8057027441845377</c:v>
                </c:pt>
                <c:pt idx="25677">
                  <c:v>2.8050136694132828</c:v>
                </c:pt>
                <c:pt idx="25678">
                  <c:v>1.6368484518600561</c:v>
                </c:pt>
                <c:pt idx="25679">
                  <c:v>1.5968790146251832</c:v>
                </c:pt>
                <c:pt idx="25680">
                  <c:v>1.5609094335084228</c:v>
                </c:pt>
                <c:pt idx="25681">
                  <c:v>1.5112232410093784</c:v>
                </c:pt>
                <c:pt idx="25682">
                  <c:v>1.4590539028905312</c:v>
                </c:pt>
                <c:pt idx="25683">
                  <c:v>1.4716466109212352</c:v>
                </c:pt>
                <c:pt idx="25684">
                  <c:v>1.4829977729554045</c:v>
                </c:pt>
                <c:pt idx="25685">
                  <c:v>1.4832922313587216</c:v>
                </c:pt>
                <c:pt idx="25686">
                  <c:v>1.4902160919917617</c:v>
                </c:pt>
                <c:pt idx="25687">
                  <c:v>1.4951642583599574</c:v>
                </c:pt>
                <c:pt idx="25688">
                  <c:v>1.495056417218884</c:v>
                </c:pt>
                <c:pt idx="25689">
                  <c:v>1.5010027349839559</c:v>
                </c:pt>
                <c:pt idx="25690">
                  <c:v>1.5056437225553374</c:v>
                </c:pt>
                <c:pt idx="25691">
                  <c:v>1.51005580164234</c:v>
                </c:pt>
                <c:pt idx="25692">
                  <c:v>1.5186572678349086</c:v>
                </c:pt>
                <c:pt idx="25693">
                  <c:v>1.5267715969805411</c:v>
                </c:pt>
                <c:pt idx="25694">
                  <c:v>1.5336028475951751</c:v>
                </c:pt>
                <c:pt idx="25695">
                  <c:v>1.5396079299638632</c:v>
                </c:pt>
                <c:pt idx="25696">
                  <c:v>1.5429315877021428</c:v>
                </c:pt>
                <c:pt idx="25697">
                  <c:v>1.5455314880667541</c:v>
                </c:pt>
                <c:pt idx="25698">
                  <c:v>1.547344191023035</c:v>
                </c:pt>
                <c:pt idx="25699">
                  <c:v>1.5497553193461455</c:v>
                </c:pt>
                <c:pt idx="25700">
                  <c:v>1.5331066931539872</c:v>
                </c:pt>
                <c:pt idx="25701">
                  <c:v>1.5243797292775454</c:v>
                </c:pt>
                <c:pt idx="25702">
                  <c:v>1.5039210770936997</c:v>
                </c:pt>
                <c:pt idx="25703">
                  <c:v>1.5068062977497383</c:v>
                </c:pt>
                <c:pt idx="25704">
                  <c:v>1.4422519422740416</c:v>
                </c:pt>
                <c:pt idx="25705">
                  <c:v>1.4439372505972881</c:v>
                </c:pt>
                <c:pt idx="25706">
                  <c:v>1.445885869541071</c:v>
                </c:pt>
                <c:pt idx="25707">
                  <c:v>1.4643972712617774</c:v>
                </c:pt>
                <c:pt idx="25708">
                  <c:v>1.4054890286282364</c:v>
                </c:pt>
                <c:pt idx="25709">
                  <c:v>1.1346003024344486</c:v>
                </c:pt>
                <c:pt idx="25710">
                  <c:v>1.1387579185179051</c:v>
                </c:pt>
                <c:pt idx="25711">
                  <c:v>1.1490753536418936</c:v>
                </c:pt>
                <c:pt idx="25712">
                  <c:v>1.1588050827362286</c:v>
                </c:pt>
                <c:pt idx="25713">
                  <c:v>1.177389417669183</c:v>
                </c:pt>
                <c:pt idx="25714">
                  <c:v>1.1839646902831871</c:v>
                </c:pt>
                <c:pt idx="25715">
                  <c:v>1.1869649862444767</c:v>
                </c:pt>
                <c:pt idx="25716">
                  <c:v>1.184915534954005</c:v>
                </c:pt>
                <c:pt idx="25717">
                  <c:v>1.1856183562767129</c:v>
                </c:pt>
                <c:pt idx="25718">
                  <c:v>1.2812117658098834</c:v>
                </c:pt>
                <c:pt idx="25719">
                  <c:v>1.7608633921225441</c:v>
                </c:pt>
                <c:pt idx="25720">
                  <c:v>1.7601659210360243</c:v>
                </c:pt>
                <c:pt idx="25721">
                  <c:v>1.7619898773856015</c:v>
                </c:pt>
                <c:pt idx="25722">
                  <c:v>1.7649845788332166</c:v>
                </c:pt>
                <c:pt idx="25723">
                  <c:v>1.767796825698039</c:v>
                </c:pt>
                <c:pt idx="25724">
                  <c:v>1.7801100139540162</c:v>
                </c:pt>
                <c:pt idx="25725">
                  <c:v>1.782664529010705</c:v>
                </c:pt>
                <c:pt idx="25726">
                  <c:v>1.7795320706886688</c:v>
                </c:pt>
                <c:pt idx="25727">
                  <c:v>1.8092682054994513</c:v>
                </c:pt>
                <c:pt idx="25728">
                  <c:v>1.8419590887493935</c:v>
                </c:pt>
                <c:pt idx="25729">
                  <c:v>1.8655615419159559</c:v>
                </c:pt>
                <c:pt idx="25730">
                  <c:v>4.798696083530384</c:v>
                </c:pt>
                <c:pt idx="25731">
                  <c:v>4.8131041271428341</c:v>
                </c:pt>
                <c:pt idx="25732">
                  <c:v>4.8085080356269305</c:v>
                </c:pt>
                <c:pt idx="25733">
                  <c:v>5.0489754753513862</c:v>
                </c:pt>
                <c:pt idx="25734">
                  <c:v>5.0451471313527216</c:v>
                </c:pt>
                <c:pt idx="25735">
                  <c:v>5.1762764049338177</c:v>
                </c:pt>
                <c:pt idx="25736">
                  <c:v>5.1767951616634686</c:v>
                </c:pt>
                <c:pt idx="25737">
                  <c:v>5.1776493695964696</c:v>
                </c:pt>
                <c:pt idx="25738">
                  <c:v>5.1738715197764344</c:v>
                </c:pt>
                <c:pt idx="25739">
                  <c:v>5.1571513969386951</c:v>
                </c:pt>
                <c:pt idx="25740">
                  <c:v>5.1498616679831581</c:v>
                </c:pt>
                <c:pt idx="25741">
                  <c:v>5.1440933130024513</c:v>
                </c:pt>
                <c:pt idx="25742">
                  <c:v>5.136683511696539</c:v>
                </c:pt>
                <c:pt idx="25743">
                  <c:v>5.1312621947048633</c:v>
                </c:pt>
                <c:pt idx="25744">
                  <c:v>5.1276400019511064</c:v>
                </c:pt>
                <c:pt idx="25745">
                  <c:v>5.1237571474115917</c:v>
                </c:pt>
                <c:pt idx="25746">
                  <c:v>5.1209034827370452</c:v>
                </c:pt>
                <c:pt idx="25747">
                  <c:v>5.1179069409792346</c:v>
                </c:pt>
                <c:pt idx="25748">
                  <c:v>5.107047682914077</c:v>
                </c:pt>
                <c:pt idx="25749">
                  <c:v>5.1078728505518312</c:v>
                </c:pt>
                <c:pt idx="25750">
                  <c:v>5.0528984463029412</c:v>
                </c:pt>
                <c:pt idx="25751">
                  <c:v>5.0404233467764428</c:v>
                </c:pt>
                <c:pt idx="25752">
                  <c:v>5.034070636903766</c:v>
                </c:pt>
                <c:pt idx="25753">
                  <c:v>5.0236384538263019</c:v>
                </c:pt>
                <c:pt idx="25754">
                  <c:v>5.0023758258556548</c:v>
                </c:pt>
                <c:pt idx="25755">
                  <c:v>4.9773250759026872</c:v>
                </c:pt>
                <c:pt idx="25756">
                  <c:v>4.9710908665345821</c:v>
                </c:pt>
                <c:pt idx="25757">
                  <c:v>4.9563475284050433</c:v>
                </c:pt>
                <c:pt idx="25758">
                  <c:v>4.9717663912862839</c:v>
                </c:pt>
                <c:pt idx="25759">
                  <c:v>4.9736002001834771</c:v>
                </c:pt>
                <c:pt idx="25760">
                  <c:v>4.9847033839253241</c:v>
                </c:pt>
                <c:pt idx="25761">
                  <c:v>2.5894797531962039</c:v>
                </c:pt>
                <c:pt idx="25762">
                  <c:v>2.5770287207558136</c:v>
                </c:pt>
                <c:pt idx="25763">
                  <c:v>2.5781531680126961</c:v>
                </c:pt>
                <c:pt idx="25764">
                  <c:v>1.72250616135677</c:v>
                </c:pt>
                <c:pt idx="25765">
                  <c:v>1.7371690871893595</c:v>
                </c:pt>
                <c:pt idx="25766">
                  <c:v>1.7120357153265635</c:v>
                </c:pt>
                <c:pt idx="25767">
                  <c:v>2.3151843967450381</c:v>
                </c:pt>
                <c:pt idx="25768">
                  <c:v>2.2955837768907572</c:v>
                </c:pt>
                <c:pt idx="25769">
                  <c:v>2.2773235256326636</c:v>
                </c:pt>
                <c:pt idx="25770">
                  <c:v>2.8394578424437249</c:v>
                </c:pt>
                <c:pt idx="25771">
                  <c:v>2.8394287393210531</c:v>
                </c:pt>
                <c:pt idx="25772">
                  <c:v>2.8379443668764388</c:v>
                </c:pt>
                <c:pt idx="25773">
                  <c:v>2.8360100189834512</c:v>
                </c:pt>
                <c:pt idx="25774">
                  <c:v>2.8321517478929312</c:v>
                </c:pt>
                <c:pt idx="25775">
                  <c:v>2.8318310607002131</c:v>
                </c:pt>
                <c:pt idx="25776">
                  <c:v>2.8516458853505346</c:v>
                </c:pt>
                <c:pt idx="25777">
                  <c:v>2.8683671283336682</c:v>
                </c:pt>
                <c:pt idx="25778">
                  <c:v>2.9081046851293157</c:v>
                </c:pt>
                <c:pt idx="25779">
                  <c:v>2.9259771046884566</c:v>
                </c:pt>
                <c:pt idx="25780">
                  <c:v>2.928675300349727</c:v>
                </c:pt>
                <c:pt idx="25781">
                  <c:v>2.9369828012910433</c:v>
                </c:pt>
                <c:pt idx="25782">
                  <c:v>2.9447002266767899</c:v>
                </c:pt>
                <c:pt idx="25783">
                  <c:v>2.9471271979825451</c:v>
                </c:pt>
                <c:pt idx="25784">
                  <c:v>2.9457003627801295</c:v>
                </c:pt>
                <c:pt idx="25785">
                  <c:v>2.9471149994616423</c:v>
                </c:pt>
                <c:pt idx="25786">
                  <c:v>2.9414414626668526</c:v>
                </c:pt>
                <c:pt idx="25787">
                  <c:v>2.9316282864547607</c:v>
                </c:pt>
                <c:pt idx="25788">
                  <c:v>2.9375235091979146</c:v>
                </c:pt>
                <c:pt idx="25789">
                  <c:v>2.9323211239867879</c:v>
                </c:pt>
                <c:pt idx="25790">
                  <c:v>2.9383922110086389</c:v>
                </c:pt>
                <c:pt idx="25791">
                  <c:v>2.9389049505851879</c:v>
                </c:pt>
                <c:pt idx="25792">
                  <c:v>2.9489598620480884</c:v>
                </c:pt>
                <c:pt idx="25793">
                  <c:v>2.9706862046800993</c:v>
                </c:pt>
                <c:pt idx="25794">
                  <c:v>2.9670596815513703</c:v>
                </c:pt>
                <c:pt idx="25795">
                  <c:v>2.9882753846350107</c:v>
                </c:pt>
                <c:pt idx="25796">
                  <c:v>2.9820872170450814</c:v>
                </c:pt>
                <c:pt idx="25797">
                  <c:v>2.9969298818629611</c:v>
                </c:pt>
                <c:pt idx="25798">
                  <c:v>2.6235109765677365</c:v>
                </c:pt>
                <c:pt idx="25799">
                  <c:v>2.651672952655324</c:v>
                </c:pt>
                <c:pt idx="25800">
                  <c:v>2.6510341449553843</c:v>
                </c:pt>
                <c:pt idx="25801">
                  <c:v>1.7932731673454667</c:v>
                </c:pt>
                <c:pt idx="25802">
                  <c:v>1.7871748868960875</c:v>
                </c:pt>
                <c:pt idx="25803">
                  <c:v>1.8024435957884473</c:v>
                </c:pt>
                <c:pt idx="25804">
                  <c:v>1.83618053129328</c:v>
                </c:pt>
                <c:pt idx="25805">
                  <c:v>2.2933725787879089</c:v>
                </c:pt>
                <c:pt idx="25806">
                  <c:v>2.3017544819829157</c:v>
                </c:pt>
                <c:pt idx="25807">
                  <c:v>2.3092700847921872</c:v>
                </c:pt>
                <c:pt idx="25808">
                  <c:v>2.3070119950142516</c:v>
                </c:pt>
                <c:pt idx="25809">
                  <c:v>2.2876942429971754</c:v>
                </c:pt>
                <c:pt idx="25810">
                  <c:v>2.2827689497676458</c:v>
                </c:pt>
                <c:pt idx="25811">
                  <c:v>2.2807574466022178</c:v>
                </c:pt>
                <c:pt idx="25812">
                  <c:v>2.279205318087139</c:v>
                </c:pt>
                <c:pt idx="25813">
                  <c:v>2.2879191397463474</c:v>
                </c:pt>
                <c:pt idx="25814">
                  <c:v>2.2958786700628782</c:v>
                </c:pt>
                <c:pt idx="25815">
                  <c:v>2.3010719475303638</c:v>
                </c:pt>
                <c:pt idx="25816">
                  <c:v>2.2939014679935701</c:v>
                </c:pt>
                <c:pt idx="25817">
                  <c:v>2.4180479451363377</c:v>
                </c:pt>
                <c:pt idx="25818">
                  <c:v>2.4260423942769003</c:v>
                </c:pt>
                <c:pt idx="25819">
                  <c:v>2.4263537801890092</c:v>
                </c:pt>
                <c:pt idx="25820">
                  <c:v>2.4226702294023577</c:v>
                </c:pt>
                <c:pt idx="25821">
                  <c:v>2.4098522543462284</c:v>
                </c:pt>
                <c:pt idx="25822">
                  <c:v>2.4071806460713043</c:v>
                </c:pt>
                <c:pt idx="25823">
                  <c:v>2.4048945295499422</c:v>
                </c:pt>
                <c:pt idx="25824">
                  <c:v>2.3965141831637085</c:v>
                </c:pt>
                <c:pt idx="25825">
                  <c:v>2.3975726828547699</c:v>
                </c:pt>
                <c:pt idx="25826">
                  <c:v>2.3853742667811479</c:v>
                </c:pt>
                <c:pt idx="25827">
                  <c:v>2.3814755392806051</c:v>
                </c:pt>
                <c:pt idx="25828">
                  <c:v>2.4535258294779658</c:v>
                </c:pt>
                <c:pt idx="25829">
                  <c:v>2.4240854309934825</c:v>
                </c:pt>
                <c:pt idx="25830">
                  <c:v>9.2340096484896446</c:v>
                </c:pt>
                <c:pt idx="25831">
                  <c:v>9.2359167786628245</c:v>
                </c:pt>
                <c:pt idx="25832">
                  <c:v>9.2375725927852201</c:v>
                </c:pt>
                <c:pt idx="25833">
                  <c:v>9.239053995977736</c:v>
                </c:pt>
                <c:pt idx="25834">
                  <c:v>9.2299170882435178</c:v>
                </c:pt>
                <c:pt idx="25835">
                  <c:v>9.2018676725006898</c:v>
                </c:pt>
                <c:pt idx="25836">
                  <c:v>8.5232481002363123</c:v>
                </c:pt>
                <c:pt idx="25837">
                  <c:v>8.5120216789260326</c:v>
                </c:pt>
                <c:pt idx="25838">
                  <c:v>8.5045888970326011</c:v>
                </c:pt>
                <c:pt idx="25839">
                  <c:v>8.5101477522039506</c:v>
                </c:pt>
                <c:pt idx="25840">
                  <c:v>8.5129285091879385</c:v>
                </c:pt>
                <c:pt idx="25841">
                  <c:v>8.513288989159701</c:v>
                </c:pt>
                <c:pt idx="25842">
                  <c:v>8.4866241984554929</c:v>
                </c:pt>
                <c:pt idx="25843">
                  <c:v>9.4795925732297182</c:v>
                </c:pt>
                <c:pt idx="25844">
                  <c:v>9.4775010850513173</c:v>
                </c:pt>
                <c:pt idx="25845">
                  <c:v>9.4736209014561954</c:v>
                </c:pt>
                <c:pt idx="25846">
                  <c:v>9.4753145981676674</c:v>
                </c:pt>
                <c:pt idx="25847">
                  <c:v>9.4751158595209848</c:v>
                </c:pt>
                <c:pt idx="25848">
                  <c:v>9.4795386327167108</c:v>
                </c:pt>
                <c:pt idx="25849">
                  <c:v>9.4829584105980249</c:v>
                </c:pt>
                <c:pt idx="25850">
                  <c:v>9.4905270546113272</c:v>
                </c:pt>
                <c:pt idx="25851">
                  <c:v>9.5017352918297586</c:v>
                </c:pt>
                <c:pt idx="25852">
                  <c:v>9.5213881363710939</c:v>
                </c:pt>
                <c:pt idx="25853">
                  <c:v>9.511887318020749</c:v>
                </c:pt>
                <c:pt idx="25854">
                  <c:v>9.3969556189107681</c:v>
                </c:pt>
                <c:pt idx="25855">
                  <c:v>9.3856817365824252</c:v>
                </c:pt>
                <c:pt idx="25856">
                  <c:v>2.6539704810196056</c:v>
                </c:pt>
                <c:pt idx="25857">
                  <c:v>2.6550185863335116</c:v>
                </c:pt>
                <c:pt idx="25858">
                  <c:v>2.6584048545986221</c:v>
                </c:pt>
                <c:pt idx="25859">
                  <c:v>2.6621577371113903</c:v>
                </c:pt>
                <c:pt idx="25860">
                  <c:v>2.6612066887525057</c:v>
                </c:pt>
                <c:pt idx="25861">
                  <c:v>-4.4255195254744777</c:v>
                </c:pt>
                <c:pt idx="25862">
                  <c:v>-4.4266429735610133</c:v>
                </c:pt>
                <c:pt idx="25863">
                  <c:v>-4.4275547644440305</c:v>
                </c:pt>
                <c:pt idx="25864">
                  <c:v>-4.4230662181993443</c:v>
                </c:pt>
                <c:pt idx="25865">
                  <c:v>-4.4240737829995913</c:v>
                </c:pt>
                <c:pt idx="25866">
                  <c:v>-4.4156664447980303</c:v>
                </c:pt>
                <c:pt idx="25867">
                  <c:v>-4.4027488587680406</c:v>
                </c:pt>
                <c:pt idx="25868">
                  <c:v>-4.3980331003528361</c:v>
                </c:pt>
                <c:pt idx="25869">
                  <c:v>-4.3879599297082237</c:v>
                </c:pt>
                <c:pt idx="25870">
                  <c:v>-4.3791942994011119</c:v>
                </c:pt>
                <c:pt idx="25871">
                  <c:v>-4.3801592570292867</c:v>
                </c:pt>
                <c:pt idx="25872">
                  <c:v>-4.3080499128791496</c:v>
                </c:pt>
                <c:pt idx="25873">
                  <c:v>-4.317094839127595</c:v>
                </c:pt>
                <c:pt idx="25874">
                  <c:v>-5.3879350906843264</c:v>
                </c:pt>
                <c:pt idx="25875">
                  <c:v>-5.3899047796353106</c:v>
                </c:pt>
                <c:pt idx="25876">
                  <c:v>-5.2594263789929157</c:v>
                </c:pt>
                <c:pt idx="25877">
                  <c:v>-5.2593191624708622</c:v>
                </c:pt>
                <c:pt idx="25878">
                  <c:v>-5.261179254347117</c:v>
                </c:pt>
                <c:pt idx="25879">
                  <c:v>-5.2521583182354021</c:v>
                </c:pt>
                <c:pt idx="25880">
                  <c:v>-4.8834640276352488</c:v>
                </c:pt>
                <c:pt idx="25881">
                  <c:v>-4.8798412702024985</c:v>
                </c:pt>
                <c:pt idx="25882">
                  <c:v>-4.8318374536383306</c:v>
                </c:pt>
                <c:pt idx="25883">
                  <c:v>-4.838226632088702</c:v>
                </c:pt>
                <c:pt idx="25884">
                  <c:v>-4.8401116500583203</c:v>
                </c:pt>
                <c:pt idx="25885">
                  <c:v>-4.8402907430316802</c:v>
                </c:pt>
                <c:pt idx="25886">
                  <c:v>-4.8116901267511425</c:v>
                </c:pt>
                <c:pt idx="25887">
                  <c:v>2.0662872164101449</c:v>
                </c:pt>
                <c:pt idx="25888">
                  <c:v>2.0815578243749244</c:v>
                </c:pt>
                <c:pt idx="25889">
                  <c:v>2.1002794092465491</c:v>
                </c:pt>
                <c:pt idx="25890">
                  <c:v>4.5594373828044192</c:v>
                </c:pt>
                <c:pt idx="25891">
                  <c:v>4.5613703964325287</c:v>
                </c:pt>
                <c:pt idx="25892">
                  <c:v>4.557210565460359</c:v>
                </c:pt>
                <c:pt idx="25893">
                  <c:v>4.5541159526490826</c:v>
                </c:pt>
                <c:pt idx="25894">
                  <c:v>4.552934226226002</c:v>
                </c:pt>
                <c:pt idx="25895">
                  <c:v>4.5545954428158426</c:v>
                </c:pt>
                <c:pt idx="25896">
                  <c:v>4.5578143255244781</c:v>
                </c:pt>
                <c:pt idx="25897">
                  <c:v>4.5675413347843996</c:v>
                </c:pt>
                <c:pt idx="25898">
                  <c:v>4.5503035136450505</c:v>
                </c:pt>
                <c:pt idx="25899">
                  <c:v>4.7458646514828473</c:v>
                </c:pt>
                <c:pt idx="25900">
                  <c:v>4.7252035479910734</c:v>
                </c:pt>
                <c:pt idx="25901">
                  <c:v>4.7234442621849979</c:v>
                </c:pt>
                <c:pt idx="25902">
                  <c:v>4.6812420591220079</c:v>
                </c:pt>
                <c:pt idx="25903">
                  <c:v>4.6821961376206485</c:v>
                </c:pt>
                <c:pt idx="25904">
                  <c:v>4.6852085844961433</c:v>
                </c:pt>
                <c:pt idx="25905">
                  <c:v>4.6971462129093133</c:v>
                </c:pt>
                <c:pt idx="25906">
                  <c:v>4.5747854269084778</c:v>
                </c:pt>
                <c:pt idx="25907">
                  <c:v>4.5302103169417283</c:v>
                </c:pt>
                <c:pt idx="25908">
                  <c:v>4.5377208806589282</c:v>
                </c:pt>
                <c:pt idx="25909">
                  <c:v>4.5407708158485338</c:v>
                </c:pt>
                <c:pt idx="25910">
                  <c:v>5.448669603402287</c:v>
                </c:pt>
                <c:pt idx="25911">
                  <c:v>5.0638548004391026</c:v>
                </c:pt>
                <c:pt idx="25912">
                  <c:v>5.0624227948645952</c:v>
                </c:pt>
                <c:pt idx="25913">
                  <c:v>4.9848808565004692</c:v>
                </c:pt>
                <c:pt idx="25914">
                  <c:v>5.1569281524730251</c:v>
                </c:pt>
                <c:pt idx="25915">
                  <c:v>5.1472674370468647</c:v>
                </c:pt>
                <c:pt idx="25916">
                  <c:v>5.1221214738055707</c:v>
                </c:pt>
                <c:pt idx="25917">
                  <c:v>5.1258305571478626</c:v>
                </c:pt>
                <c:pt idx="25918">
                  <c:v>5.1497963329919125</c:v>
                </c:pt>
                <c:pt idx="25919">
                  <c:v>5.1454193155403534</c:v>
                </c:pt>
                <c:pt idx="25920">
                  <c:v>5.1555928565013565</c:v>
                </c:pt>
                <c:pt idx="25921">
                  <c:v>4.0902636822534504</c:v>
                </c:pt>
                <c:pt idx="25922">
                  <c:v>4.1773109769239092</c:v>
                </c:pt>
                <c:pt idx="25923">
                  <c:v>4.1728669000560634</c:v>
                </c:pt>
                <c:pt idx="25924">
                  <c:v>4.1770209996589172</c:v>
                </c:pt>
                <c:pt idx="25925">
                  <c:v>4.1796893747015265</c:v>
                </c:pt>
                <c:pt idx="25926">
                  <c:v>4.1854300109274742</c:v>
                </c:pt>
                <c:pt idx="25927">
                  <c:v>4.1842224609969696</c:v>
                </c:pt>
                <c:pt idx="25928">
                  <c:v>4.1838657816443039</c:v>
                </c:pt>
                <c:pt idx="25929">
                  <c:v>4.1730700237612783</c:v>
                </c:pt>
                <c:pt idx="25930">
                  <c:v>3.9999864185133571</c:v>
                </c:pt>
                <c:pt idx="25931">
                  <c:v>3.9838160339350828</c:v>
                </c:pt>
                <c:pt idx="25932">
                  <c:v>3.9638005389971607</c:v>
                </c:pt>
                <c:pt idx="25933">
                  <c:v>3.9573429617914813</c:v>
                </c:pt>
                <c:pt idx="25934">
                  <c:v>3.9317149443446922</c:v>
                </c:pt>
                <c:pt idx="25935">
                  <c:v>3.9323000285643732</c:v>
                </c:pt>
                <c:pt idx="25936">
                  <c:v>3.923915432116325</c:v>
                </c:pt>
                <c:pt idx="25937">
                  <c:v>4.0266911163745824</c:v>
                </c:pt>
                <c:pt idx="25938">
                  <c:v>4.0885004929459958</c:v>
                </c:pt>
                <c:pt idx="25939">
                  <c:v>4.3172906043310313</c:v>
                </c:pt>
                <c:pt idx="25940">
                  <c:v>4.3057170941099177</c:v>
                </c:pt>
                <c:pt idx="25941">
                  <c:v>3.119669513953268</c:v>
                </c:pt>
                <c:pt idx="25942">
                  <c:v>3.1099452515080808</c:v>
                </c:pt>
                <c:pt idx="25943">
                  <c:v>3.1071128678411162</c:v>
                </c:pt>
                <c:pt idx="25944">
                  <c:v>3.0799454801719253</c:v>
                </c:pt>
                <c:pt idx="25945">
                  <c:v>2.634176574830124</c:v>
                </c:pt>
                <c:pt idx="25946">
                  <c:v>2.6196645539565342</c:v>
                </c:pt>
                <c:pt idx="25947">
                  <c:v>2.603549331971061</c:v>
                </c:pt>
                <c:pt idx="25948">
                  <c:v>2.590057852279517</c:v>
                </c:pt>
                <c:pt idx="25949">
                  <c:v>2.5538836466210197</c:v>
                </c:pt>
                <c:pt idx="25950">
                  <c:v>2.5398452906510878</c:v>
                </c:pt>
                <c:pt idx="25951">
                  <c:v>2.5467694292987901</c:v>
                </c:pt>
                <c:pt idx="25952">
                  <c:v>2.5381321332393258</c:v>
                </c:pt>
                <c:pt idx="25953">
                  <c:v>2.3663594229447815</c:v>
                </c:pt>
                <c:pt idx="25954">
                  <c:v>2.3646054722153353</c:v>
                </c:pt>
                <c:pt idx="25955">
                  <c:v>2.3742159698059235</c:v>
                </c:pt>
                <c:pt idx="25956">
                  <c:v>2.3695924070777714</c:v>
                </c:pt>
                <c:pt idx="25957">
                  <c:v>2.3530225860204892</c:v>
                </c:pt>
                <c:pt idx="25958">
                  <c:v>2.3553416153431357</c:v>
                </c:pt>
                <c:pt idx="25959">
                  <c:v>2.3578907948066483</c:v>
                </c:pt>
                <c:pt idx="25960">
                  <c:v>2.3778767723969771</c:v>
                </c:pt>
                <c:pt idx="25961">
                  <c:v>2.3801895970881679</c:v>
                </c:pt>
                <c:pt idx="25962">
                  <c:v>2.3869926485813218</c:v>
                </c:pt>
                <c:pt idx="25963">
                  <c:v>2.3935098973047531</c:v>
                </c:pt>
                <c:pt idx="25964">
                  <c:v>2.3726585172898917</c:v>
                </c:pt>
                <c:pt idx="25965">
                  <c:v>2.3783646691997662</c:v>
                </c:pt>
                <c:pt idx="25966">
                  <c:v>2.380257482311726</c:v>
                </c:pt>
                <c:pt idx="25967">
                  <c:v>2.3690804228881213</c:v>
                </c:pt>
                <c:pt idx="25968">
                  <c:v>2.3559206684019509</c:v>
                </c:pt>
                <c:pt idx="25969">
                  <c:v>2.3330748197790836</c:v>
                </c:pt>
                <c:pt idx="25970">
                  <c:v>1.5629434342726478</c:v>
                </c:pt>
                <c:pt idx="25971">
                  <c:v>1.6389841284524811</c:v>
                </c:pt>
                <c:pt idx="25972">
                  <c:v>1.6539592485923391</c:v>
                </c:pt>
                <c:pt idx="25973">
                  <c:v>1.6680214698624494</c:v>
                </c:pt>
                <c:pt idx="25974">
                  <c:v>1.8388144175047474</c:v>
                </c:pt>
                <c:pt idx="25975">
                  <c:v>1.8717621777080786</c:v>
                </c:pt>
                <c:pt idx="25976">
                  <c:v>1.8787925790115594</c:v>
                </c:pt>
                <c:pt idx="25977">
                  <c:v>1.8957408988939728</c:v>
                </c:pt>
                <c:pt idx="25978">
                  <c:v>1.8949761491707344</c:v>
                </c:pt>
                <c:pt idx="25979">
                  <c:v>2.6356387074692522</c:v>
                </c:pt>
                <c:pt idx="25980">
                  <c:v>2.63946971593082</c:v>
                </c:pt>
                <c:pt idx="25981">
                  <c:v>2.6451444951174645</c:v>
                </c:pt>
                <c:pt idx="25982">
                  <c:v>2.646574103394757</c:v>
                </c:pt>
                <c:pt idx="25983">
                  <c:v>3.4347148112909891</c:v>
                </c:pt>
                <c:pt idx="25984">
                  <c:v>3.4436728328575348</c:v>
                </c:pt>
                <c:pt idx="25985">
                  <c:v>3.4551810983253088</c:v>
                </c:pt>
                <c:pt idx="25986">
                  <c:v>3.4518126234185948</c:v>
                </c:pt>
                <c:pt idx="25987">
                  <c:v>3.4586709985108559</c:v>
                </c:pt>
                <c:pt idx="25988">
                  <c:v>3.453921176363973</c:v>
                </c:pt>
                <c:pt idx="25989">
                  <c:v>3.448177551260061</c:v>
                </c:pt>
                <c:pt idx="25990">
                  <c:v>3.4493191398836252</c:v>
                </c:pt>
                <c:pt idx="25991">
                  <c:v>3.4484634159250236</c:v>
                </c:pt>
                <c:pt idx="25992">
                  <c:v>3.4488428392184338</c:v>
                </c:pt>
                <c:pt idx="25993">
                  <c:v>3.4490227989310265</c:v>
                </c:pt>
                <c:pt idx="25994">
                  <c:v>3.4478073898391286</c:v>
                </c:pt>
                <c:pt idx="25995">
                  <c:v>3.4772821511330037</c:v>
                </c:pt>
                <c:pt idx="25996">
                  <c:v>3.4495683253596607</c:v>
                </c:pt>
                <c:pt idx="25997">
                  <c:v>3.4130906061335997</c:v>
                </c:pt>
                <c:pt idx="25998">
                  <c:v>3.4042057119336002</c:v>
                </c:pt>
                <c:pt idx="25999">
                  <c:v>3.3968007843732497</c:v>
                </c:pt>
                <c:pt idx="26000">
                  <c:v>3.3145998884882144</c:v>
                </c:pt>
                <c:pt idx="26001">
                  <c:v>3.3096073639019892</c:v>
                </c:pt>
                <c:pt idx="26002">
                  <c:v>3.2886282274938865</c:v>
                </c:pt>
                <c:pt idx="26003">
                  <c:v>3.7347010285967008</c:v>
                </c:pt>
                <c:pt idx="26004">
                  <c:v>3.7261138112445065</c:v>
                </c:pt>
                <c:pt idx="26005">
                  <c:v>3.5584643213166589</c:v>
                </c:pt>
                <c:pt idx="26006">
                  <c:v>3.5485482201111798</c:v>
                </c:pt>
                <c:pt idx="26007">
                  <c:v>3.5470344900776745</c:v>
                </c:pt>
                <c:pt idx="26008">
                  <c:v>3.4829374089702227</c:v>
                </c:pt>
                <c:pt idx="26009">
                  <c:v>3.4650028659568757</c:v>
                </c:pt>
                <c:pt idx="26010">
                  <c:v>3.167003645617815</c:v>
                </c:pt>
                <c:pt idx="26011">
                  <c:v>3.1592722215137456</c:v>
                </c:pt>
                <c:pt idx="26012">
                  <c:v>3.1549361750538409</c:v>
                </c:pt>
                <c:pt idx="26013">
                  <c:v>3.1555603187424341</c:v>
                </c:pt>
                <c:pt idx="26014">
                  <c:v>2.4107950250116179</c:v>
                </c:pt>
                <c:pt idx="26015">
                  <c:v>3.1035371019566975</c:v>
                </c:pt>
                <c:pt idx="26016">
                  <c:v>3.0896155289292389</c:v>
                </c:pt>
                <c:pt idx="26017">
                  <c:v>3.0757799798990164</c:v>
                </c:pt>
                <c:pt idx="26018">
                  <c:v>3.0594573632938848</c:v>
                </c:pt>
                <c:pt idx="26019">
                  <c:v>3.0609073556066742</c:v>
                </c:pt>
                <c:pt idx="26020">
                  <c:v>3.0710005633098905</c:v>
                </c:pt>
                <c:pt idx="26021">
                  <c:v>3.0702329605707446</c:v>
                </c:pt>
                <c:pt idx="26022">
                  <c:v>3.0640222766096348</c:v>
                </c:pt>
                <c:pt idx="26023">
                  <c:v>3.0767505759335814</c:v>
                </c:pt>
                <c:pt idx="26024">
                  <c:v>3.0900229038596057</c:v>
                </c:pt>
                <c:pt idx="26025">
                  <c:v>3.1004139777187243</c:v>
                </c:pt>
                <c:pt idx="26026">
                  <c:v>3.1150861056808483</c:v>
                </c:pt>
                <c:pt idx="26027">
                  <c:v>3.1297992045105336</c:v>
                </c:pt>
                <c:pt idx="26028">
                  <c:v>3.1514805652211328</c:v>
                </c:pt>
                <c:pt idx="26029">
                  <c:v>3.1624140648041346</c:v>
                </c:pt>
                <c:pt idx="26030">
                  <c:v>3.1676293447663699</c:v>
                </c:pt>
                <c:pt idx="26031">
                  <c:v>3.2738561552553258</c:v>
                </c:pt>
                <c:pt idx="26032">
                  <c:v>3.28771604536453</c:v>
                </c:pt>
                <c:pt idx="26033">
                  <c:v>3.2974337572240007</c:v>
                </c:pt>
                <c:pt idx="26034">
                  <c:v>2.7792365470924434</c:v>
                </c:pt>
                <c:pt idx="26035">
                  <c:v>2.789399492707187</c:v>
                </c:pt>
                <c:pt idx="26036">
                  <c:v>2.7858599353222537</c:v>
                </c:pt>
                <c:pt idx="26037">
                  <c:v>2.7824733401693327</c:v>
                </c:pt>
                <c:pt idx="26038">
                  <c:v>2.7800124541238507</c:v>
                </c:pt>
                <c:pt idx="26039">
                  <c:v>2.7778221961288443</c:v>
                </c:pt>
                <c:pt idx="26040">
                  <c:v>2.7769646351634711</c:v>
                </c:pt>
                <c:pt idx="26041">
                  <c:v>2.7836734611283571</c:v>
                </c:pt>
                <c:pt idx="26042">
                  <c:v>2.7858439924679956</c:v>
                </c:pt>
                <c:pt idx="26043">
                  <c:v>2.8141771390946579</c:v>
                </c:pt>
                <c:pt idx="26044">
                  <c:v>2.8080681680807564</c:v>
                </c:pt>
                <c:pt idx="26045">
                  <c:v>2.8198114747045708</c:v>
                </c:pt>
                <c:pt idx="26046">
                  <c:v>1.5555710724008058</c:v>
                </c:pt>
                <c:pt idx="26047">
                  <c:v>1.68596220016869</c:v>
                </c:pt>
                <c:pt idx="26048">
                  <c:v>1.7243526543234773</c:v>
                </c:pt>
                <c:pt idx="26049">
                  <c:v>1.7242589103766184</c:v>
                </c:pt>
                <c:pt idx="26050">
                  <c:v>1.7243875445438845</c:v>
                </c:pt>
                <c:pt idx="26051">
                  <c:v>1.7401001410267827</c:v>
                </c:pt>
                <c:pt idx="26052">
                  <c:v>1.753795472003332</c:v>
                </c:pt>
                <c:pt idx="26053">
                  <c:v>1.7551321900669992</c:v>
                </c:pt>
                <c:pt idx="26054">
                  <c:v>1.7568184957741539</c:v>
                </c:pt>
                <c:pt idx="26055">
                  <c:v>1.7467378203570694</c:v>
                </c:pt>
                <c:pt idx="26056">
                  <c:v>1.7379527520336167</c:v>
                </c:pt>
                <c:pt idx="26057">
                  <c:v>1.7391921634645662</c:v>
                </c:pt>
                <c:pt idx="26058">
                  <c:v>1.7387922832813021</c:v>
                </c:pt>
                <c:pt idx="26059">
                  <c:v>1.7390554838240713</c:v>
                </c:pt>
                <c:pt idx="26060">
                  <c:v>1.5457167589169702</c:v>
                </c:pt>
                <c:pt idx="26061">
                  <c:v>1.5434809732429784</c:v>
                </c:pt>
                <c:pt idx="26062">
                  <c:v>1.5415500454173015</c:v>
                </c:pt>
                <c:pt idx="26063">
                  <c:v>1.5389180007463068</c:v>
                </c:pt>
                <c:pt idx="26064">
                  <c:v>1.5354923718495828</c:v>
                </c:pt>
                <c:pt idx="26065">
                  <c:v>1.5350435196464165</c:v>
                </c:pt>
                <c:pt idx="26066">
                  <c:v>1.5336600327287777</c:v>
                </c:pt>
                <c:pt idx="26067">
                  <c:v>1.5293005607535621</c:v>
                </c:pt>
                <c:pt idx="26068">
                  <c:v>1.5265505890256317</c:v>
                </c:pt>
                <c:pt idx="26069">
                  <c:v>1.5183256999959074</c:v>
                </c:pt>
                <c:pt idx="26070">
                  <c:v>1.5187090612507785</c:v>
                </c:pt>
                <c:pt idx="26071">
                  <c:v>1.5028379363151392</c:v>
                </c:pt>
                <c:pt idx="26072">
                  <c:v>1.5338872698659065</c:v>
                </c:pt>
                <c:pt idx="26073">
                  <c:v>1.4473589955873019</c:v>
                </c:pt>
                <c:pt idx="26074">
                  <c:v>1.3721921233064276</c:v>
                </c:pt>
                <c:pt idx="26075">
                  <c:v>1.393526288277303</c:v>
                </c:pt>
                <c:pt idx="26076">
                  <c:v>1.4202717877867936</c:v>
                </c:pt>
                <c:pt idx="26077">
                  <c:v>1.4202043256702765</c:v>
                </c:pt>
                <c:pt idx="26078">
                  <c:v>1.4295800737713589</c:v>
                </c:pt>
                <c:pt idx="26079">
                  <c:v>1.4136690017492493</c:v>
                </c:pt>
                <c:pt idx="26080">
                  <c:v>1.378182458590967</c:v>
                </c:pt>
                <c:pt idx="26081">
                  <c:v>1.4482068084623165</c:v>
                </c:pt>
                <c:pt idx="26082">
                  <c:v>1.475850869478029</c:v>
                </c:pt>
                <c:pt idx="26083">
                  <c:v>1.4944578048049797</c:v>
                </c:pt>
                <c:pt idx="26084">
                  <c:v>1.5053910393640744</c:v>
                </c:pt>
                <c:pt idx="26085">
                  <c:v>1.5074863657968391</c:v>
                </c:pt>
                <c:pt idx="26086">
                  <c:v>2.0168612856190777</c:v>
                </c:pt>
                <c:pt idx="26087">
                  <c:v>2.0150607863391112</c:v>
                </c:pt>
                <c:pt idx="26088">
                  <c:v>2.0094525304888076</c:v>
                </c:pt>
                <c:pt idx="26089">
                  <c:v>2.0217419175444613</c:v>
                </c:pt>
                <c:pt idx="26090">
                  <c:v>2.0210130193103426</c:v>
                </c:pt>
                <c:pt idx="26091">
                  <c:v>2.0157231523091719</c:v>
                </c:pt>
                <c:pt idx="26092">
                  <c:v>2.0156384021802567</c:v>
                </c:pt>
                <c:pt idx="26093">
                  <c:v>2.0106549916413874</c:v>
                </c:pt>
                <c:pt idx="26094">
                  <c:v>2.005272539628054</c:v>
                </c:pt>
                <c:pt idx="26095">
                  <c:v>2.2930207305282857</c:v>
                </c:pt>
                <c:pt idx="26096">
                  <c:v>2.2986476860437857</c:v>
                </c:pt>
                <c:pt idx="26097">
                  <c:v>2.3046899958655689</c:v>
                </c:pt>
                <c:pt idx="26098">
                  <c:v>2.3081505580739758</c:v>
                </c:pt>
                <c:pt idx="26099">
                  <c:v>2.2861941142022046</c:v>
                </c:pt>
                <c:pt idx="26100">
                  <c:v>2.2595661250749419</c:v>
                </c:pt>
                <c:pt idx="26101">
                  <c:v>2.250525654422046</c:v>
                </c:pt>
                <c:pt idx="26102">
                  <c:v>2.2478940238196343</c:v>
                </c:pt>
                <c:pt idx="26103">
                  <c:v>2.2694178322334686</c:v>
                </c:pt>
                <c:pt idx="26104">
                  <c:v>2.7894508989630236</c:v>
                </c:pt>
                <c:pt idx="26105">
                  <c:v>2.9360632731349807</c:v>
                </c:pt>
                <c:pt idx="26106">
                  <c:v>3.0015336889579647</c:v>
                </c:pt>
                <c:pt idx="26107">
                  <c:v>3.0098339907962934</c:v>
                </c:pt>
                <c:pt idx="26108">
                  <c:v>3.0052014618062226</c:v>
                </c:pt>
                <c:pt idx="26109">
                  <c:v>3.0171385309720131</c:v>
                </c:pt>
                <c:pt idx="26110">
                  <c:v>3.0262463804484887</c:v>
                </c:pt>
                <c:pt idx="26111">
                  <c:v>3.0295483007789912</c:v>
                </c:pt>
                <c:pt idx="26112">
                  <c:v>3.0342133602987436</c:v>
                </c:pt>
                <c:pt idx="26113">
                  <c:v>3.0763342000884077</c:v>
                </c:pt>
                <c:pt idx="26114">
                  <c:v>3.1075927791393512</c:v>
                </c:pt>
                <c:pt idx="26115">
                  <c:v>3.1292328497550232</c:v>
                </c:pt>
                <c:pt idx="26116">
                  <c:v>3.1533120041647758</c:v>
                </c:pt>
                <c:pt idx="26117">
                  <c:v>2.9317961212868648</c:v>
                </c:pt>
                <c:pt idx="26118">
                  <c:v>2.9098634568571971</c:v>
                </c:pt>
                <c:pt idx="26119">
                  <c:v>2.9216404102541196</c:v>
                </c:pt>
                <c:pt idx="26120">
                  <c:v>2.9113901685324475</c:v>
                </c:pt>
                <c:pt idx="26121">
                  <c:v>2.9157270456151645</c:v>
                </c:pt>
                <c:pt idx="26122">
                  <c:v>2.9182659498600074</c:v>
                </c:pt>
                <c:pt idx="26123">
                  <c:v>2.9109180278789983</c:v>
                </c:pt>
                <c:pt idx="26124">
                  <c:v>2.894012922530917</c:v>
                </c:pt>
                <c:pt idx="26125">
                  <c:v>2.8831679083308224</c:v>
                </c:pt>
                <c:pt idx="26126">
                  <c:v>2.5409287788561015</c:v>
                </c:pt>
                <c:pt idx="26127">
                  <c:v>2.5406108658612467</c:v>
                </c:pt>
                <c:pt idx="26128">
                  <c:v>2.5507292143045825</c:v>
                </c:pt>
                <c:pt idx="26129">
                  <c:v>2.5352743755466256</c:v>
                </c:pt>
                <c:pt idx="26130">
                  <c:v>2.5360173605976755</c:v>
                </c:pt>
                <c:pt idx="26131">
                  <c:v>2.5497018161348155</c:v>
                </c:pt>
                <c:pt idx="26132">
                  <c:v>2.5582590256524633</c:v>
                </c:pt>
                <c:pt idx="26133">
                  <c:v>2.5645003844815464</c:v>
                </c:pt>
                <c:pt idx="26134">
                  <c:v>2.5718408453928499</c:v>
                </c:pt>
                <c:pt idx="26135">
                  <c:v>1.4866264398724827</c:v>
                </c:pt>
                <c:pt idx="26136">
                  <c:v>1.4797500159335399</c:v>
                </c:pt>
                <c:pt idx="26137">
                  <c:v>1.4753927285689263</c:v>
                </c:pt>
                <c:pt idx="26138">
                  <c:v>1.4539881196192677</c:v>
                </c:pt>
                <c:pt idx="26139">
                  <c:v>1.4480954376982347</c:v>
                </c:pt>
                <c:pt idx="26140">
                  <c:v>1.4437019243258469</c:v>
                </c:pt>
                <c:pt idx="26141">
                  <c:v>1.433062811028035</c:v>
                </c:pt>
                <c:pt idx="26142">
                  <c:v>1.4096279374817562</c:v>
                </c:pt>
                <c:pt idx="26143">
                  <c:v>1.3937101967336356</c:v>
                </c:pt>
                <c:pt idx="26144">
                  <c:v>1.3782858137923903</c:v>
                </c:pt>
                <c:pt idx="26145">
                  <c:v>1.3693011508681385</c:v>
                </c:pt>
                <c:pt idx="26146">
                  <c:v>1.3631658058134679</c:v>
                </c:pt>
                <c:pt idx="26147">
                  <c:v>1.3597196056362981</c:v>
                </c:pt>
                <c:pt idx="26148">
                  <c:v>1.3600907393075401</c:v>
                </c:pt>
                <c:pt idx="26149">
                  <c:v>1.3300687786568588</c:v>
                </c:pt>
                <c:pt idx="26150">
                  <c:v>1.3343573339495096</c:v>
                </c:pt>
                <c:pt idx="26151">
                  <c:v>1.3514092580079908</c:v>
                </c:pt>
                <c:pt idx="26152">
                  <c:v>1.3566107494627615</c:v>
                </c:pt>
                <c:pt idx="26153">
                  <c:v>1.364136223667501</c:v>
                </c:pt>
                <c:pt idx="26154">
                  <c:v>1.3630586324777798</c:v>
                </c:pt>
                <c:pt idx="26155">
                  <c:v>1.356998696297975</c:v>
                </c:pt>
                <c:pt idx="26156">
                  <c:v>1.354303478735118</c:v>
                </c:pt>
                <c:pt idx="26157">
                  <c:v>1.3485975823942078</c:v>
                </c:pt>
                <c:pt idx="26158">
                  <c:v>1.3503814140972001</c:v>
                </c:pt>
                <c:pt idx="26159">
                  <c:v>1.2896548341763903</c:v>
                </c:pt>
                <c:pt idx="26160">
                  <c:v>1.3011209863483497</c:v>
                </c:pt>
                <c:pt idx="26161">
                  <c:v>1.3639161542062643</c:v>
                </c:pt>
                <c:pt idx="26162">
                  <c:v>1.3546183779773098</c:v>
                </c:pt>
                <c:pt idx="26163">
                  <c:v>1.3330770650466965</c:v>
                </c:pt>
                <c:pt idx="26164">
                  <c:v>1.3196720771669617</c:v>
                </c:pt>
                <c:pt idx="26165">
                  <c:v>1.3023652242297852</c:v>
                </c:pt>
                <c:pt idx="26166">
                  <c:v>1.2794041126066298</c:v>
                </c:pt>
                <c:pt idx="26167">
                  <c:v>1.2845585207783401</c:v>
                </c:pt>
                <c:pt idx="26168">
                  <c:v>1.3179329154752732</c:v>
                </c:pt>
                <c:pt idx="26169">
                  <c:v>1.3463852446164972</c:v>
                </c:pt>
                <c:pt idx="26170">
                  <c:v>1.3712165275568673</c:v>
                </c:pt>
                <c:pt idx="26171">
                  <c:v>1.3632972412714386</c:v>
                </c:pt>
                <c:pt idx="26172">
                  <c:v>1.364276890776049</c:v>
                </c:pt>
                <c:pt idx="26173">
                  <c:v>1.3647648980153426</c:v>
                </c:pt>
                <c:pt idx="26174">
                  <c:v>1.3655859042993375</c:v>
                </c:pt>
                <c:pt idx="26175">
                  <c:v>1.3658216545095625</c:v>
                </c:pt>
                <c:pt idx="26176">
                  <c:v>1.4066263796787832</c:v>
                </c:pt>
                <c:pt idx="26177">
                  <c:v>1.4739490054216522</c:v>
                </c:pt>
                <c:pt idx="26178">
                  <c:v>1.4617986900906361</c:v>
                </c:pt>
                <c:pt idx="26179">
                  <c:v>1.4655798084581635</c:v>
                </c:pt>
                <c:pt idx="26180">
                  <c:v>1.4883103864283345</c:v>
                </c:pt>
                <c:pt idx="26181">
                  <c:v>1.5070456356689643</c:v>
                </c:pt>
                <c:pt idx="26182">
                  <c:v>1.5205610666877718</c:v>
                </c:pt>
                <c:pt idx="26183">
                  <c:v>1.520522169682089</c:v>
                </c:pt>
                <c:pt idx="26184">
                  <c:v>1.5186450039209678</c:v>
                </c:pt>
                <c:pt idx="26185">
                  <c:v>1.5099870363032182</c:v>
                </c:pt>
                <c:pt idx="26186">
                  <c:v>1.5228444422313658</c:v>
                </c:pt>
                <c:pt idx="26187">
                  <c:v>1.5060472705035066</c:v>
                </c:pt>
                <c:pt idx="26188">
                  <c:v>1.515572384798018</c:v>
                </c:pt>
                <c:pt idx="26189">
                  <c:v>1.5102259100258759</c:v>
                </c:pt>
                <c:pt idx="26190">
                  <c:v>1.5212617204401901</c:v>
                </c:pt>
                <c:pt idx="26191">
                  <c:v>1.51540113210673</c:v>
                </c:pt>
                <c:pt idx="26192">
                  <c:v>1.449930416619394</c:v>
                </c:pt>
                <c:pt idx="26193">
                  <c:v>1.452029634648266</c:v>
                </c:pt>
                <c:pt idx="26194">
                  <c:v>1.4531109902947597</c:v>
                </c:pt>
                <c:pt idx="26195">
                  <c:v>1.4486317750009081</c:v>
                </c:pt>
                <c:pt idx="26196">
                  <c:v>1.4513836518068213</c:v>
                </c:pt>
                <c:pt idx="26197">
                  <c:v>1.4552469968712831</c:v>
                </c:pt>
                <c:pt idx="26198">
                  <c:v>1.4587568814629035</c:v>
                </c:pt>
                <c:pt idx="26199">
                  <c:v>1.4441178459747377</c:v>
                </c:pt>
                <c:pt idx="26200">
                  <c:v>1.4299082798117992</c:v>
                </c:pt>
                <c:pt idx="26201">
                  <c:v>1.4149295587213373</c:v>
                </c:pt>
                <c:pt idx="26202">
                  <c:v>1.4190651608516014</c:v>
                </c:pt>
                <c:pt idx="26203">
                  <c:v>1.4229459384630565</c:v>
                </c:pt>
                <c:pt idx="26204">
                  <c:v>1.4264455050162439</c:v>
                </c:pt>
                <c:pt idx="26205">
                  <c:v>1.429596033453588</c:v>
                </c:pt>
                <c:pt idx="26206">
                  <c:v>1.4246348812955598</c:v>
                </c:pt>
                <c:pt idx="26207">
                  <c:v>1.3830998649610342</c:v>
                </c:pt>
                <c:pt idx="26208">
                  <c:v>1.284010612062092</c:v>
                </c:pt>
                <c:pt idx="26209">
                  <c:v>1.2862501519851866</c:v>
                </c:pt>
                <c:pt idx="26210">
                  <c:v>1.2881402235970154</c:v>
                </c:pt>
                <c:pt idx="26211">
                  <c:v>1.2624988150366603</c:v>
                </c:pt>
                <c:pt idx="26212">
                  <c:v>1.2350439750859037</c:v>
                </c:pt>
                <c:pt idx="26213">
                  <c:v>1.2178188628375088</c:v>
                </c:pt>
                <c:pt idx="26214">
                  <c:v>1.2080086258726479</c:v>
                </c:pt>
                <c:pt idx="26215">
                  <c:v>1.1963462922895816</c:v>
                </c:pt>
                <c:pt idx="26216">
                  <c:v>1.2124932212389048</c:v>
                </c:pt>
                <c:pt idx="26217">
                  <c:v>1.2127819267869089</c:v>
                </c:pt>
                <c:pt idx="26218">
                  <c:v>1.2468878622362183</c:v>
                </c:pt>
                <c:pt idx="26219">
                  <c:v>1.2621544705814967</c:v>
                </c:pt>
                <c:pt idx="26220">
                  <c:v>1.2625585317261203</c:v>
                </c:pt>
                <c:pt idx="26221">
                  <c:v>1.2289063115965113</c:v>
                </c:pt>
                <c:pt idx="26222">
                  <c:v>1.2452068644176</c:v>
                </c:pt>
                <c:pt idx="26223">
                  <c:v>1.2511336805124118</c:v>
                </c:pt>
                <c:pt idx="26224">
                  <c:v>1.2547904989842709</c:v>
                </c:pt>
                <c:pt idx="26225">
                  <c:v>1.2603425300403999</c:v>
                </c:pt>
                <c:pt idx="26226">
                  <c:v>1.2622273124524634</c:v>
                </c:pt>
                <c:pt idx="26227">
                  <c:v>1.2581586581232389</c:v>
                </c:pt>
                <c:pt idx="26228">
                  <c:v>1.2734206221270647</c:v>
                </c:pt>
                <c:pt idx="26229">
                  <c:v>1.2853085136366034</c:v>
                </c:pt>
                <c:pt idx="26230">
                  <c:v>1.2945116032331732</c:v>
                </c:pt>
                <c:pt idx="26231">
                  <c:v>1.3010978790600438</c:v>
                </c:pt>
                <c:pt idx="26232">
                  <c:v>2.0804348817488467</c:v>
                </c:pt>
                <c:pt idx="26233">
                  <c:v>4.5301159262425514</c:v>
                </c:pt>
                <c:pt idx="26234">
                  <c:v>4.5243167588267781</c:v>
                </c:pt>
                <c:pt idx="26235">
                  <c:v>4.5179187974974582</c:v>
                </c:pt>
                <c:pt idx="26236">
                  <c:v>4.5111564910591735</c:v>
                </c:pt>
                <c:pt idx="26237">
                  <c:v>4.5030832517995707</c:v>
                </c:pt>
                <c:pt idx="26238">
                  <c:v>4.498675185067647</c:v>
                </c:pt>
                <c:pt idx="26239">
                  <c:v>4.5012212629616766</c:v>
                </c:pt>
                <c:pt idx="26240">
                  <c:v>4.4997189878494623</c:v>
                </c:pt>
                <c:pt idx="26241">
                  <c:v>4.4963964781596832</c:v>
                </c:pt>
                <c:pt idx="26242">
                  <c:v>4.4962942303115447</c:v>
                </c:pt>
                <c:pt idx="26243">
                  <c:v>4.4930195740050625</c:v>
                </c:pt>
                <c:pt idx="26244">
                  <c:v>4.4937588869884886</c:v>
                </c:pt>
                <c:pt idx="26245">
                  <c:v>4.4909508548008272</c:v>
                </c:pt>
                <c:pt idx="26246">
                  <c:v>4.4940230533184753</c:v>
                </c:pt>
                <c:pt idx="26247">
                  <c:v>4.5058409947358795</c:v>
                </c:pt>
                <c:pt idx="26248">
                  <c:v>4.5041361121269725</c:v>
                </c:pt>
                <c:pt idx="26249">
                  <c:v>4.5075993793966767</c:v>
                </c:pt>
                <c:pt idx="26250">
                  <c:v>4.476589969817689</c:v>
                </c:pt>
                <c:pt idx="26251">
                  <c:v>4.4718389089341333</c:v>
                </c:pt>
                <c:pt idx="26252">
                  <c:v>4.4637681925615809</c:v>
                </c:pt>
                <c:pt idx="26253">
                  <c:v>4.4615994748571275</c:v>
                </c:pt>
                <c:pt idx="26254">
                  <c:v>4.4582859035345601</c:v>
                </c:pt>
                <c:pt idx="26255">
                  <c:v>4.4551097733932785</c:v>
                </c:pt>
                <c:pt idx="26256">
                  <c:v>4.4514666021660139</c:v>
                </c:pt>
                <c:pt idx="26257">
                  <c:v>4.4468234850089825</c:v>
                </c:pt>
                <c:pt idx="26258">
                  <c:v>4.4500000701218987</c:v>
                </c:pt>
                <c:pt idx="26259">
                  <c:v>4.4689917768841667</c:v>
                </c:pt>
                <c:pt idx="26260">
                  <c:v>4.4807840619500858</c:v>
                </c:pt>
                <c:pt idx="26261">
                  <c:v>4.4890019379395882</c:v>
                </c:pt>
                <c:pt idx="26262">
                  <c:v>4.4994814604323654</c:v>
                </c:pt>
                <c:pt idx="26263">
                  <c:v>4.3706372844871897</c:v>
                </c:pt>
                <c:pt idx="26264">
                  <c:v>1.5767101889839845</c:v>
                </c:pt>
                <c:pt idx="26265">
                  <c:v>1.6807017454019815</c:v>
                </c:pt>
                <c:pt idx="26266">
                  <c:v>1.9274258345843314</c:v>
                </c:pt>
                <c:pt idx="26267">
                  <c:v>1.9262498503725296</c:v>
                </c:pt>
                <c:pt idx="26268">
                  <c:v>2.073733677893931</c:v>
                </c:pt>
                <c:pt idx="26269">
                  <c:v>2.0688714205116958</c:v>
                </c:pt>
                <c:pt idx="26270">
                  <c:v>2.0732903404181435</c:v>
                </c:pt>
                <c:pt idx="26271">
                  <c:v>2.0762592162307909</c:v>
                </c:pt>
                <c:pt idx="26272">
                  <c:v>2.3262739035240858</c:v>
                </c:pt>
                <c:pt idx="26273">
                  <c:v>2.309838720470311</c:v>
                </c:pt>
                <c:pt idx="26274">
                  <c:v>2.2917197265262361</c:v>
                </c:pt>
                <c:pt idx="26275">
                  <c:v>2.2327999603551745</c:v>
                </c:pt>
                <c:pt idx="26276">
                  <c:v>2.2338588812339424</c:v>
                </c:pt>
                <c:pt idx="26277">
                  <c:v>2.2225411629737075</c:v>
                </c:pt>
                <c:pt idx="26278">
                  <c:v>2.2239053786028009</c:v>
                </c:pt>
                <c:pt idx="26279">
                  <c:v>2.2241459326454671</c:v>
                </c:pt>
                <c:pt idx="26280">
                  <c:v>2.2155060277890639</c:v>
                </c:pt>
                <c:pt idx="26281">
                  <c:v>2.2016584652977538</c:v>
                </c:pt>
                <c:pt idx="26282">
                  <c:v>2.2010196690208819</c:v>
                </c:pt>
                <c:pt idx="26283">
                  <c:v>2.1842007192198385</c:v>
                </c:pt>
                <c:pt idx="26284">
                  <c:v>2.1708144689739499</c:v>
                </c:pt>
                <c:pt idx="26285">
                  <c:v>2.1572726730539693</c:v>
                </c:pt>
                <c:pt idx="26286">
                  <c:v>2.1659630704925883</c:v>
                </c:pt>
                <c:pt idx="26287">
                  <c:v>2.1701497282121962</c:v>
                </c:pt>
                <c:pt idx="26288">
                  <c:v>2.181131759928979</c:v>
                </c:pt>
                <c:pt idx="26289">
                  <c:v>2.1769249421962478</c:v>
                </c:pt>
                <c:pt idx="26290">
                  <c:v>2.1496767534852221</c:v>
                </c:pt>
                <c:pt idx="26291">
                  <c:v>1.9981313694919463</c:v>
                </c:pt>
                <c:pt idx="26292">
                  <c:v>1.8006848536400033</c:v>
                </c:pt>
                <c:pt idx="26293">
                  <c:v>1.8142085341754317</c:v>
                </c:pt>
                <c:pt idx="26294">
                  <c:v>1.7713060730840837</c:v>
                </c:pt>
                <c:pt idx="26295">
                  <c:v>1.7768407712177445</c:v>
                </c:pt>
                <c:pt idx="26296">
                  <c:v>1.7729225796365271</c:v>
                </c:pt>
                <c:pt idx="26297">
                  <c:v>1.7035341363719616</c:v>
                </c:pt>
                <c:pt idx="26298">
                  <c:v>1.5769362531057312</c:v>
                </c:pt>
                <c:pt idx="26299">
                  <c:v>1.4543737878649337</c:v>
                </c:pt>
                <c:pt idx="26300">
                  <c:v>1.4470549916170248</c:v>
                </c:pt>
                <c:pt idx="26301">
                  <c:v>1.4377404874155768</c:v>
                </c:pt>
                <c:pt idx="26302">
                  <c:v>1.4104735791530345</c:v>
                </c:pt>
                <c:pt idx="26303">
                  <c:v>0.92161133328259426</c:v>
                </c:pt>
                <c:pt idx="26304">
                  <c:v>1.1194407247648639</c:v>
                </c:pt>
                <c:pt idx="26305">
                  <c:v>1.118048587216917</c:v>
                </c:pt>
                <c:pt idx="26306">
                  <c:v>1.1186471993515474</c:v>
                </c:pt>
                <c:pt idx="26307">
                  <c:v>1.1698264772902194</c:v>
                </c:pt>
                <c:pt idx="26308">
                  <c:v>1.1566483899685169</c:v>
                </c:pt>
                <c:pt idx="26309">
                  <c:v>1.1375808868598072</c:v>
                </c:pt>
                <c:pt idx="26310">
                  <c:v>1.1147203741471454</c:v>
                </c:pt>
                <c:pt idx="26311">
                  <c:v>1.0996283207877777</c:v>
                </c:pt>
                <c:pt idx="26312">
                  <c:v>1.0986441885348841</c:v>
                </c:pt>
                <c:pt idx="26313">
                  <c:v>1.0874926178447146</c:v>
                </c:pt>
                <c:pt idx="26314">
                  <c:v>1.079071111630765</c:v>
                </c:pt>
                <c:pt idx="26315">
                  <c:v>1.0693271835365046</c:v>
                </c:pt>
                <c:pt idx="26316">
                  <c:v>1.0512876729591183</c:v>
                </c:pt>
                <c:pt idx="26317">
                  <c:v>1.0530084850501411</c:v>
                </c:pt>
                <c:pt idx="26318">
                  <c:v>1.0533542387504042</c:v>
                </c:pt>
                <c:pt idx="26319">
                  <c:v>1.0534544631375571</c:v>
                </c:pt>
                <c:pt idx="26320">
                  <c:v>1.0561206285913438</c:v>
                </c:pt>
                <c:pt idx="26321">
                  <c:v>1.0565679424502381</c:v>
                </c:pt>
                <c:pt idx="26322">
                  <c:v>1.0939965364624926</c:v>
                </c:pt>
                <c:pt idx="26323">
                  <c:v>1.2006019480429246</c:v>
                </c:pt>
                <c:pt idx="26324">
                  <c:v>1.1990385218767208</c:v>
                </c:pt>
                <c:pt idx="26325">
                  <c:v>1.2482638696104882</c:v>
                </c:pt>
                <c:pt idx="26326">
                  <c:v>1.2464851338927589</c:v>
                </c:pt>
                <c:pt idx="26327">
                  <c:v>1.2606788217678271</c:v>
                </c:pt>
                <c:pt idx="26328">
                  <c:v>1.2672066193896077</c:v>
                </c:pt>
                <c:pt idx="26329">
                  <c:v>1.5854266733272984</c:v>
                </c:pt>
                <c:pt idx="26330">
                  <c:v>1.502654428544475</c:v>
                </c:pt>
                <c:pt idx="26331">
                  <c:v>1.4401161099977509</c:v>
                </c:pt>
                <c:pt idx="26332">
                  <c:v>1.3704396699107078</c:v>
                </c:pt>
                <c:pt idx="26333">
                  <c:v>1.3481367898107903</c:v>
                </c:pt>
                <c:pt idx="26334">
                  <c:v>1.3503765775986705</c:v>
                </c:pt>
                <c:pt idx="26335">
                  <c:v>2.5226480302850733</c:v>
                </c:pt>
                <c:pt idx="26336">
                  <c:v>2.6263810187198695</c:v>
                </c:pt>
                <c:pt idx="26337">
                  <c:v>2.6236735806626479</c:v>
                </c:pt>
                <c:pt idx="26338">
                  <c:v>2.5844324377605625</c:v>
                </c:pt>
                <c:pt idx="26339">
                  <c:v>2.5865888350221917</c:v>
                </c:pt>
                <c:pt idx="26340">
                  <c:v>2.5834759121108903</c:v>
                </c:pt>
                <c:pt idx="26341">
                  <c:v>3.491494403813943</c:v>
                </c:pt>
                <c:pt idx="26342">
                  <c:v>3.5021639980297055</c:v>
                </c:pt>
                <c:pt idx="26343">
                  <c:v>3.4952819904177996</c:v>
                </c:pt>
                <c:pt idx="26344">
                  <c:v>3.4938187387054542</c:v>
                </c:pt>
                <c:pt idx="26345">
                  <c:v>3.4826155720070995</c:v>
                </c:pt>
                <c:pt idx="26346">
                  <c:v>3.4646086978354194</c:v>
                </c:pt>
                <c:pt idx="26347">
                  <c:v>3.4630212748533631</c:v>
                </c:pt>
                <c:pt idx="26348">
                  <c:v>3.4595248317431566</c:v>
                </c:pt>
                <c:pt idx="26349">
                  <c:v>3.8272349725705785</c:v>
                </c:pt>
                <c:pt idx="26350">
                  <c:v>3.8232853965422016</c:v>
                </c:pt>
                <c:pt idx="26351">
                  <c:v>3.8204207883842227</c:v>
                </c:pt>
                <c:pt idx="26352">
                  <c:v>3.819471792111333</c:v>
                </c:pt>
                <c:pt idx="26353">
                  <c:v>3.8051974355305411</c:v>
                </c:pt>
                <c:pt idx="26354">
                  <c:v>3.7872731884201922</c:v>
                </c:pt>
                <c:pt idx="26355">
                  <c:v>3.7791479479786378</c:v>
                </c:pt>
                <c:pt idx="26356">
                  <c:v>3.7707304777941602</c:v>
                </c:pt>
                <c:pt idx="26357">
                  <c:v>3.7619063302547242</c:v>
                </c:pt>
                <c:pt idx="26358">
                  <c:v>3.7433978194930568</c:v>
                </c:pt>
                <c:pt idx="26359">
                  <c:v>3.7283776994136861</c:v>
                </c:pt>
                <c:pt idx="26360">
                  <c:v>3.7223420585565528</c:v>
                </c:pt>
                <c:pt idx="26361">
                  <c:v>3.7642758560648364</c:v>
                </c:pt>
                <c:pt idx="26362">
                  <c:v>3.6923941453146676</c:v>
                </c:pt>
                <c:pt idx="26363">
                  <c:v>3.8670841151569841</c:v>
                </c:pt>
                <c:pt idx="26364">
                  <c:v>3.884343156251306</c:v>
                </c:pt>
                <c:pt idx="26365">
                  <c:v>3.8933874514296849</c:v>
                </c:pt>
                <c:pt idx="26366">
                  <c:v>3.5859534274560123</c:v>
                </c:pt>
                <c:pt idx="26367">
                  <c:v>3.3806056070226633</c:v>
                </c:pt>
                <c:pt idx="26368">
                  <c:v>3.3842862147203743</c:v>
                </c:pt>
                <c:pt idx="26369">
                  <c:v>3.3744593926089723</c:v>
                </c:pt>
                <c:pt idx="26370">
                  <c:v>3.3633695722095509</c:v>
                </c:pt>
                <c:pt idx="26371">
                  <c:v>3.3647594082977474</c:v>
                </c:pt>
                <c:pt idx="26372">
                  <c:v>2.6986847914849075</c:v>
                </c:pt>
                <c:pt idx="26373">
                  <c:v>2.6846552597060467</c:v>
                </c:pt>
                <c:pt idx="26374">
                  <c:v>2.6815346734388821</c:v>
                </c:pt>
                <c:pt idx="26375">
                  <c:v>2.683687813250434</c:v>
                </c:pt>
                <c:pt idx="26376">
                  <c:v>2.6907174885407215</c:v>
                </c:pt>
                <c:pt idx="26377">
                  <c:v>2.6929170142559236</c:v>
                </c:pt>
                <c:pt idx="26378">
                  <c:v>2.6904234640855256</c:v>
                </c:pt>
                <c:pt idx="26379">
                  <c:v>2.6937225066866439</c:v>
                </c:pt>
                <c:pt idx="26380">
                  <c:v>2.0637509477722809</c:v>
                </c:pt>
                <c:pt idx="26381">
                  <c:v>2.0685666304034616</c:v>
                </c:pt>
                <c:pt idx="26382">
                  <c:v>2.0724048008152547</c:v>
                </c:pt>
                <c:pt idx="26383">
                  <c:v>2.0745894959723659</c:v>
                </c:pt>
                <c:pt idx="26384">
                  <c:v>2.0771053441034764</c:v>
                </c:pt>
                <c:pt idx="26385">
                  <c:v>3.2891440896138082</c:v>
                </c:pt>
                <c:pt idx="26386">
                  <c:v>3.293652314955982</c:v>
                </c:pt>
                <c:pt idx="26387">
                  <c:v>3.2937606539683899</c:v>
                </c:pt>
                <c:pt idx="26388">
                  <c:v>3.2930994673301783</c:v>
                </c:pt>
                <c:pt idx="26389">
                  <c:v>3.3035746205570007</c:v>
                </c:pt>
                <c:pt idx="26390">
                  <c:v>3.3465940344566203</c:v>
                </c:pt>
                <c:pt idx="26391">
                  <c:v>3.3771158822183591</c:v>
                </c:pt>
                <c:pt idx="26392">
                  <c:v>3.4027008471388203</c:v>
                </c:pt>
                <c:pt idx="26393">
                  <c:v>3.5290968132889029</c:v>
                </c:pt>
                <c:pt idx="26394">
                  <c:v>3.2963448445504193</c:v>
                </c:pt>
                <c:pt idx="26395">
                  <c:v>3.2953230375863809</c:v>
                </c:pt>
                <c:pt idx="26396">
                  <c:v>3.3146328116462325</c:v>
                </c:pt>
                <c:pt idx="26397">
                  <c:v>3.3134932051981569</c:v>
                </c:pt>
                <c:pt idx="26398">
                  <c:v>3.3586141738683786</c:v>
                </c:pt>
                <c:pt idx="26399">
                  <c:v>3.3545306351352977</c:v>
                </c:pt>
                <c:pt idx="26400">
                  <c:v>3.3668640932965506</c:v>
                </c:pt>
                <c:pt idx="26401">
                  <c:v>3.3677664829770615</c:v>
                </c:pt>
                <c:pt idx="26402">
                  <c:v>3.3732855269186492</c:v>
                </c:pt>
                <c:pt idx="26403">
                  <c:v>3.7584326406489241</c:v>
                </c:pt>
                <c:pt idx="26404">
                  <c:v>3.764474544732876</c:v>
                </c:pt>
                <c:pt idx="26405">
                  <c:v>3.7644746510940759</c:v>
                </c:pt>
                <c:pt idx="26406">
                  <c:v>3.7557865867703786</c:v>
                </c:pt>
                <c:pt idx="26407">
                  <c:v>3.7547524734257949</c:v>
                </c:pt>
                <c:pt idx="26408">
                  <c:v>3.7561336031429051</c:v>
                </c:pt>
                <c:pt idx="26409">
                  <c:v>3.7629384741306375</c:v>
                </c:pt>
                <c:pt idx="26410">
                  <c:v>3.776348138009618</c:v>
                </c:pt>
                <c:pt idx="26411">
                  <c:v>3.7781902245324717</c:v>
                </c:pt>
                <c:pt idx="26412">
                  <c:v>3.7803866973215468</c:v>
                </c:pt>
                <c:pt idx="26413">
                  <c:v>3.7827971890738556</c:v>
                </c:pt>
                <c:pt idx="26414">
                  <c:v>3.7845138184964005</c:v>
                </c:pt>
                <c:pt idx="26415">
                  <c:v>3.779495989879035</c:v>
                </c:pt>
                <c:pt idx="26416">
                  <c:v>2.9141549275984624</c:v>
                </c:pt>
                <c:pt idx="26417">
                  <c:v>2.9097518584181836</c:v>
                </c:pt>
                <c:pt idx="26418">
                  <c:v>2.9089156336454676</c:v>
                </c:pt>
                <c:pt idx="26419">
                  <c:v>2.909095093833125</c:v>
                </c:pt>
                <c:pt idx="26420">
                  <c:v>2.9019395624776951</c:v>
                </c:pt>
                <c:pt idx="26421">
                  <c:v>2.8468615974267717</c:v>
                </c:pt>
                <c:pt idx="26422">
                  <c:v>3.5368927763644007</c:v>
                </c:pt>
                <c:pt idx="26423">
                  <c:v>3.5119050610577895</c:v>
                </c:pt>
                <c:pt idx="26424">
                  <c:v>3.4874217234040308</c:v>
                </c:pt>
                <c:pt idx="26425">
                  <c:v>3.4861972086288362</c:v>
                </c:pt>
                <c:pt idx="26426">
                  <c:v>3.4844439726540646</c:v>
                </c:pt>
                <c:pt idx="26427">
                  <c:v>3.4740770827308278</c:v>
                </c:pt>
                <c:pt idx="26428">
                  <c:v>3.5292011281934439</c:v>
                </c:pt>
                <c:pt idx="26429">
                  <c:v>3.7861445176781801</c:v>
                </c:pt>
                <c:pt idx="26430">
                  <c:v>3.7781577299325724</c:v>
                </c:pt>
                <c:pt idx="26431">
                  <c:v>3.748107015240933</c:v>
                </c:pt>
                <c:pt idx="26432">
                  <c:v>3.7406255290810737</c:v>
                </c:pt>
                <c:pt idx="26433">
                  <c:v>3.7316375884565645</c:v>
                </c:pt>
                <c:pt idx="26434">
                  <c:v>3.3707416522487539</c:v>
                </c:pt>
                <c:pt idx="26435">
                  <c:v>3.377559761800617</c:v>
                </c:pt>
                <c:pt idx="26436">
                  <c:v>4.0738549141476028</c:v>
                </c:pt>
                <c:pt idx="26437">
                  <c:v>4.1547000331716406</c:v>
                </c:pt>
                <c:pt idx="26438">
                  <c:v>4.1483695594919769</c:v>
                </c:pt>
                <c:pt idx="26439">
                  <c:v>4.1494000808125264</c:v>
                </c:pt>
                <c:pt idx="26440">
                  <c:v>4.1715676636136951</c:v>
                </c:pt>
                <c:pt idx="26441">
                  <c:v>4.1644383648459895</c:v>
                </c:pt>
                <c:pt idx="26442">
                  <c:v>4.1675684466240011</c:v>
                </c:pt>
                <c:pt idx="26443">
                  <c:v>4.1620121740124238</c:v>
                </c:pt>
                <c:pt idx="26444">
                  <c:v>4.15788198860227</c:v>
                </c:pt>
                <c:pt idx="26445">
                  <c:v>4.1535061092897045</c:v>
                </c:pt>
                <c:pt idx="26446">
                  <c:v>4.1559075775937604</c:v>
                </c:pt>
                <c:pt idx="26447">
                  <c:v>4.1439826446993573</c:v>
                </c:pt>
                <c:pt idx="26448">
                  <c:v>4.1479487047798926</c:v>
                </c:pt>
                <c:pt idx="26449">
                  <c:v>4.1520132401871184</c:v>
                </c:pt>
                <c:pt idx="26450">
                  <c:v>4.1562135881843236</c:v>
                </c:pt>
                <c:pt idx="26451">
                  <c:v>4.1661801274175598</c:v>
                </c:pt>
                <c:pt idx="26452">
                  <c:v>4.1750429580026136</c:v>
                </c:pt>
                <c:pt idx="26453">
                  <c:v>3.6405592258522814</c:v>
                </c:pt>
                <c:pt idx="26454">
                  <c:v>3.6404944667956687</c:v>
                </c:pt>
                <c:pt idx="26455">
                  <c:v>3.6749862569315699</c:v>
                </c:pt>
                <c:pt idx="26456">
                  <c:v>3.6812101219127431</c:v>
                </c:pt>
                <c:pt idx="26457">
                  <c:v>4.0374342389969655</c:v>
                </c:pt>
                <c:pt idx="26458">
                  <c:v>4.0275992076258973</c:v>
                </c:pt>
                <c:pt idx="26459">
                  <c:v>4.0877216611559897</c:v>
                </c:pt>
                <c:pt idx="26460">
                  <c:v>3.757938760898583</c:v>
                </c:pt>
                <c:pt idx="26461">
                  <c:v>3.7499601031719081</c:v>
                </c:pt>
                <c:pt idx="26462">
                  <c:v>3.7569973872783242</c:v>
                </c:pt>
                <c:pt idx="26463">
                  <c:v>3.6772965298326303</c:v>
                </c:pt>
                <c:pt idx="26464">
                  <c:v>3.6812352471538876</c:v>
                </c:pt>
                <c:pt idx="26465">
                  <c:v>3.6825065136530157</c:v>
                </c:pt>
                <c:pt idx="26466">
                  <c:v>3.664510130816462</c:v>
                </c:pt>
                <c:pt idx="26467">
                  <c:v>2.5994649202021125</c:v>
                </c:pt>
                <c:pt idx="26468">
                  <c:v>2.5630434969644944</c:v>
                </c:pt>
                <c:pt idx="26469">
                  <c:v>2.6761684094618667</c:v>
                </c:pt>
                <c:pt idx="26470">
                  <c:v>2.7261185254921338</c:v>
                </c:pt>
                <c:pt idx="26471">
                  <c:v>2.7182117557339947</c:v>
                </c:pt>
                <c:pt idx="26472">
                  <c:v>2.7158327844392347</c:v>
                </c:pt>
                <c:pt idx="26473">
                  <c:v>2.712833165355538</c:v>
                </c:pt>
                <c:pt idx="26474">
                  <c:v>2.7134755016715113</c:v>
                </c:pt>
                <c:pt idx="26475">
                  <c:v>2.7449673563690444</c:v>
                </c:pt>
                <c:pt idx="26476">
                  <c:v>2.7439853117123532</c:v>
                </c:pt>
                <c:pt idx="26477">
                  <c:v>2.7442588981361258</c:v>
                </c:pt>
                <c:pt idx="26478">
                  <c:v>3.0437050836844617</c:v>
                </c:pt>
                <c:pt idx="26479">
                  <c:v>3.5009509587190388</c:v>
                </c:pt>
                <c:pt idx="26480">
                  <c:v>3.5012972035171375</c:v>
                </c:pt>
                <c:pt idx="26481">
                  <c:v>3.4986633562134841</c:v>
                </c:pt>
                <c:pt idx="26482">
                  <c:v>3.5006852058515685</c:v>
                </c:pt>
                <c:pt idx="26483">
                  <c:v>3.5006892400538492</c:v>
                </c:pt>
                <c:pt idx="26484">
                  <c:v>3.5005117759227229</c:v>
                </c:pt>
                <c:pt idx="26485">
                  <c:v>3.4598802407135318</c:v>
                </c:pt>
                <c:pt idx="26486">
                  <c:v>3.4595667227669917</c:v>
                </c:pt>
                <c:pt idx="26487">
                  <c:v>3.457116172899247</c:v>
                </c:pt>
                <c:pt idx="26488">
                  <c:v>2.1079121512904209</c:v>
                </c:pt>
                <c:pt idx="26489">
                  <c:v>2.1082887301937046</c:v>
                </c:pt>
                <c:pt idx="26490">
                  <c:v>2.4098269531303487</c:v>
                </c:pt>
                <c:pt idx="26491">
                  <c:v>2.5868750490710775</c:v>
                </c:pt>
                <c:pt idx="26492">
                  <c:v>2.7279322981793475</c:v>
                </c:pt>
                <c:pt idx="26493">
                  <c:v>2.8267284407764679</c:v>
                </c:pt>
                <c:pt idx="26494">
                  <c:v>2.8596488521482346</c:v>
                </c:pt>
                <c:pt idx="26495">
                  <c:v>2.7545379877524492</c:v>
                </c:pt>
                <c:pt idx="26496">
                  <c:v>6.0108043972070924</c:v>
                </c:pt>
                <c:pt idx="26497">
                  <c:v>6.0151829563994017</c:v>
                </c:pt>
                <c:pt idx="26498">
                  <c:v>6.014147246257564</c:v>
                </c:pt>
                <c:pt idx="26499">
                  <c:v>6.0199262229831714</c:v>
                </c:pt>
                <c:pt idx="26500">
                  <c:v>6.0141650419702204</c:v>
                </c:pt>
                <c:pt idx="26501">
                  <c:v>6.0013364537600511</c:v>
                </c:pt>
                <c:pt idx="26502">
                  <c:v>5.9988626831506329</c:v>
                </c:pt>
                <c:pt idx="26503">
                  <c:v>5.9979502289387883</c:v>
                </c:pt>
                <c:pt idx="26504">
                  <c:v>5.6591076041189012</c:v>
                </c:pt>
                <c:pt idx="26505">
                  <c:v>5.4513441646001803</c:v>
                </c:pt>
                <c:pt idx="26506">
                  <c:v>5.4445303881686655</c:v>
                </c:pt>
                <c:pt idx="26507">
                  <c:v>5.4469479857944147</c:v>
                </c:pt>
                <c:pt idx="26508">
                  <c:v>5.4466089393012691</c:v>
                </c:pt>
                <c:pt idx="26509">
                  <c:v>5.3657220147373366</c:v>
                </c:pt>
                <c:pt idx="26510">
                  <c:v>5.0833980538312291</c:v>
                </c:pt>
                <c:pt idx="26511">
                  <c:v>5.085245237270561</c:v>
                </c:pt>
                <c:pt idx="26512">
                  <c:v>5.0925244853498342</c:v>
                </c:pt>
                <c:pt idx="26513">
                  <c:v>5.0977878795419294</c:v>
                </c:pt>
                <c:pt idx="26514">
                  <c:v>5.0977347958144934</c:v>
                </c:pt>
                <c:pt idx="26515">
                  <c:v>5.1033964410021095</c:v>
                </c:pt>
                <c:pt idx="26516">
                  <c:v>5.1072538822066722</c:v>
                </c:pt>
                <c:pt idx="26517">
                  <c:v>5.1107496914641048</c:v>
                </c:pt>
                <c:pt idx="26518">
                  <c:v>5.1039502181631509</c:v>
                </c:pt>
                <c:pt idx="26519">
                  <c:v>5.2338699241815911</c:v>
                </c:pt>
                <c:pt idx="26520">
                  <c:v>5.2416142661416929</c:v>
                </c:pt>
                <c:pt idx="26521">
                  <c:v>5.2374363653713312</c:v>
                </c:pt>
                <c:pt idx="26522">
                  <c:v>4.7310111327836513</c:v>
                </c:pt>
                <c:pt idx="26523">
                  <c:v>4.7125359738838632</c:v>
                </c:pt>
                <c:pt idx="26524">
                  <c:v>4.6917022318524397</c:v>
                </c:pt>
                <c:pt idx="26525">
                  <c:v>4.6907573593456799</c:v>
                </c:pt>
                <c:pt idx="26526">
                  <c:v>4.7071843911947298</c:v>
                </c:pt>
                <c:pt idx="26527">
                  <c:v>1.0688905123972601</c:v>
                </c:pt>
                <c:pt idx="26528">
                  <c:v>1.0691818622946678</c:v>
                </c:pt>
                <c:pt idx="26529">
                  <c:v>1.069892926414524</c:v>
                </c:pt>
                <c:pt idx="26530">
                  <c:v>1.1114219720939758</c:v>
                </c:pt>
                <c:pt idx="26531">
                  <c:v>1.1211828617982695</c:v>
                </c:pt>
                <c:pt idx="26532">
                  <c:v>1.1440860852905435</c:v>
                </c:pt>
                <c:pt idx="26533">
                  <c:v>1.1458479046122814</c:v>
                </c:pt>
                <c:pt idx="26534">
                  <c:v>1.1443795261074063</c:v>
                </c:pt>
                <c:pt idx="26535">
                  <c:v>1.2196981851437543</c:v>
                </c:pt>
                <c:pt idx="26536">
                  <c:v>1.3616209585356418</c:v>
                </c:pt>
                <c:pt idx="26537">
                  <c:v>1.3375533332901888</c:v>
                </c:pt>
                <c:pt idx="26538">
                  <c:v>1.3601667291052506</c:v>
                </c:pt>
                <c:pt idx="26539">
                  <c:v>1.3777140450296559</c:v>
                </c:pt>
                <c:pt idx="26540">
                  <c:v>1.382545976845531</c:v>
                </c:pt>
                <c:pt idx="26541">
                  <c:v>1.375535618518873</c:v>
                </c:pt>
                <c:pt idx="26542">
                  <c:v>1.3768195678237687</c:v>
                </c:pt>
                <c:pt idx="26543">
                  <c:v>1.3723456607743465</c:v>
                </c:pt>
                <c:pt idx="26544">
                  <c:v>1.3555473224206125</c:v>
                </c:pt>
                <c:pt idx="26545">
                  <c:v>1.3565050360329578</c:v>
                </c:pt>
                <c:pt idx="26546">
                  <c:v>1.350459525182971</c:v>
                </c:pt>
                <c:pt idx="26547">
                  <c:v>1.3410206556826867</c:v>
                </c:pt>
                <c:pt idx="26548">
                  <c:v>1.3323768581964697</c:v>
                </c:pt>
                <c:pt idx="26549">
                  <c:v>1.3429550677709674</c:v>
                </c:pt>
                <c:pt idx="26550">
                  <c:v>0.65046487624027938</c:v>
                </c:pt>
                <c:pt idx="26551">
                  <c:v>0.64345419509233648</c:v>
                </c:pt>
                <c:pt idx="26552">
                  <c:v>0.65065756641265549</c:v>
                </c:pt>
                <c:pt idx="26553">
                  <c:v>1.5807974207692403</c:v>
                </c:pt>
                <c:pt idx="26554">
                  <c:v>1.594554042628151</c:v>
                </c:pt>
                <c:pt idx="26555">
                  <c:v>1.5793173805021641</c:v>
                </c:pt>
                <c:pt idx="26556">
                  <c:v>1.5409997695798689</c:v>
                </c:pt>
                <c:pt idx="26557">
                  <c:v>1.5388313660363118</c:v>
                </c:pt>
                <c:pt idx="26558">
                  <c:v>1.5378447866850105</c:v>
                </c:pt>
                <c:pt idx="26559">
                  <c:v>1.5460362797020433</c:v>
                </c:pt>
                <c:pt idx="26560">
                  <c:v>1.5520843037837888</c:v>
                </c:pt>
                <c:pt idx="26561">
                  <c:v>1.5059854390484189</c:v>
                </c:pt>
                <c:pt idx="26562">
                  <c:v>1.4926157941693805</c:v>
                </c:pt>
                <c:pt idx="26563">
                  <c:v>1.4658387865182718</c:v>
                </c:pt>
                <c:pt idx="26564">
                  <c:v>1.4590798827519695</c:v>
                </c:pt>
                <c:pt idx="26565">
                  <c:v>1.4669603799318103</c:v>
                </c:pt>
                <c:pt idx="26566">
                  <c:v>1.4647791213426615</c:v>
                </c:pt>
                <c:pt idx="26567">
                  <c:v>1.4544041520918958</c:v>
                </c:pt>
                <c:pt idx="26568">
                  <c:v>1.4897917639293874</c:v>
                </c:pt>
                <c:pt idx="26569">
                  <c:v>1.4298422753291655</c:v>
                </c:pt>
                <c:pt idx="26570">
                  <c:v>1.3906856607282538</c:v>
                </c:pt>
                <c:pt idx="26571">
                  <c:v>1.3889006399520905</c:v>
                </c:pt>
                <c:pt idx="26572">
                  <c:v>1.3874647181320794</c:v>
                </c:pt>
                <c:pt idx="26573">
                  <c:v>1.4003948167325988</c:v>
                </c:pt>
                <c:pt idx="26574">
                  <c:v>2.490966041123492</c:v>
                </c:pt>
                <c:pt idx="26575">
                  <c:v>2.4912219422642599</c:v>
                </c:pt>
                <c:pt idx="26576">
                  <c:v>2.4870878475142453</c:v>
                </c:pt>
                <c:pt idx="26577">
                  <c:v>2.4859309283595485</c:v>
                </c:pt>
                <c:pt idx="26578">
                  <c:v>2.4900910024252605</c:v>
                </c:pt>
                <c:pt idx="26579">
                  <c:v>2.4836529160978293</c:v>
                </c:pt>
                <c:pt idx="26580">
                  <c:v>2.5341140738979018</c:v>
                </c:pt>
                <c:pt idx="26581">
                  <c:v>2.5808498120205137</c:v>
                </c:pt>
                <c:pt idx="26582">
                  <c:v>2.6910963746822865</c:v>
                </c:pt>
                <c:pt idx="26583">
                  <c:v>2.7436439789345615</c:v>
                </c:pt>
                <c:pt idx="26584">
                  <c:v>2.7670290480061475</c:v>
                </c:pt>
                <c:pt idx="26585">
                  <c:v>2.7723340021029932</c:v>
                </c:pt>
                <c:pt idx="26586">
                  <c:v>2.7697328669110854</c:v>
                </c:pt>
                <c:pt idx="26587">
                  <c:v>2.8088049933336081</c:v>
                </c:pt>
                <c:pt idx="26588">
                  <c:v>2.8159754194766737</c:v>
                </c:pt>
                <c:pt idx="26589">
                  <c:v>2.8128489509101167</c:v>
                </c:pt>
                <c:pt idx="26590">
                  <c:v>2.8083411548855488</c:v>
                </c:pt>
                <c:pt idx="26591">
                  <c:v>2.8043889394220263</c:v>
                </c:pt>
                <c:pt idx="26592">
                  <c:v>2.7920265892809448</c:v>
                </c:pt>
                <c:pt idx="26593">
                  <c:v>2.7880976978365259</c:v>
                </c:pt>
                <c:pt idx="26594">
                  <c:v>2.7803095088363077</c:v>
                </c:pt>
                <c:pt idx="26595">
                  <c:v>2.8074158102716966</c:v>
                </c:pt>
                <c:pt idx="26596">
                  <c:v>2.7981353178321515</c:v>
                </c:pt>
                <c:pt idx="26597">
                  <c:v>2.7881533879159668</c:v>
                </c:pt>
                <c:pt idx="26598">
                  <c:v>2.7862815377868264</c:v>
                </c:pt>
                <c:pt idx="26599">
                  <c:v>2.7762280186248542</c:v>
                </c:pt>
                <c:pt idx="26600">
                  <c:v>2.7650261237908964</c:v>
                </c:pt>
                <c:pt idx="26601">
                  <c:v>3.4223816942217291</c:v>
                </c:pt>
                <c:pt idx="26602">
                  <c:v>3.425027267621799</c:v>
                </c:pt>
                <c:pt idx="26603">
                  <c:v>3.4279086349826566</c:v>
                </c:pt>
                <c:pt idx="26604">
                  <c:v>3.4200121488305166</c:v>
                </c:pt>
                <c:pt idx="26605">
                  <c:v>2.9704920302941042</c:v>
                </c:pt>
                <c:pt idx="26606">
                  <c:v>2.9702341934938867</c:v>
                </c:pt>
                <c:pt idx="26607">
                  <c:v>2.960982787048358</c:v>
                </c:pt>
                <c:pt idx="26608">
                  <c:v>2.9378645544323345</c:v>
                </c:pt>
                <c:pt idx="26609">
                  <c:v>3.315913239146262</c:v>
                </c:pt>
                <c:pt idx="26610">
                  <c:v>3.3265764991627123</c:v>
                </c:pt>
                <c:pt idx="26611">
                  <c:v>3.3719621982354289</c:v>
                </c:pt>
                <c:pt idx="26612">
                  <c:v>3.3598245629885515</c:v>
                </c:pt>
                <c:pt idx="26613">
                  <c:v>3.2926439198968271</c:v>
                </c:pt>
                <c:pt idx="26614">
                  <c:v>3.2648212470105995</c:v>
                </c:pt>
                <c:pt idx="26615">
                  <c:v>3.2601939069403501</c:v>
                </c:pt>
                <c:pt idx="26616">
                  <c:v>3.255832198672918</c:v>
                </c:pt>
                <c:pt idx="26617">
                  <c:v>3.2529338000739889</c:v>
                </c:pt>
                <c:pt idx="26618">
                  <c:v>3.4662252529527189</c:v>
                </c:pt>
                <c:pt idx="26619">
                  <c:v>3.4570240358655058</c:v>
                </c:pt>
                <c:pt idx="26620">
                  <c:v>3.4550680709439652</c:v>
                </c:pt>
                <c:pt idx="26621">
                  <c:v>3.461364066063032</c:v>
                </c:pt>
                <c:pt idx="26622">
                  <c:v>3.458942475149331</c:v>
                </c:pt>
                <c:pt idx="26623">
                  <c:v>3.4570160715647056</c:v>
                </c:pt>
                <c:pt idx="26624">
                  <c:v>3.4672593845109847</c:v>
                </c:pt>
                <c:pt idx="26625">
                  <c:v>3.48274576031648</c:v>
                </c:pt>
                <c:pt idx="26626">
                  <c:v>3.49375475871329</c:v>
                </c:pt>
                <c:pt idx="26627">
                  <c:v>3.5265570466935716</c:v>
                </c:pt>
                <c:pt idx="26628">
                  <c:v>3.532203016749826</c:v>
                </c:pt>
                <c:pt idx="26629">
                  <c:v>3.555753456972242</c:v>
                </c:pt>
                <c:pt idx="26630">
                  <c:v>3.567933723715337</c:v>
                </c:pt>
                <c:pt idx="26631">
                  <c:v>3.57484833882671</c:v>
                </c:pt>
                <c:pt idx="26632">
                  <c:v>2.9989278249921432</c:v>
                </c:pt>
                <c:pt idx="26633">
                  <c:v>2.99865905962197</c:v>
                </c:pt>
                <c:pt idx="26634">
                  <c:v>2.9909791435477313</c:v>
                </c:pt>
                <c:pt idx="26635">
                  <c:v>3.2020966179310872</c:v>
                </c:pt>
                <c:pt idx="26636">
                  <c:v>3.1981183651227956</c:v>
                </c:pt>
                <c:pt idx="26637">
                  <c:v>3.1733133311750081</c:v>
                </c:pt>
                <c:pt idx="26638">
                  <c:v>3.1642980394740965</c:v>
                </c:pt>
                <c:pt idx="26639">
                  <c:v>3.183509903163896</c:v>
                </c:pt>
                <c:pt idx="26640">
                  <c:v>2.6879299524555353</c:v>
                </c:pt>
                <c:pt idx="26641">
                  <c:v>3.2283867135564588</c:v>
                </c:pt>
                <c:pt idx="26642">
                  <c:v>3.2105899433641811</c:v>
                </c:pt>
                <c:pt idx="26643">
                  <c:v>3.2065706923515385</c:v>
                </c:pt>
                <c:pt idx="26644">
                  <c:v>3.2423089281223207</c:v>
                </c:pt>
                <c:pt idx="26645">
                  <c:v>3.2385321107579794</c:v>
                </c:pt>
                <c:pt idx="26646">
                  <c:v>3.2328720774585928</c:v>
                </c:pt>
                <c:pt idx="26647">
                  <c:v>3.2192946119314438</c:v>
                </c:pt>
                <c:pt idx="26648">
                  <c:v>3.2135968653310303</c:v>
                </c:pt>
                <c:pt idx="26649">
                  <c:v>2.9483577658150533</c:v>
                </c:pt>
                <c:pt idx="26650">
                  <c:v>2.9449627884199971</c:v>
                </c:pt>
                <c:pt idx="26651">
                  <c:v>2.9405165383953245</c:v>
                </c:pt>
                <c:pt idx="26652">
                  <c:v>2.9358784304968171</c:v>
                </c:pt>
                <c:pt idx="26653">
                  <c:v>2.9294582856846647</c:v>
                </c:pt>
                <c:pt idx="26654">
                  <c:v>2.9233306939637478</c:v>
                </c:pt>
                <c:pt idx="26655">
                  <c:v>2.8987545202857463</c:v>
                </c:pt>
                <c:pt idx="26656">
                  <c:v>2.8727329095079401</c:v>
                </c:pt>
                <c:pt idx="26657">
                  <c:v>2.8455527944247949</c:v>
                </c:pt>
                <c:pt idx="26658">
                  <c:v>2.7631608581674931</c:v>
                </c:pt>
                <c:pt idx="26659">
                  <c:v>2.7666249605777313</c:v>
                </c:pt>
                <c:pt idx="26660">
                  <c:v>3.9695086506071098</c:v>
                </c:pt>
                <c:pt idx="26661">
                  <c:v>3.8057705032800269</c:v>
                </c:pt>
                <c:pt idx="26662">
                  <c:v>3.8119927256491311</c:v>
                </c:pt>
                <c:pt idx="26663">
                  <c:v>3.8057707228058897</c:v>
                </c:pt>
                <c:pt idx="26664">
                  <c:v>3.7938181105769284</c:v>
                </c:pt>
                <c:pt idx="26665">
                  <c:v>3.8119947414227946</c:v>
                </c:pt>
                <c:pt idx="26666">
                  <c:v>3.7255949665152279</c:v>
                </c:pt>
                <c:pt idx="26667">
                  <c:v>3.7058261465575684</c:v>
                </c:pt>
                <c:pt idx="26668">
                  <c:v>3.7126538676968868</c:v>
                </c:pt>
                <c:pt idx="26669">
                  <c:v>3.7166668279215545</c:v>
                </c:pt>
                <c:pt idx="26670">
                  <c:v>3.7699711801526847</c:v>
                </c:pt>
                <c:pt idx="26671">
                  <c:v>3.7719283934414078</c:v>
                </c:pt>
                <c:pt idx="26672">
                  <c:v>3.4251798030067615</c:v>
                </c:pt>
                <c:pt idx="26673">
                  <c:v>3.4213478093603618</c:v>
                </c:pt>
                <c:pt idx="26674">
                  <c:v>3.4195904588351711</c:v>
                </c:pt>
                <c:pt idx="26675">
                  <c:v>3.3747162427817008</c:v>
                </c:pt>
                <c:pt idx="26676">
                  <c:v>3.3847429491459695</c:v>
                </c:pt>
                <c:pt idx="26677">
                  <c:v>3.4060732614179443</c:v>
                </c:pt>
                <c:pt idx="26678">
                  <c:v>3.416343138019768</c:v>
                </c:pt>
                <c:pt idx="26679">
                  <c:v>3.4257221497798911</c:v>
                </c:pt>
                <c:pt idx="26680">
                  <c:v>3.4309148770573232</c:v>
                </c:pt>
                <c:pt idx="26681">
                  <c:v>3.4384299816656974</c:v>
                </c:pt>
                <c:pt idx="26682">
                  <c:v>3.4453227702208435</c:v>
                </c:pt>
                <c:pt idx="26683">
                  <c:v>3.4528760243094405</c:v>
                </c:pt>
                <c:pt idx="26684">
                  <c:v>3.4566793506892641</c:v>
                </c:pt>
                <c:pt idx="26685">
                  <c:v>3.4587881787170764</c:v>
                </c:pt>
                <c:pt idx="26686">
                  <c:v>3.4401060738557758</c:v>
                </c:pt>
                <c:pt idx="26687">
                  <c:v>3.4436134575345179</c:v>
                </c:pt>
                <c:pt idx="26688">
                  <c:v>3.4426262282813118</c:v>
                </c:pt>
                <c:pt idx="26689">
                  <c:v>3.7589938310594264</c:v>
                </c:pt>
                <c:pt idx="26690">
                  <c:v>3.7609911236799247</c:v>
                </c:pt>
                <c:pt idx="26691">
                  <c:v>2.477869319419832</c:v>
                </c:pt>
                <c:pt idx="26692">
                  <c:v>2.579792705391772</c:v>
                </c:pt>
                <c:pt idx="26693">
                  <c:v>2.5270217572632707</c:v>
                </c:pt>
                <c:pt idx="26694">
                  <c:v>2.5739617356426563</c:v>
                </c:pt>
                <c:pt idx="26695">
                  <c:v>2.5718545316622796</c:v>
                </c:pt>
                <c:pt idx="26696">
                  <c:v>2.5655862196292265</c:v>
                </c:pt>
                <c:pt idx="26697">
                  <c:v>2.5628376495960916</c:v>
                </c:pt>
                <c:pt idx="26698">
                  <c:v>2.602406785650194</c:v>
                </c:pt>
                <c:pt idx="26699">
                  <c:v>2.6026181244422046</c:v>
                </c:pt>
                <c:pt idx="26700">
                  <c:v>2.6019442657403831</c:v>
                </c:pt>
                <c:pt idx="26701">
                  <c:v>2.4066732587805877</c:v>
                </c:pt>
                <c:pt idx="26702">
                  <c:v>2.3948225512679655</c:v>
                </c:pt>
                <c:pt idx="26703">
                  <c:v>2.4178606768261379</c:v>
                </c:pt>
                <c:pt idx="26704">
                  <c:v>2.4285900252633037</c:v>
                </c:pt>
                <c:pt idx="26705">
                  <c:v>2.4418997679140308</c:v>
                </c:pt>
                <c:pt idx="26706">
                  <c:v>2.4416551693507507</c:v>
                </c:pt>
                <c:pt idx="26707">
                  <c:v>2.4334773526506925</c:v>
                </c:pt>
                <c:pt idx="26708">
                  <c:v>2.4158424970955945</c:v>
                </c:pt>
                <c:pt idx="26709">
                  <c:v>2.4161469081782845</c:v>
                </c:pt>
                <c:pt idx="26710">
                  <c:v>2.4240870708745854</c:v>
                </c:pt>
                <c:pt idx="26711">
                  <c:v>2.4225334429051877</c:v>
                </c:pt>
                <c:pt idx="26712">
                  <c:v>2.4297349874552414</c:v>
                </c:pt>
                <c:pt idx="26713">
                  <c:v>2.428525196496139</c:v>
                </c:pt>
                <c:pt idx="26714">
                  <c:v>2.4202640843919543</c:v>
                </c:pt>
                <c:pt idx="26715">
                  <c:v>2.4222092920151295</c:v>
                </c:pt>
                <c:pt idx="26716">
                  <c:v>2.4284303325481913</c:v>
                </c:pt>
                <c:pt idx="26717">
                  <c:v>2.4864652595878587</c:v>
                </c:pt>
                <c:pt idx="26718">
                  <c:v>2.4848273154468687</c:v>
                </c:pt>
                <c:pt idx="26719">
                  <c:v>2.5119052604907215</c:v>
                </c:pt>
                <c:pt idx="26720">
                  <c:v>1.5648872401969061</c:v>
                </c:pt>
                <c:pt idx="26721">
                  <c:v>1.5543462581231093</c:v>
                </c:pt>
                <c:pt idx="26722">
                  <c:v>1.523156857483241</c:v>
                </c:pt>
                <c:pt idx="26723">
                  <c:v>1.5191493643479068</c:v>
                </c:pt>
                <c:pt idx="26724">
                  <c:v>1.5179810128041349</c:v>
                </c:pt>
                <c:pt idx="26725">
                  <c:v>1.4191858872621737</c:v>
                </c:pt>
                <c:pt idx="26726">
                  <c:v>1.4188205049987479</c:v>
                </c:pt>
                <c:pt idx="26727">
                  <c:v>1.4191225698690575</c:v>
                </c:pt>
                <c:pt idx="26728">
                  <c:v>1.4042432728690766</c:v>
                </c:pt>
                <c:pt idx="26729">
                  <c:v>1.425049828945246</c:v>
                </c:pt>
                <c:pt idx="26730">
                  <c:v>1.4583851951627291</c:v>
                </c:pt>
                <c:pt idx="26731">
                  <c:v>1.4546401073158601</c:v>
                </c:pt>
                <c:pt idx="26732">
                  <c:v>1.4493729658877152</c:v>
                </c:pt>
                <c:pt idx="26733">
                  <c:v>1.4555061989928451</c:v>
                </c:pt>
                <c:pt idx="26734">
                  <c:v>1.4068694903284733</c:v>
                </c:pt>
                <c:pt idx="26735">
                  <c:v>1.3815038914080233</c:v>
                </c:pt>
                <c:pt idx="26736">
                  <c:v>1.3423331670695067</c:v>
                </c:pt>
                <c:pt idx="26737">
                  <c:v>1.3468424613252927</c:v>
                </c:pt>
                <c:pt idx="26738">
                  <c:v>1.3146392079135296</c:v>
                </c:pt>
                <c:pt idx="26739">
                  <c:v>1.2773733153812159</c:v>
                </c:pt>
                <c:pt idx="26740">
                  <c:v>1.5632061767663883</c:v>
                </c:pt>
                <c:pt idx="26741">
                  <c:v>1.5450955305188234</c:v>
                </c:pt>
                <c:pt idx="26742">
                  <c:v>1.5392696861497606</c:v>
                </c:pt>
                <c:pt idx="26743">
                  <c:v>1.5053800696642772</c:v>
                </c:pt>
                <c:pt idx="26744">
                  <c:v>1.5094636302565752</c:v>
                </c:pt>
                <c:pt idx="26745">
                  <c:v>1.5461236278226616</c:v>
                </c:pt>
                <c:pt idx="26746">
                  <c:v>1.5491214932959347</c:v>
                </c:pt>
                <c:pt idx="26747">
                  <c:v>1.5510385626128858</c:v>
                </c:pt>
                <c:pt idx="26748">
                  <c:v>1.5354313534482202</c:v>
                </c:pt>
                <c:pt idx="26749">
                  <c:v>1.5343235694846484</c:v>
                </c:pt>
                <c:pt idx="26750">
                  <c:v>1.5276888573858698</c:v>
                </c:pt>
                <c:pt idx="26751">
                  <c:v>1.5637452474818621</c:v>
                </c:pt>
                <c:pt idx="26752">
                  <c:v>1.5658614985958073</c:v>
                </c:pt>
                <c:pt idx="26753">
                  <c:v>1.5732322151869371</c:v>
                </c:pt>
                <c:pt idx="26754">
                  <c:v>1.5831689328693352</c:v>
                </c:pt>
                <c:pt idx="26755">
                  <c:v>1.5794525584621337</c:v>
                </c:pt>
                <c:pt idx="26756">
                  <c:v>1.5849518969622771</c:v>
                </c:pt>
                <c:pt idx="26757">
                  <c:v>1.5890493433449855</c:v>
                </c:pt>
                <c:pt idx="26758">
                  <c:v>1.5932963716176487</c:v>
                </c:pt>
                <c:pt idx="26759">
                  <c:v>1.6008921624226791</c:v>
                </c:pt>
                <c:pt idx="26760">
                  <c:v>1.5772836827250922</c:v>
                </c:pt>
                <c:pt idx="26761">
                  <c:v>1.5609416936333154</c:v>
                </c:pt>
                <c:pt idx="26762">
                  <c:v>2.4649055309293062</c:v>
                </c:pt>
                <c:pt idx="26763">
                  <c:v>2.469729685607565</c:v>
                </c:pt>
                <c:pt idx="26764">
                  <c:v>2.4737781871756828</c:v>
                </c:pt>
                <c:pt idx="26765">
                  <c:v>2.4814713469876888</c:v>
                </c:pt>
                <c:pt idx="26766">
                  <c:v>2.4885327318717563</c:v>
                </c:pt>
                <c:pt idx="26767">
                  <c:v>2.4949087743667686</c:v>
                </c:pt>
                <c:pt idx="26768">
                  <c:v>2.5001561271119153</c:v>
                </c:pt>
                <c:pt idx="26769">
                  <c:v>2.5052184805080122</c:v>
                </c:pt>
                <c:pt idx="26770">
                  <c:v>2.5055223465867122</c:v>
                </c:pt>
                <c:pt idx="26771">
                  <c:v>2.423309977840268</c:v>
                </c:pt>
                <c:pt idx="26772">
                  <c:v>2.4237267562916083</c:v>
                </c:pt>
                <c:pt idx="26773">
                  <c:v>2.4347159172142709</c:v>
                </c:pt>
                <c:pt idx="26774">
                  <c:v>2.4516787103012136</c:v>
                </c:pt>
                <c:pt idx="26775">
                  <c:v>2.4371385225974453</c:v>
                </c:pt>
                <c:pt idx="26776">
                  <c:v>2.4054398597757634</c:v>
                </c:pt>
                <c:pt idx="26777">
                  <c:v>2.4049278462108603</c:v>
                </c:pt>
                <c:pt idx="26778">
                  <c:v>2.4020173737764337</c:v>
                </c:pt>
                <c:pt idx="26779">
                  <c:v>2.3991314429113491</c:v>
                </c:pt>
                <c:pt idx="26780">
                  <c:v>2.4258639501778414</c:v>
                </c:pt>
                <c:pt idx="26781">
                  <c:v>2.4253906771782345</c:v>
                </c:pt>
                <c:pt idx="26782">
                  <c:v>2.4630808556196895</c:v>
                </c:pt>
                <c:pt idx="26783">
                  <c:v>2.4645814124207766</c:v>
                </c:pt>
                <c:pt idx="26784">
                  <c:v>2.4927091748397965</c:v>
                </c:pt>
                <c:pt idx="26785">
                  <c:v>2.4911915754919471</c:v>
                </c:pt>
                <c:pt idx="26786">
                  <c:v>2.5266860781282245</c:v>
                </c:pt>
                <c:pt idx="26787">
                  <c:v>2.5239873658887477</c:v>
                </c:pt>
                <c:pt idx="26788">
                  <c:v>2.5477967809090849</c:v>
                </c:pt>
                <c:pt idx="26789">
                  <c:v>2.5454331505487549</c:v>
                </c:pt>
                <c:pt idx="26790">
                  <c:v>2.6097836590712853</c:v>
                </c:pt>
                <c:pt idx="26791">
                  <c:v>2.6065893985765456</c:v>
                </c:pt>
                <c:pt idx="26792">
                  <c:v>2.6056909190136892</c:v>
                </c:pt>
                <c:pt idx="26793">
                  <c:v>1.4000280888920171</c:v>
                </c:pt>
                <c:pt idx="26794">
                  <c:v>1.4016440273184594</c:v>
                </c:pt>
                <c:pt idx="26795">
                  <c:v>2.2836787376407974</c:v>
                </c:pt>
                <c:pt idx="26796">
                  <c:v>2.288888078139955</c:v>
                </c:pt>
                <c:pt idx="26797">
                  <c:v>2.2920429374119946</c:v>
                </c:pt>
                <c:pt idx="26798">
                  <c:v>2.2938193673995988</c:v>
                </c:pt>
                <c:pt idx="26799">
                  <c:v>2.293092677505185</c:v>
                </c:pt>
                <c:pt idx="26800">
                  <c:v>2.2935212994401075</c:v>
                </c:pt>
                <c:pt idx="26801">
                  <c:v>2.3056055395206307</c:v>
                </c:pt>
                <c:pt idx="26802">
                  <c:v>2.331803037183156</c:v>
                </c:pt>
                <c:pt idx="26803">
                  <c:v>2.3299410996064611</c:v>
                </c:pt>
                <c:pt idx="26804">
                  <c:v>2.3335972848270692</c:v>
                </c:pt>
                <c:pt idx="26805">
                  <c:v>2.3345666113475625</c:v>
                </c:pt>
                <c:pt idx="26806">
                  <c:v>2.3210029798872469</c:v>
                </c:pt>
                <c:pt idx="26807">
                  <c:v>2.3243257626006759</c:v>
                </c:pt>
                <c:pt idx="26808">
                  <c:v>3.9469846203803369</c:v>
                </c:pt>
                <c:pt idx="26809">
                  <c:v>3.9443408678181622</c:v>
                </c:pt>
                <c:pt idx="26810">
                  <c:v>3.9185202126517362</c:v>
                </c:pt>
                <c:pt idx="26811">
                  <c:v>3.9227792947513271</c:v>
                </c:pt>
                <c:pt idx="26812">
                  <c:v>3.9158264629397279</c:v>
                </c:pt>
                <c:pt idx="26813">
                  <c:v>3.9123233732558411</c:v>
                </c:pt>
                <c:pt idx="26814">
                  <c:v>3.9556393514484225</c:v>
                </c:pt>
                <c:pt idx="26815">
                  <c:v>3.9410104001022073</c:v>
                </c:pt>
                <c:pt idx="26816">
                  <c:v>3.8844002729477363</c:v>
                </c:pt>
                <c:pt idx="26817">
                  <c:v>3.8712800787836024</c:v>
                </c:pt>
                <c:pt idx="26818">
                  <c:v>3.8734584862111445</c:v>
                </c:pt>
                <c:pt idx="26819">
                  <c:v>3.8353027306536958</c:v>
                </c:pt>
                <c:pt idx="26820">
                  <c:v>3.8372753326811719</c:v>
                </c:pt>
                <c:pt idx="26821">
                  <c:v>3.7204087715519143</c:v>
                </c:pt>
                <c:pt idx="26822">
                  <c:v>3.7146047819329699</c:v>
                </c:pt>
                <c:pt idx="26823">
                  <c:v>3.7944168223450547</c:v>
                </c:pt>
                <c:pt idx="26824">
                  <c:v>3.7719359577644971</c:v>
                </c:pt>
                <c:pt idx="26825">
                  <c:v>3.7689531219073924</c:v>
                </c:pt>
                <c:pt idx="26826">
                  <c:v>3.5885061352214218</c:v>
                </c:pt>
                <c:pt idx="26827">
                  <c:v>3.5954109787069726</c:v>
                </c:pt>
                <c:pt idx="26828">
                  <c:v>3.5985480885895313</c:v>
                </c:pt>
                <c:pt idx="26829">
                  <c:v>3.6024340773841232</c:v>
                </c:pt>
                <c:pt idx="26830">
                  <c:v>3.5989833256497441</c:v>
                </c:pt>
                <c:pt idx="26831">
                  <c:v>3.5951427026683955</c:v>
                </c:pt>
                <c:pt idx="26832">
                  <c:v>3.5915670073040533</c:v>
                </c:pt>
                <c:pt idx="26833">
                  <c:v>3.5936272755765155</c:v>
                </c:pt>
                <c:pt idx="26834">
                  <c:v>3.5989809408777842</c:v>
                </c:pt>
                <c:pt idx="26835">
                  <c:v>3.6038196061387966</c:v>
                </c:pt>
                <c:pt idx="26836">
                  <c:v>3.6020610354524356</c:v>
                </c:pt>
                <c:pt idx="26837">
                  <c:v>3.6065434305411146</c:v>
                </c:pt>
                <c:pt idx="26838">
                  <c:v>3.6053255321226678</c:v>
                </c:pt>
                <c:pt idx="26839">
                  <c:v>2.3068707050991484</c:v>
                </c:pt>
                <c:pt idx="26840">
                  <c:v>2.3149557118040516</c:v>
                </c:pt>
                <c:pt idx="26841">
                  <c:v>2.3294181994132095</c:v>
                </c:pt>
                <c:pt idx="26842">
                  <c:v>2.336061266233795</c:v>
                </c:pt>
                <c:pt idx="26843">
                  <c:v>2.3477632334032581</c:v>
                </c:pt>
                <c:pt idx="26844">
                  <c:v>2.7625177446659173</c:v>
                </c:pt>
                <c:pt idx="26845">
                  <c:v>2.6734174653287197</c:v>
                </c:pt>
                <c:pt idx="26846">
                  <c:v>2.6802762796894735</c:v>
                </c:pt>
                <c:pt idx="26847">
                  <c:v>2.7740062381969146</c:v>
                </c:pt>
                <c:pt idx="26848">
                  <c:v>2.7733749585251632</c:v>
                </c:pt>
                <c:pt idx="26849">
                  <c:v>3.1071061083566658</c:v>
                </c:pt>
                <c:pt idx="26850">
                  <c:v>3.1685184231918662</c:v>
                </c:pt>
                <c:pt idx="26851">
                  <c:v>3.1762546356092587</c:v>
                </c:pt>
                <c:pt idx="26852">
                  <c:v>3.1766210621771735</c:v>
                </c:pt>
                <c:pt idx="26853">
                  <c:v>3.4555377106651655</c:v>
                </c:pt>
                <c:pt idx="26854">
                  <c:v>3.401449154699161</c:v>
                </c:pt>
                <c:pt idx="26855">
                  <c:v>3.6388959619341077</c:v>
                </c:pt>
                <c:pt idx="26856">
                  <c:v>3.6460944757158287</c:v>
                </c:pt>
                <c:pt idx="26857">
                  <c:v>3.6438263354697149</c:v>
                </c:pt>
                <c:pt idx="26858">
                  <c:v>3.8386755711338538</c:v>
                </c:pt>
                <c:pt idx="26859">
                  <c:v>3.8340984850875941</c:v>
                </c:pt>
                <c:pt idx="26860">
                  <c:v>3.8334564852327078</c:v>
                </c:pt>
                <c:pt idx="26861">
                  <c:v>3.8384229052394665</c:v>
                </c:pt>
                <c:pt idx="26862">
                  <c:v>3.8468990812999158</c:v>
                </c:pt>
                <c:pt idx="26863">
                  <c:v>3.8547278794975663</c:v>
                </c:pt>
                <c:pt idx="26864">
                  <c:v>3.8504939492653705</c:v>
                </c:pt>
                <c:pt idx="26865">
                  <c:v>3.8488763312826482</c:v>
                </c:pt>
                <c:pt idx="26866">
                  <c:v>3.8562252711718208</c:v>
                </c:pt>
                <c:pt idx="26867">
                  <c:v>4.1189773218508892</c:v>
                </c:pt>
                <c:pt idx="26868">
                  <c:v>4.115013688056167</c:v>
                </c:pt>
                <c:pt idx="26869">
                  <c:v>4.1205003339905275</c:v>
                </c:pt>
                <c:pt idx="26870">
                  <c:v>3.9436486229960468</c:v>
                </c:pt>
                <c:pt idx="26871">
                  <c:v>3.9373703179297928</c:v>
                </c:pt>
                <c:pt idx="26872">
                  <c:v>3.9331352347272555</c:v>
                </c:pt>
                <c:pt idx="26873">
                  <c:v>4.0669484798496427</c:v>
                </c:pt>
                <c:pt idx="26874">
                  <c:v>4.0624799219926739</c:v>
                </c:pt>
                <c:pt idx="26875">
                  <c:v>3.8881627116375848</c:v>
                </c:pt>
                <c:pt idx="26876">
                  <c:v>4.0289718885798287</c:v>
                </c:pt>
                <c:pt idx="26877">
                  <c:v>4.0242586793277475</c:v>
                </c:pt>
                <c:pt idx="26878">
                  <c:v>4.0051457289481815</c:v>
                </c:pt>
                <c:pt idx="26879">
                  <c:v>4.1322196191742266</c:v>
                </c:pt>
                <c:pt idx="26880">
                  <c:v>3.9932305799856662</c:v>
                </c:pt>
                <c:pt idx="26881">
                  <c:v>3.9880408788990152</c:v>
                </c:pt>
                <c:pt idx="26882">
                  <c:v>4.1066541843876969</c:v>
                </c:pt>
                <c:pt idx="26883">
                  <c:v>4.1521779966860279</c:v>
                </c:pt>
                <c:pt idx="26884">
                  <c:v>3.9957709647366424</c:v>
                </c:pt>
                <c:pt idx="26885">
                  <c:v>3.9971679363788186</c:v>
                </c:pt>
                <c:pt idx="26886">
                  <c:v>3.8137706070506905</c:v>
                </c:pt>
                <c:pt idx="26887">
                  <c:v>3.8060182390341577</c:v>
                </c:pt>
                <c:pt idx="26888">
                  <c:v>3.8088949767834106</c:v>
                </c:pt>
                <c:pt idx="26889">
                  <c:v>4.1419554929580897</c:v>
                </c:pt>
                <c:pt idx="26890">
                  <c:v>4.1417356883705496</c:v>
                </c:pt>
                <c:pt idx="26891">
                  <c:v>4.1418625495800274</c:v>
                </c:pt>
                <c:pt idx="26892">
                  <c:v>4.1045828641915705</c:v>
                </c:pt>
                <c:pt idx="26893">
                  <c:v>4.0200295959288939</c:v>
                </c:pt>
                <c:pt idx="26894">
                  <c:v>4.0192443190539535</c:v>
                </c:pt>
                <c:pt idx="26895">
                  <c:v>4.0150508690691318</c:v>
                </c:pt>
                <c:pt idx="26896">
                  <c:v>4.0100084146507013</c:v>
                </c:pt>
                <c:pt idx="26897">
                  <c:v>4.000217746602396</c:v>
                </c:pt>
                <c:pt idx="26898">
                  <c:v>3.7492119988074628</c:v>
                </c:pt>
                <c:pt idx="26899">
                  <c:v>3.7446971018269073</c:v>
                </c:pt>
                <c:pt idx="26900">
                  <c:v>3.988449252519402</c:v>
                </c:pt>
                <c:pt idx="26901">
                  <c:v>3.9832298863309203</c:v>
                </c:pt>
                <c:pt idx="26902">
                  <c:v>3.981133865332164</c:v>
                </c:pt>
                <c:pt idx="26903">
                  <c:v>3.9788924851610852</c:v>
                </c:pt>
                <c:pt idx="26904">
                  <c:v>3.8097839687712631</c:v>
                </c:pt>
                <c:pt idx="26905">
                  <c:v>3.8069108806667296</c:v>
                </c:pt>
                <c:pt idx="26906">
                  <c:v>3.8050529543249736</c:v>
                </c:pt>
                <c:pt idx="26907">
                  <c:v>3.6017003538013106</c:v>
                </c:pt>
                <c:pt idx="26908">
                  <c:v>3.5994048443854485</c:v>
                </c:pt>
                <c:pt idx="26909">
                  <c:v>3.5825018459944378</c:v>
                </c:pt>
                <c:pt idx="26910">
                  <c:v>3.342935358953194</c:v>
                </c:pt>
                <c:pt idx="26911">
                  <c:v>3.33879073988569</c:v>
                </c:pt>
                <c:pt idx="26912">
                  <c:v>3.333139673049339</c:v>
                </c:pt>
                <c:pt idx="26913">
                  <c:v>3.0481581474387296</c:v>
                </c:pt>
                <c:pt idx="26914">
                  <c:v>3.0238015068283688</c:v>
                </c:pt>
                <c:pt idx="26915">
                  <c:v>3.0247334071243901</c:v>
                </c:pt>
                <c:pt idx="26916">
                  <c:v>3.044821595266435</c:v>
                </c:pt>
                <c:pt idx="26917">
                  <c:v>3.0433535513731718</c:v>
                </c:pt>
                <c:pt idx="26918">
                  <c:v>3.0419104558137917</c:v>
                </c:pt>
                <c:pt idx="26919">
                  <c:v>3.0408442868885919</c:v>
                </c:pt>
                <c:pt idx="26920">
                  <c:v>1.327991871029524</c:v>
                </c:pt>
                <c:pt idx="26921">
                  <c:v>1.329456471207783</c:v>
                </c:pt>
                <c:pt idx="26922">
                  <c:v>1.4108515839114046</c:v>
                </c:pt>
                <c:pt idx="26923">
                  <c:v>1.4213291271652411</c:v>
                </c:pt>
                <c:pt idx="26924">
                  <c:v>1.5202264849620972</c:v>
                </c:pt>
                <c:pt idx="26925">
                  <c:v>1.5385978848660526</c:v>
                </c:pt>
                <c:pt idx="26926">
                  <c:v>1.433142063412717</c:v>
                </c:pt>
                <c:pt idx="26927">
                  <c:v>1.4313543030362526</c:v>
                </c:pt>
                <c:pt idx="26928">
                  <c:v>1.4993146706261045</c:v>
                </c:pt>
                <c:pt idx="26929">
                  <c:v>1.5340449471879694</c:v>
                </c:pt>
                <c:pt idx="26930">
                  <c:v>1.5390529340061034</c:v>
                </c:pt>
                <c:pt idx="26931">
                  <c:v>1.389872964861393</c:v>
                </c:pt>
                <c:pt idx="26932">
                  <c:v>1.4043769691894568</c:v>
                </c:pt>
                <c:pt idx="26933">
                  <c:v>1.4114010184794232</c:v>
                </c:pt>
                <c:pt idx="26934">
                  <c:v>1.4086099944367554</c:v>
                </c:pt>
                <c:pt idx="26935">
                  <c:v>1.4218327571520291</c:v>
                </c:pt>
                <c:pt idx="26936">
                  <c:v>3.0894347407330756</c:v>
                </c:pt>
                <c:pt idx="26937">
                  <c:v>3.0897888274136998</c:v>
                </c:pt>
                <c:pt idx="26938">
                  <c:v>3.0897188589036038</c:v>
                </c:pt>
                <c:pt idx="26939">
                  <c:v>3.0895050102789945</c:v>
                </c:pt>
                <c:pt idx="26940">
                  <c:v>3.1036454118951138</c:v>
                </c:pt>
                <c:pt idx="26941">
                  <c:v>3.1057151795239135</c:v>
                </c:pt>
                <c:pt idx="26942">
                  <c:v>3.1115577985297871</c:v>
                </c:pt>
                <c:pt idx="26943">
                  <c:v>3.117141991781077</c:v>
                </c:pt>
                <c:pt idx="26944">
                  <c:v>3.1175983986485765</c:v>
                </c:pt>
                <c:pt idx="26945">
                  <c:v>3.118460016224498</c:v>
                </c:pt>
                <c:pt idx="26946">
                  <c:v>3.119614658161999</c:v>
                </c:pt>
                <c:pt idx="26947">
                  <c:v>3.0710995456493571</c:v>
                </c:pt>
                <c:pt idx="26948">
                  <c:v>3.0388004775302937</c:v>
                </c:pt>
                <c:pt idx="26949">
                  <c:v>3.0513033507472116</c:v>
                </c:pt>
                <c:pt idx="26950">
                  <c:v>3.0548491034381056</c:v>
                </c:pt>
                <c:pt idx="26951">
                  <c:v>3.0577051301189471</c:v>
                </c:pt>
                <c:pt idx="26952">
                  <c:v>3.0582361804037617</c:v>
                </c:pt>
                <c:pt idx="26953">
                  <c:v>2.8749208882739068</c:v>
                </c:pt>
                <c:pt idx="26954">
                  <c:v>2.8729471578019816</c:v>
                </c:pt>
                <c:pt idx="26955">
                  <c:v>2.8669500450066541</c:v>
                </c:pt>
                <c:pt idx="26956">
                  <c:v>2.9040910144672489</c:v>
                </c:pt>
                <c:pt idx="26957">
                  <c:v>3.01726021097463</c:v>
                </c:pt>
                <c:pt idx="26958">
                  <c:v>3.011449439239815</c:v>
                </c:pt>
                <c:pt idx="26959">
                  <c:v>3.0074892731254947</c:v>
                </c:pt>
                <c:pt idx="26960">
                  <c:v>3.2859243358990873</c:v>
                </c:pt>
                <c:pt idx="26961">
                  <c:v>3.2828778775690699</c:v>
                </c:pt>
                <c:pt idx="26962">
                  <c:v>3.2828320238820958</c:v>
                </c:pt>
                <c:pt idx="26963">
                  <c:v>3.2890883575856882</c:v>
                </c:pt>
                <c:pt idx="26964">
                  <c:v>3.2906461467990984</c:v>
                </c:pt>
                <c:pt idx="26965">
                  <c:v>3.2910201034456881</c:v>
                </c:pt>
                <c:pt idx="26966">
                  <c:v>3.2913911536969214</c:v>
                </c:pt>
                <c:pt idx="26967">
                  <c:v>2.1064395906529532</c:v>
                </c:pt>
                <c:pt idx="26968">
                  <c:v>2.1049816417186702</c:v>
                </c:pt>
                <c:pt idx="26969">
                  <c:v>2.1042771368530935</c:v>
                </c:pt>
                <c:pt idx="26970">
                  <c:v>2.1021010224163259</c:v>
                </c:pt>
                <c:pt idx="26971">
                  <c:v>2.101449518220468</c:v>
                </c:pt>
                <c:pt idx="26972">
                  <c:v>2.0990593685948054</c:v>
                </c:pt>
                <c:pt idx="26973">
                  <c:v>2.0834572736814758</c:v>
                </c:pt>
                <c:pt idx="26974">
                  <c:v>2.083474684879647</c:v>
                </c:pt>
                <c:pt idx="26975">
                  <c:v>2.0730682396843214</c:v>
                </c:pt>
                <c:pt idx="26976">
                  <c:v>2.0690311060031759</c:v>
                </c:pt>
                <c:pt idx="26977">
                  <c:v>2.7764645512616002</c:v>
                </c:pt>
                <c:pt idx="26978">
                  <c:v>2.7991430877066814</c:v>
                </c:pt>
                <c:pt idx="26979">
                  <c:v>2.8671367557625209</c:v>
                </c:pt>
                <c:pt idx="26980">
                  <c:v>2.8352778103824177</c:v>
                </c:pt>
                <c:pt idx="26981">
                  <c:v>2.8314220396189613</c:v>
                </c:pt>
                <c:pt idx="26982">
                  <c:v>4.4253900412220863</c:v>
                </c:pt>
                <c:pt idx="26983">
                  <c:v>4.4129008115423716</c:v>
                </c:pt>
                <c:pt idx="26984">
                  <c:v>4.4131521544720993</c:v>
                </c:pt>
                <c:pt idx="26985">
                  <c:v>4.4032144180497834</c:v>
                </c:pt>
                <c:pt idx="26986">
                  <c:v>4.3923668864644005</c:v>
                </c:pt>
                <c:pt idx="26987">
                  <c:v>4.3484008808066523</c:v>
                </c:pt>
                <c:pt idx="26988">
                  <c:v>4.3535310503340447</c:v>
                </c:pt>
                <c:pt idx="26989">
                  <c:v>4.3595708484826492</c:v>
                </c:pt>
                <c:pt idx="26990">
                  <c:v>4.3637895486658245</c:v>
                </c:pt>
                <c:pt idx="26991">
                  <c:v>4.2153901475088258</c:v>
                </c:pt>
                <c:pt idx="26992">
                  <c:v>4.2175778396171708</c:v>
                </c:pt>
                <c:pt idx="26993">
                  <c:v>4.2383961488208</c:v>
                </c:pt>
                <c:pt idx="26994">
                  <c:v>4.2267187666744039</c:v>
                </c:pt>
                <c:pt idx="26995">
                  <c:v>4.2257857514414372</c:v>
                </c:pt>
                <c:pt idx="26996">
                  <c:v>4.2251921660047191</c:v>
                </c:pt>
                <c:pt idx="26997">
                  <c:v>4.2258558954164442</c:v>
                </c:pt>
                <c:pt idx="26998">
                  <c:v>4.232226283133345</c:v>
                </c:pt>
                <c:pt idx="26999">
                  <c:v>4.2353703416666519</c:v>
                </c:pt>
                <c:pt idx="27000">
                  <c:v>4.234812277483627</c:v>
                </c:pt>
                <c:pt idx="27001">
                  <c:v>4.2311668235552755</c:v>
                </c:pt>
                <c:pt idx="27002">
                  <c:v>4.2369045367708109</c:v>
                </c:pt>
                <c:pt idx="27003">
                  <c:v>4.2404209941478461</c:v>
                </c:pt>
                <c:pt idx="27004">
                  <c:v>4.2431492922692424</c:v>
                </c:pt>
                <c:pt idx="27005">
                  <c:v>4.2389201700800072</c:v>
                </c:pt>
                <c:pt idx="27006">
                  <c:v>4.2591951162295292</c:v>
                </c:pt>
                <c:pt idx="27007">
                  <c:v>4.2582128090515887</c:v>
                </c:pt>
                <c:pt idx="27008">
                  <c:v>3.9508849866793065</c:v>
                </c:pt>
                <c:pt idx="27009">
                  <c:v>3.9731749948884012</c:v>
                </c:pt>
                <c:pt idx="27010">
                  <c:v>3.9729394093663539</c:v>
                </c:pt>
                <c:pt idx="27011">
                  <c:v>3.9734259380425585</c:v>
                </c:pt>
                <c:pt idx="27012">
                  <c:v>3.9735039083070056</c:v>
                </c:pt>
                <c:pt idx="27013">
                  <c:v>1.407107124901398</c:v>
                </c:pt>
                <c:pt idx="27014">
                  <c:v>1.3873237783024579</c:v>
                </c:pt>
                <c:pt idx="27015">
                  <c:v>1.367716662847231</c:v>
                </c:pt>
                <c:pt idx="27016">
                  <c:v>1.3451712098828617</c:v>
                </c:pt>
                <c:pt idx="27017">
                  <c:v>1.302649454796257</c:v>
                </c:pt>
                <c:pt idx="27018">
                  <c:v>1.2968693455147198</c:v>
                </c:pt>
                <c:pt idx="27019">
                  <c:v>1.2894382769112935</c:v>
                </c:pt>
                <c:pt idx="27020">
                  <c:v>1.2878203050089705</c:v>
                </c:pt>
                <c:pt idx="27021">
                  <c:v>1.3003235219377998</c:v>
                </c:pt>
                <c:pt idx="27022">
                  <c:v>1.2355172435552424</c:v>
                </c:pt>
                <c:pt idx="27023">
                  <c:v>1.2402942414978408</c:v>
                </c:pt>
                <c:pt idx="27024">
                  <c:v>1.2279078509287638</c:v>
                </c:pt>
                <c:pt idx="27025">
                  <c:v>1.2326238306299029</c:v>
                </c:pt>
                <c:pt idx="27026">
                  <c:v>1.2395185751797704</c:v>
                </c:pt>
                <c:pt idx="27027">
                  <c:v>1.2459561538722073</c:v>
                </c:pt>
                <c:pt idx="27028">
                  <c:v>2.4200481970865031</c:v>
                </c:pt>
                <c:pt idx="27029">
                  <c:v>2.4127571751785108</c:v>
                </c:pt>
                <c:pt idx="27030">
                  <c:v>2.4129945031945432</c:v>
                </c:pt>
                <c:pt idx="27031">
                  <c:v>2.4134179079723364</c:v>
                </c:pt>
                <c:pt idx="27032">
                  <c:v>2.4152830222616362</c:v>
                </c:pt>
                <c:pt idx="27033">
                  <c:v>2.4140324791161492</c:v>
                </c:pt>
                <c:pt idx="27034">
                  <c:v>2.413688927724972</c:v>
                </c:pt>
                <c:pt idx="27035">
                  <c:v>2.3922087940180674</c:v>
                </c:pt>
                <c:pt idx="27036">
                  <c:v>2.3944123392276087</c:v>
                </c:pt>
                <c:pt idx="27037">
                  <c:v>2.395293497953654</c:v>
                </c:pt>
                <c:pt idx="27038">
                  <c:v>2.3962951840312767</c:v>
                </c:pt>
                <c:pt idx="27039">
                  <c:v>2.396952964273475</c:v>
                </c:pt>
                <c:pt idx="27040">
                  <c:v>2.3749650701405747</c:v>
                </c:pt>
                <c:pt idx="27041">
                  <c:v>2.3759289136753918</c:v>
                </c:pt>
                <c:pt idx="27042">
                  <c:v>2.3769564313985954</c:v>
                </c:pt>
                <c:pt idx="27043">
                  <c:v>2.3730217613712377</c:v>
                </c:pt>
                <c:pt idx="27044">
                  <c:v>2.3728798971444602</c:v>
                </c:pt>
                <c:pt idx="27045">
                  <c:v>2.3725352388662686</c:v>
                </c:pt>
                <c:pt idx="27046">
                  <c:v>2.3541494211224814</c:v>
                </c:pt>
                <c:pt idx="27047">
                  <c:v>2.422384306556884</c:v>
                </c:pt>
                <c:pt idx="27048">
                  <c:v>2.4199441770693033</c:v>
                </c:pt>
                <c:pt idx="27049">
                  <c:v>2.4147644068926328</c:v>
                </c:pt>
                <c:pt idx="27050">
                  <c:v>2.4144933182287041</c:v>
                </c:pt>
                <c:pt idx="27051">
                  <c:v>2.4114992954183836</c:v>
                </c:pt>
                <c:pt idx="27052">
                  <c:v>2.4063233239156214</c:v>
                </c:pt>
                <c:pt idx="27053">
                  <c:v>2.4052657148150649</c:v>
                </c:pt>
                <c:pt idx="27054">
                  <c:v>2.4010094684124299</c:v>
                </c:pt>
                <c:pt idx="27055">
                  <c:v>2.4045683386336942</c:v>
                </c:pt>
                <c:pt idx="27056">
                  <c:v>2.4016920894478604</c:v>
                </c:pt>
                <c:pt idx="27057">
                  <c:v>2.9384927089191213</c:v>
                </c:pt>
                <c:pt idx="27058">
                  <c:v>2.9341748073196725</c:v>
                </c:pt>
                <c:pt idx="27059">
                  <c:v>1.6850366871507974</c:v>
                </c:pt>
                <c:pt idx="27060">
                  <c:v>1.6983379609703424</c:v>
                </c:pt>
                <c:pt idx="27061">
                  <c:v>1.7068580095283938</c:v>
                </c:pt>
                <c:pt idx="27062">
                  <c:v>1.7156435157073604</c:v>
                </c:pt>
                <c:pt idx="27063">
                  <c:v>1.7245038775764121</c:v>
                </c:pt>
                <c:pt idx="27064">
                  <c:v>1.7211762728431865</c:v>
                </c:pt>
                <c:pt idx="27065">
                  <c:v>1.7175560604027247</c:v>
                </c:pt>
                <c:pt idx="27066">
                  <c:v>1.7292950090361838</c:v>
                </c:pt>
                <c:pt idx="27067">
                  <c:v>1.7336422807571663</c:v>
                </c:pt>
                <c:pt idx="27068">
                  <c:v>1.7416252255427622</c:v>
                </c:pt>
                <c:pt idx="27069">
                  <c:v>1.7443931594913229</c:v>
                </c:pt>
                <c:pt idx="27070">
                  <c:v>1.7492456384140083</c:v>
                </c:pt>
                <c:pt idx="27071">
                  <c:v>1.7524504257469316</c:v>
                </c:pt>
                <c:pt idx="27072">
                  <c:v>1.760618447951531</c:v>
                </c:pt>
                <c:pt idx="27073">
                  <c:v>1.7128888883534086</c:v>
                </c:pt>
                <c:pt idx="27074">
                  <c:v>1.7144444965521464</c:v>
                </c:pt>
                <c:pt idx="27075">
                  <c:v>1.7164843531873766</c:v>
                </c:pt>
                <c:pt idx="27076">
                  <c:v>1.7176628038983621</c:v>
                </c:pt>
                <c:pt idx="27077">
                  <c:v>1.718815272026367</c:v>
                </c:pt>
                <c:pt idx="27078">
                  <c:v>1.7169330586444889</c:v>
                </c:pt>
                <c:pt idx="27079">
                  <c:v>1.7192470458122942</c:v>
                </c:pt>
                <c:pt idx="27080">
                  <c:v>1.733049965499418</c:v>
                </c:pt>
                <c:pt idx="27081">
                  <c:v>1.848250898849185</c:v>
                </c:pt>
                <c:pt idx="27082">
                  <c:v>1.8844584025783406</c:v>
                </c:pt>
                <c:pt idx="27083">
                  <c:v>3.0549568962449722</c:v>
                </c:pt>
                <c:pt idx="27084">
                  <c:v>3.0536926135569469</c:v>
                </c:pt>
                <c:pt idx="27085">
                  <c:v>3.0532443559784612</c:v>
                </c:pt>
                <c:pt idx="27086">
                  <c:v>3.0546807648190435</c:v>
                </c:pt>
                <c:pt idx="27087">
                  <c:v>3.0587468895815544</c:v>
                </c:pt>
                <c:pt idx="27088">
                  <c:v>2.82819637127752</c:v>
                </c:pt>
                <c:pt idx="27089">
                  <c:v>2.8288220788653211</c:v>
                </c:pt>
                <c:pt idx="27090">
                  <c:v>2.8247476530803781</c:v>
                </c:pt>
                <c:pt idx="27091">
                  <c:v>2.821013847118595</c:v>
                </c:pt>
                <c:pt idx="27092">
                  <c:v>2.820557076908667</c:v>
                </c:pt>
                <c:pt idx="27093">
                  <c:v>2.8192392408828151</c:v>
                </c:pt>
                <c:pt idx="27094">
                  <c:v>2.8149123495760744</c:v>
                </c:pt>
                <c:pt idx="27095">
                  <c:v>2.8195581729983727</c:v>
                </c:pt>
                <c:pt idx="27096">
                  <c:v>2.8246662600352899</c:v>
                </c:pt>
                <c:pt idx="27097">
                  <c:v>2.8248730928643435</c:v>
                </c:pt>
                <c:pt idx="27098">
                  <c:v>2.8227776520240702</c:v>
                </c:pt>
                <c:pt idx="27099">
                  <c:v>2.8185515695342702</c:v>
                </c:pt>
                <c:pt idx="27100">
                  <c:v>2.8158775808148038</c:v>
                </c:pt>
                <c:pt idx="27101">
                  <c:v>2.8112782107191494</c:v>
                </c:pt>
                <c:pt idx="27102">
                  <c:v>2.8046290107853831</c:v>
                </c:pt>
                <c:pt idx="27103">
                  <c:v>2.8006960735233632</c:v>
                </c:pt>
                <c:pt idx="27104">
                  <c:v>2.8199487079406422</c:v>
                </c:pt>
                <c:pt idx="27105">
                  <c:v>2.8162813645048548</c:v>
                </c:pt>
                <c:pt idx="27106">
                  <c:v>3.5928575842288013</c:v>
                </c:pt>
                <c:pt idx="27107">
                  <c:v>3.4776266772052704</c:v>
                </c:pt>
                <c:pt idx="27108">
                  <c:v>3.4596855536287725</c:v>
                </c:pt>
                <c:pt idx="27109">
                  <c:v>3.4618577617685711</c:v>
                </c:pt>
                <c:pt idx="27110">
                  <c:v>3.4670193392173978</c:v>
                </c:pt>
                <c:pt idx="27111">
                  <c:v>3.4617408437219881</c:v>
                </c:pt>
                <c:pt idx="27112">
                  <c:v>3.2688431662121191</c:v>
                </c:pt>
                <c:pt idx="27113">
                  <c:v>3.1637858977492277</c:v>
                </c:pt>
                <c:pt idx="27114">
                  <c:v>2.719966712381825</c:v>
                </c:pt>
                <c:pt idx="27115">
                  <c:v>2.720589639270917</c:v>
                </c:pt>
                <c:pt idx="27116">
                  <c:v>2.7319190514489766</c:v>
                </c:pt>
                <c:pt idx="27117">
                  <c:v>2.7286743211747737</c:v>
                </c:pt>
                <c:pt idx="27118">
                  <c:v>2.7296400443562066</c:v>
                </c:pt>
                <c:pt idx="27119">
                  <c:v>2.5787351524197577</c:v>
                </c:pt>
                <c:pt idx="27120">
                  <c:v>2.5811689859990778</c:v>
                </c:pt>
                <c:pt idx="27121">
                  <c:v>2.5780194846676698</c:v>
                </c:pt>
                <c:pt idx="27122">
                  <c:v>3.3679960838238272</c:v>
                </c:pt>
                <c:pt idx="27123">
                  <c:v>3.3656042328785816</c:v>
                </c:pt>
                <c:pt idx="27124">
                  <c:v>3.3631777861086167</c:v>
                </c:pt>
                <c:pt idx="27125">
                  <c:v>3.3602246058324892</c:v>
                </c:pt>
                <c:pt idx="27126">
                  <c:v>3.3270264513486403</c:v>
                </c:pt>
                <c:pt idx="27127">
                  <c:v>3.8327720235562808</c:v>
                </c:pt>
                <c:pt idx="27128">
                  <c:v>4.0496284010597545</c:v>
                </c:pt>
                <c:pt idx="27129">
                  <c:v>4.1624642826557672</c:v>
                </c:pt>
                <c:pt idx="27130">
                  <c:v>4.1623794379731009</c:v>
                </c:pt>
                <c:pt idx="27131">
                  <c:v>4.1589629056240813</c:v>
                </c:pt>
                <c:pt idx="27132">
                  <c:v>4.1548629350885387</c:v>
                </c:pt>
                <c:pt idx="27133">
                  <c:v>4.1555538989138592</c:v>
                </c:pt>
                <c:pt idx="27134">
                  <c:v>4.1561818040749552</c:v>
                </c:pt>
                <c:pt idx="27135">
                  <c:v>4.1521622237717883</c:v>
                </c:pt>
                <c:pt idx="27136">
                  <c:v>4.1502387900122146</c:v>
                </c:pt>
                <c:pt idx="27137">
                  <c:v>3.6534596917578588</c:v>
                </c:pt>
                <c:pt idx="27138">
                  <c:v>3.7444639468894678</c:v>
                </c:pt>
                <c:pt idx="27139">
                  <c:v>3.7845583634339652</c:v>
                </c:pt>
                <c:pt idx="27140">
                  <c:v>3.7741131732509565</c:v>
                </c:pt>
                <c:pt idx="27141">
                  <c:v>3.7704476059808618</c:v>
                </c:pt>
                <c:pt idx="27142">
                  <c:v>3.7548556857649711</c:v>
                </c:pt>
                <c:pt idx="27143">
                  <c:v>3.8210937193142271</c:v>
                </c:pt>
                <c:pt idx="27144">
                  <c:v>3.8163324281046211</c:v>
                </c:pt>
                <c:pt idx="27145">
                  <c:v>3.8173917714133379</c:v>
                </c:pt>
                <c:pt idx="27146">
                  <c:v>3.8119222852316095</c:v>
                </c:pt>
                <c:pt idx="27147">
                  <c:v>3.8013181459057064</c:v>
                </c:pt>
                <c:pt idx="27148">
                  <c:v>3.7691836675890991</c:v>
                </c:pt>
                <c:pt idx="27149">
                  <c:v>3.7641459343395516</c:v>
                </c:pt>
                <c:pt idx="27150">
                  <c:v>3.7584815264407849</c:v>
                </c:pt>
                <c:pt idx="27151">
                  <c:v>3.751687118875255</c:v>
                </c:pt>
                <c:pt idx="27152">
                  <c:v>3.7548273177696183</c:v>
                </c:pt>
                <c:pt idx="27153">
                  <c:v>3.0463716777348466</c:v>
                </c:pt>
                <c:pt idx="27154">
                  <c:v>2.8292730177273269</c:v>
                </c:pt>
                <c:pt idx="27155">
                  <c:v>2.7313093761252016</c:v>
                </c:pt>
                <c:pt idx="27156">
                  <c:v>2.7291379507194433</c:v>
                </c:pt>
                <c:pt idx="27157">
                  <c:v>2.726053665675944</c:v>
                </c:pt>
                <c:pt idx="27158">
                  <c:v>1.4315359655321842</c:v>
                </c:pt>
                <c:pt idx="27159">
                  <c:v>1.3044108012751223</c:v>
                </c:pt>
                <c:pt idx="27160">
                  <c:v>1.0337501791939125</c:v>
                </c:pt>
                <c:pt idx="27161">
                  <c:v>1.0305001363728721</c:v>
                </c:pt>
                <c:pt idx="27162">
                  <c:v>1.05060567646699</c:v>
                </c:pt>
                <c:pt idx="27163">
                  <c:v>1.0802721938087951</c:v>
                </c:pt>
                <c:pt idx="27164">
                  <c:v>1.0741320185146932</c:v>
                </c:pt>
                <c:pt idx="27165">
                  <c:v>1.0671382620414129</c:v>
                </c:pt>
                <c:pt idx="27166">
                  <c:v>1.0631074168080776</c:v>
                </c:pt>
                <c:pt idx="27167">
                  <c:v>1.0565578746540378</c:v>
                </c:pt>
                <c:pt idx="27168">
                  <c:v>1.050484984802623</c:v>
                </c:pt>
                <c:pt idx="27169">
                  <c:v>1.0393932977951761</c:v>
                </c:pt>
                <c:pt idx="27170">
                  <c:v>1.0471085386589449</c:v>
                </c:pt>
                <c:pt idx="27171">
                  <c:v>1.0471207732593328</c:v>
                </c:pt>
                <c:pt idx="27172">
                  <c:v>1.0428913870164216</c:v>
                </c:pt>
                <c:pt idx="27173">
                  <c:v>1.0396979905918922</c:v>
                </c:pt>
                <c:pt idx="27174">
                  <c:v>1.0727391449109487</c:v>
                </c:pt>
                <c:pt idx="27175">
                  <c:v>1.104636769381995</c:v>
                </c:pt>
                <c:pt idx="27176">
                  <c:v>1.1517348987401621</c:v>
                </c:pt>
                <c:pt idx="27177">
                  <c:v>1.168439988495199</c:v>
                </c:pt>
                <c:pt idx="27178">
                  <c:v>1.1677819246569558</c:v>
                </c:pt>
                <c:pt idx="27179">
                  <c:v>1.1752086869671441</c:v>
                </c:pt>
                <c:pt idx="27180">
                  <c:v>1.2004134160075497</c:v>
                </c:pt>
                <c:pt idx="27181">
                  <c:v>1.2148704628732911</c:v>
                </c:pt>
                <c:pt idx="27182">
                  <c:v>1.2282108102096512</c:v>
                </c:pt>
                <c:pt idx="27183">
                  <c:v>1.236276804991294</c:v>
                </c:pt>
                <c:pt idx="27184">
                  <c:v>1.2830127711691706</c:v>
                </c:pt>
                <c:pt idx="27185">
                  <c:v>1.4388569958133175</c:v>
                </c:pt>
                <c:pt idx="27186">
                  <c:v>1.6796073128940374</c:v>
                </c:pt>
                <c:pt idx="27187">
                  <c:v>1.6895069229357427</c:v>
                </c:pt>
                <c:pt idx="27188">
                  <c:v>1.6884671916851337</c:v>
                </c:pt>
                <c:pt idx="27189">
                  <c:v>1.6876861738772329</c:v>
                </c:pt>
                <c:pt idx="27190">
                  <c:v>1.6451164472505697</c:v>
                </c:pt>
                <c:pt idx="27191">
                  <c:v>1.5944880475050327</c:v>
                </c:pt>
                <c:pt idx="27192">
                  <c:v>1.5339600197506811</c:v>
                </c:pt>
                <c:pt idx="27193">
                  <c:v>1.4528569553963413</c:v>
                </c:pt>
                <c:pt idx="27194">
                  <c:v>1.3063982316146934</c:v>
                </c:pt>
                <c:pt idx="27195">
                  <c:v>1.3053391372907084</c:v>
                </c:pt>
                <c:pt idx="27196">
                  <c:v>1.3021335923035182</c:v>
                </c:pt>
                <c:pt idx="27197">
                  <c:v>1.2993749616872119</c:v>
                </c:pt>
                <c:pt idx="27198">
                  <c:v>1.2699653096565147</c:v>
                </c:pt>
                <c:pt idx="27199">
                  <c:v>1.2338612438496153</c:v>
                </c:pt>
                <c:pt idx="27200">
                  <c:v>1.2058386080388768</c:v>
                </c:pt>
                <c:pt idx="27201">
                  <c:v>1.2008826903844778</c:v>
                </c:pt>
                <c:pt idx="27202">
                  <c:v>1.1916208696796371</c:v>
                </c:pt>
                <c:pt idx="27203">
                  <c:v>1.1853106486741694</c:v>
                </c:pt>
                <c:pt idx="27204">
                  <c:v>1.179931621445367</c:v>
                </c:pt>
                <c:pt idx="27205">
                  <c:v>1.2635375084423055</c:v>
                </c:pt>
                <c:pt idx="27206">
                  <c:v>1.2586525785549094</c:v>
                </c:pt>
                <c:pt idx="27207">
                  <c:v>2.5951971690959521</c:v>
                </c:pt>
                <c:pt idx="27208">
                  <c:v>2.5837432599809138</c:v>
                </c:pt>
                <c:pt idx="27209">
                  <c:v>2.5806170535766326</c:v>
                </c:pt>
                <c:pt idx="27210">
                  <c:v>2.5731059473960984</c:v>
                </c:pt>
                <c:pt idx="27211">
                  <c:v>2.5693393263266158</c:v>
                </c:pt>
                <c:pt idx="27212">
                  <c:v>2.5674755802747744</c:v>
                </c:pt>
                <c:pt idx="27213">
                  <c:v>2.5661760950336667</c:v>
                </c:pt>
                <c:pt idx="27214">
                  <c:v>2.5646631151954145</c:v>
                </c:pt>
                <c:pt idx="27215">
                  <c:v>2.5824269803929618</c:v>
                </c:pt>
                <c:pt idx="27216">
                  <c:v>2.7982478592632285</c:v>
                </c:pt>
                <c:pt idx="27217">
                  <c:v>2.7980639319968352</c:v>
                </c:pt>
                <c:pt idx="27218">
                  <c:v>2.7941863664176116</c:v>
                </c:pt>
                <c:pt idx="27219">
                  <c:v>2.7942044640248684</c:v>
                </c:pt>
                <c:pt idx="27220">
                  <c:v>2.7941334953582682</c:v>
                </c:pt>
                <c:pt idx="27221">
                  <c:v>2.7939780207156417</c:v>
                </c:pt>
                <c:pt idx="27222">
                  <c:v>2.7948662492898326</c:v>
                </c:pt>
                <c:pt idx="27223">
                  <c:v>2.7964208570124547</c:v>
                </c:pt>
                <c:pt idx="27224">
                  <c:v>2.7987802001340536</c:v>
                </c:pt>
                <c:pt idx="27225">
                  <c:v>2.8370551088398925</c:v>
                </c:pt>
                <c:pt idx="27226">
                  <c:v>2.8527637120655998</c:v>
                </c:pt>
                <c:pt idx="27227">
                  <c:v>2.8597489640119074</c:v>
                </c:pt>
                <c:pt idx="27228">
                  <c:v>2.8634647700401388</c:v>
                </c:pt>
                <c:pt idx="27229">
                  <c:v>2.8681083776846319</c:v>
                </c:pt>
                <c:pt idx="27230">
                  <c:v>2.8720409106771676</c:v>
                </c:pt>
                <c:pt idx="27231">
                  <c:v>2.8461865436637117</c:v>
                </c:pt>
                <c:pt idx="27232">
                  <c:v>2.8476667316591104</c:v>
                </c:pt>
                <c:pt idx="27233">
                  <c:v>3.2158138188143006</c:v>
                </c:pt>
                <c:pt idx="27234">
                  <c:v>3.2210071801099973</c:v>
                </c:pt>
                <c:pt idx="27235">
                  <c:v>3.2255802247420049</c:v>
                </c:pt>
                <c:pt idx="27236">
                  <c:v>3.207945022805728</c:v>
                </c:pt>
                <c:pt idx="27237">
                  <c:v>3.2135911967883146</c:v>
                </c:pt>
                <c:pt idx="27238">
                  <c:v>2.5263069188508753</c:v>
                </c:pt>
                <c:pt idx="27239">
                  <c:v>2.5348309462971383</c:v>
                </c:pt>
                <c:pt idx="27240">
                  <c:v>2.5112898132742525</c:v>
                </c:pt>
                <c:pt idx="27241">
                  <c:v>2.5117375571403535</c:v>
                </c:pt>
                <c:pt idx="27242">
                  <c:v>2.431781333513177</c:v>
                </c:pt>
                <c:pt idx="27243">
                  <c:v>2.8816719646759248</c:v>
                </c:pt>
                <c:pt idx="27244">
                  <c:v>2.8839149563387743</c:v>
                </c:pt>
                <c:pt idx="27245">
                  <c:v>3.2193731297487229</c:v>
                </c:pt>
                <c:pt idx="27246">
                  <c:v>3.211564444073677</c:v>
                </c:pt>
                <c:pt idx="27247">
                  <c:v>3.0009414701876787</c:v>
                </c:pt>
                <c:pt idx="27248">
                  <c:v>2.9906089418184663</c:v>
                </c:pt>
                <c:pt idx="27249">
                  <c:v>3.0122950136482558</c:v>
                </c:pt>
                <c:pt idx="27250">
                  <c:v>3.0093991329705032</c:v>
                </c:pt>
                <c:pt idx="27251">
                  <c:v>3.0047921386299645</c:v>
                </c:pt>
                <c:pt idx="27252">
                  <c:v>3.0091390533485827</c:v>
                </c:pt>
                <c:pt idx="27253">
                  <c:v>3.0114039481788351</c:v>
                </c:pt>
                <c:pt idx="27254">
                  <c:v>3.0141086578214074</c:v>
                </c:pt>
                <c:pt idx="27255">
                  <c:v>3.0123460383232765</c:v>
                </c:pt>
                <c:pt idx="27256">
                  <c:v>3.1735093094729474</c:v>
                </c:pt>
                <c:pt idx="27257">
                  <c:v>3.1664545460222597</c:v>
                </c:pt>
                <c:pt idx="27258">
                  <c:v>3.1654020028326997</c:v>
                </c:pt>
                <c:pt idx="27259">
                  <c:v>3.1651176934339493</c:v>
                </c:pt>
                <c:pt idx="27260">
                  <c:v>3.3929585360186447</c:v>
                </c:pt>
                <c:pt idx="27261">
                  <c:v>3.3716684771718177</c:v>
                </c:pt>
                <c:pt idx="27262">
                  <c:v>3.3798623797992242</c:v>
                </c:pt>
                <c:pt idx="27263">
                  <c:v>3.3819444407968851</c:v>
                </c:pt>
                <c:pt idx="27264">
                  <c:v>3.1542727644937827</c:v>
                </c:pt>
                <c:pt idx="27265">
                  <c:v>3.1536257434215109</c:v>
                </c:pt>
                <c:pt idx="27266">
                  <c:v>3.1526600879962019</c:v>
                </c:pt>
                <c:pt idx="27267">
                  <c:v>3.1526359111294631</c:v>
                </c:pt>
                <c:pt idx="27268">
                  <c:v>3.152722019379401</c:v>
                </c:pt>
                <c:pt idx="27269">
                  <c:v>3.1528455149433863</c:v>
                </c:pt>
                <c:pt idx="27270">
                  <c:v>3.1500850148357324</c:v>
                </c:pt>
                <c:pt idx="27271">
                  <c:v>3.1580993844320648</c:v>
                </c:pt>
                <c:pt idx="27272">
                  <c:v>3.1568412161703181</c:v>
                </c:pt>
                <c:pt idx="27273">
                  <c:v>3.2502976150931073</c:v>
                </c:pt>
                <c:pt idx="27274">
                  <c:v>2.9772586975953104</c:v>
                </c:pt>
                <c:pt idx="27275">
                  <c:v>2.9620218264230758</c:v>
                </c:pt>
                <c:pt idx="27276">
                  <c:v>2.6175529801112232</c:v>
                </c:pt>
                <c:pt idx="27277">
                  <c:v>2.6154107391457218</c:v>
                </c:pt>
                <c:pt idx="27278">
                  <c:v>2.6189087135276168</c:v>
                </c:pt>
                <c:pt idx="27279">
                  <c:v>3.3192247755532835</c:v>
                </c:pt>
                <c:pt idx="27280">
                  <c:v>3.3175443777985709</c:v>
                </c:pt>
                <c:pt idx="27281">
                  <c:v>3.3137008323444297</c:v>
                </c:pt>
                <c:pt idx="27282">
                  <c:v>3.3592073173495187</c:v>
                </c:pt>
                <c:pt idx="27283">
                  <c:v>3.3538248549235865</c:v>
                </c:pt>
                <c:pt idx="27284">
                  <c:v>3.3484964050032726</c:v>
                </c:pt>
                <c:pt idx="27285">
                  <c:v>3.3441108014356158</c:v>
                </c:pt>
                <c:pt idx="27286">
                  <c:v>3.3431391480394881</c:v>
                </c:pt>
                <c:pt idx="27287">
                  <c:v>2.9186447798212289</c:v>
                </c:pt>
                <c:pt idx="27288">
                  <c:v>2.9174034311872301</c:v>
                </c:pt>
                <c:pt idx="27289">
                  <c:v>2.9126149093548608</c:v>
                </c:pt>
                <c:pt idx="27290">
                  <c:v>2.9046520584069775</c:v>
                </c:pt>
                <c:pt idx="27291">
                  <c:v>2.1472783380539728</c:v>
                </c:pt>
                <c:pt idx="27292">
                  <c:v>2.141860121228337</c:v>
                </c:pt>
                <c:pt idx="27293">
                  <c:v>2.1336123588104936</c:v>
                </c:pt>
                <c:pt idx="27294">
                  <c:v>2.1335687096594227</c:v>
                </c:pt>
                <c:pt idx="27295">
                  <c:v>2.1229641976005693</c:v>
                </c:pt>
                <c:pt idx="27296">
                  <c:v>2.1105516869382321</c:v>
                </c:pt>
                <c:pt idx="27297">
                  <c:v>2.1142927218753993</c:v>
                </c:pt>
                <c:pt idx="27298">
                  <c:v>2.0993490091971609</c:v>
                </c:pt>
                <c:pt idx="27299">
                  <c:v>2.0870708223288768</c:v>
                </c:pt>
                <c:pt idx="27300">
                  <c:v>2.0752906966472793</c:v>
                </c:pt>
                <c:pt idx="27301">
                  <c:v>2.0740537636150735</c:v>
                </c:pt>
                <c:pt idx="27302">
                  <c:v>2.0808871953801971</c:v>
                </c:pt>
                <c:pt idx="27303">
                  <c:v>2.0861617818431606</c:v>
                </c:pt>
                <c:pt idx="27304">
                  <c:v>2.1018110732294577</c:v>
                </c:pt>
                <c:pt idx="27305">
                  <c:v>1.625478515233729</c:v>
                </c:pt>
                <c:pt idx="27306">
                  <c:v>1.6299946001328129</c:v>
                </c:pt>
                <c:pt idx="27307">
                  <c:v>1.6294401267385634</c:v>
                </c:pt>
                <c:pt idx="27308">
                  <c:v>1.5938938192044325</c:v>
                </c:pt>
                <c:pt idx="27309">
                  <c:v>1.5311522382871852</c:v>
                </c:pt>
                <c:pt idx="27310">
                  <c:v>0.80673731099839574</c:v>
                </c:pt>
                <c:pt idx="27311">
                  <c:v>0.73203165495609768</c:v>
                </c:pt>
                <c:pt idx="27312">
                  <c:v>0.73231377846230805</c:v>
                </c:pt>
                <c:pt idx="27313">
                  <c:v>0.69365128463451109</c:v>
                </c:pt>
                <c:pt idx="27314">
                  <c:v>0.70733092690624877</c:v>
                </c:pt>
                <c:pt idx="27315">
                  <c:v>0.70825290896227933</c:v>
                </c:pt>
                <c:pt idx="27316">
                  <c:v>0.71050964641298975</c:v>
                </c:pt>
                <c:pt idx="27317">
                  <c:v>0.72061160280698855</c:v>
                </c:pt>
                <c:pt idx="27318">
                  <c:v>0.72187314047828677</c:v>
                </c:pt>
                <c:pt idx="27319">
                  <c:v>1.3345243001790936</c:v>
                </c:pt>
                <c:pt idx="27320">
                  <c:v>1.333759526401594</c:v>
                </c:pt>
                <c:pt idx="27321">
                  <c:v>1.3811167564606506</c:v>
                </c:pt>
                <c:pt idx="27322">
                  <c:v>1.377204055427804</c:v>
                </c:pt>
                <c:pt idx="27323">
                  <c:v>1.376020811230338</c:v>
                </c:pt>
                <c:pt idx="27324">
                  <c:v>1.375811971708172</c:v>
                </c:pt>
                <c:pt idx="27325">
                  <c:v>1.4439270635887529</c:v>
                </c:pt>
                <c:pt idx="27326">
                  <c:v>1.4701142404223826</c:v>
                </c:pt>
                <c:pt idx="27327">
                  <c:v>1.486319311068742</c:v>
                </c:pt>
                <c:pt idx="27328">
                  <c:v>1.5124361270434061</c:v>
                </c:pt>
                <c:pt idx="27329">
                  <c:v>1.5874189394037874</c:v>
                </c:pt>
                <c:pt idx="27330">
                  <c:v>1.6277746056546194</c:v>
                </c:pt>
                <c:pt idx="27331">
                  <c:v>1.6890971046271748</c:v>
                </c:pt>
                <c:pt idx="27332">
                  <c:v>1.6899670851491442</c:v>
                </c:pt>
                <c:pt idx="27333">
                  <c:v>1.6830929363891047</c:v>
                </c:pt>
                <c:pt idx="27334">
                  <c:v>1.9390040812221101</c:v>
                </c:pt>
                <c:pt idx="27335">
                  <c:v>1.9228281558894582</c:v>
                </c:pt>
                <c:pt idx="27336">
                  <c:v>2.3780686423220523</c:v>
                </c:pt>
                <c:pt idx="27337">
                  <c:v>2.3706146199576805</c:v>
                </c:pt>
                <c:pt idx="27338">
                  <c:v>4.0555741064229167</c:v>
                </c:pt>
                <c:pt idx="27339">
                  <c:v>4.076673224498558</c:v>
                </c:pt>
                <c:pt idx="27340">
                  <c:v>4.0726272880466583</c:v>
                </c:pt>
                <c:pt idx="27341">
                  <c:v>4.0697163064237101</c:v>
                </c:pt>
                <c:pt idx="27342">
                  <c:v>4.3451614951066233</c:v>
                </c:pt>
                <c:pt idx="27343">
                  <c:v>4.329629488750415</c:v>
                </c:pt>
                <c:pt idx="27344">
                  <c:v>4.3345172892447321</c:v>
                </c:pt>
                <c:pt idx="27345">
                  <c:v>4.0849724958883495</c:v>
                </c:pt>
                <c:pt idx="27346">
                  <c:v>4.0856069003326052</c:v>
                </c:pt>
                <c:pt idx="27347">
                  <c:v>4.0569949641335974</c:v>
                </c:pt>
                <c:pt idx="27348">
                  <c:v>4.0521642869679759</c:v>
                </c:pt>
                <c:pt idx="27349">
                  <c:v>4.056063319937369</c:v>
                </c:pt>
                <c:pt idx="27350">
                  <c:v>3.8474802569447379</c:v>
                </c:pt>
                <c:pt idx="27351">
                  <c:v>3.8041846483496156</c:v>
                </c:pt>
                <c:pt idx="27352">
                  <c:v>3.7693924051137504</c:v>
                </c:pt>
                <c:pt idx="27353">
                  <c:v>3.7670508834223986</c:v>
                </c:pt>
                <c:pt idx="27354">
                  <c:v>3.7657421574623706</c:v>
                </c:pt>
                <c:pt idx="27355">
                  <c:v>3.7633306407770668</c:v>
                </c:pt>
                <c:pt idx="27356">
                  <c:v>4.3309190349653637</c:v>
                </c:pt>
                <c:pt idx="27357">
                  <c:v>4.2969021309990403</c:v>
                </c:pt>
                <c:pt idx="27358">
                  <c:v>4.3036540467811504</c:v>
                </c:pt>
                <c:pt idx="27359">
                  <c:v>4.2970056231388254</c:v>
                </c:pt>
                <c:pt idx="27360">
                  <c:v>4.2118668395341317</c:v>
                </c:pt>
                <c:pt idx="27361">
                  <c:v>4.2141031636255253</c:v>
                </c:pt>
                <c:pt idx="27362">
                  <c:v>4.133340287902441</c:v>
                </c:pt>
                <c:pt idx="27363">
                  <c:v>4.4058277267151809</c:v>
                </c:pt>
                <c:pt idx="27364">
                  <c:v>4.4046896321527349</c:v>
                </c:pt>
                <c:pt idx="27365">
                  <c:v>3.6360809119818525</c:v>
                </c:pt>
                <c:pt idx="27366">
                  <c:v>3.635288148160023</c:v>
                </c:pt>
                <c:pt idx="27367">
                  <c:v>3.634374023693697</c:v>
                </c:pt>
                <c:pt idx="27368">
                  <c:v>3.6232757794462196</c:v>
                </c:pt>
                <c:pt idx="27369">
                  <c:v>3.0022830109901388</c:v>
                </c:pt>
                <c:pt idx="27370">
                  <c:v>3.0001949496000755</c:v>
                </c:pt>
                <c:pt idx="27371">
                  <c:v>3.0028527204443076</c:v>
                </c:pt>
                <c:pt idx="27372">
                  <c:v>3.0052645322278257</c:v>
                </c:pt>
                <c:pt idx="27373">
                  <c:v>2.7694386777337288</c:v>
                </c:pt>
                <c:pt idx="27374">
                  <c:v>2.7643795718924329</c:v>
                </c:pt>
                <c:pt idx="27375">
                  <c:v>2.7649241076530724</c:v>
                </c:pt>
                <c:pt idx="27376">
                  <c:v>2.8410164211667541</c:v>
                </c:pt>
                <c:pt idx="27377">
                  <c:v>2.8401969135422092</c:v>
                </c:pt>
                <c:pt idx="27378">
                  <c:v>2.8525709147878517</c:v>
                </c:pt>
                <c:pt idx="27379">
                  <c:v>3.0946421822962464</c:v>
                </c:pt>
                <c:pt idx="27380">
                  <c:v>3.0992745242458732</c:v>
                </c:pt>
                <c:pt idx="27381">
                  <c:v>3.101719177988584</c:v>
                </c:pt>
                <c:pt idx="27382">
                  <c:v>3.1442010774181859</c:v>
                </c:pt>
                <c:pt idx="27383">
                  <c:v>3.1538830073234108</c:v>
                </c:pt>
                <c:pt idx="27384">
                  <c:v>3.1621294899871493</c:v>
                </c:pt>
                <c:pt idx="27385">
                  <c:v>3.1711573792581196</c:v>
                </c:pt>
                <c:pt idx="27386">
                  <c:v>3.1755492494091722</c:v>
                </c:pt>
                <c:pt idx="27387">
                  <c:v>2.4818180081061216</c:v>
                </c:pt>
                <c:pt idx="27388">
                  <c:v>2.5276529645272809</c:v>
                </c:pt>
                <c:pt idx="27389">
                  <c:v>2.523040585129726</c:v>
                </c:pt>
                <c:pt idx="27390">
                  <c:v>2.5531627038715836</c:v>
                </c:pt>
                <c:pt idx="27391">
                  <c:v>2.8868552192049641</c:v>
                </c:pt>
                <c:pt idx="27392">
                  <c:v>2.8871965161125637</c:v>
                </c:pt>
                <c:pt idx="27393">
                  <c:v>2.8946737352524807</c:v>
                </c:pt>
                <c:pt idx="27394">
                  <c:v>2.2966395832852706</c:v>
                </c:pt>
                <c:pt idx="27395">
                  <c:v>2.2994981589829209</c:v>
                </c:pt>
                <c:pt idx="27396">
                  <c:v>2.301890892849034</c:v>
                </c:pt>
                <c:pt idx="27397">
                  <c:v>2.3026975195846773</c:v>
                </c:pt>
                <c:pt idx="27398">
                  <c:v>2.3016309296372581</c:v>
                </c:pt>
                <c:pt idx="27399">
                  <c:v>2.2997259971314739</c:v>
                </c:pt>
                <c:pt idx="27400">
                  <c:v>2.2990945924377257</c:v>
                </c:pt>
                <c:pt idx="27401">
                  <c:v>2.2981669095866164</c:v>
                </c:pt>
                <c:pt idx="27402">
                  <c:v>2.2970952861885792</c:v>
                </c:pt>
                <c:pt idx="27403">
                  <c:v>2.3002650507555211</c:v>
                </c:pt>
                <c:pt idx="27404">
                  <c:v>2.3038886088019428</c:v>
                </c:pt>
                <c:pt idx="27405">
                  <c:v>2.3075104421575308</c:v>
                </c:pt>
                <c:pt idx="27406">
                  <c:v>2.5141239190266624</c:v>
                </c:pt>
                <c:pt idx="27407">
                  <c:v>2.7658829157169875</c:v>
                </c:pt>
                <c:pt idx="27408">
                  <c:v>2.7588034000191608</c:v>
                </c:pt>
                <c:pt idx="27409">
                  <c:v>2.7542224280659577</c:v>
                </c:pt>
                <c:pt idx="27410">
                  <c:v>2.0886210308663493</c:v>
                </c:pt>
                <c:pt idx="27411">
                  <c:v>1.9919293807360696</c:v>
                </c:pt>
                <c:pt idx="27412">
                  <c:v>1.9441606545688126</c:v>
                </c:pt>
                <c:pt idx="27413">
                  <c:v>1.7993031789421496</c:v>
                </c:pt>
                <c:pt idx="27414">
                  <c:v>1.7913099019929102</c:v>
                </c:pt>
                <c:pt idx="27415">
                  <c:v>1.7836457027618082</c:v>
                </c:pt>
                <c:pt idx="27416">
                  <c:v>1.9901907529693199</c:v>
                </c:pt>
                <c:pt idx="27417">
                  <c:v>1.9934172640561851</c:v>
                </c:pt>
                <c:pt idx="27418">
                  <c:v>1.9905717366978675</c:v>
                </c:pt>
                <c:pt idx="27419">
                  <c:v>1.9935219923889422</c:v>
                </c:pt>
                <c:pt idx="27420">
                  <c:v>1.9797224869724896</c:v>
                </c:pt>
                <c:pt idx="27421">
                  <c:v>1.9898124108581241</c:v>
                </c:pt>
                <c:pt idx="27422">
                  <c:v>1.9984789607167128</c:v>
                </c:pt>
                <c:pt idx="27423">
                  <c:v>2.0488120048657423</c:v>
                </c:pt>
                <c:pt idx="27424">
                  <c:v>2.9387874838711374</c:v>
                </c:pt>
                <c:pt idx="27425">
                  <c:v>2.9392082264065968</c:v>
                </c:pt>
                <c:pt idx="27426">
                  <c:v>2.9417617416207369</c:v>
                </c:pt>
                <c:pt idx="27427">
                  <c:v>2.9429068391227862</c:v>
                </c:pt>
                <c:pt idx="27428">
                  <c:v>2.9417191965228393</c:v>
                </c:pt>
                <c:pt idx="27429">
                  <c:v>2.9397410881589767</c:v>
                </c:pt>
                <c:pt idx="27430">
                  <c:v>2.940388711169343</c:v>
                </c:pt>
                <c:pt idx="27431">
                  <c:v>2.939450294130161</c:v>
                </c:pt>
                <c:pt idx="27432">
                  <c:v>2.7554893848017943</c:v>
                </c:pt>
                <c:pt idx="27433">
                  <c:v>2.5626714863280249</c:v>
                </c:pt>
                <c:pt idx="27434">
                  <c:v>2.5569144506335899</c:v>
                </c:pt>
                <c:pt idx="27435">
                  <c:v>2.5500376803352554</c:v>
                </c:pt>
                <c:pt idx="27436">
                  <c:v>2.5545959709755452</c:v>
                </c:pt>
                <c:pt idx="27437">
                  <c:v>2.5193213849912244</c:v>
                </c:pt>
                <c:pt idx="27438">
                  <c:v>2.3882132891180818</c:v>
                </c:pt>
                <c:pt idx="27439">
                  <c:v>2.3932290010735282</c:v>
                </c:pt>
                <c:pt idx="27440">
                  <c:v>2.3991327401316109</c:v>
                </c:pt>
                <c:pt idx="27441">
                  <c:v>2.403624544359702</c:v>
                </c:pt>
                <c:pt idx="27442">
                  <c:v>2.277587030661143</c:v>
                </c:pt>
                <c:pt idx="27443">
                  <c:v>2.2577284793218544</c:v>
                </c:pt>
                <c:pt idx="27444">
                  <c:v>2.2588600176878675</c:v>
                </c:pt>
                <c:pt idx="27445">
                  <c:v>2.2602181421278593</c:v>
                </c:pt>
                <c:pt idx="27446">
                  <c:v>2.2768743190048486</c:v>
                </c:pt>
                <c:pt idx="27447">
                  <c:v>3.8602017715076937</c:v>
                </c:pt>
                <c:pt idx="27448">
                  <c:v>3.8563562980345516</c:v>
                </c:pt>
                <c:pt idx="27449">
                  <c:v>3.8515976200600894</c:v>
                </c:pt>
                <c:pt idx="27450">
                  <c:v>3.8413193181264651</c:v>
                </c:pt>
                <c:pt idx="27451">
                  <c:v>3.8289797537053141</c:v>
                </c:pt>
                <c:pt idx="27452">
                  <c:v>3.8077594650080053</c:v>
                </c:pt>
                <c:pt idx="27453">
                  <c:v>3.8069309600421017</c:v>
                </c:pt>
                <c:pt idx="27454">
                  <c:v>3.8186101462018742</c:v>
                </c:pt>
                <c:pt idx="27455">
                  <c:v>3.6270404605267714</c:v>
                </c:pt>
                <c:pt idx="27456">
                  <c:v>3.6252626707777682</c:v>
                </c:pt>
                <c:pt idx="27457">
                  <c:v>3.6222882177864624</c:v>
                </c:pt>
                <c:pt idx="27458">
                  <c:v>3.6188844291057403</c:v>
                </c:pt>
                <c:pt idx="27459">
                  <c:v>3.6202000444253715</c:v>
                </c:pt>
                <c:pt idx="27460">
                  <c:v>3.6280118945979201</c:v>
                </c:pt>
                <c:pt idx="27461">
                  <c:v>3.6349732402999804</c:v>
                </c:pt>
                <c:pt idx="27462">
                  <c:v>3.6181386542875753</c:v>
                </c:pt>
                <c:pt idx="27463">
                  <c:v>3.6551437193973011</c:v>
                </c:pt>
                <c:pt idx="27464">
                  <c:v>3.7809399659490306</c:v>
                </c:pt>
                <c:pt idx="27465">
                  <c:v>3.7856699130844262</c:v>
                </c:pt>
                <c:pt idx="27466">
                  <c:v>3.792437007831654</c:v>
                </c:pt>
                <c:pt idx="27467">
                  <c:v>3.7290928105011241</c:v>
                </c:pt>
                <c:pt idx="27468">
                  <c:v>3.7344571432272895</c:v>
                </c:pt>
                <c:pt idx="27469">
                  <c:v>3.7270732717169603</c:v>
                </c:pt>
                <c:pt idx="27470">
                  <c:v>3.7231317095850431</c:v>
                </c:pt>
                <c:pt idx="27471">
                  <c:v>3.6883459454115632</c:v>
                </c:pt>
                <c:pt idx="27472">
                  <c:v>3.6895762488287618</c:v>
                </c:pt>
                <c:pt idx="27473">
                  <c:v>4.1759009619875957</c:v>
                </c:pt>
                <c:pt idx="27474">
                  <c:v>4.3013775187275272</c:v>
                </c:pt>
                <c:pt idx="27475">
                  <c:v>4.3007340785531714</c:v>
                </c:pt>
                <c:pt idx="27476">
                  <c:v>4.299526319090659</c:v>
                </c:pt>
                <c:pt idx="27477">
                  <c:v>4.3347400586648792</c:v>
                </c:pt>
                <c:pt idx="27478">
                  <c:v>3.1715013497931674</c:v>
                </c:pt>
                <c:pt idx="27479">
                  <c:v>3.1740566159129511</c:v>
                </c:pt>
                <c:pt idx="27480">
                  <c:v>3.169063508852016</c:v>
                </c:pt>
                <c:pt idx="27481">
                  <c:v>3.1755551421221777</c:v>
                </c:pt>
                <c:pt idx="27482">
                  <c:v>3.1744253532201601</c:v>
                </c:pt>
                <c:pt idx="27483">
                  <c:v>3.1714487999154439</c:v>
                </c:pt>
                <c:pt idx="27484">
                  <c:v>3.1677464795753019</c:v>
                </c:pt>
                <c:pt idx="27485">
                  <c:v>3.1628755767327457</c:v>
                </c:pt>
                <c:pt idx="27486">
                  <c:v>3.1575289991706335</c:v>
                </c:pt>
                <c:pt idx="27487">
                  <c:v>3.1566674301939912</c:v>
                </c:pt>
                <c:pt idx="27488">
                  <c:v>3.1570625408076172</c:v>
                </c:pt>
                <c:pt idx="27489">
                  <c:v>3.1600221279460108</c:v>
                </c:pt>
                <c:pt idx="27490">
                  <c:v>3.1628358571509914</c:v>
                </c:pt>
                <c:pt idx="27491">
                  <c:v>3.1552403276266703</c:v>
                </c:pt>
                <c:pt idx="27492">
                  <c:v>3.1467971020359338</c:v>
                </c:pt>
                <c:pt idx="27493">
                  <c:v>3.2615069715822784</c:v>
                </c:pt>
                <c:pt idx="27494">
                  <c:v>3.253994727999467</c:v>
                </c:pt>
                <c:pt idx="27495">
                  <c:v>3.267976064051286</c:v>
                </c:pt>
                <c:pt idx="27496">
                  <c:v>3.267630074580536</c:v>
                </c:pt>
                <c:pt idx="27497">
                  <c:v>3.2818290991239696</c:v>
                </c:pt>
                <c:pt idx="27498">
                  <c:v>3.4302915763268871</c:v>
                </c:pt>
                <c:pt idx="27499">
                  <c:v>3.4544564998721716</c:v>
                </c:pt>
                <c:pt idx="27500">
                  <c:v>3.2826102173880742</c:v>
                </c:pt>
                <c:pt idx="27501">
                  <c:v>3.2888011895140656</c:v>
                </c:pt>
                <c:pt idx="27502">
                  <c:v>3.2953909043116871</c:v>
                </c:pt>
                <c:pt idx="27503">
                  <c:v>3.2886341447396719</c:v>
                </c:pt>
                <c:pt idx="27504">
                  <c:v>2.7562057734703576</c:v>
                </c:pt>
                <c:pt idx="27505">
                  <c:v>2.7051437941387695</c:v>
                </c:pt>
                <c:pt idx="27506">
                  <c:v>3.7889431382283583</c:v>
                </c:pt>
                <c:pt idx="27507">
                  <c:v>3.7890898653803982</c:v>
                </c:pt>
                <c:pt idx="27508">
                  <c:v>3.7725354498411523</c:v>
                </c:pt>
                <c:pt idx="27509">
                  <c:v>3.3534434846474519</c:v>
                </c:pt>
                <c:pt idx="27510">
                  <c:v>3.3512297773417865</c:v>
                </c:pt>
                <c:pt idx="27511">
                  <c:v>3.3519400379978443</c:v>
                </c:pt>
                <c:pt idx="27512">
                  <c:v>3.3522389381748408</c:v>
                </c:pt>
                <c:pt idx="27513">
                  <c:v>3.3582394133164022</c:v>
                </c:pt>
                <c:pt idx="27514">
                  <c:v>3.3640143727616394</c:v>
                </c:pt>
                <c:pt idx="27515">
                  <c:v>3.3639698957371102</c:v>
                </c:pt>
                <c:pt idx="27516">
                  <c:v>3.3636680666135179</c:v>
                </c:pt>
                <c:pt idx="27517">
                  <c:v>3.3657706247579249</c:v>
                </c:pt>
                <c:pt idx="27518">
                  <c:v>3.3671018497129652</c:v>
                </c:pt>
                <c:pt idx="27519">
                  <c:v>3.3650907296486756</c:v>
                </c:pt>
                <c:pt idx="27520">
                  <c:v>3.3648816093852849</c:v>
                </c:pt>
                <c:pt idx="27521">
                  <c:v>3.3610376881842416</c:v>
                </c:pt>
                <c:pt idx="27522">
                  <c:v>3.3598472429734931</c:v>
                </c:pt>
                <c:pt idx="27523">
                  <c:v>3.3578279077837161</c:v>
                </c:pt>
                <c:pt idx="27524">
                  <c:v>3.3153405200715631</c:v>
                </c:pt>
                <c:pt idx="27525">
                  <c:v>3.7352128662951367</c:v>
                </c:pt>
                <c:pt idx="27526">
                  <c:v>3.7282700093054522</c:v>
                </c:pt>
                <c:pt idx="27527">
                  <c:v>3.7303985280092884</c:v>
                </c:pt>
                <c:pt idx="27528">
                  <c:v>3.7324117380306472</c:v>
                </c:pt>
                <c:pt idx="27529">
                  <c:v>3.488084717475993</c:v>
                </c:pt>
                <c:pt idx="27530">
                  <c:v>3.4106805113985468</c:v>
                </c:pt>
                <c:pt idx="27531">
                  <c:v>3.8905052722924753</c:v>
                </c:pt>
                <c:pt idx="27532">
                  <c:v>4.2435821999757311</c:v>
                </c:pt>
                <c:pt idx="27533">
                  <c:v>4.2399999662552723</c:v>
                </c:pt>
                <c:pt idx="27534">
                  <c:v>4.4146629218554656</c:v>
                </c:pt>
                <c:pt idx="27535">
                  <c:v>4.4100720803799849</c:v>
                </c:pt>
                <c:pt idx="27536">
                  <c:v>4.410968287120081</c:v>
                </c:pt>
                <c:pt idx="27537">
                  <c:v>3.3893042055015554</c:v>
                </c:pt>
                <c:pt idx="27538">
                  <c:v>3.386763921242367</c:v>
                </c:pt>
                <c:pt idx="27539">
                  <c:v>3.3841310315304467</c:v>
                </c:pt>
                <c:pt idx="27540">
                  <c:v>3.3823930838857832</c:v>
                </c:pt>
                <c:pt idx="27541">
                  <c:v>3.3813323862845781</c:v>
                </c:pt>
                <c:pt idx="27542">
                  <c:v>3.4580862482587587</c:v>
                </c:pt>
                <c:pt idx="27543">
                  <c:v>3.4546388387885552</c:v>
                </c:pt>
                <c:pt idx="27544">
                  <c:v>3.4507415795803582</c:v>
                </c:pt>
                <c:pt idx="27545">
                  <c:v>3.4483846055128082</c:v>
                </c:pt>
                <c:pt idx="27546">
                  <c:v>3.45088511925595</c:v>
                </c:pt>
                <c:pt idx="27547">
                  <c:v>3.4539090714999223</c:v>
                </c:pt>
                <c:pt idx="27548">
                  <c:v>3.4550199895160745</c:v>
                </c:pt>
                <c:pt idx="27549">
                  <c:v>3.4550263740540856</c:v>
                </c:pt>
                <c:pt idx="27550">
                  <c:v>3.4602975821486242</c:v>
                </c:pt>
                <c:pt idx="27551">
                  <c:v>3.4647088045773673</c:v>
                </c:pt>
                <c:pt idx="27552">
                  <c:v>4.2481012017493249</c:v>
                </c:pt>
                <c:pt idx="27553">
                  <c:v>4.2436572950158622</c:v>
                </c:pt>
                <c:pt idx="27554">
                  <c:v>4.2445633752061305</c:v>
                </c:pt>
                <c:pt idx="27555">
                  <c:v>4.3673299900295612</c:v>
                </c:pt>
                <c:pt idx="27556">
                  <c:v>3.979623242803632</c:v>
                </c:pt>
                <c:pt idx="27557">
                  <c:v>3.7557911021823012</c:v>
                </c:pt>
                <c:pt idx="27558">
                  <c:v>3.6270447006866968</c:v>
                </c:pt>
                <c:pt idx="27559">
                  <c:v>3.623548093288659</c:v>
                </c:pt>
                <c:pt idx="27560">
                  <c:v>3.8090149477805335</c:v>
                </c:pt>
                <c:pt idx="27561">
                  <c:v>3.9832269381812138</c:v>
                </c:pt>
                <c:pt idx="27562">
                  <c:v>3.88832649599519</c:v>
                </c:pt>
                <c:pt idx="27563">
                  <c:v>3.5966418524709241</c:v>
                </c:pt>
                <c:pt idx="27564">
                  <c:v>3.6036638029524815</c:v>
                </c:pt>
                <c:pt idx="27565">
                  <c:v>3.5563032473476817</c:v>
                </c:pt>
                <c:pt idx="27566">
                  <c:v>3.5530435219392769</c:v>
                </c:pt>
                <c:pt idx="27567">
                  <c:v>3.550522727199116</c:v>
                </c:pt>
                <c:pt idx="27568">
                  <c:v>3.2796354715866092</c:v>
                </c:pt>
                <c:pt idx="27569">
                  <c:v>3.2743103739582589</c:v>
                </c:pt>
                <c:pt idx="27570">
                  <c:v>3.2692667001561286</c:v>
                </c:pt>
                <c:pt idx="27571">
                  <c:v>3.2637112511936102</c:v>
                </c:pt>
                <c:pt idx="27572">
                  <c:v>3.2546944559403803</c:v>
                </c:pt>
                <c:pt idx="27573">
                  <c:v>2.9029310584292434</c:v>
                </c:pt>
                <c:pt idx="27574">
                  <c:v>2.9125778940937095</c:v>
                </c:pt>
                <c:pt idx="27575">
                  <c:v>2.8997872073310123</c:v>
                </c:pt>
                <c:pt idx="27576">
                  <c:v>2.8856596535501882</c:v>
                </c:pt>
                <c:pt idx="27577">
                  <c:v>2.871099024019915</c:v>
                </c:pt>
                <c:pt idx="27578">
                  <c:v>3.3171232370258177</c:v>
                </c:pt>
                <c:pt idx="27579">
                  <c:v>3.4250663187795087</c:v>
                </c:pt>
                <c:pt idx="27580">
                  <c:v>3.4424486229194695</c:v>
                </c:pt>
                <c:pt idx="27581">
                  <c:v>3.4326047955618528</c:v>
                </c:pt>
                <c:pt idx="27582">
                  <c:v>3.4983012523373622</c:v>
                </c:pt>
                <c:pt idx="27583">
                  <c:v>3.1608011120552852</c:v>
                </c:pt>
                <c:pt idx="27584">
                  <c:v>3.1837279059121113</c:v>
                </c:pt>
                <c:pt idx="27585">
                  <c:v>3.1829311293271552</c:v>
                </c:pt>
                <c:pt idx="27586">
                  <c:v>3.282183217056323</c:v>
                </c:pt>
                <c:pt idx="27587">
                  <c:v>3.3675849320110633</c:v>
                </c:pt>
                <c:pt idx="27588">
                  <c:v>3.4118283564977623</c:v>
                </c:pt>
                <c:pt idx="27589">
                  <c:v>3.5468327282808456</c:v>
                </c:pt>
                <c:pt idx="27590">
                  <c:v>3.5468809383352315</c:v>
                </c:pt>
                <c:pt idx="27591">
                  <c:v>3.5040009868871005</c:v>
                </c:pt>
                <c:pt idx="27592">
                  <c:v>3.4244941461769267</c:v>
                </c:pt>
                <c:pt idx="27593">
                  <c:v>3.4859447749158612</c:v>
                </c:pt>
                <c:pt idx="27594">
                  <c:v>3.4788425624113128</c:v>
                </c:pt>
                <c:pt idx="27595">
                  <c:v>3.5213469740706498</c:v>
                </c:pt>
                <c:pt idx="27596">
                  <c:v>3.4716125756591905</c:v>
                </c:pt>
                <c:pt idx="27597">
                  <c:v>3.4867771753544266</c:v>
                </c:pt>
                <c:pt idx="27598">
                  <c:v>3.5536490700832188</c:v>
                </c:pt>
                <c:pt idx="27599">
                  <c:v>4.1498837635613324</c:v>
                </c:pt>
                <c:pt idx="27600">
                  <c:v>4.2005115778245115</c:v>
                </c:pt>
                <c:pt idx="27601">
                  <c:v>4.2044267086083167</c:v>
                </c:pt>
                <c:pt idx="27602">
                  <c:v>4.2088547461754331</c:v>
                </c:pt>
                <c:pt idx="27603">
                  <c:v>4.2393637655778651</c:v>
                </c:pt>
                <c:pt idx="27604">
                  <c:v>4.2395762667289993</c:v>
                </c:pt>
                <c:pt idx="27605">
                  <c:v>4.2437892115234934</c:v>
                </c:pt>
                <c:pt idx="27606">
                  <c:v>4.266430223369837</c:v>
                </c:pt>
                <c:pt idx="27607">
                  <c:v>4.2574633084675959</c:v>
                </c:pt>
                <c:pt idx="27608">
                  <c:v>4.2521194890546905</c:v>
                </c:pt>
                <c:pt idx="27609">
                  <c:v>3.955918061949113</c:v>
                </c:pt>
                <c:pt idx="27610">
                  <c:v>3.8682926771136485</c:v>
                </c:pt>
                <c:pt idx="27611">
                  <c:v>3.8352409432282459</c:v>
                </c:pt>
                <c:pt idx="27612">
                  <c:v>3.7999692486667254</c:v>
                </c:pt>
                <c:pt idx="27613">
                  <c:v>3.7045574073472367</c:v>
                </c:pt>
                <c:pt idx="27614">
                  <c:v>3.6219178147270914</c:v>
                </c:pt>
                <c:pt idx="27615">
                  <c:v>3.6176476672360498</c:v>
                </c:pt>
                <c:pt idx="27616">
                  <c:v>3.6199993062730567</c:v>
                </c:pt>
                <c:pt idx="27617">
                  <c:v>3.5260447855965014</c:v>
                </c:pt>
                <c:pt idx="27618">
                  <c:v>3.7276903502270673</c:v>
                </c:pt>
                <c:pt idx="27619">
                  <c:v>3.7064485629038812</c:v>
                </c:pt>
                <c:pt idx="27620">
                  <c:v>3.5816718707373152</c:v>
                </c:pt>
                <c:pt idx="27621">
                  <c:v>3.5615036628994692</c:v>
                </c:pt>
                <c:pt idx="27622">
                  <c:v>3.5435338947777573</c:v>
                </c:pt>
                <c:pt idx="27623">
                  <c:v>3.526590662046857</c:v>
                </c:pt>
                <c:pt idx="27624">
                  <c:v>3.3930269170098915</c:v>
                </c:pt>
                <c:pt idx="27625">
                  <c:v>3.3748536179210982</c:v>
                </c:pt>
                <c:pt idx="27626">
                  <c:v>3.2212197088636434</c:v>
                </c:pt>
                <c:pt idx="27627">
                  <c:v>3.2131777220738349</c:v>
                </c:pt>
                <c:pt idx="27628">
                  <c:v>3.2057093270321468</c:v>
                </c:pt>
                <c:pt idx="27629">
                  <c:v>3.0146055578433635</c:v>
                </c:pt>
                <c:pt idx="27630">
                  <c:v>2.8098039816052083</c:v>
                </c:pt>
                <c:pt idx="27631">
                  <c:v>2.5535652960037556</c:v>
                </c:pt>
                <c:pt idx="27632">
                  <c:v>2.558207948955507</c:v>
                </c:pt>
                <c:pt idx="27633">
                  <c:v>2.5582128506360649</c:v>
                </c:pt>
                <c:pt idx="27634">
                  <c:v>2.5341950128863395</c:v>
                </c:pt>
                <c:pt idx="27635">
                  <c:v>2.5302381252703681</c:v>
                </c:pt>
                <c:pt idx="27636">
                  <c:v>2.5240703272226117</c:v>
                </c:pt>
                <c:pt idx="27637">
                  <c:v>2.5179368557042969</c:v>
                </c:pt>
                <c:pt idx="27638">
                  <c:v>2.5208059905278151</c:v>
                </c:pt>
                <c:pt idx="27639">
                  <c:v>2.5225747239027605</c:v>
                </c:pt>
                <c:pt idx="27640">
                  <c:v>2.5210189735043143</c:v>
                </c:pt>
                <c:pt idx="27641">
                  <c:v>2.5049658158836552</c:v>
                </c:pt>
                <c:pt idx="27642">
                  <c:v>2.4907825977794689</c:v>
                </c:pt>
                <c:pt idx="27643">
                  <c:v>2.4732982400223538</c:v>
                </c:pt>
                <c:pt idx="27644">
                  <c:v>2.4806642017798857</c:v>
                </c:pt>
                <c:pt idx="27645">
                  <c:v>2.4863102493181346</c:v>
                </c:pt>
                <c:pt idx="27646">
                  <c:v>2.4927562000581833</c:v>
                </c:pt>
                <c:pt idx="27647">
                  <c:v>2.4872743162417619</c:v>
                </c:pt>
                <c:pt idx="27648">
                  <c:v>2.4786668048724243</c:v>
                </c:pt>
                <c:pt idx="27649">
                  <c:v>1.2816038475241831</c:v>
                </c:pt>
                <c:pt idx="27650">
                  <c:v>1.2695634837881875</c:v>
                </c:pt>
                <c:pt idx="27651">
                  <c:v>1.2594752667477598</c:v>
                </c:pt>
                <c:pt idx="27652">
                  <c:v>1.252659014658525</c:v>
                </c:pt>
                <c:pt idx="27653">
                  <c:v>1.2500445799512163</c:v>
                </c:pt>
                <c:pt idx="27654">
                  <c:v>1.251871751048206</c:v>
                </c:pt>
                <c:pt idx="27655">
                  <c:v>1.2399612755898286</c:v>
                </c:pt>
                <c:pt idx="27656">
                  <c:v>1.2279793332009035</c:v>
                </c:pt>
                <c:pt idx="27657">
                  <c:v>1.239873437441855</c:v>
                </c:pt>
                <c:pt idx="27658">
                  <c:v>1.2402781705390242</c:v>
                </c:pt>
                <c:pt idx="27659">
                  <c:v>1.2376418991550271</c:v>
                </c:pt>
                <c:pt idx="27660">
                  <c:v>1.2530740813146553</c:v>
                </c:pt>
                <c:pt idx="27661">
                  <c:v>1.251085143413917</c:v>
                </c:pt>
                <c:pt idx="27662">
                  <c:v>1.2690619769282769</c:v>
                </c:pt>
                <c:pt idx="27663">
                  <c:v>1.2838852729687353</c:v>
                </c:pt>
                <c:pt idx="27664">
                  <c:v>1.2775582820057643</c:v>
                </c:pt>
                <c:pt idx="27665">
                  <c:v>1.2839198507782525</c:v>
                </c:pt>
                <c:pt idx="27666">
                  <c:v>1.2863495970418668</c:v>
                </c:pt>
                <c:pt idx="27667">
                  <c:v>1.3214483430951236</c:v>
                </c:pt>
                <c:pt idx="27668">
                  <c:v>2.9161269607405198</c:v>
                </c:pt>
                <c:pt idx="27669">
                  <c:v>2.9196346666602944</c:v>
                </c:pt>
                <c:pt idx="27670">
                  <c:v>2.9218449413732728</c:v>
                </c:pt>
                <c:pt idx="27671">
                  <c:v>2.9207835861332634</c:v>
                </c:pt>
                <c:pt idx="27672">
                  <c:v>2.9196008018443442</c:v>
                </c:pt>
                <c:pt idx="27673">
                  <c:v>2.9186044919365548</c:v>
                </c:pt>
                <c:pt idx="27674">
                  <c:v>2.9192230524134652</c:v>
                </c:pt>
                <c:pt idx="27675">
                  <c:v>2.9082597487792077</c:v>
                </c:pt>
                <c:pt idx="27676">
                  <c:v>2.8975857115091914</c:v>
                </c:pt>
                <c:pt idx="27677">
                  <c:v>2.8849789572075326</c:v>
                </c:pt>
                <c:pt idx="27678">
                  <c:v>2.8821081896247893</c:v>
                </c:pt>
                <c:pt idx="27679">
                  <c:v>2.878961808817865</c:v>
                </c:pt>
                <c:pt idx="27680">
                  <c:v>2.8767820202055376</c:v>
                </c:pt>
                <c:pt idx="27681">
                  <c:v>2.8705065046652241</c:v>
                </c:pt>
                <c:pt idx="27682">
                  <c:v>2.8638077517245408</c:v>
                </c:pt>
                <c:pt idx="27683">
                  <c:v>2.8646433629521226</c:v>
                </c:pt>
                <c:pt idx="27684">
                  <c:v>2.8650179371213778</c:v>
                </c:pt>
                <c:pt idx="27685">
                  <c:v>2.8967390817861811</c:v>
                </c:pt>
                <c:pt idx="27686">
                  <c:v>2.8947078030336262</c:v>
                </c:pt>
                <c:pt idx="27687">
                  <c:v>2.8918065865051852</c:v>
                </c:pt>
                <c:pt idx="27688">
                  <c:v>2.8756654926713607</c:v>
                </c:pt>
                <c:pt idx="27689">
                  <c:v>2.8714135468145212</c:v>
                </c:pt>
                <c:pt idx="27690">
                  <c:v>2.871218126736697</c:v>
                </c:pt>
                <c:pt idx="27691">
                  <c:v>2.8672848169655274</c:v>
                </c:pt>
                <c:pt idx="27692">
                  <c:v>2.8648263906786342</c:v>
                </c:pt>
                <c:pt idx="27693">
                  <c:v>2.8499712370203705</c:v>
                </c:pt>
                <c:pt idx="27694">
                  <c:v>2.8421435155291794</c:v>
                </c:pt>
                <c:pt idx="27695">
                  <c:v>2.8255162550584294</c:v>
                </c:pt>
                <c:pt idx="27696">
                  <c:v>2.82664568018434</c:v>
                </c:pt>
                <c:pt idx="27697">
                  <c:v>2.82661093211963</c:v>
                </c:pt>
                <c:pt idx="27698">
                  <c:v>2.8273938548037645</c:v>
                </c:pt>
                <c:pt idx="27699">
                  <c:v>1.1934962570141336</c:v>
                </c:pt>
                <c:pt idx="27700">
                  <c:v>1.1710700669161553</c:v>
                </c:pt>
                <c:pt idx="27701">
                  <c:v>1.1397392221696285</c:v>
                </c:pt>
                <c:pt idx="27702">
                  <c:v>1.1381019055555264</c:v>
                </c:pt>
                <c:pt idx="27703">
                  <c:v>1.1361613384980316</c:v>
                </c:pt>
                <c:pt idx="27704">
                  <c:v>1.1337883860210292</c:v>
                </c:pt>
                <c:pt idx="27705">
                  <c:v>1.1871300031490581</c:v>
                </c:pt>
                <c:pt idx="27706">
                  <c:v>1.2363038741025072</c:v>
                </c:pt>
                <c:pt idx="27707">
                  <c:v>1.2887533518565508</c:v>
                </c:pt>
                <c:pt idx="27708">
                  <c:v>1.3328512436406079</c:v>
                </c:pt>
                <c:pt idx="27709">
                  <c:v>1.3668387463244485</c:v>
                </c:pt>
                <c:pt idx="27710">
                  <c:v>1.3962744436769556</c:v>
                </c:pt>
                <c:pt idx="27711">
                  <c:v>1.4000984632664026</c:v>
                </c:pt>
                <c:pt idx="27712">
                  <c:v>1.420205823815579</c:v>
                </c:pt>
                <c:pt idx="27713">
                  <c:v>1.4358532607602372</c:v>
                </c:pt>
                <c:pt idx="27714">
                  <c:v>1.4491983009955756</c:v>
                </c:pt>
                <c:pt idx="27715">
                  <c:v>1.4583246621304524</c:v>
                </c:pt>
                <c:pt idx="27716">
                  <c:v>1.4291111634008296</c:v>
                </c:pt>
                <c:pt idx="27717">
                  <c:v>1.4285256033935081</c:v>
                </c:pt>
                <c:pt idx="27718">
                  <c:v>1.4277805200136857</c:v>
                </c:pt>
                <c:pt idx="27719">
                  <c:v>1.4326835014200632</c:v>
                </c:pt>
                <c:pt idx="27720">
                  <c:v>1.4738212650752329</c:v>
                </c:pt>
                <c:pt idx="27721">
                  <c:v>1.4712618525905683</c:v>
                </c:pt>
                <c:pt idx="27722">
                  <c:v>1.4762218942757703</c:v>
                </c:pt>
                <c:pt idx="27723">
                  <c:v>1.4869623346726089</c:v>
                </c:pt>
                <c:pt idx="27724">
                  <c:v>1.5020431869109987</c:v>
                </c:pt>
                <c:pt idx="27725">
                  <c:v>1.5016487517136921</c:v>
                </c:pt>
                <c:pt idx="27726">
                  <c:v>1.5063288560116816</c:v>
                </c:pt>
                <c:pt idx="27727">
                  <c:v>1.5175718784745298</c:v>
                </c:pt>
                <c:pt idx="27728">
                  <c:v>1.5221976464249098</c:v>
                </c:pt>
                <c:pt idx="27729">
                  <c:v>1.5280529714093685</c:v>
                </c:pt>
                <c:pt idx="27730">
                  <c:v>1.5305250686586647</c:v>
                </c:pt>
                <c:pt idx="27731">
                  <c:v>1.5312849398806554</c:v>
                </c:pt>
                <c:pt idx="27732">
                  <c:v>1.5394710173096238</c:v>
                </c:pt>
                <c:pt idx="27733">
                  <c:v>1.5409746998571103</c:v>
                </c:pt>
                <c:pt idx="27734">
                  <c:v>1.541763531376072</c:v>
                </c:pt>
                <c:pt idx="27735">
                  <c:v>1.5416617462391158</c:v>
                </c:pt>
                <c:pt idx="27736">
                  <c:v>1.5346411404285638</c:v>
                </c:pt>
                <c:pt idx="27737">
                  <c:v>1.526607382725226</c:v>
                </c:pt>
                <c:pt idx="27738">
                  <c:v>1.5131771488835868</c:v>
                </c:pt>
                <c:pt idx="27739">
                  <c:v>1.5065428992959093</c:v>
                </c:pt>
                <c:pt idx="27740">
                  <c:v>1.4983858609450178</c:v>
                </c:pt>
                <c:pt idx="27741">
                  <c:v>1.5021143598320685</c:v>
                </c:pt>
                <c:pt idx="27742">
                  <c:v>1.5080216078014974</c:v>
                </c:pt>
                <c:pt idx="27743">
                  <c:v>1.4930201978942443</c:v>
                </c:pt>
                <c:pt idx="27744">
                  <c:v>1.4757693639460658</c:v>
                </c:pt>
                <c:pt idx="27745">
                  <c:v>1.4470309934519185</c:v>
                </c:pt>
                <c:pt idx="27746">
                  <c:v>1.4214081954234996</c:v>
                </c:pt>
                <c:pt idx="27747">
                  <c:v>1.4099351040829624</c:v>
                </c:pt>
                <c:pt idx="27748">
                  <c:v>1.4149246663073851</c:v>
                </c:pt>
                <c:pt idx="27749">
                  <c:v>1.4144767498080992</c:v>
                </c:pt>
                <c:pt idx="27750">
                  <c:v>1.3969651238801113</c:v>
                </c:pt>
                <c:pt idx="27751">
                  <c:v>1.3670622837756472</c:v>
                </c:pt>
                <c:pt idx="27752">
                  <c:v>1.3657615222339208</c:v>
                </c:pt>
                <c:pt idx="27753">
                  <c:v>1.3482722672860632</c:v>
                </c:pt>
                <c:pt idx="27754">
                  <c:v>1.3484482774002693</c:v>
                </c:pt>
                <c:pt idx="27755">
                  <c:v>1.3418060489259602</c:v>
                </c:pt>
                <c:pt idx="27756">
                  <c:v>1.3418772744784031</c:v>
                </c:pt>
                <c:pt idx="27757">
                  <c:v>1.3409973684817129</c:v>
                </c:pt>
                <c:pt idx="27758">
                  <c:v>1.3430487728965754</c:v>
                </c:pt>
                <c:pt idx="27759">
                  <c:v>1.3465371508654032</c:v>
                </c:pt>
                <c:pt idx="27760">
                  <c:v>1.3891003901849519</c:v>
                </c:pt>
                <c:pt idx="27761">
                  <c:v>1.6820495751901017</c:v>
                </c:pt>
                <c:pt idx="27762">
                  <c:v>1.6722729468589841</c:v>
                </c:pt>
                <c:pt idx="27763">
                  <c:v>1.6592884450557106</c:v>
                </c:pt>
                <c:pt idx="27764">
                  <c:v>1.6442202085310345</c:v>
                </c:pt>
                <c:pt idx="27765">
                  <c:v>1.6214986645051186</c:v>
                </c:pt>
                <c:pt idx="27766">
                  <c:v>1.6178847564773418</c:v>
                </c:pt>
                <c:pt idx="27767">
                  <c:v>1.6095869392496509</c:v>
                </c:pt>
                <c:pt idx="27768">
                  <c:v>1.6547076292443452</c:v>
                </c:pt>
                <c:pt idx="27769">
                  <c:v>1.6761522869612224</c:v>
                </c:pt>
                <c:pt idx="27770">
                  <c:v>1.7156864250426593</c:v>
                </c:pt>
                <c:pt idx="27771">
                  <c:v>1.7558431746130128</c:v>
                </c:pt>
                <c:pt idx="27772">
                  <c:v>1.7822270114525081</c:v>
                </c:pt>
                <c:pt idx="27773">
                  <c:v>1.8043108963259287</c:v>
                </c:pt>
                <c:pt idx="27774">
                  <c:v>1.8282120822075438</c:v>
                </c:pt>
                <c:pt idx="27775">
                  <c:v>1.8320282661780771</c:v>
                </c:pt>
                <c:pt idx="27776">
                  <c:v>1.8356856080211559</c:v>
                </c:pt>
                <c:pt idx="27777">
                  <c:v>1.8586062042995197</c:v>
                </c:pt>
                <c:pt idx="27778">
                  <c:v>1.8579445464130662</c:v>
                </c:pt>
                <c:pt idx="27779">
                  <c:v>1.8640591646778177</c:v>
                </c:pt>
                <c:pt idx="27780">
                  <c:v>1.8741636028872137</c:v>
                </c:pt>
                <c:pt idx="27781">
                  <c:v>1.8814557488178858</c:v>
                </c:pt>
                <c:pt idx="27782">
                  <c:v>1.8631957691694554</c:v>
                </c:pt>
                <c:pt idx="27783">
                  <c:v>1.852621625264165</c:v>
                </c:pt>
                <c:pt idx="27784">
                  <c:v>1.8454898733969156</c:v>
                </c:pt>
                <c:pt idx="27785">
                  <c:v>1.8379841733338556</c:v>
                </c:pt>
                <c:pt idx="27786">
                  <c:v>1.8131903549288844</c:v>
                </c:pt>
                <c:pt idx="27787">
                  <c:v>1.5931619064717357</c:v>
                </c:pt>
                <c:pt idx="27788">
                  <c:v>1.919575491277673</c:v>
                </c:pt>
                <c:pt idx="27789">
                  <c:v>1.8987351384674751</c:v>
                </c:pt>
                <c:pt idx="27790">
                  <c:v>1.8861732761170691</c:v>
                </c:pt>
                <c:pt idx="27791">
                  <c:v>1.882711452180734</c:v>
                </c:pt>
                <c:pt idx="27792">
                  <c:v>1.6001186892929926</c:v>
                </c:pt>
                <c:pt idx="27793">
                  <c:v>3.0406644555009814</c:v>
                </c:pt>
                <c:pt idx="27794">
                  <c:v>3.0335716766908241</c:v>
                </c:pt>
                <c:pt idx="27795">
                  <c:v>3.0301094268759452</c:v>
                </c:pt>
                <c:pt idx="27796">
                  <c:v>3.0275636726924136</c:v>
                </c:pt>
                <c:pt idx="27797">
                  <c:v>3.1512414526787729</c:v>
                </c:pt>
                <c:pt idx="27798">
                  <c:v>3.1520822634380545</c:v>
                </c:pt>
                <c:pt idx="27799">
                  <c:v>3.1559705751569274</c:v>
                </c:pt>
                <c:pt idx="27800">
                  <c:v>3.8040097314307419</c:v>
                </c:pt>
                <c:pt idx="27801">
                  <c:v>3.7961821039761872</c:v>
                </c:pt>
                <c:pt idx="27802">
                  <c:v>3.7991413509966492</c:v>
                </c:pt>
                <c:pt idx="27803">
                  <c:v>3.7903980631000405</c:v>
                </c:pt>
                <c:pt idx="27804">
                  <c:v>3.7867842569914254</c:v>
                </c:pt>
                <c:pt idx="27805">
                  <c:v>3.7801314043621477</c:v>
                </c:pt>
                <c:pt idx="27806">
                  <c:v>3.7814299198855772</c:v>
                </c:pt>
                <c:pt idx="27807">
                  <c:v>3.8352129816976754</c:v>
                </c:pt>
                <c:pt idx="27808">
                  <c:v>3.8554761292766497</c:v>
                </c:pt>
                <c:pt idx="27809">
                  <c:v>3.8507184651393693</c:v>
                </c:pt>
                <c:pt idx="27810">
                  <c:v>3.849896647218066</c:v>
                </c:pt>
                <c:pt idx="27811">
                  <c:v>3.8387831390522416</c:v>
                </c:pt>
                <c:pt idx="27812">
                  <c:v>3.826105689188092</c:v>
                </c:pt>
                <c:pt idx="27813">
                  <c:v>3.8207328430284964</c:v>
                </c:pt>
                <c:pt idx="27814">
                  <c:v>3.8117762029187858</c:v>
                </c:pt>
                <c:pt idx="27815">
                  <c:v>4.1145428480897097</c:v>
                </c:pt>
                <c:pt idx="27816">
                  <c:v>5.4861849440874675</c:v>
                </c:pt>
                <c:pt idx="27817">
                  <c:v>5.4712760617152014</c:v>
                </c:pt>
                <c:pt idx="27818">
                  <c:v>5.6443635877999121</c:v>
                </c:pt>
                <c:pt idx="27819">
                  <c:v>5.6103574443954516</c:v>
                </c:pt>
                <c:pt idx="27820">
                  <c:v>5.6027510497985373</c:v>
                </c:pt>
                <c:pt idx="27821">
                  <c:v>5.6070540015765111</c:v>
                </c:pt>
                <c:pt idx="27822">
                  <c:v>5.6095082897796846</c:v>
                </c:pt>
                <c:pt idx="27823">
                  <c:v>5.538838389757931</c:v>
                </c:pt>
                <c:pt idx="27824">
                  <c:v>4.6743754556261301</c:v>
                </c:pt>
                <c:pt idx="27825">
                  <c:v>4.7807376744363772</c:v>
                </c:pt>
                <c:pt idx="27826">
                  <c:v>21.907903601346739</c:v>
                </c:pt>
                <c:pt idx="27827">
                  <c:v>21.91677778298385</c:v>
                </c:pt>
                <c:pt idx="27828">
                  <c:v>21.920393293496204</c:v>
                </c:pt>
                <c:pt idx="27829">
                  <c:v>21.930421163155948</c:v>
                </c:pt>
                <c:pt idx="27830">
                  <c:v>21.938866307042893</c:v>
                </c:pt>
                <c:pt idx="27831">
                  <c:v>20.832491407702122</c:v>
                </c:pt>
                <c:pt idx="27832">
                  <c:v>20.847281450663644</c:v>
                </c:pt>
                <c:pt idx="27833">
                  <c:v>20.837809979489471</c:v>
                </c:pt>
                <c:pt idx="27834">
                  <c:v>21.208275571814042</c:v>
                </c:pt>
                <c:pt idx="27835">
                  <c:v>21.210170082623378</c:v>
                </c:pt>
                <c:pt idx="27836">
                  <c:v>21.199864077532617</c:v>
                </c:pt>
                <c:pt idx="27837">
                  <c:v>21.804782600169077</c:v>
                </c:pt>
                <c:pt idx="27838">
                  <c:v>21.819234311982449</c:v>
                </c:pt>
                <c:pt idx="27839">
                  <c:v>21.833928206262222</c:v>
                </c:pt>
                <c:pt idx="27840">
                  <c:v>21.847731065402876</c:v>
                </c:pt>
                <c:pt idx="27841">
                  <c:v>21.655061830599195</c:v>
                </c:pt>
                <c:pt idx="27842">
                  <c:v>21.632639745436649</c:v>
                </c:pt>
                <c:pt idx="27843">
                  <c:v>21.631434467147614</c:v>
                </c:pt>
                <c:pt idx="27844">
                  <c:v>21.592939355299748</c:v>
                </c:pt>
                <c:pt idx="27845">
                  <c:v>21.58675264947864</c:v>
                </c:pt>
                <c:pt idx="27846">
                  <c:v>21.615536038059787</c:v>
                </c:pt>
                <c:pt idx="27847">
                  <c:v>21.589390399220015</c:v>
                </c:pt>
                <c:pt idx="27848">
                  <c:v>21.643695772905303</c:v>
                </c:pt>
                <c:pt idx="27849">
                  <c:v>21.661636444582705</c:v>
                </c:pt>
                <c:pt idx="27850">
                  <c:v>21.67092887832716</c:v>
                </c:pt>
                <c:pt idx="27851">
                  <c:v>21.714958386303124</c:v>
                </c:pt>
                <c:pt idx="27852">
                  <c:v>5.0790398236782845</c:v>
                </c:pt>
                <c:pt idx="27853">
                  <c:v>5.0871245484507632</c:v>
                </c:pt>
                <c:pt idx="27854">
                  <c:v>5.0796934018129232</c:v>
                </c:pt>
                <c:pt idx="27855">
                  <c:v>5.1070219842273694</c:v>
                </c:pt>
                <c:pt idx="27856">
                  <c:v>4.9964392406927427</c:v>
                </c:pt>
                <c:pt idx="27857">
                  <c:v>-12.312135741803109</c:v>
                </c:pt>
                <c:pt idx="27858">
                  <c:v>-12.169630288286971</c:v>
                </c:pt>
                <c:pt idx="27859">
                  <c:v>-12.172528757904127</c:v>
                </c:pt>
                <c:pt idx="27860">
                  <c:v>-12.179219607481736</c:v>
                </c:pt>
                <c:pt idx="27861">
                  <c:v>-12.178993383717698</c:v>
                </c:pt>
                <c:pt idx="27862">
                  <c:v>-12.169019022013856</c:v>
                </c:pt>
                <c:pt idx="27863">
                  <c:v>-12.076889358267108</c:v>
                </c:pt>
                <c:pt idx="27864">
                  <c:v>-12.07902643023993</c:v>
                </c:pt>
                <c:pt idx="27865">
                  <c:v>-12.248640400882275</c:v>
                </c:pt>
                <c:pt idx="27866">
                  <c:v>-12.24936513083261</c:v>
                </c:pt>
                <c:pt idx="27867">
                  <c:v>-12.17419830107977</c:v>
                </c:pt>
                <c:pt idx="27868">
                  <c:v>-12.69103156230913</c:v>
                </c:pt>
                <c:pt idx="27869">
                  <c:v>-12.690137150926894</c:v>
                </c:pt>
                <c:pt idx="27870">
                  <c:v>-12.559510615973933</c:v>
                </c:pt>
                <c:pt idx="27871">
                  <c:v>-12.340057513975982</c:v>
                </c:pt>
                <c:pt idx="27872">
                  <c:v>-12.347036853349993</c:v>
                </c:pt>
                <c:pt idx="27873">
                  <c:v>-12.423428248589579</c:v>
                </c:pt>
                <c:pt idx="27874">
                  <c:v>-12.407991970346433</c:v>
                </c:pt>
                <c:pt idx="27875">
                  <c:v>-12.397542797096653</c:v>
                </c:pt>
                <c:pt idx="27876">
                  <c:v>-12.289544918196762</c:v>
                </c:pt>
                <c:pt idx="27877">
                  <c:v>-12.303454901406868</c:v>
                </c:pt>
                <c:pt idx="27878">
                  <c:v>-12.307482423390288</c:v>
                </c:pt>
                <c:pt idx="27879">
                  <c:v>-12.374528771854722</c:v>
                </c:pt>
                <c:pt idx="27880">
                  <c:v>-12.371731842575349</c:v>
                </c:pt>
                <c:pt idx="27881">
                  <c:v>-12.382115451256015</c:v>
                </c:pt>
                <c:pt idx="27882">
                  <c:v>-12.429939796170222</c:v>
                </c:pt>
                <c:pt idx="27883">
                  <c:v>3.5134612594863519</c:v>
                </c:pt>
                <c:pt idx="27884">
                  <c:v>3.5015301811112427</c:v>
                </c:pt>
                <c:pt idx="27885">
                  <c:v>3.5064660814782997</c:v>
                </c:pt>
                <c:pt idx="27886">
                  <c:v>2.6141605376089561</c:v>
                </c:pt>
                <c:pt idx="27887">
                  <c:v>2.6489922977565739</c:v>
                </c:pt>
                <c:pt idx="27888">
                  <c:v>2.6437205296335833</c:v>
                </c:pt>
                <c:pt idx="27889">
                  <c:v>2.4314159648258875</c:v>
                </c:pt>
                <c:pt idx="27890">
                  <c:v>2.4657807785782522</c:v>
                </c:pt>
                <c:pt idx="27891">
                  <c:v>2.4649544721555801</c:v>
                </c:pt>
                <c:pt idx="27892">
                  <c:v>2.7211066059047884</c:v>
                </c:pt>
                <c:pt idx="27893">
                  <c:v>2.7175305645401346</c:v>
                </c:pt>
                <c:pt idx="27894">
                  <c:v>2.5457035714438576</c:v>
                </c:pt>
                <c:pt idx="27895">
                  <c:v>2.6961401074087754</c:v>
                </c:pt>
                <c:pt idx="27896">
                  <c:v>2.689038802044653</c:v>
                </c:pt>
                <c:pt idx="27897">
                  <c:v>2.5702936673274497</c:v>
                </c:pt>
                <c:pt idx="27898">
                  <c:v>2.4633484491433757</c:v>
                </c:pt>
                <c:pt idx="27899">
                  <c:v>2.460905081764083</c:v>
                </c:pt>
                <c:pt idx="27900">
                  <c:v>2.4717576559548649</c:v>
                </c:pt>
                <c:pt idx="27901">
                  <c:v>2.2743091937626065</c:v>
                </c:pt>
                <c:pt idx="27902">
                  <c:v>1.9940878369941331</c:v>
                </c:pt>
                <c:pt idx="27903">
                  <c:v>2.0089874395130343</c:v>
                </c:pt>
                <c:pt idx="27904">
                  <c:v>3.7924724518447088</c:v>
                </c:pt>
                <c:pt idx="27905">
                  <c:v>3.7915396637236993</c:v>
                </c:pt>
                <c:pt idx="27906">
                  <c:v>3.7811005411132621</c:v>
                </c:pt>
                <c:pt idx="27907">
                  <c:v>3.5474015018298775</c:v>
                </c:pt>
                <c:pt idx="27908">
                  <c:v>3.5549074502087765</c:v>
                </c:pt>
                <c:pt idx="27909">
                  <c:v>3.5030032070446411</c:v>
                </c:pt>
                <c:pt idx="27910">
                  <c:v>3.5138759651585141</c:v>
                </c:pt>
                <c:pt idx="27911">
                  <c:v>3.51356853103389</c:v>
                </c:pt>
                <c:pt idx="27912">
                  <c:v>4.1002335361460887</c:v>
                </c:pt>
                <c:pt idx="27913">
                  <c:v>4.048390968976757</c:v>
                </c:pt>
                <c:pt idx="27914">
                  <c:v>4.1772158922142877</c:v>
                </c:pt>
                <c:pt idx="27915">
                  <c:v>4.1926507624047407</c:v>
                </c:pt>
                <c:pt idx="27916">
                  <c:v>4.1791136862926912</c:v>
                </c:pt>
                <c:pt idx="27917">
                  <c:v>4.2895099077830183</c:v>
                </c:pt>
                <c:pt idx="27918">
                  <c:v>4.3277066168163145</c:v>
                </c:pt>
                <c:pt idx="27919">
                  <c:v>4.3383478177694048</c:v>
                </c:pt>
                <c:pt idx="27920">
                  <c:v>4.3447981790456112</c:v>
                </c:pt>
                <c:pt idx="27921">
                  <c:v>4.2253799521381055</c:v>
                </c:pt>
                <c:pt idx="27922">
                  <c:v>4.5422479302149981</c:v>
                </c:pt>
                <c:pt idx="27923">
                  <c:v>4.2046576935111215</c:v>
                </c:pt>
                <c:pt idx="27924">
                  <c:v>4.1850024522206128</c:v>
                </c:pt>
                <c:pt idx="27925">
                  <c:v>4.2172595279456946</c:v>
                </c:pt>
                <c:pt idx="27926">
                  <c:v>4.1574554046263152</c:v>
                </c:pt>
                <c:pt idx="27927">
                  <c:v>4.1461482612576264</c:v>
                </c:pt>
                <c:pt idx="27928">
                  <c:v>4.2583094839195059</c:v>
                </c:pt>
                <c:pt idx="27929">
                  <c:v>4.2458785095062028</c:v>
                </c:pt>
                <c:pt idx="27930">
                  <c:v>3.4708293630715734</c:v>
                </c:pt>
                <c:pt idx="27931">
                  <c:v>3.4685187151744792</c:v>
                </c:pt>
                <c:pt idx="27932">
                  <c:v>3.476704365338223</c:v>
                </c:pt>
                <c:pt idx="27933">
                  <c:v>3.4580073989333395</c:v>
                </c:pt>
                <c:pt idx="27934">
                  <c:v>3.4500134179886688</c:v>
                </c:pt>
                <c:pt idx="27935">
                  <c:v>1.5425747362377864</c:v>
                </c:pt>
                <c:pt idx="27936">
                  <c:v>1.5333542817434647</c:v>
                </c:pt>
                <c:pt idx="27937">
                  <c:v>1.5402817461941045</c:v>
                </c:pt>
                <c:pt idx="27938">
                  <c:v>1.4979520650164018</c:v>
                </c:pt>
                <c:pt idx="27939">
                  <c:v>1.5014510521293938</c:v>
                </c:pt>
                <c:pt idx="27940">
                  <c:v>1.5306667637772868</c:v>
                </c:pt>
                <c:pt idx="27941">
                  <c:v>1.7200148953245766</c:v>
                </c:pt>
                <c:pt idx="27942">
                  <c:v>1.7165945580303572</c:v>
                </c:pt>
                <c:pt idx="27943">
                  <c:v>1.7171651187015953</c:v>
                </c:pt>
                <c:pt idx="27944">
                  <c:v>1.691890681103783</c:v>
                </c:pt>
                <c:pt idx="27945">
                  <c:v>1.5986578001250735</c:v>
                </c:pt>
                <c:pt idx="27946">
                  <c:v>2.0188024797632584</c:v>
                </c:pt>
                <c:pt idx="27947">
                  <c:v>2.009913211349514</c:v>
                </c:pt>
                <c:pt idx="27948">
                  <c:v>1.9335056605054741</c:v>
                </c:pt>
                <c:pt idx="27949">
                  <c:v>1.7586381871836982</c:v>
                </c:pt>
                <c:pt idx="27950">
                  <c:v>2.0921090805464226</c:v>
                </c:pt>
                <c:pt idx="27951">
                  <c:v>2.2023793991465777</c:v>
                </c:pt>
                <c:pt idx="27952">
                  <c:v>2.2558193804578082</c:v>
                </c:pt>
                <c:pt idx="27953">
                  <c:v>1.9871957932170217</c:v>
                </c:pt>
                <c:pt idx="27954">
                  <c:v>2.0138423063686508</c:v>
                </c:pt>
                <c:pt idx="27955">
                  <c:v>3.5365026074080599</c:v>
                </c:pt>
                <c:pt idx="27956">
                  <c:v>4.1072808558332783</c:v>
                </c:pt>
                <c:pt idx="27957">
                  <c:v>4.1107860740480344</c:v>
                </c:pt>
                <c:pt idx="27958">
                  <c:v>4.1109117636712913</c:v>
                </c:pt>
                <c:pt idx="27959">
                  <c:v>4.1654400238834608</c:v>
                </c:pt>
                <c:pt idx="27960">
                  <c:v>4.1553587936955161</c:v>
                </c:pt>
                <c:pt idx="27961">
                  <c:v>5.1052975769014601</c:v>
                </c:pt>
                <c:pt idx="27962">
                  <c:v>5.0930693192863474</c:v>
                </c:pt>
                <c:pt idx="27963">
                  <c:v>5.0801806880836535</c:v>
                </c:pt>
                <c:pt idx="27964">
                  <c:v>5.1181650243157026</c:v>
                </c:pt>
                <c:pt idx="27965">
                  <c:v>5.5388084709758001</c:v>
                </c:pt>
                <c:pt idx="27966">
                  <c:v>5.5204116532185772</c:v>
                </c:pt>
                <c:pt idx="27967">
                  <c:v>5.1484051667496997</c:v>
                </c:pt>
                <c:pt idx="27968">
                  <c:v>5.1333365266293924</c:v>
                </c:pt>
                <c:pt idx="27969">
                  <c:v>5.128092738526405</c:v>
                </c:pt>
                <c:pt idx="27970">
                  <c:v>5.1296410862296149</c:v>
                </c:pt>
                <c:pt idx="27971">
                  <c:v>5.1185289388882733</c:v>
                </c:pt>
                <c:pt idx="27972">
                  <c:v>5.083420554535814</c:v>
                </c:pt>
                <c:pt idx="27973">
                  <c:v>5.0972088688363195</c:v>
                </c:pt>
                <c:pt idx="27974">
                  <c:v>5.1059676965652709</c:v>
                </c:pt>
                <c:pt idx="27975">
                  <c:v>5.2265323642783219</c:v>
                </c:pt>
                <c:pt idx="27976">
                  <c:v>5.2408188292281803</c:v>
                </c:pt>
                <c:pt idx="27977">
                  <c:v>4.9355980131968318</c:v>
                </c:pt>
                <c:pt idx="27978">
                  <c:v>4.944230331666037</c:v>
                </c:pt>
                <c:pt idx="27979">
                  <c:v>4.9655819086870938</c:v>
                </c:pt>
                <c:pt idx="27980">
                  <c:v>4.9694429008493781</c:v>
                </c:pt>
                <c:pt idx="27981">
                  <c:v>3.7207054632235854</c:v>
                </c:pt>
                <c:pt idx="27982">
                  <c:v>3.7014559340637105</c:v>
                </c:pt>
                <c:pt idx="27983">
                  <c:v>3.7011141228662159</c:v>
                </c:pt>
                <c:pt idx="27984">
                  <c:v>3.7118376637587733</c:v>
                </c:pt>
                <c:pt idx="27985">
                  <c:v>3.7201052591306789</c:v>
                </c:pt>
                <c:pt idx="27986">
                  <c:v>2.4976696990405984</c:v>
                </c:pt>
                <c:pt idx="27987">
                  <c:v>1.5255524808720071</c:v>
                </c:pt>
                <c:pt idx="27988">
                  <c:v>1.5149729595881183</c:v>
                </c:pt>
                <c:pt idx="27989">
                  <c:v>1.5123220682531644</c:v>
                </c:pt>
                <c:pt idx="27990">
                  <c:v>1.369011958977137</c:v>
                </c:pt>
                <c:pt idx="27991">
                  <c:v>1.0925421868085341</c:v>
                </c:pt>
                <c:pt idx="27992">
                  <c:v>1.0975614840137102</c:v>
                </c:pt>
                <c:pt idx="27993">
                  <c:v>1.0931175297234355</c:v>
                </c:pt>
                <c:pt idx="27994">
                  <c:v>1.122630606509188</c:v>
                </c:pt>
                <c:pt idx="27995">
                  <c:v>1.2470258771869132</c:v>
                </c:pt>
                <c:pt idx="27996">
                  <c:v>0.20498140478641047</c:v>
                </c:pt>
                <c:pt idx="27997">
                  <c:v>0.19970795110957329</c:v>
                </c:pt>
                <c:pt idx="27998">
                  <c:v>0.32935248841935361</c:v>
                </c:pt>
                <c:pt idx="27999">
                  <c:v>0.3184003054426835</c:v>
                </c:pt>
                <c:pt idx="28000">
                  <c:v>0.31253558777483947</c:v>
                </c:pt>
                <c:pt idx="28001">
                  <c:v>0.31029910807227801</c:v>
                </c:pt>
                <c:pt idx="28002">
                  <c:v>0.33514625648844965</c:v>
                </c:pt>
                <c:pt idx="28003">
                  <c:v>0.336343239390542</c:v>
                </c:pt>
                <c:pt idx="28004">
                  <c:v>0.34333281787694636</c:v>
                </c:pt>
                <c:pt idx="28005">
                  <c:v>0.3422610052758952</c:v>
                </c:pt>
                <c:pt idx="28006">
                  <c:v>0.34224523993956424</c:v>
                </c:pt>
                <c:pt idx="28007">
                  <c:v>0.34144073375840001</c:v>
                </c:pt>
                <c:pt idx="28008">
                  <c:v>0.34305446859809074</c:v>
                </c:pt>
                <c:pt idx="28009">
                  <c:v>0.33883232111859563</c:v>
                </c:pt>
                <c:pt idx="28010">
                  <c:v>0.33763267852135825</c:v>
                </c:pt>
                <c:pt idx="28011">
                  <c:v>0.33673342008040985</c:v>
                </c:pt>
                <c:pt idx="28012">
                  <c:v>1.2065162907573286</c:v>
                </c:pt>
                <c:pt idx="28013">
                  <c:v>1.1706256877901522</c:v>
                </c:pt>
                <c:pt idx="28014">
                  <c:v>2.1408219624638654</c:v>
                </c:pt>
                <c:pt idx="28015">
                  <c:v>2.1382481227302508</c:v>
                </c:pt>
                <c:pt idx="28016">
                  <c:v>2.1285324559710155</c:v>
                </c:pt>
                <c:pt idx="28017">
                  <c:v>2.1160796139802427</c:v>
                </c:pt>
                <c:pt idx="28018">
                  <c:v>2.1280337872309762</c:v>
                </c:pt>
                <c:pt idx="28019">
                  <c:v>2.1367433931848701</c:v>
                </c:pt>
                <c:pt idx="28020">
                  <c:v>3.218547438155233</c:v>
                </c:pt>
                <c:pt idx="28021">
                  <c:v>3.1440701809273515</c:v>
                </c:pt>
                <c:pt idx="28022">
                  <c:v>3.852346460879748</c:v>
                </c:pt>
                <c:pt idx="28023">
                  <c:v>3.8659239961535872</c:v>
                </c:pt>
                <c:pt idx="28024">
                  <c:v>3.8780868790120882</c:v>
                </c:pt>
                <c:pt idx="28025">
                  <c:v>3.8880547072551983</c:v>
                </c:pt>
                <c:pt idx="28026">
                  <c:v>3.8041300421568263</c:v>
                </c:pt>
                <c:pt idx="28027">
                  <c:v>3.8108242966167616</c:v>
                </c:pt>
                <c:pt idx="28028">
                  <c:v>3.8074615389536257</c:v>
                </c:pt>
                <c:pt idx="28029">
                  <c:v>3.802335180791701</c:v>
                </c:pt>
                <c:pt idx="28030">
                  <c:v>3.8003669958978987</c:v>
                </c:pt>
                <c:pt idx="28031">
                  <c:v>3.8104565104158357</c:v>
                </c:pt>
                <c:pt idx="28032">
                  <c:v>3.9729517150863822</c:v>
                </c:pt>
                <c:pt idx="28033">
                  <c:v>3.9656411378501764</c:v>
                </c:pt>
                <c:pt idx="28034">
                  <c:v>3.9591053849576396</c:v>
                </c:pt>
                <c:pt idx="28035">
                  <c:v>3.9565750879735928</c:v>
                </c:pt>
                <c:pt idx="28036">
                  <c:v>3.9528271280250831</c:v>
                </c:pt>
                <c:pt idx="28037">
                  <c:v>3.9485353001258003</c:v>
                </c:pt>
                <c:pt idx="28038">
                  <c:v>3.895344244395782</c:v>
                </c:pt>
                <c:pt idx="28039">
                  <c:v>3.8906811795507923</c:v>
                </c:pt>
                <c:pt idx="28040">
                  <c:v>3.8874800214969358</c:v>
                </c:pt>
                <c:pt idx="28041">
                  <c:v>3.8932459797856849</c:v>
                </c:pt>
                <c:pt idx="28042">
                  <c:v>3.8898453647598363</c:v>
                </c:pt>
                <c:pt idx="28043">
                  <c:v>3.8599033880708138</c:v>
                </c:pt>
                <c:pt idx="28044">
                  <c:v>3.8573634516388862</c:v>
                </c:pt>
                <c:pt idx="28045">
                  <c:v>3.0439221963755365</c:v>
                </c:pt>
                <c:pt idx="28046">
                  <c:v>2.3186729953930287</c:v>
                </c:pt>
                <c:pt idx="28047">
                  <c:v>2.6646059707757663</c:v>
                </c:pt>
                <c:pt idx="28048">
                  <c:v>2.6626218063182208</c:v>
                </c:pt>
                <c:pt idx="28049">
                  <c:v>2.6856006732857489</c:v>
                </c:pt>
                <c:pt idx="28050">
                  <c:v>2.6786509196650581</c:v>
                </c:pt>
                <c:pt idx="28051">
                  <c:v>1.7068188655950998</c:v>
                </c:pt>
                <c:pt idx="28052">
                  <c:v>1.7471248615456685</c:v>
                </c:pt>
                <c:pt idx="28053">
                  <c:v>1.7461156272886555</c:v>
                </c:pt>
                <c:pt idx="28054">
                  <c:v>1.7485343377240854</c:v>
                </c:pt>
                <c:pt idx="28055">
                  <c:v>1.7368647817624232</c:v>
                </c:pt>
                <c:pt idx="28056">
                  <c:v>1.7404313772102278</c:v>
                </c:pt>
                <c:pt idx="28057">
                  <c:v>1.7573495986115766</c:v>
                </c:pt>
                <c:pt idx="28058">
                  <c:v>1.7569255473684966</c:v>
                </c:pt>
                <c:pt idx="28059">
                  <c:v>1.7557095517667523</c:v>
                </c:pt>
                <c:pt idx="28060">
                  <c:v>1.7666389236648778</c:v>
                </c:pt>
                <c:pt idx="28061">
                  <c:v>2.6194186194557174</c:v>
                </c:pt>
                <c:pt idx="28062">
                  <c:v>2.6146042644678738</c:v>
                </c:pt>
                <c:pt idx="28063">
                  <c:v>2.4940417206763863</c:v>
                </c:pt>
                <c:pt idx="28064">
                  <c:v>2.5023798581177101</c:v>
                </c:pt>
                <c:pt idx="28065">
                  <c:v>2.5170393328949032</c:v>
                </c:pt>
                <c:pt idx="28066">
                  <c:v>2.5115374763112293</c:v>
                </c:pt>
                <c:pt idx="28067">
                  <c:v>2.5093289517395778</c:v>
                </c:pt>
                <c:pt idx="28068">
                  <c:v>2.5106063480332885</c:v>
                </c:pt>
                <c:pt idx="28069">
                  <c:v>2.5747742166040375</c:v>
                </c:pt>
                <c:pt idx="28070">
                  <c:v>2.5825784860488623</c:v>
                </c:pt>
                <c:pt idx="28071">
                  <c:v>2.5646387704497569</c:v>
                </c:pt>
                <c:pt idx="28072">
                  <c:v>2.5576376285877314</c:v>
                </c:pt>
                <c:pt idx="28073">
                  <c:v>2.5600658666907532</c:v>
                </c:pt>
                <c:pt idx="28074">
                  <c:v>2.5595438731916444</c:v>
                </c:pt>
                <c:pt idx="28075">
                  <c:v>2.530408245620726</c:v>
                </c:pt>
                <c:pt idx="28076">
                  <c:v>2.4983276520886801</c:v>
                </c:pt>
                <c:pt idx="28077">
                  <c:v>3.190599505545642</c:v>
                </c:pt>
                <c:pt idx="28078">
                  <c:v>3.0049170538656464</c:v>
                </c:pt>
                <c:pt idx="28079">
                  <c:v>3.0171180390008345</c:v>
                </c:pt>
                <c:pt idx="28080">
                  <c:v>2.947739483398871</c:v>
                </c:pt>
                <c:pt idx="28081">
                  <c:v>3.066194674325192</c:v>
                </c:pt>
                <c:pt idx="28082">
                  <c:v>2.823508891614261</c:v>
                </c:pt>
                <c:pt idx="28083">
                  <c:v>2.8271918713142621</c:v>
                </c:pt>
                <c:pt idx="28084">
                  <c:v>2.8385971922324442</c:v>
                </c:pt>
                <c:pt idx="28085">
                  <c:v>2.961800434141125</c:v>
                </c:pt>
                <c:pt idx="28086">
                  <c:v>2.9609655580786738</c:v>
                </c:pt>
                <c:pt idx="28087">
                  <c:v>2.9711160787337834</c:v>
                </c:pt>
                <c:pt idx="28088">
                  <c:v>3.0863828546671144</c:v>
                </c:pt>
                <c:pt idx="28089">
                  <c:v>3.0846672508828306</c:v>
                </c:pt>
                <c:pt idx="28090">
                  <c:v>3.0897921906507424</c:v>
                </c:pt>
                <c:pt idx="28091">
                  <c:v>3.0854199839658683</c:v>
                </c:pt>
                <c:pt idx="28092">
                  <c:v>2.1982464242887874</c:v>
                </c:pt>
                <c:pt idx="28093">
                  <c:v>2.1908224287012859</c:v>
                </c:pt>
                <c:pt idx="28094">
                  <c:v>2.1887444523955808</c:v>
                </c:pt>
                <c:pt idx="28095">
                  <c:v>2.159314037171761</c:v>
                </c:pt>
                <c:pt idx="28096">
                  <c:v>2.1419941128030899</c:v>
                </c:pt>
                <c:pt idx="28097">
                  <c:v>2.1424538674044653</c:v>
                </c:pt>
                <c:pt idx="28098">
                  <c:v>2.1432096403605509</c:v>
                </c:pt>
                <c:pt idx="28099">
                  <c:v>2.1335527245366017</c:v>
                </c:pt>
                <c:pt idx="28100">
                  <c:v>2.3169779327476245</c:v>
                </c:pt>
                <c:pt idx="28101">
                  <c:v>2.3215417891729517</c:v>
                </c:pt>
                <c:pt idx="28102">
                  <c:v>2.3440888814949901</c:v>
                </c:pt>
                <c:pt idx="28103">
                  <c:v>2.8198144558174763</c:v>
                </c:pt>
                <c:pt idx="28104">
                  <c:v>3.1238983024826368</c:v>
                </c:pt>
                <c:pt idx="28105">
                  <c:v>3.1270805992176882</c:v>
                </c:pt>
                <c:pt idx="28106">
                  <c:v>3.182711636901058</c:v>
                </c:pt>
                <c:pt idx="28107">
                  <c:v>3.1865380844092108</c:v>
                </c:pt>
                <c:pt idx="28108">
                  <c:v>3.3570501984616508</c:v>
                </c:pt>
                <c:pt idx="28109">
                  <c:v>3.3635872316115325</c:v>
                </c:pt>
                <c:pt idx="28110">
                  <c:v>3.3445918339458141</c:v>
                </c:pt>
                <c:pt idx="28111">
                  <c:v>3.3470280953921328</c:v>
                </c:pt>
                <c:pt idx="28112">
                  <c:v>3.0498072060301831</c:v>
                </c:pt>
                <c:pt idx="28113">
                  <c:v>3.0470313641744307</c:v>
                </c:pt>
                <c:pt idx="28114">
                  <c:v>3.0223380575385144</c:v>
                </c:pt>
                <c:pt idx="28115">
                  <c:v>3.3604049979585184</c:v>
                </c:pt>
                <c:pt idx="28116">
                  <c:v>3.3064152453513524</c:v>
                </c:pt>
                <c:pt idx="28117">
                  <c:v>3.2805466529553464</c:v>
                </c:pt>
                <c:pt idx="28118">
                  <c:v>3.2752623071878917</c:v>
                </c:pt>
                <c:pt idx="28119">
                  <c:v>3.1911108706263711</c:v>
                </c:pt>
                <c:pt idx="28120">
                  <c:v>3.1835405202982159</c:v>
                </c:pt>
                <c:pt idx="28121">
                  <c:v>3.1834821456696112</c:v>
                </c:pt>
                <c:pt idx="28122">
                  <c:v>3.1745835164727412</c:v>
                </c:pt>
                <c:pt idx="28123">
                  <c:v>3.1708770508009909</c:v>
                </c:pt>
                <c:pt idx="28124">
                  <c:v>3.1832494675016192</c:v>
                </c:pt>
                <c:pt idx="28125">
                  <c:v>3.1762940808861013</c:v>
                </c:pt>
                <c:pt idx="28126">
                  <c:v>3.2314275774903867</c:v>
                </c:pt>
                <c:pt idx="28127">
                  <c:v>3.2296988057255493</c:v>
                </c:pt>
                <c:pt idx="28128">
                  <c:v>3.2284652026737399</c:v>
                </c:pt>
                <c:pt idx="28129">
                  <c:v>3.2302173898916053</c:v>
                </c:pt>
                <c:pt idx="28130">
                  <c:v>3.2580374401725072</c:v>
                </c:pt>
                <c:pt idx="28131">
                  <c:v>3.132003917588984</c:v>
                </c:pt>
                <c:pt idx="28132">
                  <c:v>3.1260643064693943</c:v>
                </c:pt>
                <c:pt idx="28133">
                  <c:v>3.1727839216200358</c:v>
                </c:pt>
                <c:pt idx="28134">
                  <c:v>2.7249679581251089</c:v>
                </c:pt>
                <c:pt idx="28135">
                  <c:v>2.100750025665139</c:v>
                </c:pt>
                <c:pt idx="28136">
                  <c:v>2.0906491226231436</c:v>
                </c:pt>
                <c:pt idx="28137">
                  <c:v>2.0955729744903069</c:v>
                </c:pt>
                <c:pt idx="28138">
                  <c:v>1.8862927473877</c:v>
                </c:pt>
                <c:pt idx="28139">
                  <c:v>1.8611980736638354</c:v>
                </c:pt>
                <c:pt idx="28140">
                  <c:v>1.8528794398855752</c:v>
                </c:pt>
                <c:pt idx="28141">
                  <c:v>1.5584911463117799</c:v>
                </c:pt>
                <c:pt idx="28142">
                  <c:v>1.5350773082711575</c:v>
                </c:pt>
                <c:pt idx="28143">
                  <c:v>1.5533773092259675</c:v>
                </c:pt>
                <c:pt idx="28144">
                  <c:v>1.5619041757279053</c:v>
                </c:pt>
                <c:pt idx="28145">
                  <c:v>1.4584480895650931</c:v>
                </c:pt>
                <c:pt idx="28146">
                  <c:v>0.83756324672127358</c:v>
                </c:pt>
                <c:pt idx="28147">
                  <c:v>0.8332643794891248</c:v>
                </c:pt>
                <c:pt idx="28148">
                  <c:v>0.8506295777235493</c:v>
                </c:pt>
                <c:pt idx="28149">
                  <c:v>0.8284627830151261</c:v>
                </c:pt>
                <c:pt idx="28150">
                  <c:v>0.8338410239314501</c:v>
                </c:pt>
                <c:pt idx="28151">
                  <c:v>0.8531172602357604</c:v>
                </c:pt>
                <c:pt idx="28152">
                  <c:v>0.87329962706238418</c:v>
                </c:pt>
                <c:pt idx="28153">
                  <c:v>0.88727176611783287</c:v>
                </c:pt>
                <c:pt idx="28154">
                  <c:v>0.8998097966470413</c:v>
                </c:pt>
                <c:pt idx="28155">
                  <c:v>0.90731972128437255</c:v>
                </c:pt>
                <c:pt idx="28156">
                  <c:v>0.92430361219922297</c:v>
                </c:pt>
                <c:pt idx="28157">
                  <c:v>0.9562684217011872</c:v>
                </c:pt>
                <c:pt idx="28158">
                  <c:v>1.2652687448554552</c:v>
                </c:pt>
                <c:pt idx="28159">
                  <c:v>1.2743750766135562</c:v>
                </c:pt>
                <c:pt idx="28160">
                  <c:v>1.2891401052097553</c:v>
                </c:pt>
                <c:pt idx="28161">
                  <c:v>1.2891277289517942</c:v>
                </c:pt>
                <c:pt idx="28162">
                  <c:v>1.3404496079413899</c:v>
                </c:pt>
                <c:pt idx="28163">
                  <c:v>1.3482853603828708</c:v>
                </c:pt>
                <c:pt idx="28164">
                  <c:v>1.3539862189634264</c:v>
                </c:pt>
                <c:pt idx="28165">
                  <c:v>1.3629998780619856</c:v>
                </c:pt>
                <c:pt idx="28166">
                  <c:v>1.3797091262407597</c:v>
                </c:pt>
                <c:pt idx="28167">
                  <c:v>1.3843386264082629</c:v>
                </c:pt>
                <c:pt idx="28168">
                  <c:v>1.3838259259731203</c:v>
                </c:pt>
                <c:pt idx="28169">
                  <c:v>1.3792574213831941</c:v>
                </c:pt>
                <c:pt idx="28170">
                  <c:v>1.3735183803212003</c:v>
                </c:pt>
                <c:pt idx="28171">
                  <c:v>1.3964106625582871</c:v>
                </c:pt>
                <c:pt idx="28172">
                  <c:v>1.814016954999607</c:v>
                </c:pt>
                <c:pt idx="28173">
                  <c:v>1.8290558951697899</c:v>
                </c:pt>
                <c:pt idx="28174">
                  <c:v>1.8222385345143728</c:v>
                </c:pt>
                <c:pt idx="28175">
                  <c:v>1.8019070198548119</c:v>
                </c:pt>
                <c:pt idx="28176">
                  <c:v>1.7676157443411038</c:v>
                </c:pt>
                <c:pt idx="28177">
                  <c:v>1.8837169064725496</c:v>
                </c:pt>
                <c:pt idx="28178">
                  <c:v>1.8522196731416782</c:v>
                </c:pt>
                <c:pt idx="28179">
                  <c:v>2.3530598598314647</c:v>
                </c:pt>
                <c:pt idx="28180">
                  <c:v>2.2837441149773356</c:v>
                </c:pt>
                <c:pt idx="28181">
                  <c:v>2.171561313202524</c:v>
                </c:pt>
                <c:pt idx="28182">
                  <c:v>2.286358216788908</c:v>
                </c:pt>
                <c:pt idx="28183">
                  <c:v>2.3327194349731162</c:v>
                </c:pt>
                <c:pt idx="28184">
                  <c:v>2.0891905323633888</c:v>
                </c:pt>
                <c:pt idx="28185">
                  <c:v>2.161122655511464</c:v>
                </c:pt>
                <c:pt idx="28186">
                  <c:v>2.2393917743430354</c:v>
                </c:pt>
                <c:pt idx="28187">
                  <c:v>2.2633739440389871</c:v>
                </c:pt>
                <c:pt idx="28188">
                  <c:v>2.2791939034192028</c:v>
                </c:pt>
                <c:pt idx="28189">
                  <c:v>2.2578296331852954</c:v>
                </c:pt>
                <c:pt idx="28190">
                  <c:v>2.7646678400591069</c:v>
                </c:pt>
                <c:pt idx="28191">
                  <c:v>2.793274242768188</c:v>
                </c:pt>
                <c:pt idx="28192">
                  <c:v>2.7901354132063054</c:v>
                </c:pt>
                <c:pt idx="28193">
                  <c:v>3.1350394254514873</c:v>
                </c:pt>
                <c:pt idx="28194">
                  <c:v>3.1426295376329398</c:v>
                </c:pt>
                <c:pt idx="28195">
                  <c:v>3.1625061042084792</c:v>
                </c:pt>
                <c:pt idx="28196">
                  <c:v>3.1659108005391521</c:v>
                </c:pt>
                <c:pt idx="28197">
                  <c:v>3.1652160268532663</c:v>
                </c:pt>
                <c:pt idx="28198">
                  <c:v>3.1707169087160798</c:v>
                </c:pt>
                <c:pt idx="28199">
                  <c:v>3.1713867050048501</c:v>
                </c:pt>
                <c:pt idx="28200">
                  <c:v>3.2909623320952237</c:v>
                </c:pt>
                <c:pt idx="28201">
                  <c:v>3.3077693839499274</c:v>
                </c:pt>
                <c:pt idx="28202">
                  <c:v>3.3237398436574574</c:v>
                </c:pt>
                <c:pt idx="28203">
                  <c:v>3.2659932362484327</c:v>
                </c:pt>
                <c:pt idx="28204">
                  <c:v>3.2774461991599182</c:v>
                </c:pt>
                <c:pt idx="28205">
                  <c:v>2.8809072829749063</c:v>
                </c:pt>
                <c:pt idx="28206">
                  <c:v>4.1967128380944985</c:v>
                </c:pt>
                <c:pt idx="28207">
                  <c:v>4.2638609462364254</c:v>
                </c:pt>
                <c:pt idx="28208">
                  <c:v>4.2653058401177013</c:v>
                </c:pt>
                <c:pt idx="28209">
                  <c:v>4.2728098266861263</c:v>
                </c:pt>
                <c:pt idx="28210">
                  <c:v>4.044918090886668</c:v>
                </c:pt>
                <c:pt idx="28211">
                  <c:v>4.060465711096171</c:v>
                </c:pt>
                <c:pt idx="28212">
                  <c:v>3.9225837651490094</c:v>
                </c:pt>
                <c:pt idx="28213">
                  <c:v>3.9173665446875079</c:v>
                </c:pt>
                <c:pt idx="28214">
                  <c:v>3.9004168070438165</c:v>
                </c:pt>
                <c:pt idx="28215">
                  <c:v>3.9421722651727968</c:v>
                </c:pt>
                <c:pt idx="28216">
                  <c:v>3.5910317514434462</c:v>
                </c:pt>
                <c:pt idx="28217">
                  <c:v>3.644904831681004</c:v>
                </c:pt>
                <c:pt idx="28218">
                  <c:v>3.6587744235574302</c:v>
                </c:pt>
                <c:pt idx="28219">
                  <c:v>3.6300789486581024</c:v>
                </c:pt>
                <c:pt idx="28220">
                  <c:v>3.7911913843248257</c:v>
                </c:pt>
                <c:pt idx="28221">
                  <c:v>3.3306880023978085</c:v>
                </c:pt>
                <c:pt idx="28222">
                  <c:v>6.3225500682161293</c:v>
                </c:pt>
                <c:pt idx="28223">
                  <c:v>6.3307714632616117</c:v>
                </c:pt>
                <c:pt idx="28224">
                  <c:v>6.2362361631551444</c:v>
                </c:pt>
                <c:pt idx="28225">
                  <c:v>6.2382433228685166</c:v>
                </c:pt>
                <c:pt idx="28226">
                  <c:v>6.2300810449134438</c:v>
                </c:pt>
                <c:pt idx="28227">
                  <c:v>6.2178863812018097</c:v>
                </c:pt>
                <c:pt idx="28228">
                  <c:v>6.2128987727420251</c:v>
                </c:pt>
                <c:pt idx="28229">
                  <c:v>6.3375594631759569</c:v>
                </c:pt>
                <c:pt idx="28230">
                  <c:v>6.3227628773736217</c:v>
                </c:pt>
                <c:pt idx="28231">
                  <c:v>6.258632016386672</c:v>
                </c:pt>
                <c:pt idx="28232">
                  <c:v>6.6787234611309092</c:v>
                </c:pt>
                <c:pt idx="28233">
                  <c:v>6.5506606252187227</c:v>
                </c:pt>
                <c:pt idx="28234">
                  <c:v>6.5479729130108133</c:v>
                </c:pt>
                <c:pt idx="28235">
                  <c:v>6.540037822327057</c:v>
                </c:pt>
                <c:pt idx="28236">
                  <c:v>6.7152872779580628</c:v>
                </c:pt>
                <c:pt idx="28237">
                  <c:v>5.6896682406190484</c:v>
                </c:pt>
                <c:pt idx="28238">
                  <c:v>5.6792981971960081</c:v>
                </c:pt>
                <c:pt idx="28239">
                  <c:v>5.6644228764094589</c:v>
                </c:pt>
                <c:pt idx="28240">
                  <c:v>5.6527320625781625</c:v>
                </c:pt>
                <c:pt idx="28241">
                  <c:v>5.8182848626323196</c:v>
                </c:pt>
                <c:pt idx="28242">
                  <c:v>5.8204288849531993</c:v>
                </c:pt>
                <c:pt idx="28243">
                  <c:v>6.0044329842471011</c:v>
                </c:pt>
                <c:pt idx="28244">
                  <c:v>6.0039886670255198</c:v>
                </c:pt>
                <c:pt idx="28245">
                  <c:v>6.0095835334512984</c:v>
                </c:pt>
                <c:pt idx="28246">
                  <c:v>5.7892564315159118</c:v>
                </c:pt>
                <c:pt idx="28247">
                  <c:v>6.0885698479795778</c:v>
                </c:pt>
                <c:pt idx="28248">
                  <c:v>3.1371130563617022</c:v>
                </c:pt>
                <c:pt idx="28249">
                  <c:v>3.1320378914723892</c:v>
                </c:pt>
                <c:pt idx="28250">
                  <c:v>3.1291334298235096</c:v>
                </c:pt>
                <c:pt idx="28251">
                  <c:v>3.099575767856471</c:v>
                </c:pt>
                <c:pt idx="28252">
                  <c:v>3.1044667959021512</c:v>
                </c:pt>
                <c:pt idx="28253">
                  <c:v>0.68058880679091116</c:v>
                </c:pt>
                <c:pt idx="28254">
                  <c:v>0.67486947036922729</c:v>
                </c:pt>
                <c:pt idx="28255">
                  <c:v>0.53231745329551527</c:v>
                </c:pt>
                <c:pt idx="28256">
                  <c:v>0.5420570009830179</c:v>
                </c:pt>
                <c:pt idx="28257">
                  <c:v>0.54346986956894883</c:v>
                </c:pt>
                <c:pt idx="28258">
                  <c:v>0.54464536254657903</c:v>
                </c:pt>
                <c:pt idx="28259">
                  <c:v>0.54252314472744834</c:v>
                </c:pt>
                <c:pt idx="28260">
                  <c:v>0.21498945149640702</c:v>
                </c:pt>
                <c:pt idx="28261">
                  <c:v>0.21029268621748254</c:v>
                </c:pt>
                <c:pt idx="28262">
                  <c:v>0.19715434118232666</c:v>
                </c:pt>
                <c:pt idx="28263">
                  <c:v>-0.78453493022617016</c:v>
                </c:pt>
                <c:pt idx="28264">
                  <c:v>-0.52287161044557373</c:v>
                </c:pt>
                <c:pt idx="28265">
                  <c:v>-0.5120300747475317</c:v>
                </c:pt>
                <c:pt idx="28266">
                  <c:v>-0.50859176106447257</c:v>
                </c:pt>
                <c:pt idx="28267">
                  <c:v>-0.63533365603696668</c:v>
                </c:pt>
                <c:pt idx="28268">
                  <c:v>-0.62940226630136364</c:v>
                </c:pt>
                <c:pt idx="28269">
                  <c:v>-0.63044340451572611</c:v>
                </c:pt>
                <c:pt idx="28270">
                  <c:v>-0.63138115728255872</c:v>
                </c:pt>
                <c:pt idx="28271">
                  <c:v>-0.37870254401692982</c:v>
                </c:pt>
                <c:pt idx="28272">
                  <c:v>-1.6083166999849641</c:v>
                </c:pt>
                <c:pt idx="28273">
                  <c:v>-1.6160773211140103</c:v>
                </c:pt>
                <c:pt idx="28274">
                  <c:v>-1.5953439597795742</c:v>
                </c:pt>
                <c:pt idx="28275">
                  <c:v>-1.5969945484923764</c:v>
                </c:pt>
                <c:pt idx="28276">
                  <c:v>-1.5348525898298151</c:v>
                </c:pt>
                <c:pt idx="28277">
                  <c:v>-1.5018200887519955</c:v>
                </c:pt>
                <c:pt idx="28278">
                  <c:v>-1.4972312343285421</c:v>
                </c:pt>
                <c:pt idx="28279">
                  <c:v>1.0459487776561396</c:v>
                </c:pt>
                <c:pt idx="28280">
                  <c:v>1.7756487278553266</c:v>
                </c:pt>
                <c:pt idx="28281">
                  <c:v>1.7769254817263951</c:v>
                </c:pt>
                <c:pt idx="28282">
                  <c:v>1.7761763720817485</c:v>
                </c:pt>
                <c:pt idx="28283">
                  <c:v>1.7692139151384028</c:v>
                </c:pt>
                <c:pt idx="28284">
                  <c:v>1.7697570582745781</c:v>
                </c:pt>
                <c:pt idx="28285">
                  <c:v>1.7750640479248683</c:v>
                </c:pt>
                <c:pt idx="28286">
                  <c:v>2.2256022797671386</c:v>
                </c:pt>
                <c:pt idx="28287">
                  <c:v>2.2208379993253331</c:v>
                </c:pt>
                <c:pt idx="28288">
                  <c:v>2.329300274095377</c:v>
                </c:pt>
                <c:pt idx="28289">
                  <c:v>2.3230385754469092</c:v>
                </c:pt>
                <c:pt idx="28290">
                  <c:v>2.3235589133109777</c:v>
                </c:pt>
                <c:pt idx="28291">
                  <c:v>2.2387320386630174</c:v>
                </c:pt>
                <c:pt idx="28292">
                  <c:v>2.2469350180587075</c:v>
                </c:pt>
                <c:pt idx="28293">
                  <c:v>2.2511407151099081</c:v>
                </c:pt>
                <c:pt idx="28294">
                  <c:v>2.2698194644933656</c:v>
                </c:pt>
                <c:pt idx="28295">
                  <c:v>2.1559160072365744</c:v>
                </c:pt>
                <c:pt idx="28296">
                  <c:v>2.1538471720762495</c:v>
                </c:pt>
                <c:pt idx="28297">
                  <c:v>2.1552778471152365</c:v>
                </c:pt>
                <c:pt idx="28298">
                  <c:v>2.9525220940475934</c:v>
                </c:pt>
                <c:pt idx="28299">
                  <c:v>2.9457346658929819</c:v>
                </c:pt>
                <c:pt idx="28300">
                  <c:v>3.0631721888319166</c:v>
                </c:pt>
                <c:pt idx="28301">
                  <c:v>3.0642641732126314</c:v>
                </c:pt>
                <c:pt idx="28302">
                  <c:v>2.8409612588466975</c:v>
                </c:pt>
                <c:pt idx="28303">
                  <c:v>2.8259542471608032</c:v>
                </c:pt>
                <c:pt idx="28304">
                  <c:v>3.4697282085992343</c:v>
                </c:pt>
                <c:pt idx="28305">
                  <c:v>3.3581740258500083</c:v>
                </c:pt>
                <c:pt idx="28306">
                  <c:v>2.9610013124459202</c:v>
                </c:pt>
                <c:pt idx="28307">
                  <c:v>2.9471530969249926</c:v>
                </c:pt>
                <c:pt idx="28308">
                  <c:v>3.0439510588925973</c:v>
                </c:pt>
                <c:pt idx="28309">
                  <c:v>3.3998818958252528</c:v>
                </c:pt>
                <c:pt idx="28310">
                  <c:v>3.3935646967103175</c:v>
                </c:pt>
                <c:pt idx="28311">
                  <c:v>2.6817308613066038</c:v>
                </c:pt>
                <c:pt idx="28312">
                  <c:v>2.68989379197289</c:v>
                </c:pt>
                <c:pt idx="28313">
                  <c:v>2.6635893386840572</c:v>
                </c:pt>
                <c:pt idx="28314">
                  <c:v>2.6557350235519497</c:v>
                </c:pt>
                <c:pt idx="28315">
                  <c:v>2.6490678799634768</c:v>
                </c:pt>
                <c:pt idx="28316">
                  <c:v>2.6428360273216467</c:v>
                </c:pt>
                <c:pt idx="28317">
                  <c:v>3.9990123734915421</c:v>
                </c:pt>
                <c:pt idx="28318">
                  <c:v>4.0063199203933664</c:v>
                </c:pt>
                <c:pt idx="28319">
                  <c:v>3.9610350287354685</c:v>
                </c:pt>
                <c:pt idx="28320">
                  <c:v>3.9655646938776425</c:v>
                </c:pt>
                <c:pt idx="28321">
                  <c:v>4.0892691939841832</c:v>
                </c:pt>
                <c:pt idx="28322">
                  <c:v>4.0852463414733498</c:v>
                </c:pt>
                <c:pt idx="28323">
                  <c:v>5.0019725951242417</c:v>
                </c:pt>
                <c:pt idx="28324">
                  <c:v>4.9983370435358649</c:v>
                </c:pt>
                <c:pt idx="28325">
                  <c:v>5.0039143059391424</c:v>
                </c:pt>
                <c:pt idx="28326">
                  <c:v>4.9956805504622483</c:v>
                </c:pt>
                <c:pt idx="28327">
                  <c:v>4.9879853904372675</c:v>
                </c:pt>
                <c:pt idx="28328">
                  <c:v>4.9901790981236118</c:v>
                </c:pt>
                <c:pt idx="28329">
                  <c:v>4.9846981782934527</c:v>
                </c:pt>
                <c:pt idx="28330">
                  <c:v>4.8209125677376541</c:v>
                </c:pt>
                <c:pt idx="28331">
                  <c:v>5.2953678351440718</c:v>
                </c:pt>
                <c:pt idx="28332">
                  <c:v>5.2950496782819458</c:v>
                </c:pt>
                <c:pt idx="28333">
                  <c:v>5.3023237782760431</c:v>
                </c:pt>
                <c:pt idx="28334">
                  <c:v>5.3532870119082734</c:v>
                </c:pt>
                <c:pt idx="28335">
                  <c:v>5.1155215557582689</c:v>
                </c:pt>
                <c:pt idx="28336">
                  <c:v>5.3335631194020632</c:v>
                </c:pt>
                <c:pt idx="28337">
                  <c:v>5.7343801627485025</c:v>
                </c:pt>
                <c:pt idx="28338">
                  <c:v>5.7211560409614854</c:v>
                </c:pt>
                <c:pt idx="28339">
                  <c:v>6.4349256738203415</c:v>
                </c:pt>
                <c:pt idx="28340">
                  <c:v>6.2718048642721556</c:v>
                </c:pt>
                <c:pt idx="28341">
                  <c:v>6.2810524870650024</c:v>
                </c:pt>
                <c:pt idx="28342">
                  <c:v>6.2774657063942829</c:v>
                </c:pt>
                <c:pt idx="28343">
                  <c:v>5.5025878482434578</c:v>
                </c:pt>
                <c:pt idx="28344">
                  <c:v>5.5063675288877887</c:v>
                </c:pt>
                <c:pt idx="28345">
                  <c:v>5.5132204367917277</c:v>
                </c:pt>
                <c:pt idx="28346">
                  <c:v>5.508816516819353</c:v>
                </c:pt>
                <c:pt idx="28347">
                  <c:v>5.4494250632325318</c:v>
                </c:pt>
                <c:pt idx="28348">
                  <c:v>5.5322121862288167</c:v>
                </c:pt>
                <c:pt idx="28349">
                  <c:v>5.5291357423953471</c:v>
                </c:pt>
                <c:pt idx="28350">
                  <c:v>5.5379820073957049</c:v>
                </c:pt>
                <c:pt idx="28351">
                  <c:v>5.5209062560872741</c:v>
                </c:pt>
                <c:pt idx="28352">
                  <c:v>5.4751816798795829</c:v>
                </c:pt>
                <c:pt idx="28353">
                  <c:v>5.4838617244651084</c:v>
                </c:pt>
                <c:pt idx="28354">
                  <c:v>4.6418394864270818</c:v>
                </c:pt>
                <c:pt idx="28355">
                  <c:v>4.6464176343514012</c:v>
                </c:pt>
                <c:pt idx="28356">
                  <c:v>4.6515566854038406</c:v>
                </c:pt>
                <c:pt idx="28357">
                  <c:v>4.644519875839185</c:v>
                </c:pt>
                <c:pt idx="28358">
                  <c:v>4.6486255770390441</c:v>
                </c:pt>
                <c:pt idx="28359">
                  <c:v>5.1400545951767027</c:v>
                </c:pt>
                <c:pt idx="28360">
                  <c:v>5.1212565025674781</c:v>
                </c:pt>
                <c:pt idx="28361">
                  <c:v>5.2278396943314309</c:v>
                </c:pt>
                <c:pt idx="28362">
                  <c:v>4.3358406657369262</c:v>
                </c:pt>
                <c:pt idx="28363">
                  <c:v>4.3262205468228601</c:v>
                </c:pt>
                <c:pt idx="28364">
                  <c:v>4.3341068005226022</c:v>
                </c:pt>
                <c:pt idx="28365">
                  <c:v>3.8540723699796358</c:v>
                </c:pt>
                <c:pt idx="28366">
                  <c:v>3.8502307146273331</c:v>
                </c:pt>
                <c:pt idx="28367">
                  <c:v>3.7047646390919433</c:v>
                </c:pt>
                <c:pt idx="28368">
                  <c:v>3.7103285802318293</c:v>
                </c:pt>
                <c:pt idx="28369">
                  <c:v>3.7227058505469444</c:v>
                </c:pt>
                <c:pt idx="28370">
                  <c:v>2.7596199660814134</c:v>
                </c:pt>
                <c:pt idx="28371">
                  <c:v>2.7592934599662646</c:v>
                </c:pt>
                <c:pt idx="28372">
                  <c:v>2.7563456194276057</c:v>
                </c:pt>
                <c:pt idx="28373">
                  <c:v>2.7497281357677381</c:v>
                </c:pt>
                <c:pt idx="28374">
                  <c:v>2.7104517850825083</c:v>
                </c:pt>
                <c:pt idx="28375">
                  <c:v>2.7172092646870296</c:v>
                </c:pt>
                <c:pt idx="28376">
                  <c:v>3.533437991266704</c:v>
                </c:pt>
                <c:pt idx="28377">
                  <c:v>3.5447919089412556</c:v>
                </c:pt>
                <c:pt idx="28378">
                  <c:v>3.5698535364726278</c:v>
                </c:pt>
                <c:pt idx="28379">
                  <c:v>2.7334614794190437</c:v>
                </c:pt>
                <c:pt idx="28380">
                  <c:v>2.9508126667149361</c:v>
                </c:pt>
                <c:pt idx="28381">
                  <c:v>2.9422568204051442</c:v>
                </c:pt>
                <c:pt idx="28382">
                  <c:v>2.9399174389010625</c:v>
                </c:pt>
                <c:pt idx="28383">
                  <c:v>2.9354096295950418</c:v>
                </c:pt>
                <c:pt idx="28384">
                  <c:v>2.9264488505965613</c:v>
                </c:pt>
                <c:pt idx="28385">
                  <c:v>2.9560440843384974</c:v>
                </c:pt>
                <c:pt idx="28386">
                  <c:v>2.9594924664613433</c:v>
                </c:pt>
                <c:pt idx="28387">
                  <c:v>2.961985431648853</c:v>
                </c:pt>
                <c:pt idx="28388">
                  <c:v>2.9765362729271487</c:v>
                </c:pt>
                <c:pt idx="28389">
                  <c:v>2.9794781748381349</c:v>
                </c:pt>
                <c:pt idx="28390">
                  <c:v>1.7502213017886432</c:v>
                </c:pt>
                <c:pt idx="28391">
                  <c:v>1.7521806664225008</c:v>
                </c:pt>
                <c:pt idx="28392">
                  <c:v>1.8873829698580782</c:v>
                </c:pt>
                <c:pt idx="28393">
                  <c:v>2.0063333361769171</c:v>
                </c:pt>
                <c:pt idx="28394">
                  <c:v>2.0182247283743866</c:v>
                </c:pt>
                <c:pt idx="28395">
                  <c:v>2.0080376528383002</c:v>
                </c:pt>
                <c:pt idx="28396">
                  <c:v>2.5338323464666281</c:v>
                </c:pt>
                <c:pt idx="28397">
                  <c:v>2.5141613280003172</c:v>
                </c:pt>
                <c:pt idx="28398">
                  <c:v>2.4870846981968868</c:v>
                </c:pt>
                <c:pt idx="28399">
                  <c:v>2.4183015656295748</c:v>
                </c:pt>
                <c:pt idx="28400">
                  <c:v>2.4100038769520937</c:v>
                </c:pt>
                <c:pt idx="28401">
                  <c:v>2.5046014865661501</c:v>
                </c:pt>
                <c:pt idx="28402">
                  <c:v>1.8331808006088557</c:v>
                </c:pt>
                <c:pt idx="28403">
                  <c:v>2.5765583041216358</c:v>
                </c:pt>
                <c:pt idx="28404">
                  <c:v>2.5801406108219873</c:v>
                </c:pt>
                <c:pt idx="28405">
                  <c:v>3.0139307697779691</c:v>
                </c:pt>
                <c:pt idx="28406">
                  <c:v>2.8522881416066301</c:v>
                </c:pt>
                <c:pt idx="28407">
                  <c:v>2.1063862171066323</c:v>
                </c:pt>
                <c:pt idx="28408">
                  <c:v>2.1089675953216247</c:v>
                </c:pt>
                <c:pt idx="28409">
                  <c:v>2.1034020219673133</c:v>
                </c:pt>
                <c:pt idx="28410">
                  <c:v>2.0971559650284108</c:v>
                </c:pt>
                <c:pt idx="28411">
                  <c:v>1.7782536756399516</c:v>
                </c:pt>
                <c:pt idx="28412">
                  <c:v>1.7861625162487242</c:v>
                </c:pt>
                <c:pt idx="28413">
                  <c:v>1.7968299260068075</c:v>
                </c:pt>
                <c:pt idx="28414">
                  <c:v>1.7972033146950972</c:v>
                </c:pt>
                <c:pt idx="28415">
                  <c:v>2.5877826344629278</c:v>
                </c:pt>
                <c:pt idx="28416">
                  <c:v>2.5456185164984708</c:v>
                </c:pt>
                <c:pt idx="28417">
                  <c:v>2.5370915901826159</c:v>
                </c:pt>
                <c:pt idx="28418">
                  <c:v>2.5537101162257723</c:v>
                </c:pt>
                <c:pt idx="28419">
                  <c:v>2.5434470733239349</c:v>
                </c:pt>
                <c:pt idx="28420">
                  <c:v>2.5454005646922861</c:v>
                </c:pt>
                <c:pt idx="28421">
                  <c:v>2.5409974201416023</c:v>
                </c:pt>
                <c:pt idx="28422">
                  <c:v>2.6059801768614719</c:v>
                </c:pt>
                <c:pt idx="28423">
                  <c:v>2.3845262049065736</c:v>
                </c:pt>
                <c:pt idx="28424">
                  <c:v>2.3736468834458329</c:v>
                </c:pt>
                <c:pt idx="28425">
                  <c:v>2.3737607014618916</c:v>
                </c:pt>
                <c:pt idx="28426">
                  <c:v>2.3816418761051033</c:v>
                </c:pt>
                <c:pt idx="28427">
                  <c:v>2.3143833387728678</c:v>
                </c:pt>
                <c:pt idx="28428">
                  <c:v>2.3089143979177056</c:v>
                </c:pt>
                <c:pt idx="28429">
                  <c:v>2.3008977701846973</c:v>
                </c:pt>
                <c:pt idx="28430">
                  <c:v>2.4070015701418113</c:v>
                </c:pt>
                <c:pt idx="28431">
                  <c:v>2.4015090173768128</c:v>
                </c:pt>
                <c:pt idx="28432">
                  <c:v>2.1681365692875438</c:v>
                </c:pt>
                <c:pt idx="28433">
                  <c:v>2.8566530097368479</c:v>
                </c:pt>
                <c:pt idx="28434">
                  <c:v>2.5971614439584414</c:v>
                </c:pt>
                <c:pt idx="28435">
                  <c:v>3.7382351725841487</c:v>
                </c:pt>
                <c:pt idx="28436">
                  <c:v>3.7252385885465027</c:v>
                </c:pt>
                <c:pt idx="28437">
                  <c:v>4.0102812758737958</c:v>
                </c:pt>
                <c:pt idx="28438">
                  <c:v>3.985557967980065</c:v>
                </c:pt>
                <c:pt idx="28439">
                  <c:v>3.9869562209761957</c:v>
                </c:pt>
                <c:pt idx="28440">
                  <c:v>3.9880605227505375</c:v>
                </c:pt>
                <c:pt idx="28441">
                  <c:v>3.8431393006345571</c:v>
                </c:pt>
                <c:pt idx="28442">
                  <c:v>3.8708369737576103</c:v>
                </c:pt>
                <c:pt idx="28443">
                  <c:v>3.8614202133877118</c:v>
                </c:pt>
                <c:pt idx="28444">
                  <c:v>3.7677439354867843</c:v>
                </c:pt>
                <c:pt idx="28445">
                  <c:v>3.7896282242730752</c:v>
                </c:pt>
                <c:pt idx="28446">
                  <c:v>3.1819940025806388</c:v>
                </c:pt>
                <c:pt idx="28447">
                  <c:v>3.1803667521257113</c:v>
                </c:pt>
                <c:pt idx="28448">
                  <c:v>3.1876763059179787</c:v>
                </c:pt>
                <c:pt idx="28449">
                  <c:v>3.0801510382617185</c:v>
                </c:pt>
                <c:pt idx="28450">
                  <c:v>3.0811381563692199</c:v>
                </c:pt>
                <c:pt idx="28451">
                  <c:v>3.0783254105596205</c:v>
                </c:pt>
                <c:pt idx="28452">
                  <c:v>3.0785071900275121</c:v>
                </c:pt>
                <c:pt idx="28453">
                  <c:v>3.0921485907284851</c:v>
                </c:pt>
                <c:pt idx="28454">
                  <c:v>3.0871796989917413</c:v>
                </c:pt>
                <c:pt idx="28455">
                  <c:v>3.0980196401168092</c:v>
                </c:pt>
                <c:pt idx="28456">
                  <c:v>3.0908902162911147</c:v>
                </c:pt>
                <c:pt idx="28457">
                  <c:v>3.0868826779008405</c:v>
                </c:pt>
                <c:pt idx="28458">
                  <c:v>3.272300604903573</c:v>
                </c:pt>
                <c:pt idx="28459">
                  <c:v>3.2758147344751665</c:v>
                </c:pt>
                <c:pt idx="28460">
                  <c:v>3.3368606420131934</c:v>
                </c:pt>
                <c:pt idx="28461">
                  <c:v>3.2975137283830884</c:v>
                </c:pt>
                <c:pt idx="28462">
                  <c:v>3.8839361590631265</c:v>
                </c:pt>
                <c:pt idx="28463">
                  <c:v>3.9154884304768411</c:v>
                </c:pt>
                <c:pt idx="28464">
                  <c:v>3.9325738538993811</c:v>
                </c:pt>
                <c:pt idx="28465">
                  <c:v>3.9387613082860158</c:v>
                </c:pt>
                <c:pt idx="28466">
                  <c:v>2.8357456895905315</c:v>
                </c:pt>
                <c:pt idx="28467">
                  <c:v>2.7908167726447322</c:v>
                </c:pt>
                <c:pt idx="28468">
                  <c:v>2.7936169589093569</c:v>
                </c:pt>
                <c:pt idx="28469">
                  <c:v>2.7990004456070063</c:v>
                </c:pt>
                <c:pt idx="28470">
                  <c:v>3.3222629354388169</c:v>
                </c:pt>
                <c:pt idx="28471">
                  <c:v>3.3179570661616609</c:v>
                </c:pt>
                <c:pt idx="28472">
                  <c:v>3.5998965290454144</c:v>
                </c:pt>
                <c:pt idx="28473">
                  <c:v>3.6213264170659736</c:v>
                </c:pt>
                <c:pt idx="28474">
                  <c:v>3.6224207794951351</c:v>
                </c:pt>
                <c:pt idx="28475">
                  <c:v>3.8265052495145602</c:v>
                </c:pt>
                <c:pt idx="28476">
                  <c:v>3.8316303527523221</c:v>
                </c:pt>
                <c:pt idx="28477">
                  <c:v>3.8320433263135438</c:v>
                </c:pt>
                <c:pt idx="28478">
                  <c:v>3.8276099047954899</c:v>
                </c:pt>
                <c:pt idx="28479">
                  <c:v>3.8196018778236143</c:v>
                </c:pt>
                <c:pt idx="28480">
                  <c:v>3.8269912499935757</c:v>
                </c:pt>
                <c:pt idx="28481">
                  <c:v>3.8269698214607226</c:v>
                </c:pt>
                <c:pt idx="28482">
                  <c:v>3.8426041458899358</c:v>
                </c:pt>
                <c:pt idx="28483">
                  <c:v>3.855632743777976</c:v>
                </c:pt>
                <c:pt idx="28484">
                  <c:v>3.7922779105388678</c:v>
                </c:pt>
                <c:pt idx="28485">
                  <c:v>3.7913436384074291</c:v>
                </c:pt>
                <c:pt idx="28486">
                  <c:v>3.8001622921433</c:v>
                </c:pt>
                <c:pt idx="28487">
                  <c:v>3.7787202722567406</c:v>
                </c:pt>
                <c:pt idx="28488">
                  <c:v>3.3757276640835863</c:v>
                </c:pt>
                <c:pt idx="28489">
                  <c:v>3.8857342694249057</c:v>
                </c:pt>
                <c:pt idx="28490">
                  <c:v>3.883530585121818</c:v>
                </c:pt>
                <c:pt idx="28491">
                  <c:v>3.8108861943357142</c:v>
                </c:pt>
                <c:pt idx="28492">
                  <c:v>3.6978679603879936</c:v>
                </c:pt>
                <c:pt idx="28493">
                  <c:v>3.6432389796668376</c:v>
                </c:pt>
                <c:pt idx="28494">
                  <c:v>3.62503459851313</c:v>
                </c:pt>
                <c:pt idx="28495">
                  <c:v>3.6103314672188453</c:v>
                </c:pt>
                <c:pt idx="28496">
                  <c:v>3.6155683703695578</c:v>
                </c:pt>
                <c:pt idx="28497">
                  <c:v>3.3222116468846017</c:v>
                </c:pt>
                <c:pt idx="28498">
                  <c:v>3.277387185061805</c:v>
                </c:pt>
                <c:pt idx="28499">
                  <c:v>3.2778585208599509</c:v>
                </c:pt>
                <c:pt idx="28500">
                  <c:v>3.2751732613337681</c:v>
                </c:pt>
                <c:pt idx="28501">
                  <c:v>2.9329418873573121</c:v>
                </c:pt>
                <c:pt idx="28502">
                  <c:v>2.9385029725227514</c:v>
                </c:pt>
                <c:pt idx="28503">
                  <c:v>3.3874063436745123</c:v>
                </c:pt>
                <c:pt idx="28504">
                  <c:v>3.7284409661847957</c:v>
                </c:pt>
                <c:pt idx="28505">
                  <c:v>3.729517266731329</c:v>
                </c:pt>
                <c:pt idx="28506">
                  <c:v>3.7306841958442631</c:v>
                </c:pt>
                <c:pt idx="28507">
                  <c:v>3.7012927302255787</c:v>
                </c:pt>
                <c:pt idx="28508">
                  <c:v>3.7001264693770151</c:v>
                </c:pt>
                <c:pt idx="28509">
                  <c:v>3.6305376109034864</c:v>
                </c:pt>
                <c:pt idx="28510">
                  <c:v>4.0525114149959212</c:v>
                </c:pt>
                <c:pt idx="28511">
                  <c:v>4.0597010618335538</c:v>
                </c:pt>
                <c:pt idx="28512">
                  <c:v>4.0635289896403011</c:v>
                </c:pt>
                <c:pt idx="28513">
                  <c:v>4.1897687060944655</c:v>
                </c:pt>
                <c:pt idx="28514">
                  <c:v>4.1923078631353379</c:v>
                </c:pt>
                <c:pt idx="28515">
                  <c:v>4.1851120356504357</c:v>
                </c:pt>
                <c:pt idx="28516">
                  <c:v>4.199620677675556</c:v>
                </c:pt>
                <c:pt idx="28517">
                  <c:v>4.1938173398368885</c:v>
                </c:pt>
                <c:pt idx="28518">
                  <c:v>4.1331688253668242</c:v>
                </c:pt>
                <c:pt idx="28519">
                  <c:v>4.3802243407995558</c:v>
                </c:pt>
                <c:pt idx="28520">
                  <c:v>4.1652389081495151</c:v>
                </c:pt>
                <c:pt idx="28521">
                  <c:v>4.2778896910964406</c:v>
                </c:pt>
                <c:pt idx="28522">
                  <c:v>4.2730403783466917</c:v>
                </c:pt>
                <c:pt idx="28523">
                  <c:v>4.3910374906650569</c:v>
                </c:pt>
                <c:pt idx="28524">
                  <c:v>4.1392894689459201</c:v>
                </c:pt>
                <c:pt idx="28525">
                  <c:v>4.1307524442518444</c:v>
                </c:pt>
                <c:pt idx="28526">
                  <c:v>4.1694210446245332</c:v>
                </c:pt>
                <c:pt idx="28527">
                  <c:v>4.1726587407073916</c:v>
                </c:pt>
                <c:pt idx="28528">
                  <c:v>4.1582887729449327</c:v>
                </c:pt>
                <c:pt idx="28529">
                  <c:v>4.3783133078367644</c:v>
                </c:pt>
                <c:pt idx="28530">
                  <c:v>4.4413610335492155</c:v>
                </c:pt>
                <c:pt idx="28531">
                  <c:v>4.4434368515781841</c:v>
                </c:pt>
                <c:pt idx="28532">
                  <c:v>4.4443211635815825</c:v>
                </c:pt>
                <c:pt idx="28533">
                  <c:v>4.4523815493644978</c:v>
                </c:pt>
                <c:pt idx="28534">
                  <c:v>3.941633351356467</c:v>
                </c:pt>
                <c:pt idx="28535">
                  <c:v>3.2543184435406394</c:v>
                </c:pt>
                <c:pt idx="28536">
                  <c:v>3.2508933986651285</c:v>
                </c:pt>
                <c:pt idx="28537">
                  <c:v>3.2508023505165515</c:v>
                </c:pt>
                <c:pt idx="28538">
                  <c:v>3.2541717266139969</c:v>
                </c:pt>
                <c:pt idx="28539">
                  <c:v>3.1943946338813909</c:v>
                </c:pt>
                <c:pt idx="28540">
                  <c:v>3.4559647166262457</c:v>
                </c:pt>
                <c:pt idx="28541">
                  <c:v>2.2229980055890302</c:v>
                </c:pt>
                <c:pt idx="28542">
                  <c:v>2.2644216817743867</c:v>
                </c:pt>
                <c:pt idx="28543">
                  <c:v>2.2648627656213396</c:v>
                </c:pt>
                <c:pt idx="28544">
                  <c:v>2.2255315538261415</c:v>
                </c:pt>
                <c:pt idx="28545">
                  <c:v>2.0255086807977749</c:v>
                </c:pt>
                <c:pt idx="28546">
                  <c:v>2.0577650816738369</c:v>
                </c:pt>
                <c:pt idx="28547">
                  <c:v>1.9735454756672446</c:v>
                </c:pt>
                <c:pt idx="28548">
                  <c:v>1.9683809202851545</c:v>
                </c:pt>
                <c:pt idx="28549">
                  <c:v>2.1663550492578141</c:v>
                </c:pt>
                <c:pt idx="28550">
                  <c:v>2.1406046695734702</c:v>
                </c:pt>
                <c:pt idx="28551">
                  <c:v>2.1270278513773326</c:v>
                </c:pt>
                <c:pt idx="28552">
                  <c:v>2.0062753434927334</c:v>
                </c:pt>
                <c:pt idx="28553">
                  <c:v>2.0015572068893031</c:v>
                </c:pt>
                <c:pt idx="28554">
                  <c:v>1.942705531293943</c:v>
                </c:pt>
                <c:pt idx="28555">
                  <c:v>1.943250659279719</c:v>
                </c:pt>
                <c:pt idx="28556">
                  <c:v>1.9460758410946695</c:v>
                </c:pt>
                <c:pt idx="28557">
                  <c:v>1.9185775935571998</c:v>
                </c:pt>
                <c:pt idx="28558">
                  <c:v>1.914575998093873</c:v>
                </c:pt>
                <c:pt idx="28559">
                  <c:v>1.9160573049382112</c:v>
                </c:pt>
                <c:pt idx="28560">
                  <c:v>1.9183459746882263</c:v>
                </c:pt>
                <c:pt idx="28561">
                  <c:v>1.919659192857365</c:v>
                </c:pt>
                <c:pt idx="28562">
                  <c:v>2.2042888509369445</c:v>
                </c:pt>
                <c:pt idx="28563">
                  <c:v>2.2040698122719045</c:v>
                </c:pt>
                <c:pt idx="28564">
                  <c:v>2.2014296594001408</c:v>
                </c:pt>
                <c:pt idx="28565">
                  <c:v>2.2001610826028131</c:v>
                </c:pt>
                <c:pt idx="28566">
                  <c:v>2.8263059411769795</c:v>
                </c:pt>
                <c:pt idx="28567">
                  <c:v>2.8342425528507329</c:v>
                </c:pt>
                <c:pt idx="28568">
                  <c:v>2.8192589754127648</c:v>
                </c:pt>
                <c:pt idx="28569">
                  <c:v>2.8446932171003572</c:v>
                </c:pt>
                <c:pt idx="28570">
                  <c:v>2.8818663444217751</c:v>
                </c:pt>
                <c:pt idx="28571">
                  <c:v>2.685507393405568</c:v>
                </c:pt>
                <c:pt idx="28572">
                  <c:v>2.624880903888438</c:v>
                </c:pt>
                <c:pt idx="28573">
                  <c:v>2.5898434396257448</c:v>
                </c:pt>
                <c:pt idx="28574">
                  <c:v>2.7019093512783607</c:v>
                </c:pt>
                <c:pt idx="28575">
                  <c:v>2.7012914299345439</c:v>
                </c:pt>
                <c:pt idx="28576">
                  <c:v>2.6939327062179093</c:v>
                </c:pt>
                <c:pt idx="28577">
                  <c:v>2.6570423803314611</c:v>
                </c:pt>
                <c:pt idx="28578">
                  <c:v>2.7473721930039785</c:v>
                </c:pt>
                <c:pt idx="28579">
                  <c:v>2.7521552188126792</c:v>
                </c:pt>
                <c:pt idx="28580">
                  <c:v>2.6950679478719497</c:v>
                </c:pt>
                <c:pt idx="28581">
                  <c:v>2.7001993817621224</c:v>
                </c:pt>
                <c:pt idx="28582">
                  <c:v>2.8144135274683864</c:v>
                </c:pt>
                <c:pt idx="28583">
                  <c:v>2.8474342067032765</c:v>
                </c:pt>
                <c:pt idx="28584">
                  <c:v>2.8489904025294202</c:v>
                </c:pt>
                <c:pt idx="28585">
                  <c:v>2.8444249877998105</c:v>
                </c:pt>
                <c:pt idx="28586">
                  <c:v>2.84911451749268</c:v>
                </c:pt>
                <c:pt idx="28587">
                  <c:v>2.8481138443746863</c:v>
                </c:pt>
                <c:pt idx="28588">
                  <c:v>2.3208308112975526</c:v>
                </c:pt>
                <c:pt idx="28589">
                  <c:v>2.3218377372754948</c:v>
                </c:pt>
                <c:pt idx="28590">
                  <c:v>2.3218509306541502</c:v>
                </c:pt>
                <c:pt idx="28591">
                  <c:v>2.3222633020249188</c:v>
                </c:pt>
                <c:pt idx="28592">
                  <c:v>2.3186921042998305</c:v>
                </c:pt>
                <c:pt idx="28593">
                  <c:v>1.8497206688278187</c:v>
                </c:pt>
                <c:pt idx="28594">
                  <c:v>1.8468944286898508</c:v>
                </c:pt>
                <c:pt idx="28595">
                  <c:v>2.0345290373158296</c:v>
                </c:pt>
                <c:pt idx="28596">
                  <c:v>2.034513641719772</c:v>
                </c:pt>
                <c:pt idx="28597">
                  <c:v>1.6144581926651431</c:v>
                </c:pt>
                <c:pt idx="28598">
                  <c:v>1.606976602353213</c:v>
                </c:pt>
                <c:pt idx="28599">
                  <c:v>1.8418226043654</c:v>
                </c:pt>
                <c:pt idx="28600">
                  <c:v>1.9119303702248038</c:v>
                </c:pt>
                <c:pt idx="28601">
                  <c:v>2.0993934690795788</c:v>
                </c:pt>
                <c:pt idx="28602">
                  <c:v>2.1016145931211438</c:v>
                </c:pt>
                <c:pt idx="28603">
                  <c:v>2.1396248753875908</c:v>
                </c:pt>
                <c:pt idx="28604">
                  <c:v>2.1376802860807702</c:v>
                </c:pt>
                <c:pt idx="28605">
                  <c:v>2.0351046249574862</c:v>
                </c:pt>
                <c:pt idx="28606">
                  <c:v>2.1237408994151528</c:v>
                </c:pt>
                <c:pt idx="28607">
                  <c:v>2.1124022685097463</c:v>
                </c:pt>
                <c:pt idx="28608">
                  <c:v>2.1043944787010185</c:v>
                </c:pt>
                <c:pt idx="28609">
                  <c:v>2.0960025266241482</c:v>
                </c:pt>
                <c:pt idx="28610">
                  <c:v>2.0937025180214159</c:v>
                </c:pt>
                <c:pt idx="28611">
                  <c:v>2.1636159678221301</c:v>
                </c:pt>
                <c:pt idx="28612">
                  <c:v>2.201291653561336</c:v>
                </c:pt>
                <c:pt idx="28613">
                  <c:v>2.1116406539240913</c:v>
                </c:pt>
                <c:pt idx="28614">
                  <c:v>2.1170280994630764</c:v>
                </c:pt>
                <c:pt idx="28615">
                  <c:v>2.1211578674124865</c:v>
                </c:pt>
                <c:pt idx="28616">
                  <c:v>2.128705342711374</c:v>
                </c:pt>
                <c:pt idx="28617">
                  <c:v>2.1241408418548455</c:v>
                </c:pt>
                <c:pt idx="28618">
                  <c:v>2.126339216337656</c:v>
                </c:pt>
                <c:pt idx="28619">
                  <c:v>2.8122774909943882</c:v>
                </c:pt>
                <c:pt idx="28620">
                  <c:v>2.8115421702844801</c:v>
                </c:pt>
                <c:pt idx="28621">
                  <c:v>3.2487183369012058</c:v>
                </c:pt>
                <c:pt idx="28622">
                  <c:v>3.2480125974425045</c:v>
                </c:pt>
                <c:pt idx="28623">
                  <c:v>3.2446520890601507</c:v>
                </c:pt>
                <c:pt idx="28624">
                  <c:v>3.2432655650133615</c:v>
                </c:pt>
                <c:pt idx="28625">
                  <c:v>3.2480623816795391</c:v>
                </c:pt>
                <c:pt idx="28626">
                  <c:v>2.8109462848942424</c:v>
                </c:pt>
                <c:pt idx="28627">
                  <c:v>2.8146066521259132</c:v>
                </c:pt>
                <c:pt idx="28628">
                  <c:v>2.8212373188035009</c:v>
                </c:pt>
                <c:pt idx="28629">
                  <c:v>2.8192507812961853</c:v>
                </c:pt>
                <c:pt idx="28630">
                  <c:v>2.5361939466295795</c:v>
                </c:pt>
                <c:pt idx="28631">
                  <c:v>2.518492412024937</c:v>
                </c:pt>
                <c:pt idx="28632">
                  <c:v>16.013911577041746</c:v>
                </c:pt>
                <c:pt idx="28633">
                  <c:v>16.014913602443034</c:v>
                </c:pt>
                <c:pt idx="28634">
                  <c:v>16.025370075236637</c:v>
                </c:pt>
                <c:pt idx="28635">
                  <c:v>16.035954186756683</c:v>
                </c:pt>
                <c:pt idx="28636">
                  <c:v>16.04580050163672</c:v>
                </c:pt>
                <c:pt idx="28637">
                  <c:v>16.008704201829829</c:v>
                </c:pt>
                <c:pt idx="28638">
                  <c:v>16.072665202232976</c:v>
                </c:pt>
                <c:pt idx="28639">
                  <c:v>16.087178032744621</c:v>
                </c:pt>
                <c:pt idx="28640">
                  <c:v>16.107757642874581</c:v>
                </c:pt>
                <c:pt idx="28641">
                  <c:v>16.11770607282347</c:v>
                </c:pt>
                <c:pt idx="28642">
                  <c:v>16.128133051555764</c:v>
                </c:pt>
                <c:pt idx="28643">
                  <c:v>16.146477745312318</c:v>
                </c:pt>
                <c:pt idx="28644">
                  <c:v>16.134589414678707</c:v>
                </c:pt>
                <c:pt idx="28645">
                  <c:v>16.147862911091604</c:v>
                </c:pt>
                <c:pt idx="28646">
                  <c:v>16.155558890653921</c:v>
                </c:pt>
                <c:pt idx="28647">
                  <c:v>15.819070887924527</c:v>
                </c:pt>
                <c:pt idx="28648">
                  <c:v>15.821687990781744</c:v>
                </c:pt>
                <c:pt idx="28649">
                  <c:v>15.829817172383931</c:v>
                </c:pt>
                <c:pt idx="28650">
                  <c:v>16.010729456087233</c:v>
                </c:pt>
                <c:pt idx="28651">
                  <c:v>16.003000046796828</c:v>
                </c:pt>
                <c:pt idx="28652">
                  <c:v>16.020560211325218</c:v>
                </c:pt>
                <c:pt idx="28653">
                  <c:v>16.019714479363486</c:v>
                </c:pt>
                <c:pt idx="28654">
                  <c:v>16.019563899962499</c:v>
                </c:pt>
                <c:pt idx="28655">
                  <c:v>16.022094801844087</c:v>
                </c:pt>
                <c:pt idx="28656">
                  <c:v>16.028653590162456</c:v>
                </c:pt>
                <c:pt idx="28657">
                  <c:v>16.082105611085659</c:v>
                </c:pt>
                <c:pt idx="28658">
                  <c:v>4.0009540257600715</c:v>
                </c:pt>
                <c:pt idx="28659">
                  <c:v>3.9710081780302158</c:v>
                </c:pt>
                <c:pt idx="28660">
                  <c:v>4.0379948153422003</c:v>
                </c:pt>
                <c:pt idx="28661">
                  <c:v>4.0350624183780077</c:v>
                </c:pt>
                <c:pt idx="28662">
                  <c:v>3.9760581857712207</c:v>
                </c:pt>
                <c:pt idx="28663">
                  <c:v>-7.9962311130900776</c:v>
                </c:pt>
                <c:pt idx="28664">
                  <c:v>-7.9948127286860728</c:v>
                </c:pt>
                <c:pt idx="28665">
                  <c:v>-8.0010063902719288</c:v>
                </c:pt>
                <c:pt idx="28666">
                  <c:v>-8.0079898344675406</c:v>
                </c:pt>
                <c:pt idx="28667">
                  <c:v>-8.0141060557927712</c:v>
                </c:pt>
                <c:pt idx="28668">
                  <c:v>-8.021549903921505</c:v>
                </c:pt>
                <c:pt idx="28669">
                  <c:v>-8.0921923942221348</c:v>
                </c:pt>
                <c:pt idx="28670">
                  <c:v>-8.1136258990138153</c:v>
                </c:pt>
                <c:pt idx="28671">
                  <c:v>-8.1768547672076668</c:v>
                </c:pt>
                <c:pt idx="28672">
                  <c:v>-8.1274074571196646</c:v>
                </c:pt>
                <c:pt idx="28673">
                  <c:v>-8.1233115373605482</c:v>
                </c:pt>
                <c:pt idx="28674">
                  <c:v>-8.1271908406044542</c:v>
                </c:pt>
                <c:pt idx="28675">
                  <c:v>-8.1284993868748963</c:v>
                </c:pt>
                <c:pt idx="28676">
                  <c:v>-8.6281541339677705</c:v>
                </c:pt>
                <c:pt idx="28677">
                  <c:v>-8.6338981007627336</c:v>
                </c:pt>
                <c:pt idx="28678">
                  <c:v>-8.6475456397295449</c:v>
                </c:pt>
                <c:pt idx="28679">
                  <c:v>-8.6413122215237035</c:v>
                </c:pt>
                <c:pt idx="28680">
                  <c:v>-8.6497129411682572</c:v>
                </c:pt>
                <c:pt idx="28681">
                  <c:v>-11.062131425841372</c:v>
                </c:pt>
                <c:pt idx="28682">
                  <c:v>-11.068125720207529</c:v>
                </c:pt>
                <c:pt idx="28683">
                  <c:v>-11.068726211478339</c:v>
                </c:pt>
                <c:pt idx="28684">
                  <c:v>-11.058880084691538</c:v>
                </c:pt>
                <c:pt idx="28685">
                  <c:v>-11.057649202312566</c:v>
                </c:pt>
                <c:pt idx="28686">
                  <c:v>-11.056939861599238</c:v>
                </c:pt>
                <c:pt idx="28687">
                  <c:v>-11.037435884354871</c:v>
                </c:pt>
                <c:pt idx="28688">
                  <c:v>-11.006526171960074</c:v>
                </c:pt>
                <c:pt idx="28689">
                  <c:v>-1.1312733402872377</c:v>
                </c:pt>
                <c:pt idx="28690">
                  <c:v>-1.1473085859739678</c:v>
                </c:pt>
                <c:pt idx="28691">
                  <c:v>-1.2176135326973663</c:v>
                </c:pt>
                <c:pt idx="28692">
                  <c:v>-1.0682159246040386</c:v>
                </c:pt>
                <c:pt idx="28693">
                  <c:v>-1.0369521599873972</c:v>
                </c:pt>
                <c:pt idx="28694">
                  <c:v>-1.161696219822927</c:v>
                </c:pt>
                <c:pt idx="28695">
                  <c:v>-1.1527300318412266</c:v>
                </c:pt>
                <c:pt idx="28696">
                  <c:v>-1.1568405117676108</c:v>
                </c:pt>
                <c:pt idx="28697">
                  <c:v>-1.0426316122971659</c:v>
                </c:pt>
                <c:pt idx="28698">
                  <c:v>-1.0335786827320876</c:v>
                </c:pt>
                <c:pt idx="28699">
                  <c:v>-0.99057142462924341</c:v>
                </c:pt>
                <c:pt idx="28700">
                  <c:v>-0.99775205363684893</c:v>
                </c:pt>
                <c:pt idx="28701">
                  <c:v>-0.99898541047739498</c:v>
                </c:pt>
                <c:pt idx="28702">
                  <c:v>-0.76842396590638939</c:v>
                </c:pt>
                <c:pt idx="28703">
                  <c:v>-0.82726045002358006</c:v>
                </c:pt>
                <c:pt idx="28704">
                  <c:v>-0.82628175595854225</c:v>
                </c:pt>
                <c:pt idx="28705">
                  <c:v>-0.84593729600254353</c:v>
                </c:pt>
                <c:pt idx="28706">
                  <c:v>-0.85151841682496121</c:v>
                </c:pt>
                <c:pt idx="28707">
                  <c:v>1.495873333735845</c:v>
                </c:pt>
                <c:pt idx="28708">
                  <c:v>1.4860272253954854</c:v>
                </c:pt>
                <c:pt idx="28709">
                  <c:v>1.509035464179636</c:v>
                </c:pt>
                <c:pt idx="28710">
                  <c:v>1.5041530102862497</c:v>
                </c:pt>
                <c:pt idx="28711">
                  <c:v>1.5172190407483006</c:v>
                </c:pt>
                <c:pt idx="28712">
                  <c:v>1.5235182643857681</c:v>
                </c:pt>
                <c:pt idx="28713">
                  <c:v>1.5404264288201959</c:v>
                </c:pt>
                <c:pt idx="28714">
                  <c:v>1.524664388206628</c:v>
                </c:pt>
                <c:pt idx="28715">
                  <c:v>2.3141734882754283</c:v>
                </c:pt>
                <c:pt idx="28716">
                  <c:v>2.3191318527595839</c:v>
                </c:pt>
                <c:pt idx="28717">
                  <c:v>2.3216657321437015</c:v>
                </c:pt>
                <c:pt idx="28718">
                  <c:v>2.3532442518010894</c:v>
                </c:pt>
                <c:pt idx="28719">
                  <c:v>2.3477004876622907</c:v>
                </c:pt>
                <c:pt idx="28720">
                  <c:v>2.4147340595564319</c:v>
                </c:pt>
                <c:pt idx="28721">
                  <c:v>2.8359036772955362</c:v>
                </c:pt>
                <c:pt idx="28722">
                  <c:v>2.8360429384873829</c:v>
                </c:pt>
                <c:pt idx="28723">
                  <c:v>2.6997653909788069</c:v>
                </c:pt>
                <c:pt idx="28724">
                  <c:v>2.9803665852497221</c:v>
                </c:pt>
                <c:pt idx="28725">
                  <c:v>2.9935105175581245</c:v>
                </c:pt>
                <c:pt idx="28726">
                  <c:v>2.9956814077396823</c:v>
                </c:pt>
                <c:pt idx="28727">
                  <c:v>3.0044979207558078</c:v>
                </c:pt>
                <c:pt idx="28728">
                  <c:v>2.8972388879789452</c:v>
                </c:pt>
                <c:pt idx="28729">
                  <c:v>2.900177802361561</c:v>
                </c:pt>
                <c:pt idx="28730">
                  <c:v>2.9059136108656816</c:v>
                </c:pt>
                <c:pt idx="28731">
                  <c:v>2.9154635577817598</c:v>
                </c:pt>
                <c:pt idx="28732">
                  <c:v>3.1707261418368842</c:v>
                </c:pt>
                <c:pt idx="28733">
                  <c:v>3.1787104470034544</c:v>
                </c:pt>
                <c:pt idx="28734">
                  <c:v>3.1869654919638348</c:v>
                </c:pt>
                <c:pt idx="28735">
                  <c:v>3.26804897605364</c:v>
                </c:pt>
                <c:pt idx="28736">
                  <c:v>4.0339580531262742</c:v>
                </c:pt>
                <c:pt idx="28737">
                  <c:v>4.0453941740761437</c:v>
                </c:pt>
                <c:pt idx="28738">
                  <c:v>4.0504149879968656</c:v>
                </c:pt>
                <c:pt idx="28739">
                  <c:v>4.0527724579573929</c:v>
                </c:pt>
                <c:pt idx="28740">
                  <c:v>4.245997394578457</c:v>
                </c:pt>
                <c:pt idx="28741">
                  <c:v>4.2592812225561305</c:v>
                </c:pt>
                <c:pt idx="28742">
                  <c:v>4.261672375057092</c:v>
                </c:pt>
                <c:pt idx="28743">
                  <c:v>4.266086574229992</c:v>
                </c:pt>
                <c:pt idx="28744">
                  <c:v>4.1211932344179267</c:v>
                </c:pt>
                <c:pt idx="28745">
                  <c:v>4.1205957713371593</c:v>
                </c:pt>
                <c:pt idx="28746">
                  <c:v>3.9336654173415129</c:v>
                </c:pt>
                <c:pt idx="28747">
                  <c:v>3.9332276994728566</c:v>
                </c:pt>
                <c:pt idx="28748">
                  <c:v>3.9457727417999973</c:v>
                </c:pt>
                <c:pt idx="28749">
                  <c:v>3.9282850609539324</c:v>
                </c:pt>
                <c:pt idx="28750">
                  <c:v>3.9401044204561644</c:v>
                </c:pt>
                <c:pt idx="28751">
                  <c:v>3.9400750446479424</c:v>
                </c:pt>
                <c:pt idx="28752">
                  <c:v>4.0205332867284351</c:v>
                </c:pt>
                <c:pt idx="28753">
                  <c:v>4.0400405723873183</c:v>
                </c:pt>
                <c:pt idx="28754">
                  <c:v>4.0940306789986067</c:v>
                </c:pt>
                <c:pt idx="28755">
                  <c:v>3.8917900442334075</c:v>
                </c:pt>
                <c:pt idx="28756">
                  <c:v>3.9401817009467917</c:v>
                </c:pt>
                <c:pt idx="28757">
                  <c:v>3.9425729425412959</c:v>
                </c:pt>
                <c:pt idx="28758">
                  <c:v>3.9374070828392105</c:v>
                </c:pt>
                <c:pt idx="28759">
                  <c:v>3.927115541282177</c:v>
                </c:pt>
                <c:pt idx="28760">
                  <c:v>3.9208285434913921</c:v>
                </c:pt>
                <c:pt idx="28761">
                  <c:v>3.8702287400875841</c:v>
                </c:pt>
                <c:pt idx="28762">
                  <c:v>3.5679243372879155</c:v>
                </c:pt>
                <c:pt idx="28763">
                  <c:v>3.3533359310048754</c:v>
                </c:pt>
                <c:pt idx="28764">
                  <c:v>3.3375966621341711</c:v>
                </c:pt>
                <c:pt idx="28765">
                  <c:v>3.3291761642486097</c:v>
                </c:pt>
                <c:pt idx="28766">
                  <c:v>3.2725349068246654</c:v>
                </c:pt>
                <c:pt idx="28767">
                  <c:v>2.3925110388080961</c:v>
                </c:pt>
                <c:pt idx="28768">
                  <c:v>2.3923340529658934</c:v>
                </c:pt>
                <c:pt idx="28769">
                  <c:v>2.3825680535649307</c:v>
                </c:pt>
                <c:pt idx="28770">
                  <c:v>2.3891952020486764</c:v>
                </c:pt>
                <c:pt idx="28771">
                  <c:v>2.0752930759769956</c:v>
                </c:pt>
                <c:pt idx="28772">
                  <c:v>2.0733140089170119</c:v>
                </c:pt>
                <c:pt idx="28773">
                  <c:v>2.0653805916631742</c:v>
                </c:pt>
                <c:pt idx="28774">
                  <c:v>1.9911220378137522</c:v>
                </c:pt>
                <c:pt idx="28775">
                  <c:v>2.0777459596028098</c:v>
                </c:pt>
                <c:pt idx="28776">
                  <c:v>2.0581812405741391</c:v>
                </c:pt>
                <c:pt idx="28777">
                  <c:v>2.0595224999579811</c:v>
                </c:pt>
                <c:pt idx="28778">
                  <c:v>2.0580135343101542</c:v>
                </c:pt>
                <c:pt idx="28779">
                  <c:v>2.0116035545155242</c:v>
                </c:pt>
                <c:pt idx="28780">
                  <c:v>2.003802369038405</c:v>
                </c:pt>
                <c:pt idx="28781">
                  <c:v>1.9976533936477074</c:v>
                </c:pt>
                <c:pt idx="28782">
                  <c:v>1.9849429026380783</c:v>
                </c:pt>
                <c:pt idx="28783">
                  <c:v>1.3337404481429109</c:v>
                </c:pt>
                <c:pt idx="28784">
                  <c:v>1.0285213350889244</c:v>
                </c:pt>
                <c:pt idx="28785">
                  <c:v>1.0184920058473947</c:v>
                </c:pt>
                <c:pt idx="28786">
                  <c:v>0.99480721249833193</c:v>
                </c:pt>
                <c:pt idx="28787">
                  <c:v>0.72695472727585231</c:v>
                </c:pt>
                <c:pt idx="28788">
                  <c:v>0.71737466492726687</c:v>
                </c:pt>
                <c:pt idx="28789">
                  <c:v>0.71242577155774234</c:v>
                </c:pt>
                <c:pt idx="28790">
                  <c:v>0.91753774699647639</c:v>
                </c:pt>
                <c:pt idx="28791">
                  <c:v>0.88946319388945772</c:v>
                </c:pt>
                <c:pt idx="28792">
                  <c:v>0.92041439373219358</c:v>
                </c:pt>
                <c:pt idx="28793">
                  <c:v>1.3195252931247818</c:v>
                </c:pt>
                <c:pt idx="28794">
                  <c:v>1.3163703173619197</c:v>
                </c:pt>
                <c:pt idx="28795">
                  <c:v>1.3120333112767075</c:v>
                </c:pt>
                <c:pt idx="28796">
                  <c:v>1.3108640178978397</c:v>
                </c:pt>
                <c:pt idx="28797">
                  <c:v>1.4707233143484499</c:v>
                </c:pt>
                <c:pt idx="28798">
                  <c:v>1.5404586792107198</c:v>
                </c:pt>
                <c:pt idx="28799">
                  <c:v>1.5777684598583137</c:v>
                </c:pt>
                <c:pt idx="28800">
                  <c:v>1.7074221458088501</c:v>
                </c:pt>
                <c:pt idx="28801">
                  <c:v>1.7843475514434719</c:v>
                </c:pt>
                <c:pt idx="28802">
                  <c:v>1.8495466268592649</c:v>
                </c:pt>
                <c:pt idx="28803">
                  <c:v>1.8972885747985415</c:v>
                </c:pt>
                <c:pt idx="28804">
                  <c:v>1.8915619118735658</c:v>
                </c:pt>
                <c:pt idx="28805">
                  <c:v>1.9019304041273195</c:v>
                </c:pt>
                <c:pt idx="28806">
                  <c:v>1.9107014127341027</c:v>
                </c:pt>
                <c:pt idx="28807">
                  <c:v>1.935514191843986</c:v>
                </c:pt>
                <c:pt idx="28808">
                  <c:v>1.9270300007453167</c:v>
                </c:pt>
                <c:pt idx="28809">
                  <c:v>1.9386320811574187</c:v>
                </c:pt>
                <c:pt idx="28810">
                  <c:v>2.1413765958379791</c:v>
                </c:pt>
                <c:pt idx="28811">
                  <c:v>2.15149661115756</c:v>
                </c:pt>
                <c:pt idx="28812">
                  <c:v>2.6960974991492588</c:v>
                </c:pt>
                <c:pt idx="28813">
                  <c:v>3.1055793940681493</c:v>
                </c:pt>
                <c:pt idx="28814">
                  <c:v>3.0963404735260731</c:v>
                </c:pt>
                <c:pt idx="28815">
                  <c:v>3.1068194164100449</c:v>
                </c:pt>
                <c:pt idx="28816">
                  <c:v>3.0958986837826274</c:v>
                </c:pt>
                <c:pt idx="28817">
                  <c:v>3.085561105281057</c:v>
                </c:pt>
                <c:pt idx="28818">
                  <c:v>3.048429216932675</c:v>
                </c:pt>
                <c:pt idx="28819">
                  <c:v>3.1364483044511799</c:v>
                </c:pt>
                <c:pt idx="28820">
                  <c:v>3.1238345078498799</c:v>
                </c:pt>
                <c:pt idx="28821">
                  <c:v>3.1205384397762597</c:v>
                </c:pt>
                <c:pt idx="28822">
                  <c:v>3.1402687505939273</c:v>
                </c:pt>
                <c:pt idx="28823">
                  <c:v>3.1223450270991298</c:v>
                </c:pt>
                <c:pt idx="28824">
                  <c:v>3.1174119557008058</c:v>
                </c:pt>
                <c:pt idx="28825">
                  <c:v>3.1125507623509225</c:v>
                </c:pt>
                <c:pt idx="28826">
                  <c:v>3.1257456932647441</c:v>
                </c:pt>
                <c:pt idx="28827">
                  <c:v>3.1390793061788895</c:v>
                </c:pt>
                <c:pt idx="28828">
                  <c:v>3.1355349146607994</c:v>
                </c:pt>
                <c:pt idx="28829">
                  <c:v>3.1491962790947143</c:v>
                </c:pt>
                <c:pt idx="28830">
                  <c:v>3.1752197345715252</c:v>
                </c:pt>
                <c:pt idx="28831">
                  <c:v>3.1864430154857386</c:v>
                </c:pt>
                <c:pt idx="28832">
                  <c:v>3.1919522487545122</c:v>
                </c:pt>
                <c:pt idx="28833">
                  <c:v>3.3570684857761637</c:v>
                </c:pt>
                <c:pt idx="28834">
                  <c:v>3.3199566778181944</c:v>
                </c:pt>
                <c:pt idx="28835">
                  <c:v>3.3207792219293921</c:v>
                </c:pt>
                <c:pt idx="28836">
                  <c:v>3.3214554432594841</c:v>
                </c:pt>
                <c:pt idx="28837">
                  <c:v>3.3109330413035156</c:v>
                </c:pt>
                <c:pt idx="28838">
                  <c:v>3.238558514520621</c:v>
                </c:pt>
                <c:pt idx="28839">
                  <c:v>3.2263081404115708</c:v>
                </c:pt>
                <c:pt idx="28840">
                  <c:v>3.2348705118901218</c:v>
                </c:pt>
                <c:pt idx="28841">
                  <c:v>3.2608169825899997</c:v>
                </c:pt>
                <c:pt idx="28842">
                  <c:v>3.2935315547270765</c:v>
                </c:pt>
                <c:pt idx="28843">
                  <c:v>3.0191219122727029</c:v>
                </c:pt>
                <c:pt idx="28844">
                  <c:v>2.670299172377935</c:v>
                </c:pt>
                <c:pt idx="28845">
                  <c:v>2.67624990028825</c:v>
                </c:pt>
                <c:pt idx="28846">
                  <c:v>2.6873456719165678</c:v>
                </c:pt>
                <c:pt idx="28847">
                  <c:v>2.6977815224649402</c:v>
                </c:pt>
                <c:pt idx="28848">
                  <c:v>2.715764127920071</c:v>
                </c:pt>
                <c:pt idx="28849">
                  <c:v>5.1807401060415437</c:v>
                </c:pt>
                <c:pt idx="28850">
                  <c:v>5.1263211311847252</c:v>
                </c:pt>
                <c:pt idx="28851">
                  <c:v>5.155495102040641</c:v>
                </c:pt>
                <c:pt idx="28852">
                  <c:v>5.1678296447765479</c:v>
                </c:pt>
                <c:pt idx="28853">
                  <c:v>5.1587786426191471</c:v>
                </c:pt>
                <c:pt idx="28854">
                  <c:v>5.1549702381240596</c:v>
                </c:pt>
                <c:pt idx="28855">
                  <c:v>5.1554643949696519</c:v>
                </c:pt>
                <c:pt idx="28856">
                  <c:v>5.1626844221001233</c:v>
                </c:pt>
                <c:pt idx="28857">
                  <c:v>5.1620964959333833</c:v>
                </c:pt>
                <c:pt idx="28858">
                  <c:v>5.1481875339945944</c:v>
                </c:pt>
                <c:pt idx="28859">
                  <c:v>5.1549596113203542</c:v>
                </c:pt>
                <c:pt idx="28860">
                  <c:v>5.1566302340998549</c:v>
                </c:pt>
                <c:pt idx="28861">
                  <c:v>5.1549054133443972</c:v>
                </c:pt>
                <c:pt idx="28862">
                  <c:v>5.1477129119146623</c:v>
                </c:pt>
                <c:pt idx="28863">
                  <c:v>5.1406172969266581</c:v>
                </c:pt>
                <c:pt idx="28864">
                  <c:v>5.068674568176772</c:v>
                </c:pt>
                <c:pt idx="28865">
                  <c:v>5.067293087085802</c:v>
                </c:pt>
                <c:pt idx="28866">
                  <c:v>5.057952524590335</c:v>
                </c:pt>
                <c:pt idx="28867">
                  <c:v>5.1736125485431517</c:v>
                </c:pt>
                <c:pt idx="28868">
                  <c:v>5.1804092085823159</c:v>
                </c:pt>
                <c:pt idx="28869">
                  <c:v>5.1928628396105339</c:v>
                </c:pt>
                <c:pt idx="28870">
                  <c:v>5.1965964172782719</c:v>
                </c:pt>
                <c:pt idx="28871">
                  <c:v>5.2054717717569314</c:v>
                </c:pt>
                <c:pt idx="28872">
                  <c:v>5.2004826189704199</c:v>
                </c:pt>
                <c:pt idx="28873">
                  <c:v>5.1952362460134918</c:v>
                </c:pt>
                <c:pt idx="28874">
                  <c:v>5.1803714602941842</c:v>
                </c:pt>
                <c:pt idx="28875">
                  <c:v>5.1609682910398682</c:v>
                </c:pt>
                <c:pt idx="28876">
                  <c:v>5.1480054886007736</c:v>
                </c:pt>
                <c:pt idx="28877">
                  <c:v>5.1313153008300834</c:v>
                </c:pt>
                <c:pt idx="28878">
                  <c:v>5.1064608238489946</c:v>
                </c:pt>
                <c:pt idx="28879">
                  <c:v>5.1048784124638118</c:v>
                </c:pt>
                <c:pt idx="28880">
                  <c:v>2.6108949288532362</c:v>
                </c:pt>
                <c:pt idx="28881">
                  <c:v>2.6264178915720278</c:v>
                </c:pt>
                <c:pt idx="28882">
                  <c:v>2.6274780234873036</c:v>
                </c:pt>
                <c:pt idx="28883">
                  <c:v>2.6131350478472513</c:v>
                </c:pt>
                <c:pt idx="28884">
                  <c:v>2.5872992025432113</c:v>
                </c:pt>
                <c:pt idx="28885">
                  <c:v>2.5726468022373759</c:v>
                </c:pt>
                <c:pt idx="28886">
                  <c:v>2.5378893213388887</c:v>
                </c:pt>
                <c:pt idx="28887">
                  <c:v>2.5366607104310033</c:v>
                </c:pt>
                <c:pt idx="28888">
                  <c:v>2.534875353176568</c:v>
                </c:pt>
                <c:pt idx="28889">
                  <c:v>2.5203741610360328</c:v>
                </c:pt>
                <c:pt idx="28890">
                  <c:v>2.5019098784449385</c:v>
                </c:pt>
                <c:pt idx="28891">
                  <c:v>2.4797909668670242</c:v>
                </c:pt>
                <c:pt idx="28892">
                  <c:v>2.477373191609606</c:v>
                </c:pt>
                <c:pt idx="28893">
                  <c:v>2.4807495499547363</c:v>
                </c:pt>
                <c:pt idx="28894">
                  <c:v>2.4825325374472964</c:v>
                </c:pt>
                <c:pt idx="28895">
                  <c:v>2.4850005516382652</c:v>
                </c:pt>
                <c:pt idx="28896">
                  <c:v>2.4830855341489277</c:v>
                </c:pt>
                <c:pt idx="28897">
                  <c:v>2.4345870385116455</c:v>
                </c:pt>
                <c:pt idx="28898">
                  <c:v>1.6952725423707384</c:v>
                </c:pt>
                <c:pt idx="28899">
                  <c:v>1.694162356788004</c:v>
                </c:pt>
                <c:pt idx="28900">
                  <c:v>1.6984412916943725</c:v>
                </c:pt>
                <c:pt idx="28901">
                  <c:v>1.7058645302899031</c:v>
                </c:pt>
                <c:pt idx="28902">
                  <c:v>1.7119712258424928</c:v>
                </c:pt>
                <c:pt idx="28903">
                  <c:v>1.7159886490483434</c:v>
                </c:pt>
                <c:pt idx="28904">
                  <c:v>1.7221010212584686</c:v>
                </c:pt>
                <c:pt idx="28905">
                  <c:v>1.7292670088338711</c:v>
                </c:pt>
                <c:pt idx="28906">
                  <c:v>1.7316022216872526</c:v>
                </c:pt>
                <c:pt idx="28907">
                  <c:v>1.7341347183047602</c:v>
                </c:pt>
                <c:pt idx="28908">
                  <c:v>1.8005727257171324</c:v>
                </c:pt>
                <c:pt idx="28909">
                  <c:v>1.88627456923643</c:v>
                </c:pt>
                <c:pt idx="28910">
                  <c:v>1.8548243007107237</c:v>
                </c:pt>
                <c:pt idx="28911">
                  <c:v>1.7521771928756695</c:v>
                </c:pt>
                <c:pt idx="28912">
                  <c:v>1.7491303644614247</c:v>
                </c:pt>
                <c:pt idx="28913">
                  <c:v>1.8657162471874846</c:v>
                </c:pt>
                <c:pt idx="28914">
                  <c:v>1.9713720341471095</c:v>
                </c:pt>
                <c:pt idx="28915">
                  <c:v>2.0606816715239669</c:v>
                </c:pt>
                <c:pt idx="28916">
                  <c:v>2.1232788363720756</c:v>
                </c:pt>
                <c:pt idx="28917">
                  <c:v>2.1880814694941493</c:v>
                </c:pt>
                <c:pt idx="28918">
                  <c:v>2.2417151746136632</c:v>
                </c:pt>
                <c:pt idx="28919">
                  <c:v>2.2868764325755508</c:v>
                </c:pt>
                <c:pt idx="28920">
                  <c:v>2.325038749675683</c:v>
                </c:pt>
                <c:pt idx="28921">
                  <c:v>2.3556616493446616</c:v>
                </c:pt>
                <c:pt idx="28922">
                  <c:v>2.3638526787097671</c:v>
                </c:pt>
                <c:pt idx="28923">
                  <c:v>2.3702189255331247</c:v>
                </c:pt>
                <c:pt idx="28924">
                  <c:v>2.3553775311276008</c:v>
                </c:pt>
                <c:pt idx="28925">
                  <c:v>2.3378667189241922</c:v>
                </c:pt>
                <c:pt idx="28926">
                  <c:v>2.342669006524333</c:v>
                </c:pt>
                <c:pt idx="28927">
                  <c:v>2.3410217622516769</c:v>
                </c:pt>
                <c:pt idx="28928">
                  <c:v>2.3324831045888574</c:v>
                </c:pt>
                <c:pt idx="28929">
                  <c:v>2.3075566471697964</c:v>
                </c:pt>
                <c:pt idx="28930">
                  <c:v>2.2700912259938599</c:v>
                </c:pt>
                <c:pt idx="28931">
                  <c:v>2.2174731049678233</c:v>
                </c:pt>
                <c:pt idx="28932">
                  <c:v>2.1558964816908786</c:v>
                </c:pt>
                <c:pt idx="28933">
                  <c:v>2.1291922204896316</c:v>
                </c:pt>
                <c:pt idx="28934">
                  <c:v>2.062679811881472</c:v>
                </c:pt>
                <c:pt idx="28935">
                  <c:v>1.9801697573646444</c:v>
                </c:pt>
                <c:pt idx="28936">
                  <c:v>1.8856696100922536</c:v>
                </c:pt>
                <c:pt idx="28937">
                  <c:v>1.8476253792583044</c:v>
                </c:pt>
                <c:pt idx="28938">
                  <c:v>1.7458295699064283</c:v>
                </c:pt>
                <c:pt idx="28939">
                  <c:v>1.8310037035927187</c:v>
                </c:pt>
                <c:pt idx="28940">
                  <c:v>1.9334354065562167</c:v>
                </c:pt>
                <c:pt idx="28941">
                  <c:v>2.0200243214900393</c:v>
                </c:pt>
                <c:pt idx="28942">
                  <c:v>2.0713417590931797</c:v>
                </c:pt>
                <c:pt idx="28943">
                  <c:v>2.0540300637738378</c:v>
                </c:pt>
                <c:pt idx="28944">
                  <c:v>2.1045636587657253</c:v>
                </c:pt>
                <c:pt idx="28945">
                  <c:v>2.1433613251550412</c:v>
                </c:pt>
                <c:pt idx="28946">
                  <c:v>2.1833213419202204</c:v>
                </c:pt>
                <c:pt idx="28947">
                  <c:v>2.2071377697453292</c:v>
                </c:pt>
                <c:pt idx="28948">
                  <c:v>2.2158528281571379</c:v>
                </c:pt>
                <c:pt idx="28949">
                  <c:v>2.2027558033690986</c:v>
                </c:pt>
                <c:pt idx="28950">
                  <c:v>2.1998975296699017</c:v>
                </c:pt>
                <c:pt idx="28951">
                  <c:v>2.1798502528605095</c:v>
                </c:pt>
                <c:pt idx="28952">
                  <c:v>2.1370219167473574</c:v>
                </c:pt>
                <c:pt idx="28953">
                  <c:v>2.1312285518242211</c:v>
                </c:pt>
                <c:pt idx="28954">
                  <c:v>2.2487698591783953</c:v>
                </c:pt>
                <c:pt idx="28955">
                  <c:v>2.2414333450243173</c:v>
                </c:pt>
                <c:pt idx="28956">
                  <c:v>2.2609082603990522</c:v>
                </c:pt>
                <c:pt idx="28957">
                  <c:v>2.5047969271402648</c:v>
                </c:pt>
                <c:pt idx="28958">
                  <c:v>2.4454672533902233</c:v>
                </c:pt>
                <c:pt idx="28959">
                  <c:v>2.3815803011793837</c:v>
                </c:pt>
                <c:pt idx="28960">
                  <c:v>2.364053330067474</c:v>
                </c:pt>
                <c:pt idx="28961">
                  <c:v>2.3409191231181246</c:v>
                </c:pt>
                <c:pt idx="28962">
                  <c:v>2.3149518290673035</c:v>
                </c:pt>
                <c:pt idx="28963">
                  <c:v>2.2849532319233865</c:v>
                </c:pt>
                <c:pt idx="28964">
                  <c:v>2.3089217231101866</c:v>
                </c:pt>
                <c:pt idx="28965">
                  <c:v>2.2937897698799121</c:v>
                </c:pt>
                <c:pt idx="28966">
                  <c:v>2.277873536903261</c:v>
                </c:pt>
                <c:pt idx="28967">
                  <c:v>2.3546326976514149</c:v>
                </c:pt>
                <c:pt idx="28968">
                  <c:v>2.4546229674150757</c:v>
                </c:pt>
                <c:pt idx="28969">
                  <c:v>2.5192679185335942</c:v>
                </c:pt>
                <c:pt idx="28970">
                  <c:v>3.1119061864526407</c:v>
                </c:pt>
                <c:pt idx="28971">
                  <c:v>3.8064314794257017</c:v>
                </c:pt>
                <c:pt idx="28972">
                  <c:v>4.3007824031396229</c:v>
                </c:pt>
                <c:pt idx="28973">
                  <c:v>4.6867830788466982</c:v>
                </c:pt>
                <c:pt idx="28974">
                  <c:v>4.6881488997867153</c:v>
                </c:pt>
                <c:pt idx="28975">
                  <c:v>4.6841321805354754</c:v>
                </c:pt>
                <c:pt idx="28976">
                  <c:v>4.6798841584631221</c:v>
                </c:pt>
                <c:pt idx="28977">
                  <c:v>4.6760327075606689</c:v>
                </c:pt>
                <c:pt idx="28978">
                  <c:v>4.6688207579601819</c:v>
                </c:pt>
                <c:pt idx="28979">
                  <c:v>4.6494683190213664</c:v>
                </c:pt>
                <c:pt idx="28980">
                  <c:v>4.5769156154078008</c:v>
                </c:pt>
                <c:pt idx="28981">
                  <c:v>4.5585318536529424</c:v>
                </c:pt>
                <c:pt idx="28982">
                  <c:v>4.5336588739093617</c:v>
                </c:pt>
                <c:pt idx="28983">
                  <c:v>4.7513194030748922</c:v>
                </c:pt>
                <c:pt idx="28984">
                  <c:v>4.7468763391573923</c:v>
                </c:pt>
                <c:pt idx="28985">
                  <c:v>4.7058559651060099</c:v>
                </c:pt>
                <c:pt idx="28986">
                  <c:v>4.6928226699740723</c:v>
                </c:pt>
                <c:pt idx="28987">
                  <c:v>4.9198910077676148</c:v>
                </c:pt>
                <c:pt idx="28988">
                  <c:v>4.5046069056929365</c:v>
                </c:pt>
                <c:pt idx="28989">
                  <c:v>4.5208345804257686</c:v>
                </c:pt>
                <c:pt idx="28990">
                  <c:v>4.5435282061475695</c:v>
                </c:pt>
                <c:pt idx="28991">
                  <c:v>4.5177656756025115</c:v>
                </c:pt>
                <c:pt idx="28992">
                  <c:v>4.4734968085655362</c:v>
                </c:pt>
                <c:pt idx="28993">
                  <c:v>4.4554454608982104</c:v>
                </c:pt>
                <c:pt idx="28994">
                  <c:v>4.4257283378068468</c:v>
                </c:pt>
                <c:pt idx="28995">
                  <c:v>4.4195017496746143</c:v>
                </c:pt>
                <c:pt idx="28996">
                  <c:v>4.4118736727331651</c:v>
                </c:pt>
                <c:pt idx="28997">
                  <c:v>4.403640670183961</c:v>
                </c:pt>
                <c:pt idx="28998">
                  <c:v>4.4092755756642248</c:v>
                </c:pt>
                <c:pt idx="28999">
                  <c:v>4.414574553710521</c:v>
                </c:pt>
                <c:pt idx="29000">
                  <c:v>4.4172275073508622</c:v>
                </c:pt>
                <c:pt idx="29001">
                  <c:v>4.2963571717629305</c:v>
                </c:pt>
                <c:pt idx="29002">
                  <c:v>3.99885323813242</c:v>
                </c:pt>
                <c:pt idx="29003">
                  <c:v>3.6493550986940364</c:v>
                </c:pt>
                <c:pt idx="29004">
                  <c:v>3.2216608479302016</c:v>
                </c:pt>
                <c:pt idx="29005">
                  <c:v>3.2071091088838259</c:v>
                </c:pt>
                <c:pt idx="29006">
                  <c:v>3.1779354782596085</c:v>
                </c:pt>
                <c:pt idx="29007">
                  <c:v>3.1707229540810711</c:v>
                </c:pt>
                <c:pt idx="29008">
                  <c:v>3.1436881051477776</c:v>
                </c:pt>
                <c:pt idx="29009">
                  <c:v>3.1174890045157588</c:v>
                </c:pt>
                <c:pt idx="29010">
                  <c:v>3.1110044594176043</c:v>
                </c:pt>
                <c:pt idx="29011">
                  <c:v>3.1261971699699056</c:v>
                </c:pt>
                <c:pt idx="29012">
                  <c:v>3.1048639444967119</c:v>
                </c:pt>
                <c:pt idx="29013">
                  <c:v>3.0959356687725581</c:v>
                </c:pt>
                <c:pt idx="29014">
                  <c:v>2.7258784782612793</c:v>
                </c:pt>
                <c:pt idx="29015">
                  <c:v>2.7034376935795539</c:v>
                </c:pt>
                <c:pt idx="29016">
                  <c:v>2.6737361093960601</c:v>
                </c:pt>
                <c:pt idx="29017">
                  <c:v>2.6417821763991176</c:v>
                </c:pt>
                <c:pt idx="29018">
                  <c:v>1.8554893556821552</c:v>
                </c:pt>
                <c:pt idx="29019">
                  <c:v>1.9287273758353678</c:v>
                </c:pt>
                <c:pt idx="29020">
                  <c:v>4.5199421089598539</c:v>
                </c:pt>
                <c:pt idx="29021">
                  <c:v>4.5181288670205291</c:v>
                </c:pt>
                <c:pt idx="29022">
                  <c:v>4.5184901265883131</c:v>
                </c:pt>
                <c:pt idx="29023">
                  <c:v>4.5386117148880825</c:v>
                </c:pt>
                <c:pt idx="29024">
                  <c:v>4.5532479111642585</c:v>
                </c:pt>
                <c:pt idx="29025">
                  <c:v>4.566491494871264</c:v>
                </c:pt>
                <c:pt idx="29026">
                  <c:v>4.5820538846029155</c:v>
                </c:pt>
                <c:pt idx="29027">
                  <c:v>4.5970622884388419</c:v>
                </c:pt>
                <c:pt idx="29028">
                  <c:v>4.6103819249314739</c:v>
                </c:pt>
                <c:pt idx="29029">
                  <c:v>4.6212215907386698</c:v>
                </c:pt>
                <c:pt idx="29030">
                  <c:v>4.6197930420155</c:v>
                </c:pt>
                <c:pt idx="29031">
                  <c:v>4.6188837153382742</c:v>
                </c:pt>
                <c:pt idx="29032">
                  <c:v>4.6191726938984168</c:v>
                </c:pt>
                <c:pt idx="29033">
                  <c:v>4.6384347813360574</c:v>
                </c:pt>
                <c:pt idx="29034">
                  <c:v>4.6563454107706761</c:v>
                </c:pt>
                <c:pt idx="29035">
                  <c:v>4.6728740370536181</c:v>
                </c:pt>
                <c:pt idx="29036">
                  <c:v>4.6637739929170028</c:v>
                </c:pt>
                <c:pt idx="29037">
                  <c:v>4.6595657794393155</c:v>
                </c:pt>
                <c:pt idx="29038">
                  <c:v>4.633727724012509</c:v>
                </c:pt>
                <c:pt idx="29039">
                  <c:v>4.6337378611616273</c:v>
                </c:pt>
                <c:pt idx="29040">
                  <c:v>4.6329864295133447</c:v>
                </c:pt>
                <c:pt idx="29041">
                  <c:v>4.6164710548640375</c:v>
                </c:pt>
                <c:pt idx="29042">
                  <c:v>4.6146662165393204</c:v>
                </c:pt>
                <c:pt idx="29043">
                  <c:v>4.6332230348001495</c:v>
                </c:pt>
                <c:pt idx="29044">
                  <c:v>4.6604222909155233</c:v>
                </c:pt>
                <c:pt idx="29045">
                  <c:v>4.7263348843158859</c:v>
                </c:pt>
                <c:pt idx="29046">
                  <c:v>4.7536647796171119</c:v>
                </c:pt>
                <c:pt idx="29047">
                  <c:v>4.7794495595167623</c:v>
                </c:pt>
                <c:pt idx="29048">
                  <c:v>4.8039701130989512</c:v>
                </c:pt>
                <c:pt idx="29049">
                  <c:v>4.828761235402836</c:v>
                </c:pt>
                <c:pt idx="29050">
                  <c:v>4.8417401750995257</c:v>
                </c:pt>
                <c:pt idx="29051">
                  <c:v>2.4291298750417267</c:v>
                </c:pt>
                <c:pt idx="29052">
                  <c:v>2.4146418389590947</c:v>
                </c:pt>
                <c:pt idx="29053">
                  <c:v>2.4069853559610359</c:v>
                </c:pt>
                <c:pt idx="29054">
                  <c:v>2.4089041230192323</c:v>
                </c:pt>
                <c:pt idx="29055">
                  <c:v>2.4042048421670019</c:v>
                </c:pt>
                <c:pt idx="29056">
                  <c:v>2.3984522175298739</c:v>
                </c:pt>
                <c:pt idx="29057">
                  <c:v>2.392548172358878</c:v>
                </c:pt>
                <c:pt idx="29058">
                  <c:v>2.4039282870526382</c:v>
                </c:pt>
                <c:pt idx="29059">
                  <c:v>2.4336607382172888</c:v>
                </c:pt>
                <c:pt idx="29060">
                  <c:v>2.467542582493111</c:v>
                </c:pt>
                <c:pt idx="29061">
                  <c:v>2.4847387740754261</c:v>
                </c:pt>
                <c:pt idx="29062">
                  <c:v>2.4755348045196435</c:v>
                </c:pt>
                <c:pt idx="29063">
                  <c:v>2.4660999546637905</c:v>
                </c:pt>
                <c:pt idx="29064">
                  <c:v>2.4655635341953888</c:v>
                </c:pt>
                <c:pt idx="29065">
                  <c:v>2.450541323621406</c:v>
                </c:pt>
                <c:pt idx="29066">
                  <c:v>2.4350307829184148</c:v>
                </c:pt>
                <c:pt idx="29067">
                  <c:v>2.4408047420722783</c:v>
                </c:pt>
                <c:pt idx="29068">
                  <c:v>2.4381691001043047</c:v>
                </c:pt>
                <c:pt idx="29069">
                  <c:v>2.4670335901010532</c:v>
                </c:pt>
                <c:pt idx="29070">
                  <c:v>2.4672641087244389</c:v>
                </c:pt>
                <c:pt idx="29071">
                  <c:v>2.4674212210076538</c:v>
                </c:pt>
                <c:pt idx="29072">
                  <c:v>2.4761294145574198</c:v>
                </c:pt>
                <c:pt idx="29073">
                  <c:v>2.477451416184107</c:v>
                </c:pt>
                <c:pt idx="29074">
                  <c:v>2.4807537582636838</c:v>
                </c:pt>
                <c:pt idx="29075">
                  <c:v>2.4839075528191792</c:v>
                </c:pt>
                <c:pt idx="29076">
                  <c:v>2.1853801711141481</c:v>
                </c:pt>
                <c:pt idx="29077">
                  <c:v>2.188106381981767</c:v>
                </c:pt>
                <c:pt idx="29078">
                  <c:v>2.1915553215500996</c:v>
                </c:pt>
                <c:pt idx="29079">
                  <c:v>2.1984964016514317</c:v>
                </c:pt>
                <c:pt idx="29080">
                  <c:v>2.1964345261518696</c:v>
                </c:pt>
                <c:pt idx="29081">
                  <c:v>2.1699562941620645</c:v>
                </c:pt>
                <c:pt idx="29082">
                  <c:v>2.1658892331636106</c:v>
                </c:pt>
                <c:pt idx="29083">
                  <c:v>2.1840432676904955</c:v>
                </c:pt>
                <c:pt idx="29084">
                  <c:v>2.1967806762767772</c:v>
                </c:pt>
                <c:pt idx="29085">
                  <c:v>2.2047838090826906</c:v>
                </c:pt>
                <c:pt idx="29086">
                  <c:v>2.2194168986967395</c:v>
                </c:pt>
                <c:pt idx="29087">
                  <c:v>2.2311989381127972</c:v>
                </c:pt>
                <c:pt idx="29088">
                  <c:v>2.2414656090981575</c:v>
                </c:pt>
                <c:pt idx="29089">
                  <c:v>2.2317572423821632</c:v>
                </c:pt>
                <c:pt idx="29090">
                  <c:v>2.2839790913881828</c:v>
                </c:pt>
                <c:pt idx="29091">
                  <c:v>2.3170328044632491</c:v>
                </c:pt>
                <c:pt idx="29092">
                  <c:v>2.3171267611833084</c:v>
                </c:pt>
                <c:pt idx="29093">
                  <c:v>2.3020373296874501</c:v>
                </c:pt>
                <c:pt idx="29094">
                  <c:v>2.8291830062376793</c:v>
                </c:pt>
                <c:pt idx="29095">
                  <c:v>2.8389497061579281</c:v>
                </c:pt>
                <c:pt idx="29096">
                  <c:v>2.8685198747980141</c:v>
                </c:pt>
                <c:pt idx="29097">
                  <c:v>2.8914214876488256</c:v>
                </c:pt>
                <c:pt idx="29098">
                  <c:v>2.9132037520041791</c:v>
                </c:pt>
                <c:pt idx="29099">
                  <c:v>2.9292673868152805</c:v>
                </c:pt>
                <c:pt idx="29100">
                  <c:v>3.5692049083121127</c:v>
                </c:pt>
                <c:pt idx="29101">
                  <c:v>3.5590799032133118</c:v>
                </c:pt>
                <c:pt idx="29102">
                  <c:v>3.5459091592299288</c:v>
                </c:pt>
                <c:pt idx="29103">
                  <c:v>3.5223777866397015</c:v>
                </c:pt>
                <c:pt idx="29104">
                  <c:v>3.5190737304865514</c:v>
                </c:pt>
                <c:pt idx="29105">
                  <c:v>3.5093554202233963</c:v>
                </c:pt>
                <c:pt idx="29106">
                  <c:v>3.498142104389991</c:v>
                </c:pt>
                <c:pt idx="29107">
                  <c:v>3.5053233353289626</c:v>
                </c:pt>
                <c:pt idx="29108">
                  <c:v>3.5004737959550507</c:v>
                </c:pt>
                <c:pt idx="29109">
                  <c:v>3.4961874015365568</c:v>
                </c:pt>
                <c:pt idx="29110">
                  <c:v>3.4878861834051889</c:v>
                </c:pt>
                <c:pt idx="29111">
                  <c:v>3.4679414255450127</c:v>
                </c:pt>
                <c:pt idx="29112">
                  <c:v>3.4582215228948039</c:v>
                </c:pt>
                <c:pt idx="29113">
                  <c:v>3.5457017635571852</c:v>
                </c:pt>
                <c:pt idx="29114">
                  <c:v>3.7006898262376624</c:v>
                </c:pt>
                <c:pt idx="29115">
                  <c:v>3.701717968865152</c:v>
                </c:pt>
                <c:pt idx="29116">
                  <c:v>3.6801025234545151</c:v>
                </c:pt>
                <c:pt idx="29117">
                  <c:v>3.6610663377780606</c:v>
                </c:pt>
                <c:pt idx="29118">
                  <c:v>3.6648735153138032</c:v>
                </c:pt>
                <c:pt idx="29119">
                  <c:v>3.6672345768666155</c:v>
                </c:pt>
                <c:pt idx="29120">
                  <c:v>3.6680974171666172</c:v>
                </c:pt>
                <c:pt idx="29121">
                  <c:v>3.6677844881967472</c:v>
                </c:pt>
                <c:pt idx="29122">
                  <c:v>3.6660755280800661</c:v>
                </c:pt>
                <c:pt idx="29123">
                  <c:v>3.6712221692073683</c:v>
                </c:pt>
                <c:pt idx="29124">
                  <c:v>3.7034352963421222</c:v>
                </c:pt>
                <c:pt idx="29125">
                  <c:v>3.2662206014152817</c:v>
                </c:pt>
                <c:pt idx="29126">
                  <c:v>2.7984483520363197</c:v>
                </c:pt>
                <c:pt idx="29127">
                  <c:v>2.7573422601615505</c:v>
                </c:pt>
                <c:pt idx="29128">
                  <c:v>2.7153792000558106</c:v>
                </c:pt>
                <c:pt idx="29129">
                  <c:v>2.7053623388918369</c:v>
                </c:pt>
                <c:pt idx="29130">
                  <c:v>2.6648075504542197</c:v>
                </c:pt>
                <c:pt idx="29131">
                  <c:v>2.1355910692460354</c:v>
                </c:pt>
                <c:pt idx="29132">
                  <c:v>2.0854414321735648</c:v>
                </c:pt>
                <c:pt idx="29133">
                  <c:v>2.0897855693037366</c:v>
                </c:pt>
                <c:pt idx="29134">
                  <c:v>2.0838665872871163</c:v>
                </c:pt>
                <c:pt idx="29135">
                  <c:v>2.7507420582783562</c:v>
                </c:pt>
                <c:pt idx="29136">
                  <c:v>3.2291923892533152</c:v>
                </c:pt>
                <c:pt idx="29137">
                  <c:v>3.2350763681073098</c:v>
                </c:pt>
                <c:pt idx="29138">
                  <c:v>3.2405729775264938</c:v>
                </c:pt>
                <c:pt idx="29139">
                  <c:v>3.4748020545723866</c:v>
                </c:pt>
                <c:pt idx="29140">
                  <c:v>3.4783078560913094</c:v>
                </c:pt>
                <c:pt idx="29141">
                  <c:v>3.4836239258085402</c:v>
                </c:pt>
                <c:pt idx="29142">
                  <c:v>3.6886077265447574</c:v>
                </c:pt>
                <c:pt idx="29143">
                  <c:v>3.6915176983054558</c:v>
                </c:pt>
                <c:pt idx="29144">
                  <c:v>3.6431360658627234</c:v>
                </c:pt>
                <c:pt idx="29145">
                  <c:v>3.6359445330717639</c:v>
                </c:pt>
                <c:pt idx="29146">
                  <c:v>3.6328109538135975</c:v>
                </c:pt>
                <c:pt idx="29147">
                  <c:v>3.6219706738299884</c:v>
                </c:pt>
                <c:pt idx="29148">
                  <c:v>3.6147010519950435</c:v>
                </c:pt>
                <c:pt idx="29149">
                  <c:v>3.6066597578488859</c:v>
                </c:pt>
                <c:pt idx="29150">
                  <c:v>3.847456416140191</c:v>
                </c:pt>
                <c:pt idx="29151">
                  <c:v>3.8507164812624644</c:v>
                </c:pt>
                <c:pt idx="29152">
                  <c:v>3.8456177259808602</c:v>
                </c:pt>
                <c:pt idx="29153">
                  <c:v>3.8440670702118065</c:v>
                </c:pt>
                <c:pt idx="29154">
                  <c:v>3.8373267773314268</c:v>
                </c:pt>
                <c:pt idx="29155">
                  <c:v>3.7613674705597502</c:v>
                </c:pt>
                <c:pt idx="29156">
                  <c:v>3.7438991687407772</c:v>
                </c:pt>
                <c:pt idx="29157">
                  <c:v>4.1393116926626981</c:v>
                </c:pt>
                <c:pt idx="29158">
                  <c:v>4.1269284242737507</c:v>
                </c:pt>
                <c:pt idx="29159">
                  <c:v>4.1167657920809795</c:v>
                </c:pt>
                <c:pt idx="29160">
                  <c:v>4.1081907650551344</c:v>
                </c:pt>
                <c:pt idx="29161">
                  <c:v>4.12032805898661</c:v>
                </c:pt>
                <c:pt idx="29162">
                  <c:v>4.1073774169476511</c:v>
                </c:pt>
                <c:pt idx="29163">
                  <c:v>4.0933121626889157</c:v>
                </c:pt>
                <c:pt idx="29164">
                  <c:v>4.0858383112182253</c:v>
                </c:pt>
                <c:pt idx="29165">
                  <c:v>4.0897145277080043</c:v>
                </c:pt>
                <c:pt idx="29166">
                  <c:v>3.9284315144193553</c:v>
                </c:pt>
                <c:pt idx="29167">
                  <c:v>3.5517526055476623</c:v>
                </c:pt>
                <c:pt idx="29168">
                  <c:v>3.5473932066270653</c:v>
                </c:pt>
                <c:pt idx="29169">
                  <c:v>3.5357327667138159</c:v>
                </c:pt>
                <c:pt idx="29170">
                  <c:v>3.2586604713964888</c:v>
                </c:pt>
                <c:pt idx="29171">
                  <c:v>3.1375557974950414</c:v>
                </c:pt>
                <c:pt idx="29172">
                  <c:v>3.1353288092966705</c:v>
                </c:pt>
                <c:pt idx="29173">
                  <c:v>2.7815476102598522</c:v>
                </c:pt>
                <c:pt idx="29174">
                  <c:v>2.775826838275135</c:v>
                </c:pt>
                <c:pt idx="29175">
                  <c:v>2.7748981643228277</c:v>
                </c:pt>
                <c:pt idx="29176">
                  <c:v>2.5939266156158469</c:v>
                </c:pt>
                <c:pt idx="29177">
                  <c:v>2.5910933078726219</c:v>
                </c:pt>
                <c:pt idx="29178">
                  <c:v>2.5965748231363928</c:v>
                </c:pt>
                <c:pt idx="29179">
                  <c:v>2.6107992078644555</c:v>
                </c:pt>
                <c:pt idx="29180">
                  <c:v>2.6234521092349148</c:v>
                </c:pt>
                <c:pt idx="29181">
                  <c:v>2.0364748260436438</c:v>
                </c:pt>
                <c:pt idx="29182">
                  <c:v>2.0383576081129569</c:v>
                </c:pt>
                <c:pt idx="29183">
                  <c:v>2.6767033374157467</c:v>
                </c:pt>
                <c:pt idx="29184">
                  <c:v>2.6738086522085878</c:v>
                </c:pt>
                <c:pt idx="29185">
                  <c:v>2.6713928683562882</c:v>
                </c:pt>
                <c:pt idx="29186">
                  <c:v>2.6703301672132809</c:v>
                </c:pt>
                <c:pt idx="29187">
                  <c:v>2.6740130947175977</c:v>
                </c:pt>
                <c:pt idx="29188">
                  <c:v>2.6760394140397787</c:v>
                </c:pt>
                <c:pt idx="29189">
                  <c:v>2.710397533618651</c:v>
                </c:pt>
                <c:pt idx="29190">
                  <c:v>2.7104614085523488</c:v>
                </c:pt>
                <c:pt idx="29191">
                  <c:v>2.7103462811838672</c:v>
                </c:pt>
                <c:pt idx="29192">
                  <c:v>2.7097414584261186</c:v>
                </c:pt>
                <c:pt idx="29193">
                  <c:v>2.7110870042216648</c:v>
                </c:pt>
                <c:pt idx="29194">
                  <c:v>2.7131697861405693</c:v>
                </c:pt>
                <c:pt idx="29195">
                  <c:v>2.7203540880521797</c:v>
                </c:pt>
                <c:pt idx="29196">
                  <c:v>2.7210985851858229</c:v>
                </c:pt>
                <c:pt idx="29197">
                  <c:v>2.3677151011534843</c:v>
                </c:pt>
                <c:pt idx="29198">
                  <c:v>2.8909213347191138</c:v>
                </c:pt>
                <c:pt idx="29199">
                  <c:v>2.8910967043681812</c:v>
                </c:pt>
                <c:pt idx="29200">
                  <c:v>2.8957367369792015</c:v>
                </c:pt>
                <c:pt idx="29201">
                  <c:v>2.895148936558404</c:v>
                </c:pt>
                <c:pt idx="29202">
                  <c:v>3.3418728428013988</c:v>
                </c:pt>
                <c:pt idx="29203">
                  <c:v>3.3367692796879806</c:v>
                </c:pt>
                <c:pt idx="29204">
                  <c:v>3.3361813997069074</c:v>
                </c:pt>
                <c:pt idx="29205">
                  <c:v>3.3355746578366317</c:v>
                </c:pt>
                <c:pt idx="29206">
                  <c:v>3.7263202143323064</c:v>
                </c:pt>
                <c:pt idx="29207">
                  <c:v>4.4822985507603379</c:v>
                </c:pt>
                <c:pt idx="29208">
                  <c:v>4.4698881485024575</c:v>
                </c:pt>
                <c:pt idx="29209">
                  <c:v>4.4576599038847462</c:v>
                </c:pt>
                <c:pt idx="29210">
                  <c:v>4.4352445787755324</c:v>
                </c:pt>
                <c:pt idx="29211">
                  <c:v>4.4249428729925153</c:v>
                </c:pt>
                <c:pt idx="29212">
                  <c:v>4.4156628055939278</c:v>
                </c:pt>
                <c:pt idx="29213">
                  <c:v>4.4060645924306776</c:v>
                </c:pt>
                <c:pt idx="29214">
                  <c:v>4.1567052019090056</c:v>
                </c:pt>
                <c:pt idx="29215">
                  <c:v>4.1612798330985168</c:v>
                </c:pt>
                <c:pt idx="29216">
                  <c:v>4.1599412418608352</c:v>
                </c:pt>
                <c:pt idx="29217">
                  <c:v>4.1710129401220879</c:v>
                </c:pt>
                <c:pt idx="29218">
                  <c:v>4.1664915221897125</c:v>
                </c:pt>
                <c:pt idx="29219">
                  <c:v>4.1697516801507186</c:v>
                </c:pt>
                <c:pt idx="29220">
                  <c:v>4.1677208514417821</c:v>
                </c:pt>
                <c:pt idx="29221">
                  <c:v>4.1713744568899882</c:v>
                </c:pt>
                <c:pt idx="29222">
                  <c:v>4.1764595308768229</c:v>
                </c:pt>
                <c:pt idx="29223">
                  <c:v>4.1939572502068678</c:v>
                </c:pt>
                <c:pt idx="29224">
                  <c:v>4.2017847645222046</c:v>
                </c:pt>
                <c:pt idx="29225">
                  <c:v>4.2105978569997129</c:v>
                </c:pt>
                <c:pt idx="29226">
                  <c:v>4.2166357674662844</c:v>
                </c:pt>
                <c:pt idx="29227">
                  <c:v>4.2111262575140094</c:v>
                </c:pt>
                <c:pt idx="29228">
                  <c:v>4.2185007531470493</c:v>
                </c:pt>
                <c:pt idx="29229">
                  <c:v>3.8935593562394057</c:v>
                </c:pt>
                <c:pt idx="29230">
                  <c:v>3.8971630550817813</c:v>
                </c:pt>
                <c:pt idx="29231">
                  <c:v>3.8981761854908634</c:v>
                </c:pt>
                <c:pt idx="29232">
                  <c:v>3.5371728505040987</c:v>
                </c:pt>
                <c:pt idx="29233">
                  <c:v>3.1231467606133632</c:v>
                </c:pt>
                <c:pt idx="29234">
                  <c:v>3.1225193248874579</c:v>
                </c:pt>
                <c:pt idx="29235">
                  <c:v>3.1222429794593727</c:v>
                </c:pt>
                <c:pt idx="29236">
                  <c:v>3.1217086027588867</c:v>
                </c:pt>
                <c:pt idx="29237">
                  <c:v>2.7972875457133384</c:v>
                </c:pt>
                <c:pt idx="29238">
                  <c:v>1.1276613189529061</c:v>
                </c:pt>
                <c:pt idx="29239">
                  <c:v>1.1092450948896388</c:v>
                </c:pt>
                <c:pt idx="29240">
                  <c:v>1.2217764532579649</c:v>
                </c:pt>
                <c:pt idx="29241">
                  <c:v>1.2271710580969204</c:v>
                </c:pt>
                <c:pt idx="29242">
                  <c:v>1.2734338033000303</c:v>
                </c:pt>
                <c:pt idx="29243">
                  <c:v>1.3089253589458103</c:v>
                </c:pt>
                <c:pt idx="29244">
                  <c:v>1.3395095460694195</c:v>
                </c:pt>
                <c:pt idx="29245">
                  <c:v>2.8665557188773492</c:v>
                </c:pt>
                <c:pt idx="29246">
                  <c:v>2.863664930326312</c:v>
                </c:pt>
                <c:pt idx="29247">
                  <c:v>2.8638501472325286</c:v>
                </c:pt>
                <c:pt idx="29248">
                  <c:v>2.8489811953652278</c:v>
                </c:pt>
                <c:pt idx="29249">
                  <c:v>2.8484627069379345</c:v>
                </c:pt>
                <c:pt idx="29250">
                  <c:v>2.8488362773343434</c:v>
                </c:pt>
                <c:pt idx="29251">
                  <c:v>2.852196335933781</c:v>
                </c:pt>
                <c:pt idx="29252">
                  <c:v>2.8545790035161076</c:v>
                </c:pt>
                <c:pt idx="29253">
                  <c:v>2.8570985981299568</c:v>
                </c:pt>
                <c:pt idx="29254">
                  <c:v>2.800162027380444</c:v>
                </c:pt>
                <c:pt idx="29255">
                  <c:v>2.7963037162062063</c:v>
                </c:pt>
                <c:pt idx="29256">
                  <c:v>2.7942097590021886</c:v>
                </c:pt>
                <c:pt idx="29257">
                  <c:v>2.7320228941875087</c:v>
                </c:pt>
                <c:pt idx="29258">
                  <c:v>2.7307382585934157</c:v>
                </c:pt>
                <c:pt idx="29259">
                  <c:v>2.7303864972629794</c:v>
                </c:pt>
                <c:pt idx="29260">
                  <c:v>2.7296687244697084</c:v>
                </c:pt>
                <c:pt idx="29261">
                  <c:v>2.6616107925291943</c:v>
                </c:pt>
                <c:pt idx="29262">
                  <c:v>2.6515418462383491</c:v>
                </c:pt>
                <c:pt idx="29263">
                  <c:v>2.9500454294294887</c:v>
                </c:pt>
                <c:pt idx="29264">
                  <c:v>2.9549511618170596</c:v>
                </c:pt>
                <c:pt idx="29265">
                  <c:v>2.9620228642522624</c:v>
                </c:pt>
                <c:pt idx="29266">
                  <c:v>2.9665061926066838</c:v>
                </c:pt>
                <c:pt idx="29267">
                  <c:v>2.9708201778545491</c:v>
                </c:pt>
                <c:pt idx="29268">
                  <c:v>2.9748728847736756</c:v>
                </c:pt>
                <c:pt idx="29269">
                  <c:v>2.9735553107909465</c:v>
                </c:pt>
                <c:pt idx="29270">
                  <c:v>2.9728156236055634</c:v>
                </c:pt>
                <c:pt idx="29271">
                  <c:v>2.9589425438770327</c:v>
                </c:pt>
                <c:pt idx="29272">
                  <c:v>2.9580694915229344</c:v>
                </c:pt>
                <c:pt idx="29273">
                  <c:v>2.9548512447439159</c:v>
                </c:pt>
                <c:pt idx="29274">
                  <c:v>2.9635824308223757</c:v>
                </c:pt>
                <c:pt idx="29275">
                  <c:v>2.9530395381950396</c:v>
                </c:pt>
                <c:pt idx="29276">
                  <c:v>0.87841809868037524</c:v>
                </c:pt>
                <c:pt idx="29277">
                  <c:v>0.8679941424886406</c:v>
                </c:pt>
                <c:pt idx="29278">
                  <c:v>0.85493883198092602</c:v>
                </c:pt>
                <c:pt idx="29279">
                  <c:v>0.84145431887383093</c:v>
                </c:pt>
                <c:pt idx="29280">
                  <c:v>0.86708200895152343</c:v>
                </c:pt>
                <c:pt idx="29281">
                  <c:v>0.89036885368862917</c:v>
                </c:pt>
                <c:pt idx="29282">
                  <c:v>0.89050433175213528</c:v>
                </c:pt>
                <c:pt idx="29283">
                  <c:v>0.91449623190293583</c:v>
                </c:pt>
                <c:pt idx="29284">
                  <c:v>0.91313198739075874</c:v>
                </c:pt>
                <c:pt idx="29285">
                  <c:v>0.90470413127778293</c:v>
                </c:pt>
                <c:pt idx="29286">
                  <c:v>0.89386602352890976</c:v>
                </c:pt>
                <c:pt idx="29287">
                  <c:v>0.91612348282896816</c:v>
                </c:pt>
                <c:pt idx="29288">
                  <c:v>0.88358546470459243</c:v>
                </c:pt>
                <c:pt idx="29289">
                  <c:v>0.88435776059626048</c:v>
                </c:pt>
                <c:pt idx="29290">
                  <c:v>0.88413440885497863</c:v>
                </c:pt>
                <c:pt idx="29291">
                  <c:v>0.89032824827470858</c:v>
                </c:pt>
                <c:pt idx="29292">
                  <c:v>0.89015629038473587</c:v>
                </c:pt>
                <c:pt idx="29293">
                  <c:v>0.89027452492071979</c:v>
                </c:pt>
                <c:pt idx="29294">
                  <c:v>0.89066892755501526</c:v>
                </c:pt>
                <c:pt idx="29295">
                  <c:v>0.89052147241231716</c:v>
                </c:pt>
                <c:pt idx="29296">
                  <c:v>0.89062935691140011</c:v>
                </c:pt>
                <c:pt idx="29297">
                  <c:v>0.88930561229825678</c:v>
                </c:pt>
                <c:pt idx="29298">
                  <c:v>0.88927950489246954</c:v>
                </c:pt>
                <c:pt idx="29299">
                  <c:v>0.88930309288896559</c:v>
                </c:pt>
                <c:pt idx="29300">
                  <c:v>0.88910908915518794</c:v>
                </c:pt>
                <c:pt idx="29301">
                  <c:v>2.3755934104572303</c:v>
                </c:pt>
                <c:pt idx="29302">
                  <c:v>2.3727861247981941</c:v>
                </c:pt>
                <c:pt idx="29303">
                  <c:v>2.3729496327236936</c:v>
                </c:pt>
                <c:pt idx="29304">
                  <c:v>2.3729327963625857</c:v>
                </c:pt>
                <c:pt idx="29305">
                  <c:v>2.3730459001908866</c:v>
                </c:pt>
                <c:pt idx="29306">
                  <c:v>2.8234811917697931</c:v>
                </c:pt>
                <c:pt idx="29307">
                  <c:v>2.8230187077259763</c:v>
                </c:pt>
                <c:pt idx="29308">
                  <c:v>2.826559505186176</c:v>
                </c:pt>
                <c:pt idx="29309">
                  <c:v>2.8266146793342912</c:v>
                </c:pt>
                <c:pt idx="29310">
                  <c:v>2.8264622879590209</c:v>
                </c:pt>
                <c:pt idx="29311">
                  <c:v>2.826428226201942</c:v>
                </c:pt>
                <c:pt idx="29312">
                  <c:v>2.826506440702524</c:v>
                </c:pt>
                <c:pt idx="29313">
                  <c:v>2.8264726586836231</c:v>
                </c:pt>
                <c:pt idx="29314">
                  <c:v>2.8263952596519211</c:v>
                </c:pt>
                <c:pt idx="29315">
                  <c:v>2.8243638770676394</c:v>
                </c:pt>
                <c:pt idx="29316">
                  <c:v>2.8216941724307461</c:v>
                </c:pt>
                <c:pt idx="29317">
                  <c:v>2.8185655550264057</c:v>
                </c:pt>
                <c:pt idx="29318">
                  <c:v>2.8175251347232733</c:v>
                </c:pt>
                <c:pt idx="29319">
                  <c:v>2.8167402188655211</c:v>
                </c:pt>
                <c:pt idx="29320">
                  <c:v>2.8177331619445303</c:v>
                </c:pt>
                <c:pt idx="29321">
                  <c:v>2.8186882349494571</c:v>
                </c:pt>
                <c:pt idx="29322">
                  <c:v>2.820116389272723</c:v>
                </c:pt>
                <c:pt idx="29323">
                  <c:v>2.8211651938201916</c:v>
                </c:pt>
                <c:pt idx="29324">
                  <c:v>2.8207562402261965</c:v>
                </c:pt>
                <c:pt idx="29325">
                  <c:v>2.8197893338322806</c:v>
                </c:pt>
                <c:pt idx="29326">
                  <c:v>2.8195307135335623</c:v>
                </c:pt>
                <c:pt idx="29327">
                  <c:v>2.818831553476203</c:v>
                </c:pt>
                <c:pt idx="29328">
                  <c:v>2.8193007985432681</c:v>
                </c:pt>
                <c:pt idx="29329">
                  <c:v>2.8191552110068212</c:v>
                </c:pt>
                <c:pt idx="29330">
                  <c:v>2.8194020781501061</c:v>
                </c:pt>
                <c:pt idx="29331">
                  <c:v>2.8188736181681566</c:v>
                </c:pt>
                <c:pt idx="29332">
                  <c:v>3.1520759768428865</c:v>
                </c:pt>
                <c:pt idx="29333">
                  <c:v>3.1506200716515562</c:v>
                </c:pt>
                <c:pt idx="29334">
                  <c:v>3.128923620726705</c:v>
                </c:pt>
                <c:pt idx="29335">
                  <c:v>3.1285217242069541</c:v>
                </c:pt>
                <c:pt idx="29336">
                  <c:v>3.1278813039076865</c:v>
                </c:pt>
                <c:pt idx="29337">
                  <c:v>2.7604671892903401</c:v>
                </c:pt>
                <c:pt idx="29338">
                  <c:v>2.7600630240034212</c:v>
                </c:pt>
                <c:pt idx="29339">
                  <c:v>2.7593343443887051</c:v>
                </c:pt>
                <c:pt idx="29340">
                  <c:v>2.7592770763064278</c:v>
                </c:pt>
                <c:pt idx="29341">
                  <c:v>2.8162733215246494</c:v>
                </c:pt>
                <c:pt idx="29342">
                  <c:v>2.8158345022026681</c:v>
                </c:pt>
                <c:pt idx="29343">
                  <c:v>2.8221660886684496</c:v>
                </c:pt>
                <c:pt idx="29344">
                  <c:v>2.8217474660123663</c:v>
                </c:pt>
                <c:pt idx="29345">
                  <c:v>2.8209696975623357</c:v>
                </c:pt>
                <c:pt idx="29346">
                  <c:v>2.8216863159543499</c:v>
                </c:pt>
                <c:pt idx="29347">
                  <c:v>2.82936608999491</c:v>
                </c:pt>
                <c:pt idx="29348">
                  <c:v>2.8757431508179199</c:v>
                </c:pt>
                <c:pt idx="29349">
                  <c:v>2.8773344669974321</c:v>
                </c:pt>
                <c:pt idx="29350">
                  <c:v>2.8827657532829369</c:v>
                </c:pt>
                <c:pt idx="29351">
                  <c:v>2.8837230443358308</c:v>
                </c:pt>
                <c:pt idx="29352">
                  <c:v>2.8811551759314633</c:v>
                </c:pt>
                <c:pt idx="29353">
                  <c:v>2.9190155345011148</c:v>
                </c:pt>
                <c:pt idx="29354">
                  <c:v>2.9581372862028981</c:v>
                </c:pt>
                <c:pt idx="29355">
                  <c:v>2.961170627367204</c:v>
                </c:pt>
                <c:pt idx="29356">
                  <c:v>2.9663415734686449</c:v>
                </c:pt>
                <c:pt idx="29357">
                  <c:v>2.9707736465808114</c:v>
                </c:pt>
                <c:pt idx="29358">
                  <c:v>2.9834390331199558</c:v>
                </c:pt>
                <c:pt idx="29359">
                  <c:v>3.241146465405031</c:v>
                </c:pt>
                <c:pt idx="29360">
                  <c:v>3.2413689834947021</c:v>
                </c:pt>
                <c:pt idx="29361">
                  <c:v>3.2499127378784975</c:v>
                </c:pt>
                <c:pt idx="29362">
                  <c:v>3.2517469631858376</c:v>
                </c:pt>
                <c:pt idx="29363">
                  <c:v>2.1643606876312531</c:v>
                </c:pt>
                <c:pt idx="29364">
                  <c:v>2.1801830868618639</c:v>
                </c:pt>
                <c:pt idx="29365">
                  <c:v>2.199183266020841</c:v>
                </c:pt>
                <c:pt idx="29366">
                  <c:v>2.1999013744372728</c:v>
                </c:pt>
                <c:pt idx="29367">
                  <c:v>3.0194592375619682</c:v>
                </c:pt>
                <c:pt idx="29368">
                  <c:v>3.0259691958803705</c:v>
                </c:pt>
                <c:pt idx="29369">
                  <c:v>3.0212675858832636</c:v>
                </c:pt>
                <c:pt idx="29370">
                  <c:v>3.0239757029088654</c:v>
                </c:pt>
                <c:pt idx="29371">
                  <c:v>3.0323867428681162</c:v>
                </c:pt>
                <c:pt idx="29372">
                  <c:v>3.0300056347312383</c:v>
                </c:pt>
                <c:pt idx="29373">
                  <c:v>3.0276926737374668</c:v>
                </c:pt>
                <c:pt idx="29374">
                  <c:v>3.5356662706165203</c:v>
                </c:pt>
                <c:pt idx="29375">
                  <c:v>3.5342861406268522</c:v>
                </c:pt>
                <c:pt idx="29376">
                  <c:v>3.5330188203004043</c:v>
                </c:pt>
                <c:pt idx="29377">
                  <c:v>3.5318455170071137</c:v>
                </c:pt>
                <c:pt idx="29378">
                  <c:v>3.5322346331818082</c:v>
                </c:pt>
                <c:pt idx="29379">
                  <c:v>3.5176622032096319</c:v>
                </c:pt>
                <c:pt idx="29380">
                  <c:v>3.4765369081760729</c:v>
                </c:pt>
                <c:pt idx="29381">
                  <c:v>3.4763392415429477</c:v>
                </c:pt>
                <c:pt idx="29382">
                  <c:v>3.4705619787184716</c:v>
                </c:pt>
                <c:pt idx="29383">
                  <c:v>3.4755039508667984</c:v>
                </c:pt>
                <c:pt idx="29384">
                  <c:v>3.4303894651869378</c:v>
                </c:pt>
                <c:pt idx="29385">
                  <c:v>3.4570239979644555</c:v>
                </c:pt>
                <c:pt idx="29386">
                  <c:v>3.4594129202099118</c:v>
                </c:pt>
                <c:pt idx="29387">
                  <c:v>3.4614557157104526</c:v>
                </c:pt>
                <c:pt idx="29388">
                  <c:v>3.4621471630943104</c:v>
                </c:pt>
                <c:pt idx="29389">
                  <c:v>3.4900431057060599</c:v>
                </c:pt>
                <c:pt idx="29390">
                  <c:v>3.180022719040287</c:v>
                </c:pt>
                <c:pt idx="29391">
                  <c:v>3.1792613492321893</c:v>
                </c:pt>
                <c:pt idx="29392">
                  <c:v>3.1698292186667585</c:v>
                </c:pt>
                <c:pt idx="29393">
                  <c:v>3.2518103461007475</c:v>
                </c:pt>
                <c:pt idx="29394">
                  <c:v>3.2107960669803153</c:v>
                </c:pt>
                <c:pt idx="29395">
                  <c:v>3.1926996176001707</c:v>
                </c:pt>
                <c:pt idx="29396">
                  <c:v>3.4100241344202837</c:v>
                </c:pt>
                <c:pt idx="29397">
                  <c:v>3.3998178248746118</c:v>
                </c:pt>
                <c:pt idx="29398">
                  <c:v>2.9010246200757539</c:v>
                </c:pt>
                <c:pt idx="29399">
                  <c:v>2.8953005713511746</c:v>
                </c:pt>
                <c:pt idx="29400">
                  <c:v>2.8935070708738246</c:v>
                </c:pt>
                <c:pt idx="29401">
                  <c:v>2.8893351832857759</c:v>
                </c:pt>
                <c:pt idx="29402">
                  <c:v>2.8843220674406638</c:v>
                </c:pt>
                <c:pt idx="29403">
                  <c:v>2.8779604355938364</c:v>
                </c:pt>
                <c:pt idx="29404">
                  <c:v>2.8750650774175424</c:v>
                </c:pt>
                <c:pt idx="29405">
                  <c:v>2.0506037459731115</c:v>
                </c:pt>
                <c:pt idx="29406">
                  <c:v>2.0500821099532764</c:v>
                </c:pt>
                <c:pt idx="29407">
                  <c:v>2.054887978469802</c:v>
                </c:pt>
                <c:pt idx="29408">
                  <c:v>2.0550166937314236</c:v>
                </c:pt>
                <c:pt idx="29409">
                  <c:v>2.0528767073312895</c:v>
                </c:pt>
                <c:pt idx="29410">
                  <c:v>2.0330082530306202</c:v>
                </c:pt>
                <c:pt idx="29411">
                  <c:v>2.0424236236298103</c:v>
                </c:pt>
                <c:pt idx="29412">
                  <c:v>2.9497413538638306</c:v>
                </c:pt>
                <c:pt idx="29413">
                  <c:v>2.9505436511609275</c:v>
                </c:pt>
                <c:pt idx="29414">
                  <c:v>2.9422936631504659</c:v>
                </c:pt>
                <c:pt idx="29415">
                  <c:v>3.4216718876930665</c:v>
                </c:pt>
                <c:pt idx="29416">
                  <c:v>3.1663336419621446</c:v>
                </c:pt>
                <c:pt idx="29417">
                  <c:v>3.1554691561036634</c:v>
                </c:pt>
                <c:pt idx="29418">
                  <c:v>3.1424519556031258</c:v>
                </c:pt>
                <c:pt idx="29419">
                  <c:v>3.1026010081481847</c:v>
                </c:pt>
                <c:pt idx="29420">
                  <c:v>3.0839259203947083</c:v>
                </c:pt>
                <c:pt idx="29421">
                  <c:v>3.0803568980261469</c:v>
                </c:pt>
                <c:pt idx="29422">
                  <c:v>3.0254296574526069</c:v>
                </c:pt>
                <c:pt idx="29423">
                  <c:v>3.0313292599589658</c:v>
                </c:pt>
                <c:pt idx="29424">
                  <c:v>2.9891828795758255</c:v>
                </c:pt>
                <c:pt idx="29425">
                  <c:v>2.9870166272403305</c:v>
                </c:pt>
                <c:pt idx="29426">
                  <c:v>2.9851231863326113</c:v>
                </c:pt>
                <c:pt idx="29427">
                  <c:v>2.6820196103715377</c:v>
                </c:pt>
                <c:pt idx="29428">
                  <c:v>2.6821519494765838</c:v>
                </c:pt>
                <c:pt idx="29429">
                  <c:v>2.6793151742469359</c:v>
                </c:pt>
                <c:pt idx="29430">
                  <c:v>3.1127184607176557</c:v>
                </c:pt>
                <c:pt idx="29431">
                  <c:v>3.1137116334207926</c:v>
                </c:pt>
                <c:pt idx="29432">
                  <c:v>3.1251207738296465</c:v>
                </c:pt>
                <c:pt idx="29433">
                  <c:v>3.11824805975664</c:v>
                </c:pt>
                <c:pt idx="29434">
                  <c:v>3.1682070415157</c:v>
                </c:pt>
                <c:pt idx="29435">
                  <c:v>3.1586766230057211</c:v>
                </c:pt>
                <c:pt idx="29436">
                  <c:v>3.1522862488296237</c:v>
                </c:pt>
                <c:pt idx="29437">
                  <c:v>3.1464195380373132</c:v>
                </c:pt>
                <c:pt idx="29438">
                  <c:v>3.1177995388169473</c:v>
                </c:pt>
                <c:pt idx="29439">
                  <c:v>3.1296662291074226</c:v>
                </c:pt>
                <c:pt idx="29440">
                  <c:v>3.1411008900118205</c:v>
                </c:pt>
                <c:pt idx="29441">
                  <c:v>3.3447738264434994</c:v>
                </c:pt>
                <c:pt idx="29442">
                  <c:v>3.3431649226164284</c:v>
                </c:pt>
                <c:pt idx="29443">
                  <c:v>2.9683054856732265</c:v>
                </c:pt>
                <c:pt idx="29444">
                  <c:v>2.9568978585845094</c:v>
                </c:pt>
                <c:pt idx="29445">
                  <c:v>3.4631886479480376</c:v>
                </c:pt>
                <c:pt idx="29446">
                  <c:v>3.1861350234983905</c:v>
                </c:pt>
                <c:pt idx="29447">
                  <c:v>3.3431982555395381</c:v>
                </c:pt>
                <c:pt idx="29448">
                  <c:v>3.3428828006394382</c:v>
                </c:pt>
                <c:pt idx="29449">
                  <c:v>3.3487428192891522</c:v>
                </c:pt>
                <c:pt idx="29450">
                  <c:v>3.3981119447520256</c:v>
                </c:pt>
                <c:pt idx="29451">
                  <c:v>3.4047658025669394</c:v>
                </c:pt>
                <c:pt idx="29452">
                  <c:v>3.4116078547751099</c:v>
                </c:pt>
                <c:pt idx="29453">
                  <c:v>3.5528497113113882</c:v>
                </c:pt>
                <c:pt idx="29454">
                  <c:v>3.5649098982014551</c:v>
                </c:pt>
                <c:pt idx="29455">
                  <c:v>3.5695625871264474</c:v>
                </c:pt>
                <c:pt idx="29456">
                  <c:v>3.5729889825791394</c:v>
                </c:pt>
                <c:pt idx="29457">
                  <c:v>3.5772642899933538</c:v>
                </c:pt>
                <c:pt idx="29458">
                  <c:v>3.5832610708740371</c:v>
                </c:pt>
                <c:pt idx="29459">
                  <c:v>3.5855996369164722</c:v>
                </c:pt>
                <c:pt idx="29460">
                  <c:v>3.5493957532200011</c:v>
                </c:pt>
                <c:pt idx="29461">
                  <c:v>3.1194178247159097</c:v>
                </c:pt>
                <c:pt idx="29462">
                  <c:v>3.1191236258017012</c:v>
                </c:pt>
                <c:pt idx="29463">
                  <c:v>3.1161191587215029</c:v>
                </c:pt>
                <c:pt idx="29464">
                  <c:v>3.1332267592697884</c:v>
                </c:pt>
                <c:pt idx="29465">
                  <c:v>3.0546247547883811</c:v>
                </c:pt>
                <c:pt idx="29466">
                  <c:v>3.0575966538532584</c:v>
                </c:pt>
                <c:pt idx="29467">
                  <c:v>3.0566376631733512</c:v>
                </c:pt>
                <c:pt idx="29468">
                  <c:v>3.0576760140978214</c:v>
                </c:pt>
                <c:pt idx="29469">
                  <c:v>3.0636455572722587</c:v>
                </c:pt>
                <c:pt idx="29470">
                  <c:v>3.0626781433077257</c:v>
                </c:pt>
                <c:pt idx="29471">
                  <c:v>3.3101705387531228</c:v>
                </c:pt>
                <c:pt idx="29472">
                  <c:v>2.9969081006083123</c:v>
                </c:pt>
                <c:pt idx="29473">
                  <c:v>3.034776814243286</c:v>
                </c:pt>
                <c:pt idx="29474">
                  <c:v>3.0368152911009441</c:v>
                </c:pt>
                <c:pt idx="29475">
                  <c:v>3.0372577945151291</c:v>
                </c:pt>
                <c:pt idx="29476">
                  <c:v>1.6596844561221318</c:v>
                </c:pt>
                <c:pt idx="29477">
                  <c:v>1.6605091801220753</c:v>
                </c:pt>
                <c:pt idx="29478">
                  <c:v>1.6588062092282023</c:v>
                </c:pt>
                <c:pt idx="29479">
                  <c:v>1.6620173373358524</c:v>
                </c:pt>
                <c:pt idx="29480">
                  <c:v>1.673057286304461</c:v>
                </c:pt>
                <c:pt idx="29481">
                  <c:v>1.6766071429431442</c:v>
                </c:pt>
                <c:pt idx="29482">
                  <c:v>1.6693121185341351</c:v>
                </c:pt>
                <c:pt idx="29483">
                  <c:v>1.6596765087067831</c:v>
                </c:pt>
                <c:pt idx="29484">
                  <c:v>1.651331025559136</c:v>
                </c:pt>
                <c:pt idx="29485">
                  <c:v>1.6376282630123846</c:v>
                </c:pt>
                <c:pt idx="29486">
                  <c:v>1.6376362207900252</c:v>
                </c:pt>
                <c:pt idx="29487">
                  <c:v>1.6519052062559432</c:v>
                </c:pt>
                <c:pt idx="29488">
                  <c:v>1.6629068963763169</c:v>
                </c:pt>
                <c:pt idx="29489">
                  <c:v>1.6641037829288523</c:v>
                </c:pt>
                <c:pt idx="29490">
                  <c:v>1.6924191536077551</c:v>
                </c:pt>
                <c:pt idx="29491">
                  <c:v>1.7207906400141033</c:v>
                </c:pt>
                <c:pt idx="29492">
                  <c:v>2.7964160492319508</c:v>
                </c:pt>
                <c:pt idx="29493">
                  <c:v>2.7386848625503935</c:v>
                </c:pt>
                <c:pt idx="29494">
                  <c:v>2.7428651377212381</c:v>
                </c:pt>
                <c:pt idx="29495">
                  <c:v>2.7455184252297631</c:v>
                </c:pt>
                <c:pt idx="29496">
                  <c:v>2.7467189944626087</c:v>
                </c:pt>
                <c:pt idx="29497">
                  <c:v>2.4445093425666027</c:v>
                </c:pt>
                <c:pt idx="29498">
                  <c:v>2.4190688593042808</c:v>
                </c:pt>
                <c:pt idx="29499">
                  <c:v>2.3510964041254967</c:v>
                </c:pt>
                <c:pt idx="29500">
                  <c:v>2.3251889492148803</c:v>
                </c:pt>
                <c:pt idx="29501">
                  <c:v>2.3582544833949619</c:v>
                </c:pt>
                <c:pt idx="29502">
                  <c:v>2.3389174058283388</c:v>
                </c:pt>
                <c:pt idx="29503">
                  <c:v>2.3311702440280762</c:v>
                </c:pt>
                <c:pt idx="29504">
                  <c:v>2.3261108158320596</c:v>
                </c:pt>
                <c:pt idx="29505">
                  <c:v>3.5633903861877982</c:v>
                </c:pt>
                <c:pt idx="29506">
                  <c:v>3.5629858630240689</c:v>
                </c:pt>
                <c:pt idx="29507">
                  <c:v>3.5606284324654536</c:v>
                </c:pt>
                <c:pt idx="29508">
                  <c:v>3.5584179555108948</c:v>
                </c:pt>
                <c:pt idx="29509">
                  <c:v>3.5577265715338697</c:v>
                </c:pt>
                <c:pt idx="29510">
                  <c:v>3.5558994613432215</c:v>
                </c:pt>
                <c:pt idx="29511">
                  <c:v>3.5511237932819588</c:v>
                </c:pt>
                <c:pt idx="29512">
                  <c:v>3.5475440446290505</c:v>
                </c:pt>
                <c:pt idx="29513">
                  <c:v>3.5450686158178808</c:v>
                </c:pt>
                <c:pt idx="29514">
                  <c:v>3.5440790589389302</c:v>
                </c:pt>
                <c:pt idx="29515">
                  <c:v>3.5400540425510876</c:v>
                </c:pt>
                <c:pt idx="29516">
                  <c:v>3.5188929688048169</c:v>
                </c:pt>
                <c:pt idx="29517">
                  <c:v>3.5199906573921593</c:v>
                </c:pt>
                <c:pt idx="29518">
                  <c:v>2.8340358620801691</c:v>
                </c:pt>
                <c:pt idx="29519">
                  <c:v>2.8349893656453844</c:v>
                </c:pt>
                <c:pt idx="29520">
                  <c:v>2.8345268421645997</c:v>
                </c:pt>
                <c:pt idx="29521">
                  <c:v>2.8321769616946755</c:v>
                </c:pt>
                <c:pt idx="29522">
                  <c:v>2.8390511605314392</c:v>
                </c:pt>
                <c:pt idx="29523">
                  <c:v>1.5660221486065113</c:v>
                </c:pt>
                <c:pt idx="29524">
                  <c:v>1.5481735911350225</c:v>
                </c:pt>
                <c:pt idx="29525">
                  <c:v>1.5474818677664381</c:v>
                </c:pt>
                <c:pt idx="29526">
                  <c:v>1.5999203050594186</c:v>
                </c:pt>
                <c:pt idx="29527">
                  <c:v>1.6009910909099008</c:v>
                </c:pt>
                <c:pt idx="29528">
                  <c:v>1.651165833109056</c:v>
                </c:pt>
                <c:pt idx="29529">
                  <c:v>1.6518778963448544</c:v>
                </c:pt>
                <c:pt idx="29530">
                  <c:v>1.6628310480419337</c:v>
                </c:pt>
                <c:pt idx="29531">
                  <c:v>1.6785892419855271</c:v>
                </c:pt>
                <c:pt idx="29532">
                  <c:v>1.6762497359029875</c:v>
                </c:pt>
                <c:pt idx="29533">
                  <c:v>1.6742164739492553</c:v>
                </c:pt>
                <c:pt idx="29534">
                  <c:v>1.6676835928899942</c:v>
                </c:pt>
                <c:pt idx="29535">
                  <c:v>1.6615529453106828</c:v>
                </c:pt>
                <c:pt idx="29536">
                  <c:v>0.36574751830012708</c:v>
                </c:pt>
                <c:pt idx="29537">
                  <c:v>0.36688060412868639</c:v>
                </c:pt>
                <c:pt idx="29538">
                  <c:v>0.3666205900695616</c:v>
                </c:pt>
                <c:pt idx="29539">
                  <c:v>0.38737234061903225</c:v>
                </c:pt>
                <c:pt idx="29540">
                  <c:v>0.41158269671805225</c:v>
                </c:pt>
                <c:pt idx="29541">
                  <c:v>0.44518233021430098</c:v>
                </c:pt>
                <c:pt idx="29542">
                  <c:v>0.49129805272653637</c:v>
                </c:pt>
                <c:pt idx="29543">
                  <c:v>0.53248215166790946</c:v>
                </c:pt>
                <c:pt idx="29544">
                  <c:v>0.56313833941680747</c:v>
                </c:pt>
                <c:pt idx="29545">
                  <c:v>0.56087557849396541</c:v>
                </c:pt>
                <c:pt idx="29546">
                  <c:v>0.67906203487249517</c:v>
                </c:pt>
                <c:pt idx="29547">
                  <c:v>0.68902723840464508</c:v>
                </c:pt>
                <c:pt idx="29548">
                  <c:v>3.1131128946021316</c:v>
                </c:pt>
                <c:pt idx="29549">
                  <c:v>4.0668535005865287</c:v>
                </c:pt>
                <c:pt idx="29550">
                  <c:v>4.3414691415839197</c:v>
                </c:pt>
                <c:pt idx="29551">
                  <c:v>4.3965076595647705</c:v>
                </c:pt>
                <c:pt idx="29552">
                  <c:v>4.9618116582437937</c:v>
                </c:pt>
                <c:pt idx="29553">
                  <c:v>4.9583127690812505</c:v>
                </c:pt>
                <c:pt idx="29554">
                  <c:v>4.9403651035576699</c:v>
                </c:pt>
                <c:pt idx="29555">
                  <c:v>5.1022426484238581</c:v>
                </c:pt>
                <c:pt idx="29556">
                  <c:v>5.1012550071840455</c:v>
                </c:pt>
                <c:pt idx="29557">
                  <c:v>5.0856640086552352</c:v>
                </c:pt>
                <c:pt idx="29558">
                  <c:v>5.0793591319646332</c:v>
                </c:pt>
                <c:pt idx="29559">
                  <c:v>5.0854499787801668</c:v>
                </c:pt>
                <c:pt idx="29560">
                  <c:v>5.0840701818068581</c:v>
                </c:pt>
                <c:pt idx="29561">
                  <c:v>5.0854997794591448</c:v>
                </c:pt>
                <c:pt idx="29562">
                  <c:v>5.065675563394219</c:v>
                </c:pt>
                <c:pt idx="29563">
                  <c:v>5.0640770531215891</c:v>
                </c:pt>
                <c:pt idx="29564">
                  <c:v>5.072929448419452</c:v>
                </c:pt>
                <c:pt idx="29565">
                  <c:v>5.0772345504817125</c:v>
                </c:pt>
                <c:pt idx="29566">
                  <c:v>5.0824386646922557</c:v>
                </c:pt>
                <c:pt idx="29567">
                  <c:v>5.0863025242770332</c:v>
                </c:pt>
                <c:pt idx="29568">
                  <c:v>5.0938944943192253</c:v>
                </c:pt>
                <c:pt idx="29569">
                  <c:v>5.0992987646508041</c:v>
                </c:pt>
                <c:pt idx="29570">
                  <c:v>5.0964601153766607</c:v>
                </c:pt>
                <c:pt idx="29571">
                  <c:v>5.096667591324354</c:v>
                </c:pt>
                <c:pt idx="29572">
                  <c:v>5.2957463167950936</c:v>
                </c:pt>
                <c:pt idx="29573">
                  <c:v>5.6401616249457156</c:v>
                </c:pt>
                <c:pt idx="29574">
                  <c:v>5.6806158298940899</c:v>
                </c:pt>
                <c:pt idx="29575">
                  <c:v>5.8194940367509709</c:v>
                </c:pt>
                <c:pt idx="29576">
                  <c:v>5.589917084403953</c:v>
                </c:pt>
                <c:pt idx="29577">
                  <c:v>5.6057727811026989</c:v>
                </c:pt>
                <c:pt idx="29578">
                  <c:v>5.6206361675591454</c:v>
                </c:pt>
                <c:pt idx="29579">
                  <c:v>4.7716111475806491</c:v>
                </c:pt>
                <c:pt idx="29580">
                  <c:v>4.7742104911989305</c:v>
                </c:pt>
                <c:pt idx="29581">
                  <c:v>4.6091326141119566</c:v>
                </c:pt>
                <c:pt idx="29582">
                  <c:v>4.5462789421113463</c:v>
                </c:pt>
                <c:pt idx="29583">
                  <c:v>4.0156096557821579</c:v>
                </c:pt>
                <c:pt idx="29584">
                  <c:v>4.0132840445346885</c:v>
                </c:pt>
                <c:pt idx="29585">
                  <c:v>4.0088590282275582</c:v>
                </c:pt>
                <c:pt idx="29586">
                  <c:v>3.7865675019547638</c:v>
                </c:pt>
                <c:pt idx="29587">
                  <c:v>3.7812039221020743</c:v>
                </c:pt>
                <c:pt idx="29588">
                  <c:v>3.7775494168272257</c:v>
                </c:pt>
                <c:pt idx="29589">
                  <c:v>3.774460449779816</c:v>
                </c:pt>
                <c:pt idx="29590">
                  <c:v>4.6305065883775338</c:v>
                </c:pt>
                <c:pt idx="29591">
                  <c:v>4.6326412054901809</c:v>
                </c:pt>
                <c:pt idx="29592">
                  <c:v>4.6417527998515995</c:v>
                </c:pt>
                <c:pt idx="29593">
                  <c:v>4.6471127777534473</c:v>
                </c:pt>
                <c:pt idx="29594">
                  <c:v>4.6434117164752209</c:v>
                </c:pt>
                <c:pt idx="29595">
                  <c:v>4.6387330650733283</c:v>
                </c:pt>
                <c:pt idx="29596">
                  <c:v>4.6367110530083906</c:v>
                </c:pt>
                <c:pt idx="29597">
                  <c:v>4.6319365356484585</c:v>
                </c:pt>
                <c:pt idx="29598">
                  <c:v>4.6255684857705823</c:v>
                </c:pt>
                <c:pt idx="29599">
                  <c:v>4.6874179005870227</c:v>
                </c:pt>
                <c:pt idx="29600">
                  <c:v>4.6704774724288463</c:v>
                </c:pt>
                <c:pt idx="29601">
                  <c:v>4.6135489220433179</c:v>
                </c:pt>
                <c:pt idx="29602">
                  <c:v>5.2677860700333508</c:v>
                </c:pt>
                <c:pt idx="29603">
                  <c:v>5.0724742431602436</c:v>
                </c:pt>
                <c:pt idx="29604">
                  <c:v>4.6622046994297346</c:v>
                </c:pt>
                <c:pt idx="29605">
                  <c:v>4.6154007289529231</c:v>
                </c:pt>
                <c:pt idx="29606">
                  <c:v>4.3369779724997635</c:v>
                </c:pt>
                <c:pt idx="29607">
                  <c:v>4.511531081322846</c:v>
                </c:pt>
                <c:pt idx="29608">
                  <c:v>4.4058890022757335</c:v>
                </c:pt>
                <c:pt idx="29609">
                  <c:v>4.3984625837226332</c:v>
                </c:pt>
                <c:pt idx="29610">
                  <c:v>4.4190508924978289</c:v>
                </c:pt>
                <c:pt idx="29611">
                  <c:v>4.4095692858531219</c:v>
                </c:pt>
                <c:pt idx="29612">
                  <c:v>4.4107901096417663</c:v>
                </c:pt>
                <c:pt idx="29613">
                  <c:v>5.1096469672081914</c:v>
                </c:pt>
                <c:pt idx="29614">
                  <c:v>5.0989714923631926</c:v>
                </c:pt>
                <c:pt idx="29615">
                  <c:v>5.0972052157873149</c:v>
                </c:pt>
                <c:pt idx="29616">
                  <c:v>5.0963545221615529</c:v>
                </c:pt>
                <c:pt idx="29617">
                  <c:v>5.0958266037634257</c:v>
                </c:pt>
                <c:pt idx="29618">
                  <c:v>5.0954579267971933</c:v>
                </c:pt>
                <c:pt idx="29619">
                  <c:v>5.0933184041886665</c:v>
                </c:pt>
                <c:pt idx="29620">
                  <c:v>5.0920812478401825</c:v>
                </c:pt>
                <c:pt idx="29621">
                  <c:v>4.3918229271455136</c:v>
                </c:pt>
                <c:pt idx="29622">
                  <c:v>4.3899236958601549</c:v>
                </c:pt>
                <c:pt idx="29623">
                  <c:v>4.3874401310317133</c:v>
                </c:pt>
                <c:pt idx="29624">
                  <c:v>4.3872876925321522</c:v>
                </c:pt>
                <c:pt idx="29625">
                  <c:v>5.0400288966109255</c:v>
                </c:pt>
                <c:pt idx="29626">
                  <c:v>5.0384442142958576</c:v>
                </c:pt>
                <c:pt idx="29627">
                  <c:v>5.0521276778182926</c:v>
                </c:pt>
                <c:pt idx="29628">
                  <c:v>5.1286379475975075</c:v>
                </c:pt>
                <c:pt idx="29629">
                  <c:v>5.1288861829784311</c:v>
                </c:pt>
                <c:pt idx="29630">
                  <c:v>5.5472218664264119</c:v>
                </c:pt>
                <c:pt idx="29631">
                  <c:v>5.5709414604207286</c:v>
                </c:pt>
                <c:pt idx="29632">
                  <c:v>5.7127830532509734</c:v>
                </c:pt>
                <c:pt idx="29633">
                  <c:v>5.1593782409644167</c:v>
                </c:pt>
                <c:pt idx="29634">
                  <c:v>5.1731869632079501</c:v>
                </c:pt>
                <c:pt idx="29635">
                  <c:v>5.1788323626459958</c:v>
                </c:pt>
                <c:pt idx="29636">
                  <c:v>5.1707169931218173</c:v>
                </c:pt>
                <c:pt idx="29637">
                  <c:v>5.1748005572608662</c:v>
                </c:pt>
                <c:pt idx="29638">
                  <c:v>5.175530902838938</c:v>
                </c:pt>
                <c:pt idx="29639">
                  <c:v>5.1704246832408911</c:v>
                </c:pt>
                <c:pt idx="29640">
                  <c:v>5.1685657297930598</c:v>
                </c:pt>
                <c:pt idx="29641">
                  <c:v>5.1319429595782466</c:v>
                </c:pt>
                <c:pt idx="29642">
                  <c:v>5.1285446920008244</c:v>
                </c:pt>
                <c:pt idx="29643">
                  <c:v>5.1251501217938777</c:v>
                </c:pt>
                <c:pt idx="29644">
                  <c:v>4.4317468875332544</c:v>
                </c:pt>
                <c:pt idx="29645">
                  <c:v>4.4336143911075627</c:v>
                </c:pt>
                <c:pt idx="29646">
                  <c:v>4.4359126205005097</c:v>
                </c:pt>
                <c:pt idx="29647">
                  <c:v>4.4370813913389426</c:v>
                </c:pt>
                <c:pt idx="29648">
                  <c:v>4.4386908671536052</c:v>
                </c:pt>
                <c:pt idx="29649">
                  <c:v>4.4336306581772353</c:v>
                </c:pt>
                <c:pt idx="29650">
                  <c:v>4.4271838601306737</c:v>
                </c:pt>
                <c:pt idx="29651">
                  <c:v>4.4200178728453876</c:v>
                </c:pt>
                <c:pt idx="29652">
                  <c:v>4.4282787533065333</c:v>
                </c:pt>
                <c:pt idx="29653">
                  <c:v>4.4112139662476046</c:v>
                </c:pt>
                <c:pt idx="29654">
                  <c:v>4.3210620687042836</c:v>
                </c:pt>
                <c:pt idx="29655">
                  <c:v>4.3297143877183757</c:v>
                </c:pt>
                <c:pt idx="29656">
                  <c:v>3.4613681130079454</c:v>
                </c:pt>
                <c:pt idx="29657">
                  <c:v>3.4615473486445647</c:v>
                </c:pt>
                <c:pt idx="29658">
                  <c:v>3.8098604030259322</c:v>
                </c:pt>
                <c:pt idx="29659">
                  <c:v>3.6597951618749853</c:v>
                </c:pt>
                <c:pt idx="29660">
                  <c:v>3.6560044452129064</c:v>
                </c:pt>
                <c:pt idx="29661">
                  <c:v>2.3630461029069432</c:v>
                </c:pt>
                <c:pt idx="29662">
                  <c:v>2.3635500519092871</c:v>
                </c:pt>
                <c:pt idx="29663">
                  <c:v>2.3318651020833991</c:v>
                </c:pt>
                <c:pt idx="29664">
                  <c:v>2.3310619068872516</c:v>
                </c:pt>
                <c:pt idx="29665">
                  <c:v>2.3294309613698454</c:v>
                </c:pt>
                <c:pt idx="29666">
                  <c:v>2.3326230787075106</c:v>
                </c:pt>
                <c:pt idx="29667">
                  <c:v>2.3475497478108229</c:v>
                </c:pt>
                <c:pt idx="29668">
                  <c:v>2.3459758021681747</c:v>
                </c:pt>
                <c:pt idx="29669">
                  <c:v>2.3449355617428127</c:v>
                </c:pt>
                <c:pt idx="29670">
                  <c:v>2.3449672086094973</c:v>
                </c:pt>
                <c:pt idx="29671">
                  <c:v>2.3509932149360644</c:v>
                </c:pt>
                <c:pt idx="29672">
                  <c:v>2.3566353645497946</c:v>
                </c:pt>
                <c:pt idx="29673">
                  <c:v>2.3615418998922699</c:v>
                </c:pt>
                <c:pt idx="29674">
                  <c:v>2.3648240250852428</c:v>
                </c:pt>
                <c:pt idx="29675">
                  <c:v>2.3705757223436423</c:v>
                </c:pt>
                <c:pt idx="29676">
                  <c:v>2.3881142325131046</c:v>
                </c:pt>
                <c:pt idx="29677">
                  <c:v>2.4014380810907681</c:v>
                </c:pt>
                <c:pt idx="29678">
                  <c:v>2.6017926615565088</c:v>
                </c:pt>
                <c:pt idx="29679">
                  <c:v>2.6089014533426171</c:v>
                </c:pt>
                <c:pt idx="29680">
                  <c:v>2.6089793015647658</c:v>
                </c:pt>
                <c:pt idx="29681">
                  <c:v>2.6072637093288051</c:v>
                </c:pt>
                <c:pt idx="29682">
                  <c:v>2.6052862568791602</c:v>
                </c:pt>
                <c:pt idx="29683">
                  <c:v>2.6082775282103969</c:v>
                </c:pt>
                <c:pt idx="29684">
                  <c:v>2.6085260627891014</c:v>
                </c:pt>
                <c:pt idx="29685">
                  <c:v>3.9708829413236253</c:v>
                </c:pt>
                <c:pt idx="29686">
                  <c:v>3.9461715271831035</c:v>
                </c:pt>
                <c:pt idx="29687">
                  <c:v>3.9335112476320511</c:v>
                </c:pt>
                <c:pt idx="29688">
                  <c:v>3.9300242559713263</c:v>
                </c:pt>
                <c:pt idx="29689">
                  <c:v>3.6268291861232163</c:v>
                </c:pt>
                <c:pt idx="29690">
                  <c:v>3.6154960401302834</c:v>
                </c:pt>
                <c:pt idx="29691">
                  <c:v>3.6087936777538041</c:v>
                </c:pt>
                <c:pt idx="29692">
                  <c:v>3.6025181096188397</c:v>
                </c:pt>
                <c:pt idx="29693">
                  <c:v>3.6159269494337929</c:v>
                </c:pt>
                <c:pt idx="29694">
                  <c:v>3.6193025411343154</c:v>
                </c:pt>
                <c:pt idx="29695">
                  <c:v>3.6208271047032108</c:v>
                </c:pt>
                <c:pt idx="29696">
                  <c:v>3.6225177674896858</c:v>
                </c:pt>
                <c:pt idx="29697">
                  <c:v>3.6133116574718982</c:v>
                </c:pt>
                <c:pt idx="29698">
                  <c:v>3.6034745608549219</c:v>
                </c:pt>
                <c:pt idx="29699">
                  <c:v>3.6053803970328016</c:v>
                </c:pt>
                <c:pt idx="29700">
                  <c:v>3.6065228533805889</c:v>
                </c:pt>
                <c:pt idx="29701">
                  <c:v>3.6083130263370697</c:v>
                </c:pt>
                <c:pt idx="29702">
                  <c:v>3.5886115437172115</c:v>
                </c:pt>
                <c:pt idx="29703">
                  <c:v>3.5738824540982459</c:v>
                </c:pt>
                <c:pt idx="29704">
                  <c:v>3.5639261079082947</c:v>
                </c:pt>
                <c:pt idx="29705">
                  <c:v>3.5638718067094679</c:v>
                </c:pt>
                <c:pt idx="29706">
                  <c:v>3.5971581415297464</c:v>
                </c:pt>
                <c:pt idx="29707">
                  <c:v>4.4804165486131859</c:v>
                </c:pt>
                <c:pt idx="29708">
                  <c:v>4.4766652295561205</c:v>
                </c:pt>
                <c:pt idx="29709">
                  <c:v>4.422408229157635</c:v>
                </c:pt>
                <c:pt idx="29710">
                  <c:v>4.4249173449876125</c:v>
                </c:pt>
                <c:pt idx="29711">
                  <c:v>4.4242590107291839</c:v>
                </c:pt>
                <c:pt idx="29712">
                  <c:v>4.4311147902177401</c:v>
                </c:pt>
                <c:pt idx="29713">
                  <c:v>4.4319448636777352</c:v>
                </c:pt>
                <c:pt idx="29714">
                  <c:v>4.4245062543689073</c:v>
                </c:pt>
                <c:pt idx="29715">
                  <c:v>4.4403731869097616</c:v>
                </c:pt>
                <c:pt idx="29716">
                  <c:v>3.4946628598247544</c:v>
                </c:pt>
                <c:pt idx="29717">
                  <c:v>3.4960712199029729</c:v>
                </c:pt>
                <c:pt idx="29718">
                  <c:v>3.4954644906377412</c:v>
                </c:pt>
                <c:pt idx="29719">
                  <c:v>3.4831796618442148</c:v>
                </c:pt>
                <c:pt idx="29720">
                  <c:v>3.4805751979321777</c:v>
                </c:pt>
                <c:pt idx="29721">
                  <c:v>3.4815966379400143</c:v>
                </c:pt>
                <c:pt idx="29722">
                  <c:v>3.4683380541270283</c:v>
                </c:pt>
                <c:pt idx="29723">
                  <c:v>3.4768903473791521</c:v>
                </c:pt>
                <c:pt idx="29724">
                  <c:v>3.4708487378224562</c:v>
                </c:pt>
                <c:pt idx="29725">
                  <c:v>3.4777718143642149</c:v>
                </c:pt>
                <c:pt idx="29726">
                  <c:v>3.4883069189328957</c:v>
                </c:pt>
                <c:pt idx="29727">
                  <c:v>3.497504671098707</c:v>
                </c:pt>
                <c:pt idx="29728">
                  <c:v>3.5041081097749895</c:v>
                </c:pt>
                <c:pt idx="29729">
                  <c:v>3.5098151015439476</c:v>
                </c:pt>
                <c:pt idx="29730">
                  <c:v>3.5128528344219245</c:v>
                </c:pt>
                <c:pt idx="29731">
                  <c:v>3.5173697238958161</c:v>
                </c:pt>
                <c:pt idx="29732">
                  <c:v>3.5046730020479675</c:v>
                </c:pt>
                <c:pt idx="29733">
                  <c:v>3.5139196665487629</c:v>
                </c:pt>
                <c:pt idx="29734">
                  <c:v>3.5153514163704291</c:v>
                </c:pt>
                <c:pt idx="29735">
                  <c:v>3.5157285261244597</c:v>
                </c:pt>
                <c:pt idx="29736">
                  <c:v>3.5110423742435324</c:v>
                </c:pt>
                <c:pt idx="29737">
                  <c:v>3.4428571465794104</c:v>
                </c:pt>
                <c:pt idx="29738">
                  <c:v>1.2998193396124691</c:v>
                </c:pt>
                <c:pt idx="29739">
                  <c:v>1.2975372849451681</c:v>
                </c:pt>
                <c:pt idx="29740">
                  <c:v>1.2792031899936216</c:v>
                </c:pt>
                <c:pt idx="29741">
                  <c:v>1.2631699911869745</c:v>
                </c:pt>
                <c:pt idx="29742">
                  <c:v>1.2590842727205467</c:v>
                </c:pt>
                <c:pt idx="29743">
                  <c:v>1.2507344762100658</c:v>
                </c:pt>
                <c:pt idx="29744">
                  <c:v>1.1262013264785113</c:v>
                </c:pt>
                <c:pt idx="29745">
                  <c:v>1.1477808626681072</c:v>
                </c:pt>
                <c:pt idx="29746">
                  <c:v>1.0987950135730329</c:v>
                </c:pt>
                <c:pt idx="29747">
                  <c:v>1.0936144729085662</c:v>
                </c:pt>
                <c:pt idx="29748">
                  <c:v>1.0889265553944503</c:v>
                </c:pt>
                <c:pt idx="29749">
                  <c:v>1.14337221409917</c:v>
                </c:pt>
                <c:pt idx="29750">
                  <c:v>1.1525045467915653</c:v>
                </c:pt>
                <c:pt idx="29751">
                  <c:v>1.1552516725147142</c:v>
                </c:pt>
                <c:pt idx="29752">
                  <c:v>1.1547853779866029</c:v>
                </c:pt>
                <c:pt idx="29753">
                  <c:v>1.1634358412850481</c:v>
                </c:pt>
                <c:pt idx="29754">
                  <c:v>1.1649335400867578</c:v>
                </c:pt>
                <c:pt idx="29755">
                  <c:v>1.1667694359900413</c:v>
                </c:pt>
                <c:pt idx="29756">
                  <c:v>1.1736432664182876</c:v>
                </c:pt>
                <c:pt idx="29757">
                  <c:v>1.2010723667716747</c:v>
                </c:pt>
                <c:pt idx="29758">
                  <c:v>1.1963241960720792</c:v>
                </c:pt>
                <c:pt idx="29759">
                  <c:v>1.2053625691500196</c:v>
                </c:pt>
                <c:pt idx="29760">
                  <c:v>1.2148562487214067</c:v>
                </c:pt>
                <c:pt idx="29761">
                  <c:v>1.2201569024259513</c:v>
                </c:pt>
                <c:pt idx="29762">
                  <c:v>1.2263123268109621</c:v>
                </c:pt>
                <c:pt idx="29763">
                  <c:v>1.254248035530833</c:v>
                </c:pt>
                <c:pt idx="29764">
                  <c:v>1.2508118056297752</c:v>
                </c:pt>
                <c:pt idx="29765">
                  <c:v>1.2623880392823077</c:v>
                </c:pt>
                <c:pt idx="29766">
                  <c:v>1.2722042957060318</c:v>
                </c:pt>
                <c:pt idx="29767">
                  <c:v>1.2558010621032012</c:v>
                </c:pt>
                <c:pt idx="29768">
                  <c:v>1.2563733028039938</c:v>
                </c:pt>
                <c:pt idx="29769">
                  <c:v>2.7820465702225619</c:v>
                </c:pt>
                <c:pt idx="29770">
                  <c:v>2.7815881985090769</c:v>
                </c:pt>
                <c:pt idx="29771">
                  <c:v>2.7862469843143192</c:v>
                </c:pt>
                <c:pt idx="29772">
                  <c:v>3.8537394731324222</c:v>
                </c:pt>
                <c:pt idx="29773">
                  <c:v>3.8534456748611694</c:v>
                </c:pt>
                <c:pt idx="29774">
                  <c:v>3.860524413996389</c:v>
                </c:pt>
                <c:pt idx="29775">
                  <c:v>4.0891533385516929</c:v>
                </c:pt>
                <c:pt idx="29776">
                  <c:v>4.0860063220289327</c:v>
                </c:pt>
                <c:pt idx="29777">
                  <c:v>4.0864959415962376</c:v>
                </c:pt>
                <c:pt idx="29778">
                  <c:v>4.0927303213582098</c:v>
                </c:pt>
                <c:pt idx="29779">
                  <c:v>4.0976214337269612</c:v>
                </c:pt>
                <c:pt idx="29780">
                  <c:v>4.1412198435220002</c:v>
                </c:pt>
                <c:pt idx="29781">
                  <c:v>4.136187470207485</c:v>
                </c:pt>
                <c:pt idx="29782">
                  <c:v>4.1321877821405701</c:v>
                </c:pt>
                <c:pt idx="29783">
                  <c:v>4.1189889657892245</c:v>
                </c:pt>
                <c:pt idx="29784">
                  <c:v>4.3803168022564414</c:v>
                </c:pt>
                <c:pt idx="29785">
                  <c:v>4.3693715433460589</c:v>
                </c:pt>
                <c:pt idx="29786">
                  <c:v>4.3603127345935562</c:v>
                </c:pt>
                <c:pt idx="29787">
                  <c:v>4.3599193591764989</c:v>
                </c:pt>
                <c:pt idx="29788">
                  <c:v>4.3710883447345186</c:v>
                </c:pt>
                <c:pt idx="29789">
                  <c:v>4.3713848697227364</c:v>
                </c:pt>
                <c:pt idx="29790">
                  <c:v>4.385240104631615</c:v>
                </c:pt>
                <c:pt idx="29791">
                  <c:v>4.3926621079909456</c:v>
                </c:pt>
                <c:pt idx="29792">
                  <c:v>4.3896532425328232</c:v>
                </c:pt>
                <c:pt idx="29793">
                  <c:v>4.3891485294508605</c:v>
                </c:pt>
                <c:pt idx="29794">
                  <c:v>4.3875232537647655</c:v>
                </c:pt>
                <c:pt idx="29795">
                  <c:v>4.3832997036286088</c:v>
                </c:pt>
                <c:pt idx="29796">
                  <c:v>4.3820851518057591</c:v>
                </c:pt>
                <c:pt idx="29797">
                  <c:v>4.3812716029857128</c:v>
                </c:pt>
                <c:pt idx="29798">
                  <c:v>3.9023667416483834</c:v>
                </c:pt>
                <c:pt idx="29799">
                  <c:v>3.9042575386182428</c:v>
                </c:pt>
                <c:pt idx="29800">
                  <c:v>2.8443788665339556</c:v>
                </c:pt>
                <c:pt idx="29801">
                  <c:v>2.7767629203389754</c:v>
                </c:pt>
                <c:pt idx="29802">
                  <c:v>3.4549950967843666</c:v>
                </c:pt>
                <c:pt idx="29803">
                  <c:v>2.9771459829251667</c:v>
                </c:pt>
                <c:pt idx="29804">
                  <c:v>2.9833199397661252</c:v>
                </c:pt>
                <c:pt idx="29805">
                  <c:v>2.9815806732623091</c:v>
                </c:pt>
                <c:pt idx="29806">
                  <c:v>2.5309061412617631</c:v>
                </c:pt>
                <c:pt idx="29807">
                  <c:v>2.5290617915921709</c:v>
                </c:pt>
                <c:pt idx="29808">
                  <c:v>2.5281161251946314</c:v>
                </c:pt>
                <c:pt idx="29809">
                  <c:v>2.8310651634860329</c:v>
                </c:pt>
                <c:pt idx="29810">
                  <c:v>2.8357172347997861</c:v>
                </c:pt>
                <c:pt idx="29811">
                  <c:v>2.6079620151600635</c:v>
                </c:pt>
                <c:pt idx="29812">
                  <c:v>2.8496278108253073</c:v>
                </c:pt>
                <c:pt idx="29813">
                  <c:v>2.8652487357904128</c:v>
                </c:pt>
                <c:pt idx="29814">
                  <c:v>3.0001290709763517</c:v>
                </c:pt>
                <c:pt idx="29815">
                  <c:v>2.7794236832695969</c:v>
                </c:pt>
                <c:pt idx="29816">
                  <c:v>2.7810900440311608</c:v>
                </c:pt>
                <c:pt idx="29817">
                  <c:v>2.8182531801050561</c:v>
                </c:pt>
                <c:pt idx="29818">
                  <c:v>2.8197209376286025</c:v>
                </c:pt>
                <c:pt idx="29819">
                  <c:v>2.8175746750840962</c:v>
                </c:pt>
                <c:pt idx="29820">
                  <c:v>3.0042520058461761</c:v>
                </c:pt>
                <c:pt idx="29821">
                  <c:v>3.0104417476492431</c:v>
                </c:pt>
                <c:pt idx="29822">
                  <c:v>3.0129630258941376</c:v>
                </c:pt>
                <c:pt idx="29823">
                  <c:v>3.2564823018977522</c:v>
                </c:pt>
                <c:pt idx="29824">
                  <c:v>3.2587092692779902</c:v>
                </c:pt>
                <c:pt idx="29825">
                  <c:v>3.2679394621993132</c:v>
                </c:pt>
                <c:pt idx="29826">
                  <c:v>3.4718402430266648</c:v>
                </c:pt>
                <c:pt idx="29827">
                  <c:v>3.4832544070447904</c:v>
                </c:pt>
                <c:pt idx="29828">
                  <c:v>3.4910467740150901</c:v>
                </c:pt>
                <c:pt idx="29829">
                  <c:v>3.7400743265896277</c:v>
                </c:pt>
                <c:pt idx="29830">
                  <c:v>3.9582930809848706</c:v>
                </c:pt>
                <c:pt idx="29831">
                  <c:v>4.0738938465646743</c:v>
                </c:pt>
                <c:pt idx="29832">
                  <c:v>4.221630600318381</c:v>
                </c:pt>
                <c:pt idx="29833">
                  <c:v>3.8405767650535805</c:v>
                </c:pt>
                <c:pt idx="29834">
                  <c:v>3.8392567705968479</c:v>
                </c:pt>
                <c:pt idx="29835">
                  <c:v>3.8419031106060175</c:v>
                </c:pt>
                <c:pt idx="29836">
                  <c:v>3.8483681676721035</c:v>
                </c:pt>
                <c:pt idx="29837">
                  <c:v>3.9575114545375163</c:v>
                </c:pt>
                <c:pt idx="29838">
                  <c:v>3.9658579093378865</c:v>
                </c:pt>
                <c:pt idx="29839">
                  <c:v>3.9796465762849413</c:v>
                </c:pt>
                <c:pt idx="29840">
                  <c:v>3.5740280440287897</c:v>
                </c:pt>
                <c:pt idx="29841">
                  <c:v>3.5786434515915961</c:v>
                </c:pt>
                <c:pt idx="29842">
                  <c:v>3.5742650976183143</c:v>
                </c:pt>
                <c:pt idx="29843">
                  <c:v>3.1953143402690385</c:v>
                </c:pt>
                <c:pt idx="29844">
                  <c:v>3.2164376066233702</c:v>
                </c:pt>
                <c:pt idx="29845">
                  <c:v>3.2012890692624922</c:v>
                </c:pt>
                <c:pt idx="29846">
                  <c:v>3.0654454195847172</c:v>
                </c:pt>
                <c:pt idx="29847">
                  <c:v>3.0711791477991519</c:v>
                </c:pt>
                <c:pt idx="29848">
                  <c:v>3.0689634429423842</c:v>
                </c:pt>
                <c:pt idx="29849">
                  <c:v>3.0700605752906456</c:v>
                </c:pt>
                <c:pt idx="29850">
                  <c:v>3.0754099888429267</c:v>
                </c:pt>
                <c:pt idx="29851">
                  <c:v>2.9832111348190389</c:v>
                </c:pt>
                <c:pt idx="29852">
                  <c:v>2.9870220174587128</c:v>
                </c:pt>
                <c:pt idx="29853">
                  <c:v>2.9916395197297199</c:v>
                </c:pt>
                <c:pt idx="29854">
                  <c:v>2.514177758804728</c:v>
                </c:pt>
                <c:pt idx="29855">
                  <c:v>2.4919326913677509</c:v>
                </c:pt>
                <c:pt idx="29856">
                  <c:v>2.3322176637161727</c:v>
                </c:pt>
                <c:pt idx="29857">
                  <c:v>2.3338499152341061</c:v>
                </c:pt>
                <c:pt idx="29858">
                  <c:v>2.3326518342517901</c:v>
                </c:pt>
                <c:pt idx="29859">
                  <c:v>2.3334220706833957</c:v>
                </c:pt>
                <c:pt idx="29860">
                  <c:v>2.2787315725327844</c:v>
                </c:pt>
                <c:pt idx="29861">
                  <c:v>1.95538495977043</c:v>
                </c:pt>
                <c:pt idx="29862">
                  <c:v>1.9457228822363666</c:v>
                </c:pt>
                <c:pt idx="29863">
                  <c:v>1.9468332903086067</c:v>
                </c:pt>
                <c:pt idx="29864">
                  <c:v>1.9440736847636193</c:v>
                </c:pt>
                <c:pt idx="29865">
                  <c:v>1.9416667034798374</c:v>
                </c:pt>
                <c:pt idx="29866">
                  <c:v>1.9466879227919838</c:v>
                </c:pt>
                <c:pt idx="29867">
                  <c:v>2.010708016949978</c:v>
                </c:pt>
                <c:pt idx="29868">
                  <c:v>2.0148960684338495</c:v>
                </c:pt>
                <c:pt idx="29869">
                  <c:v>2.0137411020035381</c:v>
                </c:pt>
                <c:pt idx="29870">
                  <c:v>2.0260577822922299</c:v>
                </c:pt>
                <c:pt idx="29871">
                  <c:v>2.3444919465995042</c:v>
                </c:pt>
                <c:pt idx="29872">
                  <c:v>2.3045440470807996</c:v>
                </c:pt>
                <c:pt idx="29873">
                  <c:v>2.30184932633134</c:v>
                </c:pt>
                <c:pt idx="29874">
                  <c:v>2.3037298104994024</c:v>
                </c:pt>
                <c:pt idx="29875">
                  <c:v>2.2950136806536272</c:v>
                </c:pt>
                <c:pt idx="29876">
                  <c:v>2.2100620586593678</c:v>
                </c:pt>
                <c:pt idx="29877">
                  <c:v>2.2817777666604222</c:v>
                </c:pt>
                <c:pt idx="29878">
                  <c:v>2.2729890704853561</c:v>
                </c:pt>
                <c:pt idx="29879">
                  <c:v>2.2722821293722602</c:v>
                </c:pt>
                <c:pt idx="29880">
                  <c:v>2.3413843848384834</c:v>
                </c:pt>
                <c:pt idx="29881">
                  <c:v>2.3351110624615847</c:v>
                </c:pt>
                <c:pt idx="29882">
                  <c:v>2.3355571326702682</c:v>
                </c:pt>
                <c:pt idx="29883">
                  <c:v>2.328461945313629</c:v>
                </c:pt>
                <c:pt idx="29884">
                  <c:v>2.3189684569730491</c:v>
                </c:pt>
                <c:pt idx="29885">
                  <c:v>2.312577240699051</c:v>
                </c:pt>
                <c:pt idx="29886">
                  <c:v>2.33237120761425</c:v>
                </c:pt>
                <c:pt idx="29887">
                  <c:v>2.5941271250495435</c:v>
                </c:pt>
                <c:pt idx="29888">
                  <c:v>2.0913255677684175</c:v>
                </c:pt>
                <c:pt idx="29889">
                  <c:v>2.0921844664156266</c:v>
                </c:pt>
                <c:pt idx="29890">
                  <c:v>2.0944829008047763</c:v>
                </c:pt>
                <c:pt idx="29891">
                  <c:v>2.0852457892764638</c:v>
                </c:pt>
                <c:pt idx="29892">
                  <c:v>2.0859050500562692</c:v>
                </c:pt>
                <c:pt idx="29893">
                  <c:v>2.0777421938579508</c:v>
                </c:pt>
                <c:pt idx="29894">
                  <c:v>2.0716454281558354</c:v>
                </c:pt>
                <c:pt idx="29895">
                  <c:v>2.0653699448728839</c:v>
                </c:pt>
                <c:pt idx="29896">
                  <c:v>2.067852907728819</c:v>
                </c:pt>
                <c:pt idx="29897">
                  <c:v>2.0564210603791917</c:v>
                </c:pt>
                <c:pt idx="29898">
                  <c:v>1.9561571001340354</c:v>
                </c:pt>
                <c:pt idx="29899">
                  <c:v>1.9570058313730168</c:v>
                </c:pt>
                <c:pt idx="29900">
                  <c:v>1.9554708305314119</c:v>
                </c:pt>
                <c:pt idx="29901">
                  <c:v>1.9314004903720943</c:v>
                </c:pt>
                <c:pt idx="29902">
                  <c:v>1.2240174859251709</c:v>
                </c:pt>
                <c:pt idx="29903">
                  <c:v>1.2251488105049884</c:v>
                </c:pt>
                <c:pt idx="29904">
                  <c:v>1.2248909891923634</c:v>
                </c:pt>
                <c:pt idx="29905">
                  <c:v>1.230917000232806</c:v>
                </c:pt>
                <c:pt idx="29906">
                  <c:v>1.207254826832588</c:v>
                </c:pt>
                <c:pt idx="29907">
                  <c:v>1.1839237704714822</c:v>
                </c:pt>
                <c:pt idx="29908">
                  <c:v>1.1543544711277509</c:v>
                </c:pt>
                <c:pt idx="29909">
                  <c:v>1.118574273193685</c:v>
                </c:pt>
                <c:pt idx="29910">
                  <c:v>2.6223300131800715</c:v>
                </c:pt>
                <c:pt idx="29911">
                  <c:v>2.4475680847403023</c:v>
                </c:pt>
                <c:pt idx="29912">
                  <c:v>2.4470742403156427</c:v>
                </c:pt>
                <c:pt idx="29913">
                  <c:v>2.4451798650570202</c:v>
                </c:pt>
                <c:pt idx="29914">
                  <c:v>2.442920541303049</c:v>
                </c:pt>
                <c:pt idx="29915">
                  <c:v>2.4322130061485607</c:v>
                </c:pt>
                <c:pt idx="29916">
                  <c:v>2.4310380705619989</c:v>
                </c:pt>
                <c:pt idx="29917">
                  <c:v>2.4298049711950949</c:v>
                </c:pt>
                <c:pt idx="29918">
                  <c:v>2.42770697953131</c:v>
                </c:pt>
                <c:pt idx="29919">
                  <c:v>2.4200580037852872</c:v>
                </c:pt>
                <c:pt idx="29920">
                  <c:v>2.41764134596853</c:v>
                </c:pt>
                <c:pt idx="29921">
                  <c:v>2.4511003746752977</c:v>
                </c:pt>
                <c:pt idx="29922">
                  <c:v>2.4850136925883666</c:v>
                </c:pt>
                <c:pt idx="29923">
                  <c:v>2.5132138891823761</c:v>
                </c:pt>
                <c:pt idx="29924">
                  <c:v>2.5968134081248477</c:v>
                </c:pt>
                <c:pt idx="29925">
                  <c:v>2.5948022075657464</c:v>
                </c:pt>
                <c:pt idx="29926">
                  <c:v>2.5938474142799004</c:v>
                </c:pt>
                <c:pt idx="29927">
                  <c:v>2.593118866661813</c:v>
                </c:pt>
                <c:pt idx="29928">
                  <c:v>2.6348884713801644</c:v>
                </c:pt>
                <c:pt idx="29929">
                  <c:v>2.6357718014846991</c:v>
                </c:pt>
                <c:pt idx="29930">
                  <c:v>2.6302766130365161</c:v>
                </c:pt>
                <c:pt idx="29931">
                  <c:v>2.6315141353203693</c:v>
                </c:pt>
                <c:pt idx="29932">
                  <c:v>2.7912542538323972</c:v>
                </c:pt>
                <c:pt idx="29933">
                  <c:v>2.7921351562110006</c:v>
                </c:pt>
                <c:pt idx="29934">
                  <c:v>2.7941519517486606</c:v>
                </c:pt>
                <c:pt idx="29935">
                  <c:v>3.1965864544753915</c:v>
                </c:pt>
                <c:pt idx="29936">
                  <c:v>3.2009064628931272</c:v>
                </c:pt>
                <c:pt idx="29937">
                  <c:v>3.2904667641243255</c:v>
                </c:pt>
                <c:pt idx="29938">
                  <c:v>3.2896232028039858</c:v>
                </c:pt>
                <c:pt idx="29939">
                  <c:v>3.2967448062082609</c:v>
                </c:pt>
                <c:pt idx="29940">
                  <c:v>3.3055392480681878</c:v>
                </c:pt>
                <c:pt idx="29941">
                  <c:v>2.6644545105743891</c:v>
                </c:pt>
                <c:pt idx="29942">
                  <c:v>2.6654230162893251</c:v>
                </c:pt>
                <c:pt idx="29943">
                  <c:v>2.6668795375630872</c:v>
                </c:pt>
                <c:pt idx="29944">
                  <c:v>2.6682108948239041</c:v>
                </c:pt>
                <c:pt idx="29945">
                  <c:v>2.6653883701203398</c:v>
                </c:pt>
                <c:pt idx="29946">
                  <c:v>2.6632396341653433</c:v>
                </c:pt>
                <c:pt idx="29947">
                  <c:v>2.6641628090813541</c:v>
                </c:pt>
                <c:pt idx="29948">
                  <c:v>2.6574648975498056</c:v>
                </c:pt>
                <c:pt idx="29949">
                  <c:v>2.6526930829001616</c:v>
                </c:pt>
                <c:pt idx="29950">
                  <c:v>2.6476731581220738</c:v>
                </c:pt>
                <c:pt idx="29951">
                  <c:v>2.6502964113401939</c:v>
                </c:pt>
                <c:pt idx="29952">
                  <c:v>2.6298796437294429</c:v>
                </c:pt>
                <c:pt idx="29953">
                  <c:v>2.6086584404970976</c:v>
                </c:pt>
                <c:pt idx="29954">
                  <c:v>2.5837825766701528</c:v>
                </c:pt>
                <c:pt idx="29955">
                  <c:v>2.5870283977378379</c:v>
                </c:pt>
                <c:pt idx="29956">
                  <c:v>2.5867924299101128</c:v>
                </c:pt>
                <c:pt idx="29957">
                  <c:v>2.5838504115184175</c:v>
                </c:pt>
                <c:pt idx="29958">
                  <c:v>2.790926995173546</c:v>
                </c:pt>
                <c:pt idx="29959">
                  <c:v>2.8125926976309512</c:v>
                </c:pt>
                <c:pt idx="29960">
                  <c:v>2.8219642188962384</c:v>
                </c:pt>
                <c:pt idx="29961">
                  <c:v>2.8290014830873731</c:v>
                </c:pt>
                <c:pt idx="29962">
                  <c:v>3.3778047105201412</c:v>
                </c:pt>
                <c:pt idx="29963">
                  <c:v>3.1765806213970631</c:v>
                </c:pt>
                <c:pt idx="29964">
                  <c:v>3.1655736769805976</c:v>
                </c:pt>
                <c:pt idx="29965">
                  <c:v>3.1577685876201111</c:v>
                </c:pt>
                <c:pt idx="29966">
                  <c:v>2.7941200491227938</c:v>
                </c:pt>
                <c:pt idx="29967">
                  <c:v>2.7779948866507547</c:v>
                </c:pt>
                <c:pt idx="29968">
                  <c:v>2.7575350196036879</c:v>
                </c:pt>
                <c:pt idx="29969">
                  <c:v>2.7545563564628566</c:v>
                </c:pt>
                <c:pt idx="29970">
                  <c:v>2.7495169183753561</c:v>
                </c:pt>
                <c:pt idx="29971">
                  <c:v>2.7442968151780218</c:v>
                </c:pt>
                <c:pt idx="29972">
                  <c:v>2.7339824642362074</c:v>
                </c:pt>
                <c:pt idx="29973">
                  <c:v>3.1700388177099681</c:v>
                </c:pt>
                <c:pt idx="29974">
                  <c:v>3.1612735395343519</c:v>
                </c:pt>
                <c:pt idx="29975">
                  <c:v>3.1526485991309912</c:v>
                </c:pt>
                <c:pt idx="29976">
                  <c:v>3.1505105220704461</c:v>
                </c:pt>
                <c:pt idx="29977">
                  <c:v>3.6977071275309736</c:v>
                </c:pt>
                <c:pt idx="29978">
                  <c:v>3.7197446760448925</c:v>
                </c:pt>
                <c:pt idx="29979">
                  <c:v>3.7418580787334652</c:v>
                </c:pt>
                <c:pt idx="29980">
                  <c:v>3.7618430938897047</c:v>
                </c:pt>
                <c:pt idx="29981">
                  <c:v>3.8291109386888564</c:v>
                </c:pt>
                <c:pt idx="29982">
                  <c:v>3.8298528753760115</c:v>
                </c:pt>
                <c:pt idx="29983">
                  <c:v>3.840072576760484</c:v>
                </c:pt>
                <c:pt idx="29984">
                  <c:v>3.8427966888141722</c:v>
                </c:pt>
                <c:pt idx="29985">
                  <c:v>4.0243145069789836</c:v>
                </c:pt>
                <c:pt idx="29986">
                  <c:v>4.0232769960496464</c:v>
                </c:pt>
                <c:pt idx="29987">
                  <c:v>4.0202721038353531</c:v>
                </c:pt>
                <c:pt idx="29988">
                  <c:v>4.0202952466479394</c:v>
                </c:pt>
                <c:pt idx="29989">
                  <c:v>3.9419414420921361</c:v>
                </c:pt>
                <c:pt idx="29990">
                  <c:v>3.9107839278596228</c:v>
                </c:pt>
                <c:pt idx="29991">
                  <c:v>3.9060426819438976</c:v>
                </c:pt>
                <c:pt idx="29992">
                  <c:v>3.9005269930563915</c:v>
                </c:pt>
                <c:pt idx="29993">
                  <c:v>3.5481332779669161</c:v>
                </c:pt>
                <c:pt idx="29994">
                  <c:v>3.642569336810074</c:v>
                </c:pt>
                <c:pt idx="29995">
                  <c:v>3.642418826243635</c:v>
                </c:pt>
                <c:pt idx="29996">
                  <c:v>3.6380827294766953</c:v>
                </c:pt>
                <c:pt idx="29997">
                  <c:v>3.6372532116076792</c:v>
                </c:pt>
                <c:pt idx="29998">
                  <c:v>3.6360898069930139</c:v>
                </c:pt>
                <c:pt idx="29999">
                  <c:v>3.6256522856604896</c:v>
                </c:pt>
                <c:pt idx="30000">
                  <c:v>3.6366159096348167</c:v>
                </c:pt>
                <c:pt idx="30001">
                  <c:v>3.6799359804847853</c:v>
                </c:pt>
                <c:pt idx="30002">
                  <c:v>3.675962925119538</c:v>
                </c:pt>
                <c:pt idx="30003">
                  <c:v>3.6721324216515279</c:v>
                </c:pt>
                <c:pt idx="30004">
                  <c:v>3.3000948976106317</c:v>
                </c:pt>
                <c:pt idx="30005">
                  <c:v>3.3074156121028042</c:v>
                </c:pt>
                <c:pt idx="30006">
                  <c:v>3.3108679199879307</c:v>
                </c:pt>
                <c:pt idx="30007">
                  <c:v>3.2896216220823895</c:v>
                </c:pt>
                <c:pt idx="30008">
                  <c:v>2.3782602677943263</c:v>
                </c:pt>
                <c:pt idx="30009">
                  <c:v>2.3690499066724566</c:v>
                </c:pt>
                <c:pt idx="30010">
                  <c:v>2.3567083009578291</c:v>
                </c:pt>
                <c:pt idx="30011">
                  <c:v>2.3465551181632143</c:v>
                </c:pt>
                <c:pt idx="30012">
                  <c:v>2.2885788110707805</c:v>
                </c:pt>
                <c:pt idx="30013">
                  <c:v>2.2809989550535796</c:v>
                </c:pt>
                <c:pt idx="30014">
                  <c:v>2.2930224626869027</c:v>
                </c:pt>
                <c:pt idx="30015">
                  <c:v>2.30312539421673</c:v>
                </c:pt>
                <c:pt idx="30016">
                  <c:v>1.4376519544668231</c:v>
                </c:pt>
                <c:pt idx="30017">
                  <c:v>1.4556540647870588</c:v>
                </c:pt>
                <c:pt idx="30018">
                  <c:v>1.4565234499677493</c:v>
                </c:pt>
                <c:pt idx="30019">
                  <c:v>1.4567117461281633</c:v>
                </c:pt>
                <c:pt idx="30020">
                  <c:v>1.4567387784205388</c:v>
                </c:pt>
                <c:pt idx="30021">
                  <c:v>1.4559227075047589</c:v>
                </c:pt>
                <c:pt idx="30022">
                  <c:v>1.4671483366047413</c:v>
                </c:pt>
                <c:pt idx="30023">
                  <c:v>1.4775584021806636</c:v>
                </c:pt>
                <c:pt idx="30024">
                  <c:v>1.4871559417107214</c:v>
                </c:pt>
                <c:pt idx="30025">
                  <c:v>1.4966880206811495</c:v>
                </c:pt>
                <c:pt idx="30026">
                  <c:v>1.4555715267611853</c:v>
                </c:pt>
                <c:pt idx="30027">
                  <c:v>2.068595355927215</c:v>
                </c:pt>
                <c:pt idx="30028">
                  <c:v>2.0785927974635268</c:v>
                </c:pt>
                <c:pt idx="30029">
                  <c:v>2.0949039918778247</c:v>
                </c:pt>
                <c:pt idx="30030">
                  <c:v>2.0864612018504891</c:v>
                </c:pt>
                <c:pt idx="30031">
                  <c:v>2.0727589320224542</c:v>
                </c:pt>
                <c:pt idx="30032">
                  <c:v>1.9470687205560449</c:v>
                </c:pt>
                <c:pt idx="30033">
                  <c:v>1.9466245382602327</c:v>
                </c:pt>
                <c:pt idx="30034">
                  <c:v>1.9454503604832307</c:v>
                </c:pt>
                <c:pt idx="30035">
                  <c:v>1.9476197854400237</c:v>
                </c:pt>
                <c:pt idx="30036">
                  <c:v>1.9567240381300235</c:v>
                </c:pt>
                <c:pt idx="30037">
                  <c:v>1.9542238666844942</c:v>
                </c:pt>
                <c:pt idx="30038">
                  <c:v>2.000441128056857</c:v>
                </c:pt>
                <c:pt idx="30039">
                  <c:v>2.0190036601568968</c:v>
                </c:pt>
                <c:pt idx="30040">
                  <c:v>2.022952831960124</c:v>
                </c:pt>
                <c:pt idx="30041">
                  <c:v>2.0249937065187895</c:v>
                </c:pt>
                <c:pt idx="30042">
                  <c:v>2.0286974847498396</c:v>
                </c:pt>
                <c:pt idx="30043">
                  <c:v>2.0278825556141991</c:v>
                </c:pt>
                <c:pt idx="30044">
                  <c:v>2.0275397104251618</c:v>
                </c:pt>
                <c:pt idx="30045">
                  <c:v>2.0261854253857763</c:v>
                </c:pt>
                <c:pt idx="30046">
                  <c:v>2.0222163488473104</c:v>
                </c:pt>
                <c:pt idx="30047">
                  <c:v>2.0205923490079467</c:v>
                </c:pt>
                <c:pt idx="30048">
                  <c:v>2.0164604206181158</c:v>
                </c:pt>
                <c:pt idx="30049">
                  <c:v>2.0189829476868368</c:v>
                </c:pt>
                <c:pt idx="30050">
                  <c:v>2.0215402019370212</c:v>
                </c:pt>
                <c:pt idx="30051">
                  <c:v>2.0254414366300066</c:v>
                </c:pt>
                <c:pt idx="30052">
                  <c:v>2.0257322914232794</c:v>
                </c:pt>
                <c:pt idx="30053">
                  <c:v>2.0194169327619633</c:v>
                </c:pt>
                <c:pt idx="30054">
                  <c:v>2.0138924360897348</c:v>
                </c:pt>
                <c:pt idx="30055">
                  <c:v>2.0076319296677898</c:v>
                </c:pt>
                <c:pt idx="30056">
                  <c:v>2.0019351445460511</c:v>
                </c:pt>
                <c:pt idx="30057">
                  <c:v>2.0049324263549142</c:v>
                </c:pt>
                <c:pt idx="30058">
                  <c:v>1.3703856091897362</c:v>
                </c:pt>
                <c:pt idx="30059">
                  <c:v>1.3250464912040327</c:v>
                </c:pt>
                <c:pt idx="30060">
                  <c:v>1.2406465719447948</c:v>
                </c:pt>
                <c:pt idx="30061">
                  <c:v>1.2414204084170546</c:v>
                </c:pt>
                <c:pt idx="30062">
                  <c:v>1.2535965127667978</c:v>
                </c:pt>
                <c:pt idx="30063">
                  <c:v>1.2550154818554806</c:v>
                </c:pt>
                <c:pt idx="30064">
                  <c:v>1.2487698592882008</c:v>
                </c:pt>
                <c:pt idx="30065">
                  <c:v>1.2478472462571635</c:v>
                </c:pt>
                <c:pt idx="30066">
                  <c:v>1.3149921356814358</c:v>
                </c:pt>
                <c:pt idx="30067">
                  <c:v>2.7902735723976688</c:v>
                </c:pt>
                <c:pt idx="30068">
                  <c:v>2.7924515150356117</c:v>
                </c:pt>
                <c:pt idx="30069">
                  <c:v>2.9223933032150105</c:v>
                </c:pt>
                <c:pt idx="30070">
                  <c:v>3.5705879549778938</c:v>
                </c:pt>
                <c:pt idx="30071">
                  <c:v>4.3179434046615848</c:v>
                </c:pt>
                <c:pt idx="30072">
                  <c:v>4.7075435969111004</c:v>
                </c:pt>
                <c:pt idx="30073">
                  <c:v>5.4130050378217796</c:v>
                </c:pt>
                <c:pt idx="30074">
                  <c:v>5.4162159489405068</c:v>
                </c:pt>
                <c:pt idx="30075">
                  <c:v>5.4348189696429987</c:v>
                </c:pt>
                <c:pt idx="30076">
                  <c:v>5.4249905078928533</c:v>
                </c:pt>
                <c:pt idx="30077">
                  <c:v>5.4174685214920668</c:v>
                </c:pt>
                <c:pt idx="30078">
                  <c:v>5.4203604149014186</c:v>
                </c:pt>
                <c:pt idx="30079">
                  <c:v>5.4227118671176004</c:v>
                </c:pt>
                <c:pt idx="30080">
                  <c:v>5.4280707678376547</c:v>
                </c:pt>
                <c:pt idx="30081">
                  <c:v>5.426643135780691</c:v>
                </c:pt>
                <c:pt idx="30082">
                  <c:v>5.4255198201676897</c:v>
                </c:pt>
                <c:pt idx="30083">
                  <c:v>5.4189698590512272</c:v>
                </c:pt>
                <c:pt idx="30084">
                  <c:v>5.4216260153520093</c:v>
                </c:pt>
                <c:pt idx="30085">
                  <c:v>5.4239541848153436</c:v>
                </c:pt>
                <c:pt idx="30086">
                  <c:v>5.4265933989313204</c:v>
                </c:pt>
                <c:pt idx="30087">
                  <c:v>5.4278911095843432</c:v>
                </c:pt>
                <c:pt idx="30088">
                  <c:v>5.4022027993630735</c:v>
                </c:pt>
                <c:pt idx="30089">
                  <c:v>5.4219205067994327</c:v>
                </c:pt>
                <c:pt idx="30090">
                  <c:v>5.4431937434523592</c:v>
                </c:pt>
                <c:pt idx="30091">
                  <c:v>5.4555599557904682</c:v>
                </c:pt>
                <c:pt idx="30092">
                  <c:v>5.3990091541289038</c:v>
                </c:pt>
                <c:pt idx="30093">
                  <c:v>6.6781982738789321</c:v>
                </c:pt>
                <c:pt idx="30094">
                  <c:v>6.6431444981034247</c:v>
                </c:pt>
                <c:pt idx="30095">
                  <c:v>6.5218255140716934</c:v>
                </c:pt>
                <c:pt idx="30096">
                  <c:v>6.2509771267979408</c:v>
                </c:pt>
                <c:pt idx="30097">
                  <c:v>6.1994465561717682</c:v>
                </c:pt>
                <c:pt idx="30098">
                  <c:v>5.6302532793606552</c:v>
                </c:pt>
                <c:pt idx="30099">
                  <c:v>5.8063155164011606</c:v>
                </c:pt>
                <c:pt idx="30100">
                  <c:v>5.8013107275678006</c:v>
                </c:pt>
                <c:pt idx="30101">
                  <c:v>5.5916939180365741</c:v>
                </c:pt>
                <c:pt idx="30102">
                  <c:v>5.2768230646161332</c:v>
                </c:pt>
                <c:pt idx="30103">
                  <c:v>5.0261946581061165</c:v>
                </c:pt>
                <c:pt idx="30104">
                  <c:v>4.6612373982338182</c:v>
                </c:pt>
                <c:pt idx="30105">
                  <c:v>5.080321101040937</c:v>
                </c:pt>
                <c:pt idx="30106">
                  <c:v>5.0106181302635031</c:v>
                </c:pt>
                <c:pt idx="30107">
                  <c:v>5.0178179162708352</c:v>
                </c:pt>
                <c:pt idx="30108">
                  <c:v>5.0270174319530145</c:v>
                </c:pt>
                <c:pt idx="30109">
                  <c:v>4.9927885867777224</c:v>
                </c:pt>
                <c:pt idx="30110">
                  <c:v>4.9880152435190537</c:v>
                </c:pt>
                <c:pt idx="30111">
                  <c:v>4.9810728292000084</c:v>
                </c:pt>
                <c:pt idx="30112">
                  <c:v>4.9764115659360817</c:v>
                </c:pt>
                <c:pt idx="30113">
                  <c:v>4.97225008516856</c:v>
                </c:pt>
                <c:pt idx="30114">
                  <c:v>4.969852680832421</c:v>
                </c:pt>
                <c:pt idx="30115">
                  <c:v>4.9648672661358084</c:v>
                </c:pt>
                <c:pt idx="30116">
                  <c:v>4.9604020975586769</c:v>
                </c:pt>
                <c:pt idx="30117">
                  <c:v>4.9539184197417159</c:v>
                </c:pt>
                <c:pt idx="30118">
                  <c:v>4.944082030848695</c:v>
                </c:pt>
                <c:pt idx="30119">
                  <c:v>4.9405998125064734</c:v>
                </c:pt>
                <c:pt idx="30120">
                  <c:v>4.9495886231339625</c:v>
                </c:pt>
                <c:pt idx="30121">
                  <c:v>4.9563626939046443</c:v>
                </c:pt>
                <c:pt idx="30122">
                  <c:v>4.9500494138134101</c:v>
                </c:pt>
                <c:pt idx="30123">
                  <c:v>4.9504688077261996</c:v>
                </c:pt>
                <c:pt idx="30124">
                  <c:v>3.7439125613643238</c:v>
                </c:pt>
                <c:pt idx="30125">
                  <c:v>3.7361395537326643</c:v>
                </c:pt>
                <c:pt idx="30126">
                  <c:v>3.7398375936962203</c:v>
                </c:pt>
                <c:pt idx="30127">
                  <c:v>3.8306035579815738</c:v>
                </c:pt>
                <c:pt idx="30128">
                  <c:v>3.8647703536042757</c:v>
                </c:pt>
                <c:pt idx="30129">
                  <c:v>4.1312083722630915</c:v>
                </c:pt>
                <c:pt idx="30130">
                  <c:v>3.9881693644879173</c:v>
                </c:pt>
                <c:pt idx="30131">
                  <c:v>4.0073152311894873</c:v>
                </c:pt>
                <c:pt idx="30132">
                  <c:v>4.2126012610984969</c:v>
                </c:pt>
                <c:pt idx="30133">
                  <c:v>4.2271865887921578</c:v>
                </c:pt>
                <c:pt idx="30134">
                  <c:v>4.2261725880489056</c:v>
                </c:pt>
                <c:pt idx="30135">
                  <c:v>3.2726751503076099</c:v>
                </c:pt>
                <c:pt idx="30136">
                  <c:v>2.2801093391332081</c:v>
                </c:pt>
                <c:pt idx="30137">
                  <c:v>2.5925497500834211</c:v>
                </c:pt>
                <c:pt idx="30138">
                  <c:v>2.595610573461979</c:v>
                </c:pt>
                <c:pt idx="30139">
                  <c:v>2.961834457278111</c:v>
                </c:pt>
                <c:pt idx="30140">
                  <c:v>2.8492300775988011</c:v>
                </c:pt>
                <c:pt idx="30141">
                  <c:v>3.2092864072992771</c:v>
                </c:pt>
                <c:pt idx="30142">
                  <c:v>3.1765102337228974</c:v>
                </c:pt>
                <c:pt idx="30143">
                  <c:v>3.1722654774839274</c:v>
                </c:pt>
                <c:pt idx="30144">
                  <c:v>3.1648422933879869</c:v>
                </c:pt>
                <c:pt idx="30145">
                  <c:v>3.1597720509100338</c:v>
                </c:pt>
                <c:pt idx="30146">
                  <c:v>3.1495099979632148</c:v>
                </c:pt>
                <c:pt idx="30147">
                  <c:v>3.1826282102812935</c:v>
                </c:pt>
                <c:pt idx="30148">
                  <c:v>3.1750619091558581</c:v>
                </c:pt>
                <c:pt idx="30149">
                  <c:v>3.1654234756874589</c:v>
                </c:pt>
                <c:pt idx="30150">
                  <c:v>3.1568024560106296</c:v>
                </c:pt>
                <c:pt idx="30151">
                  <c:v>3.1455200709633111</c:v>
                </c:pt>
                <c:pt idx="30152">
                  <c:v>3.1456094676604631</c:v>
                </c:pt>
                <c:pt idx="30153">
                  <c:v>3.1417904327435857</c:v>
                </c:pt>
                <c:pt idx="30154">
                  <c:v>3.1435732463763633</c:v>
                </c:pt>
                <c:pt idx="30155">
                  <c:v>3.1511482411141341</c:v>
                </c:pt>
                <c:pt idx="30156">
                  <c:v>3.1594642355344535</c:v>
                </c:pt>
                <c:pt idx="30157">
                  <c:v>3.1561344447001427</c:v>
                </c:pt>
                <c:pt idx="30158">
                  <c:v>3.138735443420015</c:v>
                </c:pt>
                <c:pt idx="30159">
                  <c:v>3.4995182625556605</c:v>
                </c:pt>
                <c:pt idx="30160">
                  <c:v>3.5008712356652767</c:v>
                </c:pt>
                <c:pt idx="30161">
                  <c:v>3.5989631992435558</c:v>
                </c:pt>
                <c:pt idx="30162">
                  <c:v>3.7904287477317777</c:v>
                </c:pt>
                <c:pt idx="30163">
                  <c:v>3.9649610537844877</c:v>
                </c:pt>
                <c:pt idx="30164">
                  <c:v>3.9425617698388344</c:v>
                </c:pt>
                <c:pt idx="30165">
                  <c:v>3.9805997822898758</c:v>
                </c:pt>
                <c:pt idx="30166">
                  <c:v>3.9934573707673553</c:v>
                </c:pt>
                <c:pt idx="30167">
                  <c:v>3.9810328621313475</c:v>
                </c:pt>
                <c:pt idx="30168">
                  <c:v>3.9087879643946293</c:v>
                </c:pt>
                <c:pt idx="30169">
                  <c:v>3.9102822586777948</c:v>
                </c:pt>
                <c:pt idx="30170">
                  <c:v>3.6889919919259593</c:v>
                </c:pt>
                <c:pt idx="30171">
                  <c:v>3.6885487397840846</c:v>
                </c:pt>
                <c:pt idx="30172">
                  <c:v>3.4059395875733784</c:v>
                </c:pt>
                <c:pt idx="30173">
                  <c:v>3.3982190869729818</c:v>
                </c:pt>
                <c:pt idx="30174">
                  <c:v>3.3958149730577118</c:v>
                </c:pt>
                <c:pt idx="30175">
                  <c:v>3.3939826400497521</c:v>
                </c:pt>
                <c:pt idx="30176">
                  <c:v>3.3912681593592735</c:v>
                </c:pt>
                <c:pt idx="30177">
                  <c:v>3.3933662042135668</c:v>
                </c:pt>
                <c:pt idx="30178">
                  <c:v>3.3532328234759547</c:v>
                </c:pt>
                <c:pt idx="30179">
                  <c:v>3.3587727522228592</c:v>
                </c:pt>
                <c:pt idx="30180">
                  <c:v>3.3660876047523902</c:v>
                </c:pt>
                <c:pt idx="30181">
                  <c:v>3.3678715165670137</c:v>
                </c:pt>
                <c:pt idx="30182">
                  <c:v>3.3694674357318779</c:v>
                </c:pt>
                <c:pt idx="30183">
                  <c:v>3.3704682996396702</c:v>
                </c:pt>
                <c:pt idx="30184">
                  <c:v>3.3764342785095431</c:v>
                </c:pt>
                <c:pt idx="30185">
                  <c:v>3.3780075470713622</c:v>
                </c:pt>
                <c:pt idx="30186">
                  <c:v>3.3793513986291455</c:v>
                </c:pt>
                <c:pt idx="30187">
                  <c:v>3.3733964244430834</c:v>
                </c:pt>
                <c:pt idx="30188">
                  <c:v>3.3865666477727578</c:v>
                </c:pt>
                <c:pt idx="30189">
                  <c:v>3.393771989772882</c:v>
                </c:pt>
                <c:pt idx="30190">
                  <c:v>2.818380167919659</c:v>
                </c:pt>
                <c:pt idx="30191">
                  <c:v>2.8743823934114512</c:v>
                </c:pt>
                <c:pt idx="30192">
                  <c:v>2.8726757232079554</c:v>
                </c:pt>
                <c:pt idx="30193">
                  <c:v>2.365426351049785</c:v>
                </c:pt>
                <c:pt idx="30194">
                  <c:v>2.6794836272129583</c:v>
                </c:pt>
                <c:pt idx="30195">
                  <c:v>2.6825342195449453</c:v>
                </c:pt>
                <c:pt idx="30196">
                  <c:v>2.6747832627943882</c:v>
                </c:pt>
                <c:pt idx="30197">
                  <c:v>2.6809324191091326</c:v>
                </c:pt>
                <c:pt idx="30198">
                  <c:v>2.7014518296582231</c:v>
                </c:pt>
                <c:pt idx="30199">
                  <c:v>2.7176949634583165</c:v>
                </c:pt>
                <c:pt idx="30200">
                  <c:v>2.7296074083427264</c:v>
                </c:pt>
                <c:pt idx="30201">
                  <c:v>2.7326584499880662</c:v>
                </c:pt>
                <c:pt idx="30202">
                  <c:v>2.7399405032338873</c:v>
                </c:pt>
                <c:pt idx="30203">
                  <c:v>2.7681676565074778</c:v>
                </c:pt>
                <c:pt idx="30204">
                  <c:v>2.790171775066876</c:v>
                </c:pt>
                <c:pt idx="30205">
                  <c:v>2.8042999091255449</c:v>
                </c:pt>
                <c:pt idx="30206">
                  <c:v>2.8143728794146279</c:v>
                </c:pt>
                <c:pt idx="30207">
                  <c:v>3.1612844255548378</c:v>
                </c:pt>
                <c:pt idx="30208">
                  <c:v>3.1630631682578532</c:v>
                </c:pt>
                <c:pt idx="30209">
                  <c:v>3.1703569811730334</c:v>
                </c:pt>
                <c:pt idx="30210">
                  <c:v>3.1609046204548954</c:v>
                </c:pt>
                <c:pt idx="30211">
                  <c:v>3.1569426134373497</c:v>
                </c:pt>
                <c:pt idx="30212">
                  <c:v>3.1505396468100617</c:v>
                </c:pt>
                <c:pt idx="30213">
                  <c:v>3.1279868922132268</c:v>
                </c:pt>
                <c:pt idx="30214">
                  <c:v>3.1433435893386612</c:v>
                </c:pt>
                <c:pt idx="30215">
                  <c:v>3.134899895805515</c:v>
                </c:pt>
                <c:pt idx="30216">
                  <c:v>3.1229702787677409</c:v>
                </c:pt>
                <c:pt idx="30217">
                  <c:v>3.0374556220532574</c:v>
                </c:pt>
                <c:pt idx="30218">
                  <c:v>3.0301638875303074</c:v>
                </c:pt>
                <c:pt idx="30219">
                  <c:v>3.0088470064667892</c:v>
                </c:pt>
                <c:pt idx="30220">
                  <c:v>2.9925762762310044</c:v>
                </c:pt>
                <c:pt idx="30221">
                  <c:v>2.9573819445202609</c:v>
                </c:pt>
                <c:pt idx="30222">
                  <c:v>2.9501557464235044</c:v>
                </c:pt>
                <c:pt idx="30223">
                  <c:v>2.9678296347873481</c:v>
                </c:pt>
                <c:pt idx="30224">
                  <c:v>2.985987985233526</c:v>
                </c:pt>
                <c:pt idx="30225">
                  <c:v>2.2264257139535686</c:v>
                </c:pt>
                <c:pt idx="30226">
                  <c:v>2.2347935245921651</c:v>
                </c:pt>
                <c:pt idx="30227">
                  <c:v>2.2456214786750528</c:v>
                </c:pt>
                <c:pt idx="30228">
                  <c:v>2.2561319544283789</c:v>
                </c:pt>
                <c:pt idx="30229">
                  <c:v>2.2586657490712145</c:v>
                </c:pt>
                <c:pt idx="30230">
                  <c:v>5.0016488176089062</c:v>
                </c:pt>
                <c:pt idx="30231">
                  <c:v>5.0208845488035294</c:v>
                </c:pt>
                <c:pt idx="30232">
                  <c:v>5.0348730598017237</c:v>
                </c:pt>
                <c:pt idx="30233">
                  <c:v>4.8206473827825675</c:v>
                </c:pt>
                <c:pt idx="30234">
                  <c:v>4.845689237476881</c:v>
                </c:pt>
                <c:pt idx="30235">
                  <c:v>4.8625572244038544</c:v>
                </c:pt>
                <c:pt idx="30236">
                  <c:v>4.870721054936217</c:v>
                </c:pt>
                <c:pt idx="30237">
                  <c:v>4.8758885948893376</c:v>
                </c:pt>
                <c:pt idx="30238">
                  <c:v>4.5682261636581307</c:v>
                </c:pt>
                <c:pt idx="30239">
                  <c:v>4.5783124777639408</c:v>
                </c:pt>
                <c:pt idx="30240">
                  <c:v>4.8084836009944443</c:v>
                </c:pt>
                <c:pt idx="30241">
                  <c:v>4.8078674157772223</c:v>
                </c:pt>
                <c:pt idx="30242">
                  <c:v>4.7962662478733842</c:v>
                </c:pt>
                <c:pt idx="30243">
                  <c:v>4.7966367649619155</c:v>
                </c:pt>
                <c:pt idx="30244">
                  <c:v>4.8003952735898903</c:v>
                </c:pt>
                <c:pt idx="30245">
                  <c:v>4.9726327775004862</c:v>
                </c:pt>
                <c:pt idx="30246">
                  <c:v>4.9813072932667097</c:v>
                </c:pt>
                <c:pt idx="30247">
                  <c:v>4.9925763221340276</c:v>
                </c:pt>
                <c:pt idx="30248">
                  <c:v>5.0290387888141579</c:v>
                </c:pt>
                <c:pt idx="30249">
                  <c:v>5.0218817903465363</c:v>
                </c:pt>
                <c:pt idx="30250">
                  <c:v>5.0297487249516735</c:v>
                </c:pt>
                <c:pt idx="30251">
                  <c:v>5.0384599139533055</c:v>
                </c:pt>
                <c:pt idx="30252">
                  <c:v>5.043452176612794</c:v>
                </c:pt>
                <c:pt idx="30253">
                  <c:v>5.022896789325749</c:v>
                </c:pt>
                <c:pt idx="30254">
                  <c:v>5.0026334029032844</c:v>
                </c:pt>
                <c:pt idx="30255">
                  <c:v>5.1509035119078908</c:v>
                </c:pt>
                <c:pt idx="30256">
                  <c:v>5.1498619188637935</c:v>
                </c:pt>
                <c:pt idx="30257">
                  <c:v>5.1499168534407644</c:v>
                </c:pt>
                <c:pt idx="30258">
                  <c:v>5.2467157562611098</c:v>
                </c:pt>
                <c:pt idx="30259">
                  <c:v>5.2513734073957297</c:v>
                </c:pt>
                <c:pt idx="30260">
                  <c:v>5.2691775504294451</c:v>
                </c:pt>
                <c:pt idx="30261">
                  <c:v>3.3101646358484444</c:v>
                </c:pt>
                <c:pt idx="30262">
                  <c:v>3.3104497351019897</c:v>
                </c:pt>
                <c:pt idx="30263">
                  <c:v>3.3070743719481954</c:v>
                </c:pt>
                <c:pt idx="30264">
                  <c:v>3.5579222692213754</c:v>
                </c:pt>
                <c:pt idx="30265">
                  <c:v>3.5387753523127472</c:v>
                </c:pt>
                <c:pt idx="30266">
                  <c:v>3.575612846467271</c:v>
                </c:pt>
                <c:pt idx="30267">
                  <c:v>3.5849627796979786</c:v>
                </c:pt>
                <c:pt idx="30268">
                  <c:v>3.5799460008842923</c:v>
                </c:pt>
                <c:pt idx="30269">
                  <c:v>3.5694953868786903</c:v>
                </c:pt>
                <c:pt idx="30270">
                  <c:v>3.559578854792766</c:v>
                </c:pt>
                <c:pt idx="30271">
                  <c:v>2.8859748011787656</c:v>
                </c:pt>
                <c:pt idx="30272">
                  <c:v>2.8789173647911799</c:v>
                </c:pt>
                <c:pt idx="30273">
                  <c:v>2.8719238259231137</c:v>
                </c:pt>
                <c:pt idx="30274">
                  <c:v>2.8685451119718719</c:v>
                </c:pt>
                <c:pt idx="30275">
                  <c:v>2.8778730284956091</c:v>
                </c:pt>
                <c:pt idx="30276">
                  <c:v>1.9567207598960221</c:v>
                </c:pt>
                <c:pt idx="30277">
                  <c:v>1.9539696378872065</c:v>
                </c:pt>
                <c:pt idx="30278">
                  <c:v>1.972717535392843</c:v>
                </c:pt>
                <c:pt idx="30279">
                  <c:v>1.9900597448504966</c:v>
                </c:pt>
                <c:pt idx="30280">
                  <c:v>1.9419945180807374</c:v>
                </c:pt>
                <c:pt idx="30281">
                  <c:v>1.890430580842315</c:v>
                </c:pt>
                <c:pt idx="30282">
                  <c:v>1.901188064586216</c:v>
                </c:pt>
                <c:pt idx="30283">
                  <c:v>1.9108142688502219</c:v>
                </c:pt>
                <c:pt idx="30284">
                  <c:v>1.8726079448306292</c:v>
                </c:pt>
                <c:pt idx="30285">
                  <c:v>1.8666811473540668</c:v>
                </c:pt>
                <c:pt idx="30286">
                  <c:v>1.7936664496849597</c:v>
                </c:pt>
                <c:pt idx="30287">
                  <c:v>1.7432031175359324</c:v>
                </c:pt>
                <c:pt idx="30288">
                  <c:v>1.6773619765703869</c:v>
                </c:pt>
                <c:pt idx="30289">
                  <c:v>1.4539180564808438</c:v>
                </c:pt>
                <c:pt idx="30290">
                  <c:v>2.1267033258733221</c:v>
                </c:pt>
                <c:pt idx="30291">
                  <c:v>2.5272786766980326</c:v>
                </c:pt>
                <c:pt idx="30292">
                  <c:v>2.5171412727249667</c:v>
                </c:pt>
                <c:pt idx="30293">
                  <c:v>2.5006416887168808</c:v>
                </c:pt>
                <c:pt idx="30294">
                  <c:v>2.4956468469843758</c:v>
                </c:pt>
                <c:pt idx="30295">
                  <c:v>2.884366402552148</c:v>
                </c:pt>
                <c:pt idx="30296">
                  <c:v>2.8965182294832399</c:v>
                </c:pt>
                <c:pt idx="30297">
                  <c:v>3.1962656171521244</c:v>
                </c:pt>
                <c:pt idx="30298">
                  <c:v>3.1922989868511555</c:v>
                </c:pt>
                <c:pt idx="30299">
                  <c:v>3.224428002650173</c:v>
                </c:pt>
                <c:pt idx="30300">
                  <c:v>3.2275750629707436</c:v>
                </c:pt>
                <c:pt idx="30301">
                  <c:v>3.9013971207586944</c:v>
                </c:pt>
                <c:pt idx="30302">
                  <c:v>3.9100284461382468</c:v>
                </c:pt>
                <c:pt idx="30303">
                  <c:v>3.9144852823556411</c:v>
                </c:pt>
                <c:pt idx="30304">
                  <c:v>3.9175623892357971</c:v>
                </c:pt>
                <c:pt idx="30305">
                  <c:v>3.9218031373347824</c:v>
                </c:pt>
                <c:pt idx="30306">
                  <c:v>3.9166489969597249</c:v>
                </c:pt>
                <c:pt idx="30307">
                  <c:v>3.9159694481913938</c:v>
                </c:pt>
                <c:pt idx="30308">
                  <c:v>3.9146778552634509</c:v>
                </c:pt>
                <c:pt idx="30309">
                  <c:v>3.9099483951556868</c:v>
                </c:pt>
                <c:pt idx="30310">
                  <c:v>3.9026717005357718</c:v>
                </c:pt>
                <c:pt idx="30311">
                  <c:v>4.2670385354338949</c:v>
                </c:pt>
                <c:pt idx="30312">
                  <c:v>5.6610266639809428</c:v>
                </c:pt>
                <c:pt idx="30313">
                  <c:v>6.179103013416138</c:v>
                </c:pt>
                <c:pt idx="30314">
                  <c:v>6.1702488340407076</c:v>
                </c:pt>
                <c:pt idx="30315">
                  <c:v>6.2216256886870083</c:v>
                </c:pt>
                <c:pt idx="30316">
                  <c:v>6.2074125841773018</c:v>
                </c:pt>
                <c:pt idx="30317">
                  <c:v>6.1911209423431757</c:v>
                </c:pt>
                <c:pt idx="30318">
                  <c:v>6.1743069947273872</c:v>
                </c:pt>
                <c:pt idx="30319">
                  <c:v>6.1655422521053715</c:v>
                </c:pt>
                <c:pt idx="30320">
                  <c:v>6.1451214223301793</c:v>
                </c:pt>
                <c:pt idx="30321">
                  <c:v>5.8095242935705498</c:v>
                </c:pt>
                <c:pt idx="30322">
                  <c:v>5.6581062572841478</c:v>
                </c:pt>
                <c:pt idx="30323">
                  <c:v>5.6604562818270656</c:v>
                </c:pt>
                <c:pt idx="30324">
                  <c:v>5.6695003778232493</c:v>
                </c:pt>
                <c:pt idx="30325">
                  <c:v>5.6476787251312377</c:v>
                </c:pt>
                <c:pt idx="30326">
                  <c:v>5.607609023523513</c:v>
                </c:pt>
                <c:pt idx="30327">
                  <c:v>6.286445174146408</c:v>
                </c:pt>
                <c:pt idx="30328">
                  <c:v>6.1779659349586202</c:v>
                </c:pt>
                <c:pt idx="30329">
                  <c:v>6.1749302472687635</c:v>
                </c:pt>
                <c:pt idx="30330">
                  <c:v>6.1743150514246494</c:v>
                </c:pt>
                <c:pt idx="30331">
                  <c:v>6.1640047968579594</c:v>
                </c:pt>
                <c:pt idx="30332">
                  <c:v>5.7221109001979986</c:v>
                </c:pt>
                <c:pt idx="30333">
                  <c:v>5.7180932867822403</c:v>
                </c:pt>
                <c:pt idx="30334">
                  <c:v>5.718059079063206</c:v>
                </c:pt>
                <c:pt idx="30335">
                  <c:v>5.7192527778797562</c:v>
                </c:pt>
                <c:pt idx="30336">
                  <c:v>5.7183090479455867</c:v>
                </c:pt>
                <c:pt idx="30337">
                  <c:v>5.2215682593052595</c:v>
                </c:pt>
                <c:pt idx="30338">
                  <c:v>4.5120288822936718</c:v>
                </c:pt>
                <c:pt idx="30339">
                  <c:v>4.4854249084161593</c:v>
                </c:pt>
                <c:pt idx="30340">
                  <c:v>4.474477698473625</c:v>
                </c:pt>
                <c:pt idx="30341">
                  <c:v>4.4739151531178685</c:v>
                </c:pt>
                <c:pt idx="30342">
                  <c:v>4.3664571642665431</c:v>
                </c:pt>
                <c:pt idx="30343">
                  <c:v>2.686424724100414</c:v>
                </c:pt>
                <c:pt idx="30344">
                  <c:v>1.8165517122604609</c:v>
                </c:pt>
                <c:pt idx="30345">
                  <c:v>1.8157573714651776</c:v>
                </c:pt>
                <c:pt idx="30346">
                  <c:v>1.839826444473686</c:v>
                </c:pt>
                <c:pt idx="30347">
                  <c:v>1.8368531885685182</c:v>
                </c:pt>
                <c:pt idx="30348">
                  <c:v>1.8324601671879079</c:v>
                </c:pt>
                <c:pt idx="30349">
                  <c:v>2.6642723174834284</c:v>
                </c:pt>
                <c:pt idx="30350">
                  <c:v>2.6765291685537895</c:v>
                </c:pt>
                <c:pt idx="30351">
                  <c:v>2.5576790137782193</c:v>
                </c:pt>
                <c:pt idx="30352">
                  <c:v>2.5760132292393854</c:v>
                </c:pt>
                <c:pt idx="30353">
                  <c:v>2.5820824934438207</c:v>
                </c:pt>
                <c:pt idx="30354">
                  <c:v>2.5821544312713081</c:v>
                </c:pt>
                <c:pt idx="30355">
                  <c:v>2.5898280536997973</c:v>
                </c:pt>
                <c:pt idx="30356">
                  <c:v>2.5937632108404669</c:v>
                </c:pt>
                <c:pt idx="30357">
                  <c:v>2.631231505773588</c:v>
                </c:pt>
                <c:pt idx="30358">
                  <c:v>1.7612897345589458</c:v>
                </c:pt>
                <c:pt idx="30359">
                  <c:v>1.7679044643749937</c:v>
                </c:pt>
                <c:pt idx="30360">
                  <c:v>1.7697577999323286</c:v>
                </c:pt>
                <c:pt idx="30361">
                  <c:v>1.7768958383351283</c:v>
                </c:pt>
                <c:pt idx="30362">
                  <c:v>1.7745175125442316</c:v>
                </c:pt>
                <c:pt idx="30363">
                  <c:v>1.7793981846187041</c:v>
                </c:pt>
                <c:pt idx="30364">
                  <c:v>1.7907473766178625</c:v>
                </c:pt>
                <c:pt idx="30365">
                  <c:v>1.8091648128203577</c:v>
                </c:pt>
                <c:pt idx="30366">
                  <c:v>1.8109969268027646</c:v>
                </c:pt>
                <c:pt idx="30367">
                  <c:v>1.8136236280219094</c:v>
                </c:pt>
                <c:pt idx="30368">
                  <c:v>1.9885765690470458</c:v>
                </c:pt>
                <c:pt idx="30369">
                  <c:v>2.9682989763583358</c:v>
                </c:pt>
                <c:pt idx="30370">
                  <c:v>3.1435226281473563</c:v>
                </c:pt>
                <c:pt idx="30371">
                  <c:v>3.2041100249750314</c:v>
                </c:pt>
                <c:pt idx="30372">
                  <c:v>3.1997232652448671</c:v>
                </c:pt>
                <c:pt idx="30373">
                  <c:v>3.2028721709361716</c:v>
                </c:pt>
                <c:pt idx="30374">
                  <c:v>3.2062550681059925</c:v>
                </c:pt>
                <c:pt idx="30375">
                  <c:v>3.2351992350605001</c:v>
                </c:pt>
                <c:pt idx="30376">
                  <c:v>3.2348100543810121</c:v>
                </c:pt>
                <c:pt idx="30377">
                  <c:v>3.2828918064929393</c:v>
                </c:pt>
                <c:pt idx="30378">
                  <c:v>3.2948889488573592</c:v>
                </c:pt>
                <c:pt idx="30379">
                  <c:v>3.3030701753060767</c:v>
                </c:pt>
                <c:pt idx="30380">
                  <c:v>1.3503686251902933</c:v>
                </c:pt>
                <c:pt idx="30381">
                  <c:v>1.3388578589968732</c:v>
                </c:pt>
                <c:pt idx="30382">
                  <c:v>1.3374594189636708</c:v>
                </c:pt>
                <c:pt idx="30383">
                  <c:v>1.3038000078761618</c:v>
                </c:pt>
                <c:pt idx="30384">
                  <c:v>1.3010202314316928</c:v>
                </c:pt>
                <c:pt idx="30385">
                  <c:v>1.4083150372752211</c:v>
                </c:pt>
                <c:pt idx="30386">
                  <c:v>1.5551111722499704</c:v>
                </c:pt>
                <c:pt idx="30387">
                  <c:v>2.6489916393391004</c:v>
                </c:pt>
                <c:pt idx="30388">
                  <c:v>2.606959937771324</c:v>
                </c:pt>
                <c:pt idx="30389">
                  <c:v>2.6015137058447291</c:v>
                </c:pt>
                <c:pt idx="30390">
                  <c:v>2.5850440813333373</c:v>
                </c:pt>
                <c:pt idx="30391">
                  <c:v>2.5613619740798121</c:v>
                </c:pt>
                <c:pt idx="30392">
                  <c:v>2.712738243251386</c:v>
                </c:pt>
                <c:pt idx="30393">
                  <c:v>2.7464946371150512</c:v>
                </c:pt>
                <c:pt idx="30394">
                  <c:v>2.7600271632489948</c:v>
                </c:pt>
                <c:pt idx="30395">
                  <c:v>2.7549336659078327</c:v>
                </c:pt>
                <c:pt idx="30396">
                  <c:v>2.7337445807307921</c:v>
                </c:pt>
                <c:pt idx="30397">
                  <c:v>2.7336675843081339</c:v>
                </c:pt>
                <c:pt idx="30398">
                  <c:v>2.7336570152159791</c:v>
                </c:pt>
                <c:pt idx="30399">
                  <c:v>2.7333935343469431</c:v>
                </c:pt>
                <c:pt idx="30400">
                  <c:v>2.7312799458487707</c:v>
                </c:pt>
                <c:pt idx="30401">
                  <c:v>2.7305552719724142</c:v>
                </c:pt>
                <c:pt idx="30402">
                  <c:v>2.7298256149504017</c:v>
                </c:pt>
                <c:pt idx="30403">
                  <c:v>2.7433030381654806</c:v>
                </c:pt>
                <c:pt idx="30404">
                  <c:v>2.7449031268834556</c:v>
                </c:pt>
                <c:pt idx="30405">
                  <c:v>2.7463427466360257</c:v>
                </c:pt>
                <c:pt idx="30406">
                  <c:v>2.8437831922215504</c:v>
                </c:pt>
                <c:pt idx="30407">
                  <c:v>3.7186148324431141</c:v>
                </c:pt>
                <c:pt idx="30408">
                  <c:v>3.7213645592317679</c:v>
                </c:pt>
                <c:pt idx="30409">
                  <c:v>3.7372296190100691</c:v>
                </c:pt>
                <c:pt idx="30410">
                  <c:v>3.7513255470691176</c:v>
                </c:pt>
                <c:pt idx="30411">
                  <c:v>3.7572359541424869</c:v>
                </c:pt>
                <c:pt idx="30412">
                  <c:v>3.7704156837564407</c:v>
                </c:pt>
                <c:pt idx="30413">
                  <c:v>3.7808111884097793</c:v>
                </c:pt>
                <c:pt idx="30414">
                  <c:v>3.8178029904782229</c:v>
                </c:pt>
                <c:pt idx="30415">
                  <c:v>3.8107235259950265</c:v>
                </c:pt>
                <c:pt idx="30416">
                  <c:v>3.8132767620277068</c:v>
                </c:pt>
                <c:pt idx="30417">
                  <c:v>3.8094835158773472</c:v>
                </c:pt>
                <c:pt idx="30418">
                  <c:v>2.9984187562831819</c:v>
                </c:pt>
                <c:pt idx="30419">
                  <c:v>3.0017712143192021</c:v>
                </c:pt>
                <c:pt idx="30420">
                  <c:v>3.0072055915896492</c:v>
                </c:pt>
                <c:pt idx="30421">
                  <c:v>3.0133853926448229</c:v>
                </c:pt>
                <c:pt idx="30422">
                  <c:v>3.0519781825781389</c:v>
                </c:pt>
                <c:pt idx="30423">
                  <c:v>3.0283858927387057</c:v>
                </c:pt>
                <c:pt idx="30424">
                  <c:v>2.9796430293393033</c:v>
                </c:pt>
                <c:pt idx="30425">
                  <c:v>2.9389552540819386</c:v>
                </c:pt>
                <c:pt idx="30426">
                  <c:v>3.4081692980348799</c:v>
                </c:pt>
                <c:pt idx="30427">
                  <c:v>3.419472561093913</c:v>
                </c:pt>
                <c:pt idx="30428">
                  <c:v>3.4251860907785976</c:v>
                </c:pt>
                <c:pt idx="30429">
                  <c:v>3.4277611178285063</c:v>
                </c:pt>
                <c:pt idx="30430">
                  <c:v>3.4384261638168061</c:v>
                </c:pt>
                <c:pt idx="30431">
                  <c:v>3.4456255614090452</c:v>
                </c:pt>
                <c:pt idx="30432">
                  <c:v>3.3896722778505106</c:v>
                </c:pt>
                <c:pt idx="30433">
                  <c:v>2.7548685707900038</c:v>
                </c:pt>
                <c:pt idx="30434">
                  <c:v>2.7542485884708654</c:v>
                </c:pt>
                <c:pt idx="30435">
                  <c:v>2.8040151288603097</c:v>
                </c:pt>
                <c:pt idx="30436">
                  <c:v>2.801312258241778</c:v>
                </c:pt>
                <c:pt idx="30437">
                  <c:v>2.8009002238231684</c:v>
                </c:pt>
                <c:pt idx="30438">
                  <c:v>2.4026372917498513</c:v>
                </c:pt>
                <c:pt idx="30439">
                  <c:v>2.3888451111973268</c:v>
                </c:pt>
                <c:pt idx="30440">
                  <c:v>2.4816508710587506</c:v>
                </c:pt>
                <c:pt idx="30441">
                  <c:v>2.5653098134135011</c:v>
                </c:pt>
                <c:pt idx="30442">
                  <c:v>2.6743537620254507</c:v>
                </c:pt>
                <c:pt idx="30443">
                  <c:v>2.6362192795026753</c:v>
                </c:pt>
                <c:pt idx="30444">
                  <c:v>2.6332358471380948</c:v>
                </c:pt>
                <c:pt idx="30445">
                  <c:v>2.6337977570886464</c:v>
                </c:pt>
                <c:pt idx="30446">
                  <c:v>2.642390916767773</c:v>
                </c:pt>
                <c:pt idx="30447">
                  <c:v>2.646989280602579</c:v>
                </c:pt>
                <c:pt idx="30448">
                  <c:v>2.6576956047137408</c:v>
                </c:pt>
                <c:pt idx="30449">
                  <c:v>2.6719547483915114</c:v>
                </c:pt>
                <c:pt idx="30450">
                  <c:v>2.7232297179649874</c:v>
                </c:pt>
                <c:pt idx="30451">
                  <c:v>2.722438784672768</c:v>
                </c:pt>
                <c:pt idx="30452">
                  <c:v>2.722524652242182</c:v>
                </c:pt>
                <c:pt idx="30453">
                  <c:v>2.7234040081565607</c:v>
                </c:pt>
                <c:pt idx="30454">
                  <c:v>2.720121847148997</c:v>
                </c:pt>
                <c:pt idx="30455">
                  <c:v>2.7178689894395105</c:v>
                </c:pt>
                <c:pt idx="30456">
                  <c:v>2.7026436927669319</c:v>
                </c:pt>
                <c:pt idx="30457">
                  <c:v>2.2480795851294593</c:v>
                </c:pt>
                <c:pt idx="30458">
                  <c:v>2.2442341743587821</c:v>
                </c:pt>
                <c:pt idx="30459">
                  <c:v>2.2429681511560897</c:v>
                </c:pt>
                <c:pt idx="30460">
                  <c:v>2.2469250352874153</c:v>
                </c:pt>
                <c:pt idx="30461">
                  <c:v>2.2324415189350848</c:v>
                </c:pt>
                <c:pt idx="30462">
                  <c:v>2.2275578765338122</c:v>
                </c:pt>
                <c:pt idx="30463">
                  <c:v>2.2299068420211094</c:v>
                </c:pt>
                <c:pt idx="30464">
                  <c:v>2.5435699175892688</c:v>
                </c:pt>
                <c:pt idx="30465">
                  <c:v>2.6240724417963723</c:v>
                </c:pt>
                <c:pt idx="30466">
                  <c:v>2.5119816928485514</c:v>
                </c:pt>
                <c:pt idx="30467">
                  <c:v>2.4453390076492134</c:v>
                </c:pt>
                <c:pt idx="30468">
                  <c:v>2.3769585360934782</c:v>
                </c:pt>
                <c:pt idx="30469">
                  <c:v>2.1041115777818256</c:v>
                </c:pt>
                <c:pt idx="30470">
                  <c:v>2.1100378596682008</c:v>
                </c:pt>
                <c:pt idx="30471">
                  <c:v>1.8271166249656829</c:v>
                </c:pt>
                <c:pt idx="30472">
                  <c:v>1.6824400476429391</c:v>
                </c:pt>
                <c:pt idx="30473">
                  <c:v>1.2672942287368858</c:v>
                </c:pt>
                <c:pt idx="30474">
                  <c:v>1.263569577987895</c:v>
                </c:pt>
                <c:pt idx="30475">
                  <c:v>1.2101326304819158</c:v>
                </c:pt>
                <c:pt idx="30476">
                  <c:v>1.2112973415547028</c:v>
                </c:pt>
                <c:pt idx="30477">
                  <c:v>1.3628964322978054</c:v>
                </c:pt>
                <c:pt idx="30478">
                  <c:v>1.3637749841806419</c:v>
                </c:pt>
                <c:pt idx="30479">
                  <c:v>1.360880886520679</c:v>
                </c:pt>
                <c:pt idx="30480">
                  <c:v>1.4021755486898018</c:v>
                </c:pt>
                <c:pt idx="30481">
                  <c:v>1.2246141723289381</c:v>
                </c:pt>
                <c:pt idx="30482">
                  <c:v>1.228991343780014</c:v>
                </c:pt>
                <c:pt idx="30483">
                  <c:v>1.2241823428643848</c:v>
                </c:pt>
                <c:pt idx="30484">
                  <c:v>1.2225684312085932</c:v>
                </c:pt>
                <c:pt idx="30485">
                  <c:v>1.223793210979736</c:v>
                </c:pt>
                <c:pt idx="30486">
                  <c:v>1.2211007771951385</c:v>
                </c:pt>
                <c:pt idx="30487">
                  <c:v>1.2377226962680559</c:v>
                </c:pt>
                <c:pt idx="30488">
                  <c:v>1.2370558059939523</c:v>
                </c:pt>
                <c:pt idx="30489">
                  <c:v>1.2384546381191242</c:v>
                </c:pt>
                <c:pt idx="30490">
                  <c:v>1.2359868074430738</c:v>
                </c:pt>
                <c:pt idx="30491">
                  <c:v>1.2335904089399166</c:v>
                </c:pt>
                <c:pt idx="30492">
                  <c:v>1.2386067307437765</c:v>
                </c:pt>
                <c:pt idx="30493">
                  <c:v>1.2372498035631665</c:v>
                </c:pt>
                <c:pt idx="30494">
                  <c:v>1.2782606626033588</c:v>
                </c:pt>
                <c:pt idx="30495">
                  <c:v>1.4440323544893372</c:v>
                </c:pt>
                <c:pt idx="30496">
                  <c:v>1.0840734110278962</c:v>
                </c:pt>
                <c:pt idx="30497">
                  <c:v>1.0931692527150045</c:v>
                </c:pt>
                <c:pt idx="30498">
                  <c:v>1.2082822690374064</c:v>
                </c:pt>
                <c:pt idx="30499">
                  <c:v>1.4397293369487103</c:v>
                </c:pt>
                <c:pt idx="30500">
                  <c:v>1.4436186887653453</c:v>
                </c:pt>
                <c:pt idx="30501">
                  <c:v>1.4713126323642123</c:v>
                </c:pt>
                <c:pt idx="30502">
                  <c:v>1.4724154230468318</c:v>
                </c:pt>
                <c:pt idx="30503">
                  <c:v>1.626682776301688</c:v>
                </c:pt>
                <c:pt idx="30504">
                  <c:v>1.7745697810489836</c:v>
                </c:pt>
                <c:pt idx="30505">
                  <c:v>1.7692070369514181</c:v>
                </c:pt>
                <c:pt idx="30506">
                  <c:v>1.753297892668928</c:v>
                </c:pt>
                <c:pt idx="30507">
                  <c:v>1.7433237745731245</c:v>
                </c:pt>
                <c:pt idx="30508">
                  <c:v>2.9687762519645982</c:v>
                </c:pt>
                <c:pt idx="30509">
                  <c:v>2.9674787888627443</c:v>
                </c:pt>
                <c:pt idx="30510">
                  <c:v>2.966873835412744</c:v>
                </c:pt>
                <c:pt idx="30511">
                  <c:v>2.9573879683290478</c:v>
                </c:pt>
                <c:pt idx="30512">
                  <c:v>2.955651542236279</c:v>
                </c:pt>
                <c:pt idx="30513">
                  <c:v>2.9588523163839353</c:v>
                </c:pt>
                <c:pt idx="30514">
                  <c:v>2.9607200721528804</c:v>
                </c:pt>
                <c:pt idx="30515">
                  <c:v>2.9647042680396849</c:v>
                </c:pt>
                <c:pt idx="30516">
                  <c:v>3.7375800560618626</c:v>
                </c:pt>
                <c:pt idx="30517">
                  <c:v>3.7322703744560606</c:v>
                </c:pt>
                <c:pt idx="30518">
                  <c:v>3.7237774130894228</c:v>
                </c:pt>
                <c:pt idx="30519">
                  <c:v>3.7227689220078046</c:v>
                </c:pt>
                <c:pt idx="30520">
                  <c:v>3.7090138744401617</c:v>
                </c:pt>
                <c:pt idx="30521">
                  <c:v>3.9490376891831547</c:v>
                </c:pt>
                <c:pt idx="30522">
                  <c:v>3.9515785152987997</c:v>
                </c:pt>
                <c:pt idx="30523">
                  <c:v>3.9818489610214947</c:v>
                </c:pt>
                <c:pt idx="30524">
                  <c:v>3.9846423181780422</c:v>
                </c:pt>
                <c:pt idx="30525">
                  <c:v>3.9602888717786584</c:v>
                </c:pt>
                <c:pt idx="30526">
                  <c:v>3.9243583649180809</c:v>
                </c:pt>
                <c:pt idx="30527">
                  <c:v>3.900458508512207</c:v>
                </c:pt>
                <c:pt idx="30528">
                  <c:v>3.8808785136582045</c:v>
                </c:pt>
                <c:pt idx="30529">
                  <c:v>3.7716372154328681</c:v>
                </c:pt>
                <c:pt idx="30530">
                  <c:v>5.0540352224890848</c:v>
                </c:pt>
                <c:pt idx="30531">
                  <c:v>5.0542771078300301</c:v>
                </c:pt>
                <c:pt idx="30532">
                  <c:v>5.0608360119115048</c:v>
                </c:pt>
                <c:pt idx="30533">
                  <c:v>5.0558640891026707</c:v>
                </c:pt>
                <c:pt idx="30534">
                  <c:v>4.8791057156449211</c:v>
                </c:pt>
                <c:pt idx="30535">
                  <c:v>4.4847228991618362</c:v>
                </c:pt>
                <c:pt idx="30536">
                  <c:v>4.4748036640672684</c:v>
                </c:pt>
                <c:pt idx="30537">
                  <c:v>4.4778372525226384</c:v>
                </c:pt>
                <c:pt idx="30538">
                  <c:v>4.4795795540199093</c:v>
                </c:pt>
                <c:pt idx="30539">
                  <c:v>4.4797814281982458</c:v>
                </c:pt>
                <c:pt idx="30540">
                  <c:v>4.6066019016870454</c:v>
                </c:pt>
                <c:pt idx="30541">
                  <c:v>4.6080335737382736</c:v>
                </c:pt>
                <c:pt idx="30542">
                  <c:v>4.6137731916566969</c:v>
                </c:pt>
                <c:pt idx="30543">
                  <c:v>4.6218022205639162</c:v>
                </c:pt>
                <c:pt idx="30544">
                  <c:v>4.6205793356533986</c:v>
                </c:pt>
                <c:pt idx="30545">
                  <c:v>4.6313787386089498</c:v>
                </c:pt>
                <c:pt idx="30546">
                  <c:v>4.6447978112640138</c:v>
                </c:pt>
                <c:pt idx="30547">
                  <c:v>4.329556339369165</c:v>
                </c:pt>
                <c:pt idx="30548">
                  <c:v>4.4441437163514141</c:v>
                </c:pt>
                <c:pt idx="30549">
                  <c:v>4.454567650282919</c:v>
                </c:pt>
                <c:pt idx="30550">
                  <c:v>4.5294671449466035</c:v>
                </c:pt>
                <c:pt idx="30551">
                  <c:v>4.5299061748357303</c:v>
                </c:pt>
                <c:pt idx="30552">
                  <c:v>4.4206607059570064</c:v>
                </c:pt>
                <c:pt idx="30553">
                  <c:v>4.4212176086621495</c:v>
                </c:pt>
                <c:pt idx="30554">
                  <c:v>4.4093895697842198</c:v>
                </c:pt>
                <c:pt idx="30555">
                  <c:v>4.4136855032953273</c:v>
                </c:pt>
                <c:pt idx="30556">
                  <c:v>4.4117329892720409</c:v>
                </c:pt>
                <c:pt idx="30557">
                  <c:v>4.42123488681667</c:v>
                </c:pt>
                <c:pt idx="30558">
                  <c:v>4.4260360430122443</c:v>
                </c:pt>
                <c:pt idx="30559">
                  <c:v>4.4336743163795775</c:v>
                </c:pt>
                <c:pt idx="30560">
                  <c:v>4.5636743743036172</c:v>
                </c:pt>
                <c:pt idx="30561">
                  <c:v>2.7767780283759178</c:v>
                </c:pt>
                <c:pt idx="30562">
                  <c:v>2.7814451561280467</c:v>
                </c:pt>
                <c:pt idx="30563">
                  <c:v>2.7792836228618896</c:v>
                </c:pt>
                <c:pt idx="30564">
                  <c:v>2.7781471017488704</c:v>
                </c:pt>
                <c:pt idx="30565">
                  <c:v>2.7762585626940348</c:v>
                </c:pt>
                <c:pt idx="30566">
                  <c:v>2.6211036043534013</c:v>
                </c:pt>
                <c:pt idx="30567">
                  <c:v>2.6201882900577105</c:v>
                </c:pt>
                <c:pt idx="30568">
                  <c:v>2.6188309424685454</c:v>
                </c:pt>
                <c:pt idx="30569">
                  <c:v>2.6189172168215498</c:v>
                </c:pt>
                <c:pt idx="30570">
                  <c:v>1.5193297619189088</c:v>
                </c:pt>
                <c:pt idx="30571">
                  <c:v>1.4734620689934024</c:v>
                </c:pt>
                <c:pt idx="30572">
                  <c:v>1.4799292484931095</c:v>
                </c:pt>
                <c:pt idx="30573">
                  <c:v>1.4856133790394939</c:v>
                </c:pt>
                <c:pt idx="30574">
                  <c:v>1.467200837189371</c:v>
                </c:pt>
                <c:pt idx="30575">
                  <c:v>1.4347611453478462</c:v>
                </c:pt>
                <c:pt idx="30576">
                  <c:v>1.4252305337119711</c:v>
                </c:pt>
                <c:pt idx="30577">
                  <c:v>1.4221279920186445</c:v>
                </c:pt>
                <c:pt idx="30578">
                  <c:v>1.4296006702922681</c:v>
                </c:pt>
                <c:pt idx="30579">
                  <c:v>1.3745805542836012</c:v>
                </c:pt>
                <c:pt idx="30580">
                  <c:v>2.3038603243358167</c:v>
                </c:pt>
                <c:pt idx="30581">
                  <c:v>2.1704029452843967</c:v>
                </c:pt>
                <c:pt idx="30582">
                  <c:v>2.219883320504437</c:v>
                </c:pt>
                <c:pt idx="30583">
                  <c:v>2.2595056205605264</c:v>
                </c:pt>
                <c:pt idx="30584">
                  <c:v>2.2951000230427132</c:v>
                </c:pt>
                <c:pt idx="30585">
                  <c:v>2.2920270992414231</c:v>
                </c:pt>
                <c:pt idx="30586">
                  <c:v>2.8306015591426998</c:v>
                </c:pt>
                <c:pt idx="30587">
                  <c:v>2.8311919526709706</c:v>
                </c:pt>
                <c:pt idx="30588">
                  <c:v>2.8816916088423508</c:v>
                </c:pt>
                <c:pt idx="30589">
                  <c:v>2.9036324463537007</c:v>
                </c:pt>
                <c:pt idx="30590">
                  <c:v>2.9192537084537378</c:v>
                </c:pt>
                <c:pt idx="30591">
                  <c:v>2.9159761835105753</c:v>
                </c:pt>
                <c:pt idx="30592">
                  <c:v>2.9058312701701565</c:v>
                </c:pt>
                <c:pt idx="30593">
                  <c:v>2.9119499710053161</c:v>
                </c:pt>
                <c:pt idx="30594">
                  <c:v>2.911484083210802</c:v>
                </c:pt>
                <c:pt idx="30595">
                  <c:v>2.9321900939617453</c:v>
                </c:pt>
                <c:pt idx="30596">
                  <c:v>2.9537416383153343</c:v>
                </c:pt>
                <c:pt idx="30597">
                  <c:v>3.0549376998601163</c:v>
                </c:pt>
                <c:pt idx="30598">
                  <c:v>3.0491712277458749</c:v>
                </c:pt>
                <c:pt idx="30599">
                  <c:v>3.0458818960488419</c:v>
                </c:pt>
                <c:pt idx="30600">
                  <c:v>3.0632744654468533</c:v>
                </c:pt>
                <c:pt idx="30601">
                  <c:v>3.0810821143823457</c:v>
                </c:pt>
                <c:pt idx="30602">
                  <c:v>3.0785648459836281</c:v>
                </c:pt>
                <c:pt idx="30603">
                  <c:v>3.0773494309996581</c:v>
                </c:pt>
                <c:pt idx="30604">
                  <c:v>3.0783648061567925</c:v>
                </c:pt>
                <c:pt idx="30605">
                  <c:v>3.1214310692423526</c:v>
                </c:pt>
                <c:pt idx="30606">
                  <c:v>3.1424430544830817</c:v>
                </c:pt>
                <c:pt idx="30607">
                  <c:v>3.1731201664952478</c:v>
                </c:pt>
                <c:pt idx="30608">
                  <c:v>3.1959242344515788</c:v>
                </c:pt>
                <c:pt idx="30609">
                  <c:v>3.1851097537367781</c:v>
                </c:pt>
                <c:pt idx="30610">
                  <c:v>3.2041732251472301</c:v>
                </c:pt>
                <c:pt idx="30611">
                  <c:v>2.6390340168145077</c:v>
                </c:pt>
                <c:pt idx="30612">
                  <c:v>2.221113242988161</c:v>
                </c:pt>
                <c:pt idx="30613">
                  <c:v>2.1461417982478506</c:v>
                </c:pt>
                <c:pt idx="30614">
                  <c:v>2.0633129435137461</c:v>
                </c:pt>
                <c:pt idx="30615">
                  <c:v>1.9615850598794262</c:v>
                </c:pt>
                <c:pt idx="30616">
                  <c:v>1.9793734238097822</c:v>
                </c:pt>
                <c:pt idx="30617">
                  <c:v>1.7085962676513777</c:v>
                </c:pt>
                <c:pt idx="30618">
                  <c:v>1.7132535023460265</c:v>
                </c:pt>
                <c:pt idx="30619">
                  <c:v>1.6590008669162626</c:v>
                </c:pt>
                <c:pt idx="30620">
                  <c:v>1.660835930871253</c:v>
                </c:pt>
                <c:pt idx="30621">
                  <c:v>2.1885551189155898</c:v>
                </c:pt>
                <c:pt idx="30622">
                  <c:v>2.1887686823095689</c:v>
                </c:pt>
                <c:pt idx="30623">
                  <c:v>2.1911242463249456</c:v>
                </c:pt>
                <c:pt idx="30624">
                  <c:v>2.2085349088472772</c:v>
                </c:pt>
                <c:pt idx="30625">
                  <c:v>2.205584193393594</c:v>
                </c:pt>
                <c:pt idx="30626">
                  <c:v>2.2089774203157875</c:v>
                </c:pt>
                <c:pt idx="30627">
                  <c:v>2.1934348895855167</c:v>
                </c:pt>
                <c:pt idx="30628">
                  <c:v>2.1746794645543437</c:v>
                </c:pt>
                <c:pt idx="30629">
                  <c:v>2.1773686046027501</c:v>
                </c:pt>
                <c:pt idx="30630">
                  <c:v>2.1531005876376583</c:v>
                </c:pt>
                <c:pt idx="30631">
                  <c:v>2.1445330217342136</c:v>
                </c:pt>
                <c:pt idx="30632">
                  <c:v>2.1277838361961146</c:v>
                </c:pt>
                <c:pt idx="30633">
                  <c:v>2.1278376009060231</c:v>
                </c:pt>
                <c:pt idx="30634">
                  <c:v>2.1044296671891587</c:v>
                </c:pt>
                <c:pt idx="30635">
                  <c:v>2.0774021920819656</c:v>
                </c:pt>
                <c:pt idx="30636">
                  <c:v>2.0601830815964428</c:v>
                </c:pt>
                <c:pt idx="30637">
                  <c:v>2.0425149674947369</c:v>
                </c:pt>
                <c:pt idx="30638">
                  <c:v>2.0160539327444926</c:v>
                </c:pt>
                <c:pt idx="30639">
                  <c:v>2.016435088334612</c:v>
                </c:pt>
                <c:pt idx="30640">
                  <c:v>1.986914239368244</c:v>
                </c:pt>
                <c:pt idx="30641">
                  <c:v>1.9592093407716289</c:v>
                </c:pt>
                <c:pt idx="30642">
                  <c:v>1.9452365480447951</c:v>
                </c:pt>
                <c:pt idx="30643">
                  <c:v>2.1803163410620146</c:v>
                </c:pt>
                <c:pt idx="30644">
                  <c:v>2.1776774030881159</c:v>
                </c:pt>
                <c:pt idx="30645">
                  <c:v>2.1976387555861518</c:v>
                </c:pt>
                <c:pt idx="30646">
                  <c:v>3.1257830619412372</c:v>
                </c:pt>
                <c:pt idx="30647">
                  <c:v>3.5360689904076716</c:v>
                </c:pt>
                <c:pt idx="30648">
                  <c:v>3.4818029995473703</c:v>
                </c:pt>
                <c:pt idx="30649">
                  <c:v>3.4736007693807989</c:v>
                </c:pt>
                <c:pt idx="30650">
                  <c:v>3.4633329804402266</c:v>
                </c:pt>
                <c:pt idx="30651">
                  <c:v>3.4520341416292193</c:v>
                </c:pt>
                <c:pt idx="30652">
                  <c:v>2.7357088867353694</c:v>
                </c:pt>
                <c:pt idx="30653">
                  <c:v>2.7336617617160921</c:v>
                </c:pt>
                <c:pt idx="30654">
                  <c:v>2.7332547854818317</c:v>
                </c:pt>
                <c:pt idx="30655">
                  <c:v>2.7375424659199208</c:v>
                </c:pt>
                <c:pt idx="30656">
                  <c:v>2.7333995779565092</c:v>
                </c:pt>
                <c:pt idx="30657">
                  <c:v>2.7778696677385737</c:v>
                </c:pt>
                <c:pt idx="30658">
                  <c:v>3.0451239941489034</c:v>
                </c:pt>
                <c:pt idx="30659">
                  <c:v>3.0495788999298896</c:v>
                </c:pt>
                <c:pt idx="30660">
                  <c:v>3.052119456801432</c:v>
                </c:pt>
                <c:pt idx="30661">
                  <c:v>3.0589438842568604</c:v>
                </c:pt>
                <c:pt idx="30662">
                  <c:v>3.0095968235777284</c:v>
                </c:pt>
                <c:pt idx="30663">
                  <c:v>2.9848722334060334</c:v>
                </c:pt>
                <c:pt idx="30664">
                  <c:v>2.9890044522353327</c:v>
                </c:pt>
                <c:pt idx="30665">
                  <c:v>3.0027258505607883</c:v>
                </c:pt>
                <c:pt idx="30666">
                  <c:v>3.4454337338024037</c:v>
                </c:pt>
                <c:pt idx="30667">
                  <c:v>3.4505934872156274</c:v>
                </c:pt>
                <c:pt idx="30668">
                  <c:v>3.4549441468695274</c:v>
                </c:pt>
                <c:pt idx="30669">
                  <c:v>3.4579382904726104</c:v>
                </c:pt>
                <c:pt idx="30670">
                  <c:v>3.4646328246260212</c:v>
                </c:pt>
                <c:pt idx="30671">
                  <c:v>3.4683073753694882</c:v>
                </c:pt>
                <c:pt idx="30672">
                  <c:v>3.6964476389495018</c:v>
                </c:pt>
                <c:pt idx="30673">
                  <c:v>3.6914626596749289</c:v>
                </c:pt>
                <c:pt idx="30674">
                  <c:v>3.7509384821144951</c:v>
                </c:pt>
                <c:pt idx="30675">
                  <c:v>3.7603733976928773</c:v>
                </c:pt>
                <c:pt idx="30676">
                  <c:v>3.7930321215403291</c:v>
                </c:pt>
                <c:pt idx="30677">
                  <c:v>3.4569792877740335</c:v>
                </c:pt>
                <c:pt idx="30678">
                  <c:v>3.2028358262605185</c:v>
                </c:pt>
                <c:pt idx="30679">
                  <c:v>3.1990304811232653</c:v>
                </c:pt>
                <c:pt idx="30680">
                  <c:v>3.2172045423149327</c:v>
                </c:pt>
                <c:pt idx="30681">
                  <c:v>3.2141338864651656</c:v>
                </c:pt>
                <c:pt idx="30682">
                  <c:v>3.207525745236421</c:v>
                </c:pt>
                <c:pt idx="30683">
                  <c:v>4.4036617679434586</c:v>
                </c:pt>
                <c:pt idx="30684">
                  <c:v>4.4017693710756385</c:v>
                </c:pt>
                <c:pt idx="30685">
                  <c:v>4.3994711436418719</c:v>
                </c:pt>
                <c:pt idx="30686">
                  <c:v>4.3899435293633644</c:v>
                </c:pt>
                <c:pt idx="30687">
                  <c:v>4.385678148524808</c:v>
                </c:pt>
                <c:pt idx="30688">
                  <c:v>4.3815722089774827</c:v>
                </c:pt>
                <c:pt idx="30689">
                  <c:v>4.2373048766545818</c:v>
                </c:pt>
                <c:pt idx="30690">
                  <c:v>4.2330835938634248</c:v>
                </c:pt>
                <c:pt idx="30691">
                  <c:v>4.5341705177666087</c:v>
                </c:pt>
                <c:pt idx="30692">
                  <c:v>4.5284458013284246</c:v>
                </c:pt>
                <c:pt idx="30693">
                  <c:v>4.5252978861879747</c:v>
                </c:pt>
                <c:pt idx="30694">
                  <c:v>4.5236238209426336</c:v>
                </c:pt>
                <c:pt idx="30695">
                  <c:v>4.5214725637705921</c:v>
                </c:pt>
                <c:pt idx="30696">
                  <c:v>4.5132071645204279</c:v>
                </c:pt>
                <c:pt idx="30697">
                  <c:v>4.2057611964666259</c:v>
                </c:pt>
                <c:pt idx="30698">
                  <c:v>4.0376107619191455</c:v>
                </c:pt>
                <c:pt idx="30699">
                  <c:v>4.0343789951831681</c:v>
                </c:pt>
                <c:pt idx="30700">
                  <c:v>4.0312423304975882</c:v>
                </c:pt>
                <c:pt idx="30701">
                  <c:v>4.0233414898794813</c:v>
                </c:pt>
                <c:pt idx="30702">
                  <c:v>4.0174798229753019</c:v>
                </c:pt>
                <c:pt idx="30703">
                  <c:v>3.6960552992764817</c:v>
                </c:pt>
                <c:pt idx="30704">
                  <c:v>3.7042603135215817</c:v>
                </c:pt>
                <c:pt idx="30705">
                  <c:v>3.7210382055398918</c:v>
                </c:pt>
                <c:pt idx="30706">
                  <c:v>3.7375178725522749</c:v>
                </c:pt>
                <c:pt idx="30707">
                  <c:v>3.7785782317687207</c:v>
                </c:pt>
                <c:pt idx="30708">
                  <c:v>3.7931325568435139</c:v>
                </c:pt>
                <c:pt idx="30709">
                  <c:v>3.8009348046773681</c:v>
                </c:pt>
                <c:pt idx="30710">
                  <c:v>4.072738901230526</c:v>
                </c:pt>
                <c:pt idx="30711">
                  <c:v>4.0791918222917323</c:v>
                </c:pt>
                <c:pt idx="30712">
                  <c:v>4.2800219782381586</c:v>
                </c:pt>
                <c:pt idx="30713">
                  <c:v>4.366539082584203</c:v>
                </c:pt>
                <c:pt idx="30714">
                  <c:v>3.3844503820279837</c:v>
                </c:pt>
                <c:pt idx="30715">
                  <c:v>3.3819379895560697</c:v>
                </c:pt>
                <c:pt idx="30716">
                  <c:v>3.3832514773053859</c:v>
                </c:pt>
                <c:pt idx="30717">
                  <c:v>3.401745969413049</c:v>
                </c:pt>
                <c:pt idx="30718">
                  <c:v>3.397723199636292</c:v>
                </c:pt>
                <c:pt idx="30719">
                  <c:v>3.3948631792430146</c:v>
                </c:pt>
                <c:pt idx="30720">
                  <c:v>3.3945264338417775</c:v>
                </c:pt>
                <c:pt idx="30721">
                  <c:v>3.8094425816355155</c:v>
                </c:pt>
                <c:pt idx="30722">
                  <c:v>3.4308148867644204</c:v>
                </c:pt>
                <c:pt idx="30723">
                  <c:v>3.4307775493114585</c:v>
                </c:pt>
                <c:pt idx="30724">
                  <c:v>3.429945106273915</c:v>
                </c:pt>
                <c:pt idx="30725">
                  <c:v>3.4289736915364366</c:v>
                </c:pt>
                <c:pt idx="30726">
                  <c:v>3.4362037754755468</c:v>
                </c:pt>
                <c:pt idx="30727">
                  <c:v>3.433055200457626</c:v>
                </c:pt>
                <c:pt idx="30728">
                  <c:v>3.4271892290544419</c:v>
                </c:pt>
                <c:pt idx="30729">
                  <c:v>3.6456291294948908</c:v>
                </c:pt>
                <c:pt idx="30730">
                  <c:v>3.6414961464707671</c:v>
                </c:pt>
                <c:pt idx="30731">
                  <c:v>3.8691968165348811</c:v>
                </c:pt>
                <c:pt idx="30732">
                  <c:v>3.8527585435958045</c:v>
                </c:pt>
                <c:pt idx="30733">
                  <c:v>3.8269208378952979</c:v>
                </c:pt>
                <c:pt idx="30734">
                  <c:v>3.8218177851840376</c:v>
                </c:pt>
                <c:pt idx="30735">
                  <c:v>3.8193043827872177</c:v>
                </c:pt>
                <c:pt idx="30736">
                  <c:v>3.8080773651648263</c:v>
                </c:pt>
                <c:pt idx="30737">
                  <c:v>3.7960347079954535</c:v>
                </c:pt>
                <c:pt idx="30738">
                  <c:v>3.7795105764983128</c:v>
                </c:pt>
                <c:pt idx="30739">
                  <c:v>3.6858652526928974</c:v>
                </c:pt>
                <c:pt idx="30740">
                  <c:v>3.660926530162218</c:v>
                </c:pt>
                <c:pt idx="30741">
                  <c:v>4.5711948233402762</c:v>
                </c:pt>
                <c:pt idx="30742">
                  <c:v>4.5607306540575792</c:v>
                </c:pt>
                <c:pt idx="30743">
                  <c:v>4.3371680908454149</c:v>
                </c:pt>
                <c:pt idx="30744">
                  <c:v>4.3121234632291001</c:v>
                </c:pt>
                <c:pt idx="30745">
                  <c:v>4.3242188541725213</c:v>
                </c:pt>
                <c:pt idx="30746">
                  <c:v>4.3234822441776615</c:v>
                </c:pt>
                <c:pt idx="30747">
                  <c:v>4.3317135561060551</c:v>
                </c:pt>
                <c:pt idx="30748">
                  <c:v>4.3441441750885685</c:v>
                </c:pt>
                <c:pt idx="30749">
                  <c:v>4.3379875954767222</c:v>
                </c:pt>
                <c:pt idx="30750">
                  <c:v>4.346730957771582</c:v>
                </c:pt>
                <c:pt idx="30751">
                  <c:v>4.3547934175743119</c:v>
                </c:pt>
                <c:pt idx="30752">
                  <c:v>3.9962964713758824</c:v>
                </c:pt>
                <c:pt idx="30753">
                  <c:v>3.9955771109870986</c:v>
                </c:pt>
                <c:pt idx="30754">
                  <c:v>3.989694019419217</c:v>
                </c:pt>
                <c:pt idx="30755">
                  <c:v>3.9831759404661824</c:v>
                </c:pt>
                <c:pt idx="30756">
                  <c:v>3.9778284190467539</c:v>
                </c:pt>
                <c:pt idx="30757">
                  <c:v>4.5779403934398033</c:v>
                </c:pt>
                <c:pt idx="30758">
                  <c:v>4.579204499292576</c:v>
                </c:pt>
                <c:pt idx="30759">
                  <c:v>4.5916709418488946</c:v>
                </c:pt>
                <c:pt idx="30760">
                  <c:v>4.7576793828883748</c:v>
                </c:pt>
                <c:pt idx="30761">
                  <c:v>4.7488721752887315</c:v>
                </c:pt>
                <c:pt idx="30762">
                  <c:v>4.4793761439899651</c:v>
                </c:pt>
                <c:pt idx="30763">
                  <c:v>4.4887059432198919</c:v>
                </c:pt>
                <c:pt idx="30764">
                  <c:v>4.4955793581470234</c:v>
                </c:pt>
                <c:pt idx="30765">
                  <c:v>4.4964268803965224</c:v>
                </c:pt>
                <c:pt idx="30766">
                  <c:v>4.4936430688337765</c:v>
                </c:pt>
                <c:pt idx="30767">
                  <c:v>4.5031635870628612</c:v>
                </c:pt>
                <c:pt idx="30768">
                  <c:v>4.5091225354993689</c:v>
                </c:pt>
                <c:pt idx="30769">
                  <c:v>4.5158608373951354</c:v>
                </c:pt>
                <c:pt idx="30770">
                  <c:v>4.5626336554053459</c:v>
                </c:pt>
                <c:pt idx="30771">
                  <c:v>4.5777342060780111</c:v>
                </c:pt>
                <c:pt idx="30772">
                  <c:v>3.4780631540057327</c:v>
                </c:pt>
                <c:pt idx="30773">
                  <c:v>3.4592022958299991</c:v>
                </c:pt>
                <c:pt idx="30774">
                  <c:v>3.4644535429467016</c:v>
                </c:pt>
                <c:pt idx="30775">
                  <c:v>3.4881347368984534</c:v>
                </c:pt>
                <c:pt idx="30776">
                  <c:v>3.4561109586797101</c:v>
                </c:pt>
                <c:pt idx="30777">
                  <c:v>3.4602527874662012</c:v>
                </c:pt>
                <c:pt idx="30778">
                  <c:v>3.4321501273070179</c:v>
                </c:pt>
                <c:pt idx="30779">
                  <c:v>3.3531026107988007</c:v>
                </c:pt>
                <c:pt idx="30780">
                  <c:v>3.3509744213600059</c:v>
                </c:pt>
                <c:pt idx="30781">
                  <c:v>3.3385053611318658</c:v>
                </c:pt>
                <c:pt idx="30782">
                  <c:v>3.3341472019287499</c:v>
                </c:pt>
                <c:pt idx="30783">
                  <c:v>3.3505698291035371</c:v>
                </c:pt>
                <c:pt idx="30784">
                  <c:v>3.366543759761893</c:v>
                </c:pt>
                <c:pt idx="30785">
                  <c:v>3.3688482859459157</c:v>
                </c:pt>
                <c:pt idx="30786">
                  <c:v>3.3706558239873057</c:v>
                </c:pt>
                <c:pt idx="30787">
                  <c:v>3.3778061598908908</c:v>
                </c:pt>
                <c:pt idx="30788">
                  <c:v>2.3327499761271873</c:v>
                </c:pt>
                <c:pt idx="30789">
                  <c:v>2.3530322212775943</c:v>
                </c:pt>
                <c:pt idx="30790">
                  <c:v>2.345799190099636</c:v>
                </c:pt>
                <c:pt idx="30791">
                  <c:v>1.5665867841144157</c:v>
                </c:pt>
                <c:pt idx="30792">
                  <c:v>1.5631962102037673</c:v>
                </c:pt>
                <c:pt idx="30793">
                  <c:v>1.5680186015130264</c:v>
                </c:pt>
                <c:pt idx="30794">
                  <c:v>1.5728641741628309</c:v>
                </c:pt>
                <c:pt idx="30795">
                  <c:v>1.5760593672432779</c:v>
                </c:pt>
                <c:pt idx="30796">
                  <c:v>1.5803566993932447</c:v>
                </c:pt>
                <c:pt idx="30797">
                  <c:v>1.5842919726931466</c:v>
                </c:pt>
                <c:pt idx="30798">
                  <c:v>1.5856009726983264</c:v>
                </c:pt>
                <c:pt idx="30799">
                  <c:v>1.5835566263253495</c:v>
                </c:pt>
                <c:pt idx="30800">
                  <c:v>1.5798714334179318</c:v>
                </c:pt>
                <c:pt idx="30801">
                  <c:v>1.5638972620821137</c:v>
                </c:pt>
                <c:pt idx="30802">
                  <c:v>1.5644579010998998</c:v>
                </c:pt>
                <c:pt idx="30803">
                  <c:v>1.56587724610959</c:v>
                </c:pt>
                <c:pt idx="30804">
                  <c:v>1.6041701711242573</c:v>
                </c:pt>
                <c:pt idx="30805">
                  <c:v>1.6309545415943205</c:v>
                </c:pt>
                <c:pt idx="30806">
                  <c:v>1.5810764522428546</c:v>
                </c:pt>
                <c:pt idx="30807">
                  <c:v>1.5810364825808523</c:v>
                </c:pt>
                <c:pt idx="30808">
                  <c:v>1.5814922541919907</c:v>
                </c:pt>
                <c:pt idx="30809">
                  <c:v>1.5814344958598252</c:v>
                </c:pt>
                <c:pt idx="30810">
                  <c:v>1.5809817187378137</c:v>
                </c:pt>
                <c:pt idx="30811">
                  <c:v>1.5774092778215811</c:v>
                </c:pt>
                <c:pt idx="30812">
                  <c:v>1.5595068631801803</c:v>
                </c:pt>
                <c:pt idx="30813">
                  <c:v>1.5554002912283198</c:v>
                </c:pt>
                <c:pt idx="30814">
                  <c:v>1.5384924120128363</c:v>
                </c:pt>
                <c:pt idx="30815">
                  <c:v>1.5146189381264294</c:v>
                </c:pt>
                <c:pt idx="30816">
                  <c:v>1.5278122519263266</c:v>
                </c:pt>
                <c:pt idx="30817">
                  <c:v>1.5669077396650872</c:v>
                </c:pt>
                <c:pt idx="30818">
                  <c:v>1.4885821235562515</c:v>
                </c:pt>
                <c:pt idx="30819">
                  <c:v>1.385105771671179</c:v>
                </c:pt>
                <c:pt idx="30820">
                  <c:v>1.24712978712446</c:v>
                </c:pt>
                <c:pt idx="30821">
                  <c:v>1.2439781228497264</c:v>
                </c:pt>
                <c:pt idx="30822">
                  <c:v>1.2379159712247925</c:v>
                </c:pt>
                <c:pt idx="30823">
                  <c:v>1.2376188852545371</c:v>
                </c:pt>
                <c:pt idx="30824">
                  <c:v>1.2380543808168176</c:v>
                </c:pt>
                <c:pt idx="30825">
                  <c:v>1.2373908452069873</c:v>
                </c:pt>
                <c:pt idx="30826">
                  <c:v>1.2363559765852181</c:v>
                </c:pt>
                <c:pt idx="30827">
                  <c:v>1.2318344475120542</c:v>
                </c:pt>
                <c:pt idx="30828">
                  <c:v>1.2433087912652216</c:v>
                </c:pt>
                <c:pt idx="30829">
                  <c:v>1.2537735696308034</c:v>
                </c:pt>
                <c:pt idx="30830">
                  <c:v>2.0746397782286397</c:v>
                </c:pt>
                <c:pt idx="30831">
                  <c:v>2.0804009174901923</c:v>
                </c:pt>
                <c:pt idx="30832">
                  <c:v>2.1269549767144644</c:v>
                </c:pt>
                <c:pt idx="30833">
                  <c:v>2.1350664244145152</c:v>
                </c:pt>
                <c:pt idx="30834">
                  <c:v>2.1407152121990149</c:v>
                </c:pt>
                <c:pt idx="30835">
                  <c:v>2.133555696007245</c:v>
                </c:pt>
                <c:pt idx="30836">
                  <c:v>2.1373511056168795</c:v>
                </c:pt>
                <c:pt idx="30837">
                  <c:v>2.1305033074303301</c:v>
                </c:pt>
                <c:pt idx="30838">
                  <c:v>2.1525820701463845</c:v>
                </c:pt>
                <c:pt idx="30839">
                  <c:v>2.1537944996272422</c:v>
                </c:pt>
                <c:pt idx="30840">
                  <c:v>2.2572713596892839</c:v>
                </c:pt>
                <c:pt idx="30841">
                  <c:v>2.4207401888203033</c:v>
                </c:pt>
                <c:pt idx="30842">
                  <c:v>2.4259116112500934</c:v>
                </c:pt>
                <c:pt idx="30843">
                  <c:v>2.4191425781103666</c:v>
                </c:pt>
                <c:pt idx="30844">
                  <c:v>2.4243312960246204</c:v>
                </c:pt>
                <c:pt idx="30845">
                  <c:v>2.4346801717700863</c:v>
                </c:pt>
                <c:pt idx="30846">
                  <c:v>2.4440342909732551</c:v>
                </c:pt>
                <c:pt idx="30847">
                  <c:v>2.4608699443913826</c:v>
                </c:pt>
                <c:pt idx="30848">
                  <c:v>2.4607367261152961</c:v>
                </c:pt>
                <c:pt idx="30849">
                  <c:v>2.4676186672688409</c:v>
                </c:pt>
                <c:pt idx="30850">
                  <c:v>2.4695460851337421</c:v>
                </c:pt>
                <c:pt idx="30851">
                  <c:v>2.470465214513561</c:v>
                </c:pt>
                <c:pt idx="30852">
                  <c:v>2.4673473035561626</c:v>
                </c:pt>
                <c:pt idx="30853">
                  <c:v>2.857224452201256</c:v>
                </c:pt>
                <c:pt idx="30854">
                  <c:v>2.8509833721900102</c:v>
                </c:pt>
                <c:pt idx="30855">
                  <c:v>2.8459423104267501</c:v>
                </c:pt>
                <c:pt idx="30856">
                  <c:v>2.8394894395928243</c:v>
                </c:pt>
                <c:pt idx="30857">
                  <c:v>3.553545426644336</c:v>
                </c:pt>
                <c:pt idx="30858">
                  <c:v>3.6981609687348644</c:v>
                </c:pt>
                <c:pt idx="30859">
                  <c:v>3.6935949244366224</c:v>
                </c:pt>
                <c:pt idx="30860">
                  <c:v>3.6744368182478935</c:v>
                </c:pt>
                <c:pt idx="30861">
                  <c:v>3.4958891549416142</c:v>
                </c:pt>
                <c:pt idx="30862">
                  <c:v>3.4945352851116414</c:v>
                </c:pt>
                <c:pt idx="30863">
                  <c:v>3.4925373995464226</c:v>
                </c:pt>
                <c:pt idx="30864">
                  <c:v>3.47538787484884</c:v>
                </c:pt>
                <c:pt idx="30865">
                  <c:v>3.481176030882843</c:v>
                </c:pt>
                <c:pt idx="30866">
                  <c:v>3.3879319238327241</c:v>
                </c:pt>
                <c:pt idx="30867">
                  <c:v>3.1019731283884844</c:v>
                </c:pt>
                <c:pt idx="30868">
                  <c:v>3.1003290188067805</c:v>
                </c:pt>
                <c:pt idx="30869">
                  <c:v>3.1044040762633567</c:v>
                </c:pt>
                <c:pt idx="30870">
                  <c:v>3.1048173330821021</c:v>
                </c:pt>
                <c:pt idx="30871">
                  <c:v>3.1585088369589513</c:v>
                </c:pt>
                <c:pt idx="30872">
                  <c:v>3.0108867060655276</c:v>
                </c:pt>
                <c:pt idx="30873">
                  <c:v>3.5741555294434786</c:v>
                </c:pt>
                <c:pt idx="30874">
                  <c:v>3.5629152702193423</c:v>
                </c:pt>
                <c:pt idx="30875">
                  <c:v>3.5523148526556279</c:v>
                </c:pt>
                <c:pt idx="30876">
                  <c:v>3.5434221597384452</c:v>
                </c:pt>
                <c:pt idx="30877">
                  <c:v>3.5441477421955137</c:v>
                </c:pt>
                <c:pt idx="30878">
                  <c:v>3.5369101262810649</c:v>
                </c:pt>
                <c:pt idx="30879">
                  <c:v>3.5311060977453961</c:v>
                </c:pt>
                <c:pt idx="30880">
                  <c:v>3.5261399533672977</c:v>
                </c:pt>
                <c:pt idx="30881">
                  <c:v>3.5352728394177557</c:v>
                </c:pt>
                <c:pt idx="30882">
                  <c:v>3.5399411874179334</c:v>
                </c:pt>
                <c:pt idx="30883">
                  <c:v>3.9421361954492111</c:v>
                </c:pt>
                <c:pt idx="30884">
                  <c:v>3.7843081915312364</c:v>
                </c:pt>
                <c:pt idx="30885">
                  <c:v>3.7862755290738335</c:v>
                </c:pt>
                <c:pt idx="30886">
                  <c:v>3.7901826797773683</c:v>
                </c:pt>
                <c:pt idx="30887">
                  <c:v>3.7861816014092344</c:v>
                </c:pt>
                <c:pt idx="30888">
                  <c:v>3.1621197457886545</c:v>
                </c:pt>
                <c:pt idx="30889">
                  <c:v>2.9220226061405383</c:v>
                </c:pt>
                <c:pt idx="30890">
                  <c:v>2.9143702466860719</c:v>
                </c:pt>
                <c:pt idx="30891">
                  <c:v>2.9185406543462573</c:v>
                </c:pt>
                <c:pt idx="30892">
                  <c:v>2.9160340324444185</c:v>
                </c:pt>
                <c:pt idx="30893">
                  <c:v>2.9201565513093115</c:v>
                </c:pt>
                <c:pt idx="30894">
                  <c:v>2.9229713335826735</c:v>
                </c:pt>
                <c:pt idx="30895">
                  <c:v>2.9284332003953271</c:v>
                </c:pt>
                <c:pt idx="30896">
                  <c:v>2.928783047584222</c:v>
                </c:pt>
                <c:pt idx="30897">
                  <c:v>2.8986473673268569</c:v>
                </c:pt>
                <c:pt idx="30898">
                  <c:v>3.143380897912798</c:v>
                </c:pt>
                <c:pt idx="30899">
                  <c:v>2.660913345673225</c:v>
                </c:pt>
                <c:pt idx="30900">
                  <c:v>2.6548087616056169</c:v>
                </c:pt>
                <c:pt idx="30901">
                  <c:v>2.6691950572034289</c:v>
                </c:pt>
                <c:pt idx="30902">
                  <c:v>2.6280723419741134</c:v>
                </c:pt>
                <c:pt idx="30903">
                  <c:v>2.6314289227192349</c:v>
                </c:pt>
                <c:pt idx="30904">
                  <c:v>1.951692886809208</c:v>
                </c:pt>
                <c:pt idx="30905">
                  <c:v>1.9489839814080698</c:v>
                </c:pt>
                <c:pt idx="30906">
                  <c:v>2.2073903305830918</c:v>
                </c:pt>
                <c:pt idx="30907">
                  <c:v>2.2129928063405084</c:v>
                </c:pt>
                <c:pt idx="30908">
                  <c:v>2.2063533502613635</c:v>
                </c:pt>
                <c:pt idx="30909">
                  <c:v>2.3214905956288994</c:v>
                </c:pt>
                <c:pt idx="30910">
                  <c:v>2.4739978773183839</c:v>
                </c:pt>
                <c:pt idx="30911">
                  <c:v>2.7354243612765625</c:v>
                </c:pt>
                <c:pt idx="30912">
                  <c:v>2.8506447168403697</c:v>
                </c:pt>
                <c:pt idx="30913">
                  <c:v>2.8462607304723386</c:v>
                </c:pt>
                <c:pt idx="30914">
                  <c:v>2.135063184782084</c:v>
                </c:pt>
                <c:pt idx="30915">
                  <c:v>2.1420473976093133</c:v>
                </c:pt>
                <c:pt idx="30916">
                  <c:v>2.1385518760198279</c:v>
                </c:pt>
                <c:pt idx="30917">
                  <c:v>2.1324457074827556</c:v>
                </c:pt>
                <c:pt idx="30918">
                  <c:v>2.12906578937169</c:v>
                </c:pt>
                <c:pt idx="30919">
                  <c:v>2.1262820770493631</c:v>
                </c:pt>
                <c:pt idx="30920">
                  <c:v>2.1244816162652649</c:v>
                </c:pt>
                <c:pt idx="30921">
                  <c:v>2.1199860543163567</c:v>
                </c:pt>
                <c:pt idx="30922">
                  <c:v>2.1304235907237867</c:v>
                </c:pt>
                <c:pt idx="30923">
                  <c:v>2.1313964005951096</c:v>
                </c:pt>
                <c:pt idx="30924">
                  <c:v>2.1403349509106517</c:v>
                </c:pt>
                <c:pt idx="30925">
                  <c:v>2.1493174852491301</c:v>
                </c:pt>
                <c:pt idx="30926">
                  <c:v>2.160170396193986</c:v>
                </c:pt>
                <c:pt idx="30927">
                  <c:v>2.1697656841872783</c:v>
                </c:pt>
                <c:pt idx="30928">
                  <c:v>2.1854359191070634</c:v>
                </c:pt>
                <c:pt idx="30929">
                  <c:v>2.1755952122854567</c:v>
                </c:pt>
                <c:pt idx="30930">
                  <c:v>2.7197289644154319</c:v>
                </c:pt>
                <c:pt idx="30931">
                  <c:v>2.7637287365988099</c:v>
                </c:pt>
                <c:pt idx="30932">
                  <c:v>4.1866893646887959</c:v>
                </c:pt>
                <c:pt idx="30933">
                  <c:v>4.1942496095265085</c:v>
                </c:pt>
                <c:pt idx="30934">
                  <c:v>4.1945388704468787</c:v>
                </c:pt>
                <c:pt idx="30935">
                  <c:v>4.2624162469249702</c:v>
                </c:pt>
                <c:pt idx="30936">
                  <c:v>4.1607471338408857</c:v>
                </c:pt>
                <c:pt idx="30937">
                  <c:v>4.1002503424358459</c:v>
                </c:pt>
                <c:pt idx="30938">
                  <c:v>4.0534589252926008</c:v>
                </c:pt>
                <c:pt idx="30939">
                  <c:v>4.0409803535715216</c:v>
                </c:pt>
                <c:pt idx="30940">
                  <c:v>3.9766500834545013</c:v>
                </c:pt>
                <c:pt idx="30941">
                  <c:v>3.7953407445544594</c:v>
                </c:pt>
                <c:pt idx="30942">
                  <c:v>3.8566197572697045</c:v>
                </c:pt>
                <c:pt idx="30943">
                  <c:v>3.5333383667699669</c:v>
                </c:pt>
                <c:pt idx="30944">
                  <c:v>3.530233837059928</c:v>
                </c:pt>
                <c:pt idx="30945">
                  <c:v>3.5579504399799204</c:v>
                </c:pt>
                <c:pt idx="30946">
                  <c:v>3.5615750650474065</c:v>
                </c:pt>
                <c:pt idx="30947">
                  <c:v>3.5688705653812307</c:v>
                </c:pt>
                <c:pt idx="30948">
                  <c:v>3.8943538475883526</c:v>
                </c:pt>
                <c:pt idx="30949">
                  <c:v>4.1685450847493852</c:v>
                </c:pt>
                <c:pt idx="30950">
                  <c:v>4.1790302369951453</c:v>
                </c:pt>
                <c:pt idx="30951">
                  <c:v>4.1890335962570244</c:v>
                </c:pt>
                <c:pt idx="30952">
                  <c:v>4.2134751249779896</c:v>
                </c:pt>
                <c:pt idx="30953">
                  <c:v>4.2024904345816818</c:v>
                </c:pt>
                <c:pt idx="30954">
                  <c:v>4.2103433037580968</c:v>
                </c:pt>
                <c:pt idx="30955">
                  <c:v>4.2108314467615404</c:v>
                </c:pt>
                <c:pt idx="30956">
                  <c:v>4.2106626331799299</c:v>
                </c:pt>
                <c:pt idx="30957">
                  <c:v>4.2093530679357274</c:v>
                </c:pt>
                <c:pt idx="30958">
                  <c:v>4.2051629449179382</c:v>
                </c:pt>
                <c:pt idx="30959">
                  <c:v>4.2078491816751225</c:v>
                </c:pt>
                <c:pt idx="30960">
                  <c:v>4.2113359383612909</c:v>
                </c:pt>
                <c:pt idx="30961">
                  <c:v>4.4095465850877478</c:v>
                </c:pt>
                <c:pt idx="30962">
                  <c:v>4.4062409493467207</c:v>
                </c:pt>
                <c:pt idx="30963">
                  <c:v>4.2252873142384804</c:v>
                </c:pt>
                <c:pt idx="30964">
                  <c:v>4.234713350357227</c:v>
                </c:pt>
                <c:pt idx="30965">
                  <c:v>4.2362177312964651</c:v>
                </c:pt>
                <c:pt idx="30966">
                  <c:v>4.1746149306748972</c:v>
                </c:pt>
                <c:pt idx="30967">
                  <c:v>4.2477568939685515</c:v>
                </c:pt>
                <c:pt idx="30968">
                  <c:v>4.245602523089496</c:v>
                </c:pt>
                <c:pt idx="30969">
                  <c:v>4.3284796183144412</c:v>
                </c:pt>
                <c:pt idx="30970">
                  <c:v>4.3888246652781451</c:v>
                </c:pt>
                <c:pt idx="30971">
                  <c:v>4.3511007560690524</c:v>
                </c:pt>
                <c:pt idx="30972">
                  <c:v>4.3585977246170007</c:v>
                </c:pt>
                <c:pt idx="30973">
                  <c:v>4.194388232383119</c:v>
                </c:pt>
                <c:pt idx="30974">
                  <c:v>4.1823726744136618</c:v>
                </c:pt>
                <c:pt idx="30975">
                  <c:v>4.1723282231274705</c:v>
                </c:pt>
                <c:pt idx="30976">
                  <c:v>4.142326482748043</c:v>
                </c:pt>
                <c:pt idx="30977">
                  <c:v>4.1369029193403781</c:v>
                </c:pt>
                <c:pt idx="30978">
                  <c:v>4.1233192919338784</c:v>
                </c:pt>
                <c:pt idx="30979">
                  <c:v>3.819780480675822</c:v>
                </c:pt>
                <c:pt idx="30980">
                  <c:v>3.4502442821641899</c:v>
                </c:pt>
                <c:pt idx="30981">
                  <c:v>3.4478361927567107</c:v>
                </c:pt>
                <c:pt idx="30982">
                  <c:v>3.4642805236761438</c:v>
                </c:pt>
                <c:pt idx="30983">
                  <c:v>3.4325143454802132</c:v>
                </c:pt>
                <c:pt idx="30984">
                  <c:v>3.4336341756333142</c:v>
                </c:pt>
                <c:pt idx="30985">
                  <c:v>3.4218928900537007</c:v>
                </c:pt>
                <c:pt idx="30986">
                  <c:v>3.4024699011969766</c:v>
                </c:pt>
                <c:pt idx="30987">
                  <c:v>3.385375590947727</c:v>
                </c:pt>
                <c:pt idx="30988">
                  <c:v>3.3686723128951899</c:v>
                </c:pt>
                <c:pt idx="30989">
                  <c:v>3.3710386741091924</c:v>
                </c:pt>
                <c:pt idx="30990">
                  <c:v>3.3704281447132312</c:v>
                </c:pt>
                <c:pt idx="30991">
                  <c:v>3.3704467460949976</c:v>
                </c:pt>
                <c:pt idx="30992">
                  <c:v>3.0366263623688159</c:v>
                </c:pt>
                <c:pt idx="30993">
                  <c:v>3.0357297427669034</c:v>
                </c:pt>
                <c:pt idx="30994">
                  <c:v>1.8692647425878615</c:v>
                </c:pt>
                <c:pt idx="30995">
                  <c:v>1.8760669243729833</c:v>
                </c:pt>
                <c:pt idx="30996">
                  <c:v>1.8812963906540581</c:v>
                </c:pt>
                <c:pt idx="30997">
                  <c:v>1.8792820711460103</c:v>
                </c:pt>
                <c:pt idx="30998">
                  <c:v>1.8633985930990473</c:v>
                </c:pt>
                <c:pt idx="30999">
                  <c:v>1.855091483313009</c:v>
                </c:pt>
                <c:pt idx="31000">
                  <c:v>1.8399664491987497</c:v>
                </c:pt>
                <c:pt idx="31001">
                  <c:v>1.8607000114521344</c:v>
                </c:pt>
                <c:pt idx="31002">
                  <c:v>1.8956544831385731</c:v>
                </c:pt>
                <c:pt idx="31003">
                  <c:v>1.8933268386249833</c:v>
                </c:pt>
                <c:pt idx="31004">
                  <c:v>1.8748129423415045</c:v>
                </c:pt>
                <c:pt idx="31005">
                  <c:v>1.9647748104169247</c:v>
                </c:pt>
                <c:pt idx="31006">
                  <c:v>2.2594493539080056</c:v>
                </c:pt>
                <c:pt idx="31007">
                  <c:v>2.2484168150585715</c:v>
                </c:pt>
                <c:pt idx="31008">
                  <c:v>2.2209803495615712</c:v>
                </c:pt>
                <c:pt idx="31009">
                  <c:v>2.2138142038707711</c:v>
                </c:pt>
                <c:pt idx="31010">
                  <c:v>2.1923084892320475</c:v>
                </c:pt>
                <c:pt idx="31011">
                  <c:v>2.2171006096616597</c:v>
                </c:pt>
                <c:pt idx="31012">
                  <c:v>2.2252107508656591</c:v>
                </c:pt>
                <c:pt idx="31013">
                  <c:v>2.2476369304104993</c:v>
                </c:pt>
                <c:pt idx="31014">
                  <c:v>2.253419572543006</c:v>
                </c:pt>
                <c:pt idx="31015">
                  <c:v>2.2572576357446636</c:v>
                </c:pt>
                <c:pt idx="31016">
                  <c:v>2.2542822269068603</c:v>
                </c:pt>
                <c:pt idx="31017">
                  <c:v>2.2487694580816084</c:v>
                </c:pt>
                <c:pt idx="31018">
                  <c:v>2.2471656658912167</c:v>
                </c:pt>
                <c:pt idx="31019">
                  <c:v>2.2401509158093855</c:v>
                </c:pt>
                <c:pt idx="31020">
                  <c:v>2.2246135735111148</c:v>
                </c:pt>
                <c:pt idx="31021">
                  <c:v>2.2105893145198872</c:v>
                </c:pt>
                <c:pt idx="31022">
                  <c:v>2.1925655464395195</c:v>
                </c:pt>
                <c:pt idx="31023">
                  <c:v>2.1803570028524359</c:v>
                </c:pt>
                <c:pt idx="31024">
                  <c:v>2.1740010442043554</c:v>
                </c:pt>
                <c:pt idx="31025">
                  <c:v>2.1589782670368183</c:v>
                </c:pt>
                <c:pt idx="31026">
                  <c:v>2.1382080267885524</c:v>
                </c:pt>
                <c:pt idx="31027">
                  <c:v>2.1407107378036914</c:v>
                </c:pt>
                <c:pt idx="31028">
                  <c:v>2.135192899812723</c:v>
                </c:pt>
                <c:pt idx="31029">
                  <c:v>2.1425647486197521</c:v>
                </c:pt>
                <c:pt idx="31030">
                  <c:v>2.1449506216482956</c:v>
                </c:pt>
                <c:pt idx="31031">
                  <c:v>2.1241761533114003</c:v>
                </c:pt>
                <c:pt idx="31032">
                  <c:v>2.025509212059033</c:v>
                </c:pt>
                <c:pt idx="31033">
                  <c:v>2.0040648294823855</c:v>
                </c:pt>
                <c:pt idx="31034">
                  <c:v>1.9734505298582816</c:v>
                </c:pt>
                <c:pt idx="31035">
                  <c:v>1.9773511367709853</c:v>
                </c:pt>
                <c:pt idx="31036">
                  <c:v>1.9636916634157395</c:v>
                </c:pt>
                <c:pt idx="31037">
                  <c:v>1.6140062069950858</c:v>
                </c:pt>
                <c:pt idx="31038">
                  <c:v>1.6137104566309823</c:v>
                </c:pt>
                <c:pt idx="31039">
                  <c:v>1.6062138198903355</c:v>
                </c:pt>
                <c:pt idx="31040">
                  <c:v>1.6070413788916247</c:v>
                </c:pt>
                <c:pt idx="31041">
                  <c:v>1.6060614387448415</c:v>
                </c:pt>
                <c:pt idx="31042">
                  <c:v>1.4911489798016238</c:v>
                </c:pt>
                <c:pt idx="31043">
                  <c:v>1.4893275389227123</c:v>
                </c:pt>
                <c:pt idx="31044">
                  <c:v>1.3243302941451351</c:v>
                </c:pt>
                <c:pt idx="31045">
                  <c:v>1.3314303110371941</c:v>
                </c:pt>
                <c:pt idx="31046">
                  <c:v>1.2338196382231821</c:v>
                </c:pt>
                <c:pt idx="31047">
                  <c:v>1.2404622855033689</c:v>
                </c:pt>
                <c:pt idx="31048">
                  <c:v>1.2467145071259735</c:v>
                </c:pt>
                <c:pt idx="31049">
                  <c:v>1.249601905010612</c:v>
                </c:pt>
                <c:pt idx="31050">
                  <c:v>1.2522245314318825</c:v>
                </c:pt>
                <c:pt idx="31051">
                  <c:v>1.2368119935207447</c:v>
                </c:pt>
                <c:pt idx="31052">
                  <c:v>1.2096434621632604</c:v>
                </c:pt>
                <c:pt idx="31053">
                  <c:v>1.1921125370392598</c:v>
                </c:pt>
                <c:pt idx="31054">
                  <c:v>1.1992976915439044</c:v>
                </c:pt>
                <c:pt idx="31055">
                  <c:v>1.20621993156129</c:v>
                </c:pt>
                <c:pt idx="31056">
                  <c:v>1.2112441629349553</c:v>
                </c:pt>
                <c:pt idx="31057">
                  <c:v>1.2160140778926447</c:v>
                </c:pt>
                <c:pt idx="31058">
                  <c:v>1.2201204887397121</c:v>
                </c:pt>
                <c:pt idx="31059">
                  <c:v>1.2127951099441296</c:v>
                </c:pt>
                <c:pt idx="31060">
                  <c:v>1.2063400045155093</c:v>
                </c:pt>
                <c:pt idx="31061">
                  <c:v>1.1979759263796201</c:v>
                </c:pt>
                <c:pt idx="31062">
                  <c:v>1.187178564426034</c:v>
                </c:pt>
                <c:pt idx="31063">
                  <c:v>1.3541092069481708</c:v>
                </c:pt>
                <c:pt idx="31064">
                  <c:v>1.3090793630037973</c:v>
                </c:pt>
                <c:pt idx="31065">
                  <c:v>1.2551926186891749</c:v>
                </c:pt>
                <c:pt idx="31066">
                  <c:v>1.1764479739964564</c:v>
                </c:pt>
                <c:pt idx="31067">
                  <c:v>1.1054115483581421</c:v>
                </c:pt>
                <c:pt idx="31068">
                  <c:v>1.0855823060435621</c:v>
                </c:pt>
                <c:pt idx="31069">
                  <c:v>1.0657121635574396</c:v>
                </c:pt>
                <c:pt idx="31070">
                  <c:v>1.0442595170107916</c:v>
                </c:pt>
                <c:pt idx="31071">
                  <c:v>0.96420941904588819</c:v>
                </c:pt>
                <c:pt idx="31072">
                  <c:v>0.96893458603112093</c:v>
                </c:pt>
                <c:pt idx="31073">
                  <c:v>0.96856997054173799</c:v>
                </c:pt>
                <c:pt idx="31074">
                  <c:v>0.96944352176485526</c:v>
                </c:pt>
                <c:pt idx="31075">
                  <c:v>0.97014910720001779</c:v>
                </c:pt>
                <c:pt idx="31076">
                  <c:v>1.1115202977159286</c:v>
                </c:pt>
                <c:pt idx="31077">
                  <c:v>1.1660472733614233</c:v>
                </c:pt>
                <c:pt idx="31078">
                  <c:v>2.0289715522322291</c:v>
                </c:pt>
                <c:pt idx="31079">
                  <c:v>2.0636476471210425</c:v>
                </c:pt>
                <c:pt idx="31080">
                  <c:v>2.0851384084302622</c:v>
                </c:pt>
                <c:pt idx="31081">
                  <c:v>2.0893536792883243</c:v>
                </c:pt>
                <c:pt idx="31082">
                  <c:v>2.1451729680417735</c:v>
                </c:pt>
                <c:pt idx="31083">
                  <c:v>2.1939906989114615</c:v>
                </c:pt>
                <c:pt idx="31084">
                  <c:v>2.2374772341795746</c:v>
                </c:pt>
                <c:pt idx="31085">
                  <c:v>2.2478240741004738</c:v>
                </c:pt>
                <c:pt idx="31086">
                  <c:v>2.2725377071604838</c:v>
                </c:pt>
                <c:pt idx="31087">
                  <c:v>2.2961239500732611</c:v>
                </c:pt>
                <c:pt idx="31088">
                  <c:v>2.3188679709008158</c:v>
                </c:pt>
                <c:pt idx="31089">
                  <c:v>2.7010491963895622</c:v>
                </c:pt>
                <c:pt idx="31090">
                  <c:v>2.7312201124496442</c:v>
                </c:pt>
                <c:pt idx="31091">
                  <c:v>2.735627521010918</c:v>
                </c:pt>
                <c:pt idx="31092">
                  <c:v>2.751728001592542</c:v>
                </c:pt>
                <c:pt idx="31093">
                  <c:v>2.7645997622559273</c:v>
                </c:pt>
                <c:pt idx="31094">
                  <c:v>2.7174640321505845</c:v>
                </c:pt>
                <c:pt idx="31095">
                  <c:v>2.7291685485026687</c:v>
                </c:pt>
                <c:pt idx="31096">
                  <c:v>2.7330556462660889</c:v>
                </c:pt>
                <c:pt idx="31097">
                  <c:v>2.7385946210137218</c:v>
                </c:pt>
                <c:pt idx="31098">
                  <c:v>3.166814967826562</c:v>
                </c:pt>
                <c:pt idx="31099">
                  <c:v>3.1701465192299092</c:v>
                </c:pt>
                <c:pt idx="31100">
                  <c:v>3.1683615901989364</c:v>
                </c:pt>
                <c:pt idx="31101">
                  <c:v>3.1691200556076797</c:v>
                </c:pt>
                <c:pt idx="31102">
                  <c:v>3.1794280124317043</c:v>
                </c:pt>
                <c:pt idx="31103">
                  <c:v>3.1778930571312984</c:v>
                </c:pt>
                <c:pt idx="31104">
                  <c:v>3.1883707807655455</c:v>
                </c:pt>
                <c:pt idx="31105">
                  <c:v>3.2080109132535655</c:v>
                </c:pt>
                <c:pt idx="31106">
                  <c:v>3.5499353441646728</c:v>
                </c:pt>
                <c:pt idx="31107">
                  <c:v>3.556769162240323</c:v>
                </c:pt>
                <c:pt idx="31108">
                  <c:v>4.0759700659964846</c:v>
                </c:pt>
                <c:pt idx="31109">
                  <c:v>3.8483524259026978</c:v>
                </c:pt>
                <c:pt idx="31110">
                  <c:v>3.8329223746162056</c:v>
                </c:pt>
                <c:pt idx="31111">
                  <c:v>3.8264504853219359</c:v>
                </c:pt>
                <c:pt idx="31112">
                  <c:v>3.8308190269917284</c:v>
                </c:pt>
                <c:pt idx="31113">
                  <c:v>3.8040746640062055</c:v>
                </c:pt>
                <c:pt idx="31114">
                  <c:v>3.7711277253809556</c:v>
                </c:pt>
                <c:pt idx="31115">
                  <c:v>3.7340226495601243</c:v>
                </c:pt>
                <c:pt idx="31116">
                  <c:v>3.7017804424651422</c:v>
                </c:pt>
                <c:pt idx="31117">
                  <c:v>4.1338371362027573</c:v>
                </c:pt>
                <c:pt idx="31118">
                  <c:v>4.1289344284442437</c:v>
                </c:pt>
                <c:pt idx="31119">
                  <c:v>4.1242094960480458</c:v>
                </c:pt>
                <c:pt idx="31120">
                  <c:v>3.8437639124881935</c:v>
                </c:pt>
                <c:pt idx="31121">
                  <c:v>3.847271823753653</c:v>
                </c:pt>
                <c:pt idx="31122">
                  <c:v>3.8460523073436725</c:v>
                </c:pt>
                <c:pt idx="31123">
                  <c:v>3.8436965207501128</c:v>
                </c:pt>
                <c:pt idx="31124">
                  <c:v>3.8365812111847992</c:v>
                </c:pt>
                <c:pt idx="31125">
                  <c:v>3.8286802722956708</c:v>
                </c:pt>
                <c:pt idx="31126">
                  <c:v>3.8262307101375903</c:v>
                </c:pt>
                <c:pt idx="31127">
                  <c:v>3.8503345823157202</c:v>
                </c:pt>
                <c:pt idx="31128">
                  <c:v>3.8721939656828561</c:v>
                </c:pt>
                <c:pt idx="31129">
                  <c:v>4.4834001941108035</c:v>
                </c:pt>
                <c:pt idx="31130">
                  <c:v>4.4902827785062058</c:v>
                </c:pt>
                <c:pt idx="31131">
                  <c:v>4.4902799134197275</c:v>
                </c:pt>
                <c:pt idx="31132">
                  <c:v>4.3474808713412809</c:v>
                </c:pt>
                <c:pt idx="31133">
                  <c:v>4.3235579804994275</c:v>
                </c:pt>
                <c:pt idx="31134">
                  <c:v>4.1318397881308409</c:v>
                </c:pt>
                <c:pt idx="31135">
                  <c:v>4.1255331254453367</c:v>
                </c:pt>
                <c:pt idx="31136">
                  <c:v>4.8506150571478326</c:v>
                </c:pt>
                <c:pt idx="31137">
                  <c:v>4.7602299982666958</c:v>
                </c:pt>
                <c:pt idx="31138">
                  <c:v>4.7500819357037578</c:v>
                </c:pt>
                <c:pt idx="31139">
                  <c:v>4.0174397584823875</c:v>
                </c:pt>
                <c:pt idx="31140">
                  <c:v>4.0203141644548532</c:v>
                </c:pt>
                <c:pt idx="31141">
                  <c:v>3.9731410313946967</c:v>
                </c:pt>
                <c:pt idx="31142">
                  <c:v>3.9816510375549852</c:v>
                </c:pt>
                <c:pt idx="31143">
                  <c:v>3.989374141100487</c:v>
                </c:pt>
                <c:pt idx="31144">
                  <c:v>3.9962513815345164</c:v>
                </c:pt>
                <c:pt idx="31145">
                  <c:v>4.0000074098850611</c:v>
                </c:pt>
                <c:pt idx="31146">
                  <c:v>3.9876709736888283</c:v>
                </c:pt>
                <c:pt idx="31147">
                  <c:v>3.9841362858910374</c:v>
                </c:pt>
                <c:pt idx="31148">
                  <c:v>3.7413179366418827</c:v>
                </c:pt>
                <c:pt idx="31149">
                  <c:v>3.7464250376844848</c:v>
                </c:pt>
                <c:pt idx="31150">
                  <c:v>3.7548002018411806</c:v>
                </c:pt>
                <c:pt idx="31151">
                  <c:v>3.7680510903844429</c:v>
                </c:pt>
                <c:pt idx="31152">
                  <c:v>3.7574029734676531</c:v>
                </c:pt>
                <c:pt idx="31153">
                  <c:v>3.774874639226077</c:v>
                </c:pt>
                <c:pt idx="31154">
                  <c:v>3.7655644912266193</c:v>
                </c:pt>
                <c:pt idx="31155">
                  <c:v>3.7555094183196789</c:v>
                </c:pt>
                <c:pt idx="31156">
                  <c:v>3.763337361265561</c:v>
                </c:pt>
                <c:pt idx="31157">
                  <c:v>3.7651797597928609</c:v>
                </c:pt>
                <c:pt idx="31158">
                  <c:v>3.7871162761561812</c:v>
                </c:pt>
                <c:pt idx="31159">
                  <c:v>3.7950486148750078</c:v>
                </c:pt>
                <c:pt idx="31160">
                  <c:v>3.049784242257958</c:v>
                </c:pt>
                <c:pt idx="31161">
                  <c:v>3.2415408337451703</c:v>
                </c:pt>
                <c:pt idx="31162">
                  <c:v>3.2399973084893272</c:v>
                </c:pt>
                <c:pt idx="31163">
                  <c:v>3.2805717395739253</c:v>
                </c:pt>
                <c:pt idx="31164">
                  <c:v>3.3001909558672362</c:v>
                </c:pt>
                <c:pt idx="31165">
                  <c:v>3.6426556762985056</c:v>
                </c:pt>
                <c:pt idx="31166">
                  <c:v>3.6424383530249367</c:v>
                </c:pt>
                <c:pt idx="31167">
                  <c:v>2.6119910657613228</c:v>
                </c:pt>
                <c:pt idx="31168">
                  <c:v>2.5777975242789068</c:v>
                </c:pt>
                <c:pt idx="31169">
                  <c:v>2.549783336946235</c:v>
                </c:pt>
                <c:pt idx="31170">
                  <c:v>2.5416678295129467</c:v>
                </c:pt>
                <c:pt idx="31171">
                  <c:v>2.5022736863284458</c:v>
                </c:pt>
                <c:pt idx="31172">
                  <c:v>2.4897214247021839</c:v>
                </c:pt>
                <c:pt idx="31173">
                  <c:v>2.4869944300524094</c:v>
                </c:pt>
                <c:pt idx="31174">
                  <c:v>2.4914434669093795</c:v>
                </c:pt>
                <c:pt idx="31175">
                  <c:v>2.4683658169828826</c:v>
                </c:pt>
                <c:pt idx="31176">
                  <c:v>2.457366534986329</c:v>
                </c:pt>
                <c:pt idx="31177">
                  <c:v>4.1251081748214631</c:v>
                </c:pt>
                <c:pt idx="31178">
                  <c:v>4.1316074696796967</c:v>
                </c:pt>
                <c:pt idx="31179">
                  <c:v>4.1308811243205108</c:v>
                </c:pt>
                <c:pt idx="31180">
                  <c:v>4.1310692770962518</c:v>
                </c:pt>
                <c:pt idx="31181">
                  <c:v>4.1316427118330328</c:v>
                </c:pt>
                <c:pt idx="31182">
                  <c:v>4.1351074377504222</c:v>
                </c:pt>
                <c:pt idx="31183">
                  <c:v>4.1406287509571209</c:v>
                </c:pt>
                <c:pt idx="31184">
                  <c:v>4.1395403979577656</c:v>
                </c:pt>
                <c:pt idx="31185">
                  <c:v>4.1456772544277465</c:v>
                </c:pt>
                <c:pt idx="31186">
                  <c:v>4.1227479404821477</c:v>
                </c:pt>
                <c:pt idx="31187">
                  <c:v>4.120481101086189</c:v>
                </c:pt>
                <c:pt idx="31188">
                  <c:v>4.1194436054208632</c:v>
                </c:pt>
                <c:pt idx="31189">
                  <c:v>4.1154985069153387</c:v>
                </c:pt>
                <c:pt idx="31190">
                  <c:v>4.1110390313724281</c:v>
                </c:pt>
                <c:pt idx="31191">
                  <c:v>4.0844926209700487</c:v>
                </c:pt>
                <c:pt idx="31192">
                  <c:v>3.9004605593816559</c:v>
                </c:pt>
                <c:pt idx="31193">
                  <c:v>3.9009153812916879</c:v>
                </c:pt>
                <c:pt idx="31194">
                  <c:v>3.8944706836550504</c:v>
                </c:pt>
                <c:pt idx="31195">
                  <c:v>3.8860843847858426</c:v>
                </c:pt>
                <c:pt idx="31196">
                  <c:v>4.0769398365934979</c:v>
                </c:pt>
                <c:pt idx="31197">
                  <c:v>4.0811790120211846</c:v>
                </c:pt>
                <c:pt idx="31198">
                  <c:v>4.0871807538864005</c:v>
                </c:pt>
                <c:pt idx="31199">
                  <c:v>4.0916663527520551</c:v>
                </c:pt>
                <c:pt idx="31200">
                  <c:v>4.0907329421535765</c:v>
                </c:pt>
                <c:pt idx="31201">
                  <c:v>4.0262202299933216</c:v>
                </c:pt>
                <c:pt idx="31202">
                  <c:v>4.0259681843352917</c:v>
                </c:pt>
                <c:pt idx="31203">
                  <c:v>4.042815793819762</c:v>
                </c:pt>
                <c:pt idx="31204">
                  <c:v>4.0626970639089777</c:v>
                </c:pt>
                <c:pt idx="31205">
                  <c:v>4.0688614181544072</c:v>
                </c:pt>
                <c:pt idx="31206">
                  <c:v>4.0771278685048928</c:v>
                </c:pt>
                <c:pt idx="31207">
                  <c:v>4.0758735402123181</c:v>
                </c:pt>
                <c:pt idx="31208">
                  <c:v>2.3247892460117821</c:v>
                </c:pt>
                <c:pt idx="31209">
                  <c:v>2.370008814403012</c:v>
                </c:pt>
                <c:pt idx="31210">
                  <c:v>2.3807827410501856</c:v>
                </c:pt>
                <c:pt idx="31211">
                  <c:v>2.4056130802994886</c:v>
                </c:pt>
                <c:pt idx="31212">
                  <c:v>2.4604917046967603</c:v>
                </c:pt>
                <c:pt idx="31213">
                  <c:v>4.2565969580413645</c:v>
                </c:pt>
                <c:pt idx="31214">
                  <c:v>4.2600587058168919</c:v>
                </c:pt>
                <c:pt idx="31215">
                  <c:v>4.2642599550008251</c:v>
                </c:pt>
                <c:pt idx="31216">
                  <c:v>4.268083456472354</c:v>
                </c:pt>
                <c:pt idx="31217">
                  <c:v>4.2908824073465448</c:v>
                </c:pt>
                <c:pt idx="31218">
                  <c:v>4.3068824821721998</c:v>
                </c:pt>
                <c:pt idx="31219">
                  <c:v>4.3040545727287771</c:v>
                </c:pt>
                <c:pt idx="31220">
                  <c:v>4.3012022303451962</c:v>
                </c:pt>
                <c:pt idx="31221">
                  <c:v>4.7551405174555494</c:v>
                </c:pt>
                <c:pt idx="31222">
                  <c:v>4.7746806176607617</c:v>
                </c:pt>
                <c:pt idx="31223">
                  <c:v>4.7732961181021683</c:v>
                </c:pt>
                <c:pt idx="31224">
                  <c:v>4.7672568687356556</c:v>
                </c:pt>
                <c:pt idx="31225">
                  <c:v>4.7757943176575477</c:v>
                </c:pt>
                <c:pt idx="31226">
                  <c:v>4.7639667280058919</c:v>
                </c:pt>
                <c:pt idx="31227">
                  <c:v>4.9899312149970605</c:v>
                </c:pt>
                <c:pt idx="31228">
                  <c:v>5.0510657273625501</c:v>
                </c:pt>
                <c:pt idx="31229">
                  <c:v>5.0407530797885078</c:v>
                </c:pt>
                <c:pt idx="31230">
                  <c:v>5.0312512553099848</c:v>
                </c:pt>
                <c:pt idx="31231">
                  <c:v>5.0273143322553597</c:v>
                </c:pt>
                <c:pt idx="31232">
                  <c:v>5.3350093779934058</c:v>
                </c:pt>
                <c:pt idx="31233">
                  <c:v>5.3403332681315749</c:v>
                </c:pt>
                <c:pt idx="31234">
                  <c:v>5.356513361518866</c:v>
                </c:pt>
                <c:pt idx="31235">
                  <c:v>5.3549483367342132</c:v>
                </c:pt>
                <c:pt idx="31236">
                  <c:v>5.3592530074255871</c:v>
                </c:pt>
                <c:pt idx="31237">
                  <c:v>5.4114275659183608</c:v>
                </c:pt>
                <c:pt idx="31238">
                  <c:v>5.4227490275923795</c:v>
                </c:pt>
                <c:pt idx="31239">
                  <c:v>5.4488565636610033</c:v>
                </c:pt>
                <c:pt idx="31240">
                  <c:v>5.4325958590762253</c:v>
                </c:pt>
                <c:pt idx="31241">
                  <c:v>5.4367368078558016</c:v>
                </c:pt>
                <c:pt idx="31242">
                  <c:v>5.4281837285395618</c:v>
                </c:pt>
                <c:pt idx="31243">
                  <c:v>5.4310794226414165</c:v>
                </c:pt>
                <c:pt idx="31244">
                  <c:v>4.4358193431770552</c:v>
                </c:pt>
                <c:pt idx="31245">
                  <c:v>4.4328908693319136</c:v>
                </c:pt>
                <c:pt idx="31246">
                  <c:v>4.5989262316954598</c:v>
                </c:pt>
                <c:pt idx="31247">
                  <c:v>4.634484384434117</c:v>
                </c:pt>
                <c:pt idx="31248">
                  <c:v>4.6276919795148945</c:v>
                </c:pt>
                <c:pt idx="31249">
                  <c:v>4.7349873486856602</c:v>
                </c:pt>
                <c:pt idx="31250">
                  <c:v>4.7574782500159731</c:v>
                </c:pt>
                <c:pt idx="31251">
                  <c:v>4.762541126741163</c:v>
                </c:pt>
                <c:pt idx="31252">
                  <c:v>4.304544253703142</c:v>
                </c:pt>
                <c:pt idx="31253">
                  <c:v>4.3113267467296481</c:v>
                </c:pt>
                <c:pt idx="31254">
                  <c:v>4.4411844118482451</c:v>
                </c:pt>
                <c:pt idx="31255">
                  <c:v>4.4357581393736965</c:v>
                </c:pt>
                <c:pt idx="31256">
                  <c:v>4.4342309947705925</c:v>
                </c:pt>
                <c:pt idx="31257">
                  <c:v>4.4507680340246338</c:v>
                </c:pt>
                <c:pt idx="31258">
                  <c:v>3.9463870484238939</c:v>
                </c:pt>
                <c:pt idx="31259">
                  <c:v>3.9263716516068552</c:v>
                </c:pt>
                <c:pt idx="31260">
                  <c:v>3.930335055916697</c:v>
                </c:pt>
                <c:pt idx="31261">
                  <c:v>4.4198376618153921</c:v>
                </c:pt>
                <c:pt idx="31262">
                  <c:v>4.4162933978955632</c:v>
                </c:pt>
                <c:pt idx="31263">
                  <c:v>3.9065871051364125</c:v>
                </c:pt>
                <c:pt idx="31264">
                  <c:v>3.8944071156216449</c:v>
                </c:pt>
                <c:pt idx="31265">
                  <c:v>3.8815483445847705</c:v>
                </c:pt>
                <c:pt idx="31266">
                  <c:v>3.8736526002726968</c:v>
                </c:pt>
                <c:pt idx="31267">
                  <c:v>3.8488528630676093</c:v>
                </c:pt>
                <c:pt idx="31268">
                  <c:v>3.6835046140371941</c:v>
                </c:pt>
                <c:pt idx="31269">
                  <c:v>3.6780640558529591</c:v>
                </c:pt>
                <c:pt idx="31270">
                  <c:v>3.663427550999002</c:v>
                </c:pt>
                <c:pt idx="31271">
                  <c:v>3.6683539199910271</c:v>
                </c:pt>
                <c:pt idx="31272">
                  <c:v>4.0248720425922411</c:v>
                </c:pt>
                <c:pt idx="31273">
                  <c:v>3.9955140674464231</c:v>
                </c:pt>
                <c:pt idx="31274">
                  <c:v>3.9834694324178859</c:v>
                </c:pt>
                <c:pt idx="31275">
                  <c:v>3.9846700066679355</c:v>
                </c:pt>
                <c:pt idx="31276">
                  <c:v>3.9786096496182393</c:v>
                </c:pt>
                <c:pt idx="31277">
                  <c:v>3.8639911431078806</c:v>
                </c:pt>
                <c:pt idx="31278">
                  <c:v>3.8121999131718849</c:v>
                </c:pt>
                <c:pt idx="31279">
                  <c:v>4.0573238966539193</c:v>
                </c:pt>
                <c:pt idx="31280">
                  <c:v>3.9288488104339701</c:v>
                </c:pt>
                <c:pt idx="31281">
                  <c:v>3.8979267904912751</c:v>
                </c:pt>
                <c:pt idx="31282">
                  <c:v>3.8975156749757818</c:v>
                </c:pt>
                <c:pt idx="31283">
                  <c:v>3.897117715910408</c:v>
                </c:pt>
                <c:pt idx="31284">
                  <c:v>3.8711230556886305</c:v>
                </c:pt>
                <c:pt idx="31285">
                  <c:v>3.717806399799735</c:v>
                </c:pt>
                <c:pt idx="31286">
                  <c:v>3.725723212541368</c:v>
                </c:pt>
                <c:pt idx="31287">
                  <c:v>4.047786382454623</c:v>
                </c:pt>
                <c:pt idx="31288">
                  <c:v>4.0369544441167688</c:v>
                </c:pt>
                <c:pt idx="31289">
                  <c:v>3.9912842416576297</c:v>
                </c:pt>
                <c:pt idx="31290">
                  <c:v>3.9806043446172668</c:v>
                </c:pt>
                <c:pt idx="31291">
                  <c:v>3.9694835869529346</c:v>
                </c:pt>
                <c:pt idx="31292">
                  <c:v>3.4758814131329521</c:v>
                </c:pt>
                <c:pt idx="31293">
                  <c:v>3.4787780578106782</c:v>
                </c:pt>
                <c:pt idx="31294">
                  <c:v>3.4823364399003456</c:v>
                </c:pt>
                <c:pt idx="31295">
                  <c:v>3.96505187581297</c:v>
                </c:pt>
                <c:pt idx="31296">
                  <c:v>3.97406482264693</c:v>
                </c:pt>
                <c:pt idx="31297">
                  <c:v>3.9744331418481971</c:v>
                </c:pt>
                <c:pt idx="31298">
                  <c:v>3.9834769983687854</c:v>
                </c:pt>
                <c:pt idx="31299">
                  <c:v>3.9709368893228048</c:v>
                </c:pt>
                <c:pt idx="31300">
                  <c:v>3.9124518834577451</c:v>
                </c:pt>
                <c:pt idx="31301">
                  <c:v>3.9145675635307082</c:v>
                </c:pt>
                <c:pt idx="31302">
                  <c:v>3.8765550918292755</c:v>
                </c:pt>
                <c:pt idx="31303">
                  <c:v>3.5401604601407768</c:v>
                </c:pt>
                <c:pt idx="31304">
                  <c:v>3.5511853533759146</c:v>
                </c:pt>
                <c:pt idx="31305">
                  <c:v>3.565897515348976</c:v>
                </c:pt>
                <c:pt idx="31306">
                  <c:v>3.5555247373795615</c:v>
                </c:pt>
                <c:pt idx="31307">
                  <c:v>3.5606292817124152</c:v>
                </c:pt>
                <c:pt idx="31308">
                  <c:v>3.5690474475259739</c:v>
                </c:pt>
                <c:pt idx="31309">
                  <c:v>3.5624198425870448</c:v>
                </c:pt>
                <c:pt idx="31310">
                  <c:v>3.2446749954596403</c:v>
                </c:pt>
                <c:pt idx="31311">
                  <c:v>3.2367189774493115</c:v>
                </c:pt>
                <c:pt idx="31312">
                  <c:v>3.2324924482192805</c:v>
                </c:pt>
                <c:pt idx="31313">
                  <c:v>3.225360928182611</c:v>
                </c:pt>
                <c:pt idx="31314">
                  <c:v>3.2125713517645105</c:v>
                </c:pt>
                <c:pt idx="31315">
                  <c:v>3.2185669613175416</c:v>
                </c:pt>
                <c:pt idx="31316">
                  <c:v>3.2048739606324976</c:v>
                </c:pt>
                <c:pt idx="31317">
                  <c:v>3.1968203140791047</c:v>
                </c:pt>
                <c:pt idx="31318">
                  <c:v>2.7792947756255932</c:v>
                </c:pt>
                <c:pt idx="31319">
                  <c:v>2.7867977305401914</c:v>
                </c:pt>
                <c:pt idx="31320">
                  <c:v>2.7962028012822668</c:v>
                </c:pt>
                <c:pt idx="31321">
                  <c:v>2.8010973174838671</c:v>
                </c:pt>
                <c:pt idx="31322">
                  <c:v>2.8074368147292588</c:v>
                </c:pt>
                <c:pt idx="31323">
                  <c:v>2.8175359062305891</c:v>
                </c:pt>
                <c:pt idx="31324">
                  <c:v>2.8233832848215465</c:v>
                </c:pt>
                <c:pt idx="31325">
                  <c:v>2.8387757490300438</c:v>
                </c:pt>
                <c:pt idx="31326">
                  <c:v>1.8742364849375091</c:v>
                </c:pt>
                <c:pt idx="31327">
                  <c:v>1.8696291020876317</c:v>
                </c:pt>
                <c:pt idx="31328">
                  <c:v>2.1117049222050301</c:v>
                </c:pt>
                <c:pt idx="31329">
                  <c:v>2.0926146950722493</c:v>
                </c:pt>
                <c:pt idx="31330">
                  <c:v>2.0707791606676964</c:v>
                </c:pt>
                <c:pt idx="31331">
                  <c:v>2.0593726488186617</c:v>
                </c:pt>
                <c:pt idx="31332">
                  <c:v>2.0641695126687312</c:v>
                </c:pt>
                <c:pt idx="31333">
                  <c:v>2.0741666428095646</c:v>
                </c:pt>
                <c:pt idx="31334">
                  <c:v>2.0917955649264472</c:v>
                </c:pt>
                <c:pt idx="31335">
                  <c:v>2.2321668424249994</c:v>
                </c:pt>
                <c:pt idx="31336">
                  <c:v>2.2387833164657418</c:v>
                </c:pt>
                <c:pt idx="31337">
                  <c:v>2.2300646516349403</c:v>
                </c:pt>
                <c:pt idx="31338">
                  <c:v>2.9023788858444064</c:v>
                </c:pt>
                <c:pt idx="31339">
                  <c:v>2.9144777216747131</c:v>
                </c:pt>
                <c:pt idx="31340">
                  <c:v>2.9253836791463965</c:v>
                </c:pt>
                <c:pt idx="31341">
                  <c:v>2.9398651730866052</c:v>
                </c:pt>
                <c:pt idx="31342">
                  <c:v>3.4022109673139505</c:v>
                </c:pt>
                <c:pt idx="31343">
                  <c:v>3.5148554129544807</c:v>
                </c:pt>
                <c:pt idx="31344">
                  <c:v>3.5061635794472807</c:v>
                </c:pt>
                <c:pt idx="31345">
                  <c:v>3.5029237877992312</c:v>
                </c:pt>
                <c:pt idx="31346">
                  <c:v>4.0678904184483109</c:v>
                </c:pt>
                <c:pt idx="31347">
                  <c:v>4.079036118432068</c:v>
                </c:pt>
                <c:pt idx="31348">
                  <c:v>4.0893984248029831</c:v>
                </c:pt>
                <c:pt idx="31349">
                  <c:v>4.0940291689909758</c:v>
                </c:pt>
                <c:pt idx="31350">
                  <c:v>4.0991262177499248</c:v>
                </c:pt>
                <c:pt idx="31351">
                  <c:v>4.1085918529858541</c:v>
                </c:pt>
                <c:pt idx="31352">
                  <c:v>4.102896032172108</c:v>
                </c:pt>
                <c:pt idx="31353">
                  <c:v>4.101233992085243</c:v>
                </c:pt>
                <c:pt idx="31354">
                  <c:v>3.8844411972441462</c:v>
                </c:pt>
                <c:pt idx="31355">
                  <c:v>3.8820805198234583</c:v>
                </c:pt>
                <c:pt idx="31356">
                  <c:v>3.8809167584440853</c:v>
                </c:pt>
                <c:pt idx="31357">
                  <c:v>3.884719387245946</c:v>
                </c:pt>
                <c:pt idx="31358">
                  <c:v>3.8860654639353442</c:v>
                </c:pt>
                <c:pt idx="31359">
                  <c:v>3.8146906727427012</c:v>
                </c:pt>
                <c:pt idx="31360">
                  <c:v>3.8198645374697895</c:v>
                </c:pt>
                <c:pt idx="31361">
                  <c:v>3.7246652246968646</c:v>
                </c:pt>
                <c:pt idx="31362">
                  <c:v>4.7404186661926415</c:v>
                </c:pt>
                <c:pt idx="31363">
                  <c:v>4.7414468544942592</c:v>
                </c:pt>
                <c:pt idx="31364">
                  <c:v>4.7375372357680154</c:v>
                </c:pt>
                <c:pt idx="31365">
                  <c:v>4.7263681868713014</c:v>
                </c:pt>
                <c:pt idx="31366">
                  <c:v>4.6201079761137818</c:v>
                </c:pt>
                <c:pt idx="31367">
                  <c:v>4.5922447966207169</c:v>
                </c:pt>
                <c:pt idx="31368">
                  <c:v>4.5719811409037217</c:v>
                </c:pt>
                <c:pt idx="31369">
                  <c:v>4.3033625872027654</c:v>
                </c:pt>
                <c:pt idx="31370">
                  <c:v>4.2989014195608819</c:v>
                </c:pt>
                <c:pt idx="31371">
                  <c:v>4.5509234321053764</c:v>
                </c:pt>
                <c:pt idx="31372">
                  <c:v>4.5222860569431136</c:v>
                </c:pt>
                <c:pt idx="31373">
                  <c:v>4.2985469068031881</c:v>
                </c:pt>
                <c:pt idx="31374">
                  <c:v>3.9455908518094764</c:v>
                </c:pt>
                <c:pt idx="31375">
                  <c:v>3.958019362178383</c:v>
                </c:pt>
                <c:pt idx="31376">
                  <c:v>3.9653526912602333</c:v>
                </c:pt>
                <c:pt idx="31377">
                  <c:v>3.5840886937685252</c:v>
                </c:pt>
                <c:pt idx="31378">
                  <c:v>3.5908425607107768</c:v>
                </c:pt>
                <c:pt idx="31379">
                  <c:v>3.588382462485209</c:v>
                </c:pt>
                <c:pt idx="31380">
                  <c:v>3.6227778688579217</c:v>
                </c:pt>
                <c:pt idx="31381">
                  <c:v>3.6202947480744267</c:v>
                </c:pt>
                <c:pt idx="31382">
                  <c:v>3.6123827748966093</c:v>
                </c:pt>
                <c:pt idx="31383">
                  <c:v>3.6038413556499926</c:v>
                </c:pt>
                <c:pt idx="31384">
                  <c:v>3.7427433649447237</c:v>
                </c:pt>
                <c:pt idx="31385">
                  <c:v>3.8226024750936785</c:v>
                </c:pt>
                <c:pt idx="31386">
                  <c:v>3.810802455961988</c:v>
                </c:pt>
                <c:pt idx="31387">
                  <c:v>3.8424894690162472</c:v>
                </c:pt>
                <c:pt idx="31388">
                  <c:v>3.8415124059473071</c:v>
                </c:pt>
                <c:pt idx="31389">
                  <c:v>3.8428570252795136</c:v>
                </c:pt>
                <c:pt idx="31390">
                  <c:v>3.8455108712357182</c:v>
                </c:pt>
                <c:pt idx="31391">
                  <c:v>3.8478393102345105</c:v>
                </c:pt>
                <c:pt idx="31392">
                  <c:v>3.9253993385911108</c:v>
                </c:pt>
                <c:pt idx="31393">
                  <c:v>2.7246149316216943</c:v>
                </c:pt>
                <c:pt idx="31394">
                  <c:v>2.7384276619766603</c:v>
                </c:pt>
                <c:pt idx="31395">
                  <c:v>2.7513123059458415</c:v>
                </c:pt>
                <c:pt idx="31396">
                  <c:v>2.7618441548892054</c:v>
                </c:pt>
                <c:pt idx="31397">
                  <c:v>2.7614246352724487</c:v>
                </c:pt>
                <c:pt idx="31398">
                  <c:v>3.1646318488732397</c:v>
                </c:pt>
                <c:pt idx="31399">
                  <c:v>3.2082112105869762</c:v>
                </c:pt>
                <c:pt idx="31400">
                  <c:v>3.4315351368061582</c:v>
                </c:pt>
                <c:pt idx="31401">
                  <c:v>3.4311412534742667</c:v>
                </c:pt>
                <c:pt idx="31402">
                  <c:v>3.0092606576878418</c:v>
                </c:pt>
                <c:pt idx="31403">
                  <c:v>3.0230047239278512</c:v>
                </c:pt>
                <c:pt idx="31404">
                  <c:v>3.0469121524555591</c:v>
                </c:pt>
                <c:pt idx="31405">
                  <c:v>3.0537437176770439</c:v>
                </c:pt>
                <c:pt idx="31406">
                  <c:v>3.0350739515803982</c:v>
                </c:pt>
                <c:pt idx="31407">
                  <c:v>3.0040632334702644</c:v>
                </c:pt>
                <c:pt idx="31408">
                  <c:v>3.005552573035656</c:v>
                </c:pt>
                <c:pt idx="31409">
                  <c:v>2.9949855544792432</c:v>
                </c:pt>
                <c:pt idx="31410">
                  <c:v>3.0065445667256925</c:v>
                </c:pt>
                <c:pt idx="31411">
                  <c:v>3.0008155601872288</c:v>
                </c:pt>
                <c:pt idx="31412">
                  <c:v>3.0153083320894742</c:v>
                </c:pt>
                <c:pt idx="31413">
                  <c:v>2.9876085929129435</c:v>
                </c:pt>
                <c:pt idx="31414">
                  <c:v>2.9821696133925952</c:v>
                </c:pt>
                <c:pt idx="31415">
                  <c:v>2.6430879379182457</c:v>
                </c:pt>
                <c:pt idx="31416">
                  <c:v>2.6339829851627665</c:v>
                </c:pt>
                <c:pt idx="31417">
                  <c:v>2.6185013043865255</c:v>
                </c:pt>
                <c:pt idx="31418">
                  <c:v>2.6036331040838294</c:v>
                </c:pt>
                <c:pt idx="31419">
                  <c:v>2.6039351350303761</c:v>
                </c:pt>
                <c:pt idx="31420">
                  <c:v>2.6088381556796305</c:v>
                </c:pt>
                <c:pt idx="31421">
                  <c:v>2.6064759169270735</c:v>
                </c:pt>
                <c:pt idx="31422">
                  <c:v>2.6056236378665156</c:v>
                </c:pt>
                <c:pt idx="31423">
                  <c:v>2.5930771710746119</c:v>
                </c:pt>
                <c:pt idx="31424">
                  <c:v>2.5886577365467449</c:v>
                </c:pt>
                <c:pt idx="31425">
                  <c:v>2.5847214647320578</c:v>
                </c:pt>
                <c:pt idx="31426">
                  <c:v>2.5844001009957656</c:v>
                </c:pt>
                <c:pt idx="31427">
                  <c:v>2.5824849772571046</c:v>
                </c:pt>
                <c:pt idx="31428">
                  <c:v>2.5653662829704418</c:v>
                </c:pt>
                <c:pt idx="31429">
                  <c:v>1.7134852488179608</c:v>
                </c:pt>
                <c:pt idx="31430">
                  <c:v>1.5797395327742185</c:v>
                </c:pt>
                <c:pt idx="31431">
                  <c:v>1.5853522536005478</c:v>
                </c:pt>
                <c:pt idx="31432">
                  <c:v>1.5866438123183038</c:v>
                </c:pt>
                <c:pt idx="31433">
                  <c:v>1.5527831544106148</c:v>
                </c:pt>
                <c:pt idx="31434">
                  <c:v>1.5361935734757259</c:v>
                </c:pt>
                <c:pt idx="31435">
                  <c:v>1.3755172752684997</c:v>
                </c:pt>
                <c:pt idx="31436">
                  <c:v>1.4034761620207503</c:v>
                </c:pt>
                <c:pt idx="31437">
                  <c:v>1.3726152209568472</c:v>
                </c:pt>
                <c:pt idx="31438">
                  <c:v>1.3771520894230012</c:v>
                </c:pt>
                <c:pt idx="31439">
                  <c:v>1.3767447037564593</c:v>
                </c:pt>
                <c:pt idx="31440">
                  <c:v>1.3860516848222668</c:v>
                </c:pt>
                <c:pt idx="31441">
                  <c:v>1.3963557169326735</c:v>
                </c:pt>
                <c:pt idx="31442">
                  <c:v>1.4035387745066763</c:v>
                </c:pt>
                <c:pt idx="31443">
                  <c:v>1.38482269302869</c:v>
                </c:pt>
                <c:pt idx="31444">
                  <c:v>1.4120642715913605</c:v>
                </c:pt>
                <c:pt idx="31445">
                  <c:v>1.4349744402538203</c:v>
                </c:pt>
                <c:pt idx="31446">
                  <c:v>1.4354807763453374</c:v>
                </c:pt>
                <c:pt idx="31447">
                  <c:v>1.4227915818288812</c:v>
                </c:pt>
                <c:pt idx="31448">
                  <c:v>1.4229585853605817</c:v>
                </c:pt>
                <c:pt idx="31449">
                  <c:v>1.408087225453035</c:v>
                </c:pt>
                <c:pt idx="31450">
                  <c:v>1.391268677220447</c:v>
                </c:pt>
                <c:pt idx="31451">
                  <c:v>1.3976174590964991</c:v>
                </c:pt>
                <c:pt idx="31452">
                  <c:v>1.3991378135560169</c:v>
                </c:pt>
                <c:pt idx="31453">
                  <c:v>1.3938025731094195</c:v>
                </c:pt>
                <c:pt idx="31454">
                  <c:v>1.4068539179999451</c:v>
                </c:pt>
                <c:pt idx="31455">
                  <c:v>1.4268268334037493</c:v>
                </c:pt>
                <c:pt idx="31456">
                  <c:v>1.4251111960275513</c:v>
                </c:pt>
                <c:pt idx="31457">
                  <c:v>1.4124617782547264</c:v>
                </c:pt>
                <c:pt idx="31458">
                  <c:v>1.4125540640415739</c:v>
                </c:pt>
                <c:pt idx="31459">
                  <c:v>1.4696788334343882</c:v>
                </c:pt>
                <c:pt idx="31460">
                  <c:v>1.4762319546543934</c:v>
                </c:pt>
                <c:pt idx="31461">
                  <c:v>1.4908899357397574</c:v>
                </c:pt>
                <c:pt idx="31462">
                  <c:v>1.4981658698322367</c:v>
                </c:pt>
                <c:pt idx="31463">
                  <c:v>1.5025356151174638</c:v>
                </c:pt>
                <c:pt idx="31464">
                  <c:v>1.5015285016841327</c:v>
                </c:pt>
                <c:pt idx="31465">
                  <c:v>1.5040606533230481</c:v>
                </c:pt>
                <c:pt idx="31466">
                  <c:v>1.4961882754364508</c:v>
                </c:pt>
                <c:pt idx="31467">
                  <c:v>1.4871840047529281</c:v>
                </c:pt>
                <c:pt idx="31468">
                  <c:v>1.4849524567185628</c:v>
                </c:pt>
                <c:pt idx="31469">
                  <c:v>1.5248563605315404</c:v>
                </c:pt>
                <c:pt idx="31470">
                  <c:v>1.5238304600782568</c:v>
                </c:pt>
                <c:pt idx="31471">
                  <c:v>1.5382972925538971</c:v>
                </c:pt>
                <c:pt idx="31472">
                  <c:v>1.530577557575231</c:v>
                </c:pt>
                <c:pt idx="31473">
                  <c:v>1.5202985736263432</c:v>
                </c:pt>
                <c:pt idx="31474">
                  <c:v>1.5401354432831844</c:v>
                </c:pt>
                <c:pt idx="31475">
                  <c:v>1.5529136749005688</c:v>
                </c:pt>
                <c:pt idx="31476">
                  <c:v>1.5308272847235911</c:v>
                </c:pt>
                <c:pt idx="31477">
                  <c:v>1.5156670225778273</c:v>
                </c:pt>
                <c:pt idx="31478">
                  <c:v>1.5144405501785947</c:v>
                </c:pt>
                <c:pt idx="31479">
                  <c:v>1.5119736397589059</c:v>
                </c:pt>
                <c:pt idx="31480">
                  <c:v>1.511545090565622</c:v>
                </c:pt>
                <c:pt idx="31481">
                  <c:v>1.6648215087386182</c:v>
                </c:pt>
                <c:pt idx="31482">
                  <c:v>1.7713992139846331</c:v>
                </c:pt>
                <c:pt idx="31483">
                  <c:v>1.7710362818855145</c:v>
                </c:pt>
                <c:pt idx="31484">
                  <c:v>1.7827076806680049</c:v>
                </c:pt>
                <c:pt idx="31485">
                  <c:v>1.7584254029376001</c:v>
                </c:pt>
                <c:pt idx="31486">
                  <c:v>1.7464245901128954</c:v>
                </c:pt>
                <c:pt idx="31487">
                  <c:v>1.7267118181011423</c:v>
                </c:pt>
                <c:pt idx="31488">
                  <c:v>1.7256220464651886</c:v>
                </c:pt>
                <c:pt idx="31489">
                  <c:v>1.7366622237734519</c:v>
                </c:pt>
                <c:pt idx="31490">
                  <c:v>3.163840498366719</c:v>
                </c:pt>
                <c:pt idx="31491">
                  <c:v>3.1752598498558933</c:v>
                </c:pt>
                <c:pt idx="31492">
                  <c:v>3.1792559048485245</c:v>
                </c:pt>
                <c:pt idx="31493">
                  <c:v>3.1832140126186683</c:v>
                </c:pt>
                <c:pt idx="31494">
                  <c:v>3.1814883776674088</c:v>
                </c:pt>
                <c:pt idx="31495">
                  <c:v>3.1380422436256081</c:v>
                </c:pt>
                <c:pt idx="31496">
                  <c:v>3.1379064409446307</c:v>
                </c:pt>
                <c:pt idx="31497">
                  <c:v>3.1355650415333409</c:v>
                </c:pt>
                <c:pt idx="31498">
                  <c:v>3.2158777667527527</c:v>
                </c:pt>
                <c:pt idx="31499">
                  <c:v>3.2145851060597534</c:v>
                </c:pt>
                <c:pt idx="31500">
                  <c:v>3.1937315160452266</c:v>
                </c:pt>
                <c:pt idx="31501">
                  <c:v>3.1709502073193034</c:v>
                </c:pt>
                <c:pt idx="31502">
                  <c:v>3.1659344104072282</c:v>
                </c:pt>
                <c:pt idx="31503">
                  <c:v>3.1962662370735586</c:v>
                </c:pt>
                <c:pt idx="31504">
                  <c:v>3.1926268296829869</c:v>
                </c:pt>
                <c:pt idx="31505">
                  <c:v>3.2026397250105116</c:v>
                </c:pt>
                <c:pt idx="31506">
                  <c:v>3.2084202084405011</c:v>
                </c:pt>
                <c:pt idx="31507">
                  <c:v>3.1334205683814376</c:v>
                </c:pt>
                <c:pt idx="31508">
                  <c:v>3.4017312125911507</c:v>
                </c:pt>
                <c:pt idx="31509">
                  <c:v>3.4172507548496496</c:v>
                </c:pt>
                <c:pt idx="31510">
                  <c:v>3.429708910873114</c:v>
                </c:pt>
                <c:pt idx="31511">
                  <c:v>3.4277964967749854</c:v>
                </c:pt>
                <c:pt idx="31512">
                  <c:v>3.3533999653157553</c:v>
                </c:pt>
                <c:pt idx="31513">
                  <c:v>3.2613042950899427</c:v>
                </c:pt>
                <c:pt idx="31514">
                  <c:v>3.261299469642462</c:v>
                </c:pt>
                <c:pt idx="31515">
                  <c:v>3.2435063902018726</c:v>
                </c:pt>
                <c:pt idx="31516">
                  <c:v>3.2210711231312237</c:v>
                </c:pt>
                <c:pt idx="31517">
                  <c:v>3.2223227563998318</c:v>
                </c:pt>
                <c:pt idx="31518">
                  <c:v>3.2112156687445657</c:v>
                </c:pt>
                <c:pt idx="31519">
                  <c:v>3.2099301232103543</c:v>
                </c:pt>
                <c:pt idx="31520">
                  <c:v>3.2264978097882135</c:v>
                </c:pt>
                <c:pt idx="31521">
                  <c:v>2.452653791719519</c:v>
                </c:pt>
                <c:pt idx="31522">
                  <c:v>2.4534467707601704</c:v>
                </c:pt>
                <c:pt idx="31523">
                  <c:v>2.4521859559219252</c:v>
                </c:pt>
                <c:pt idx="31524">
                  <c:v>2.3120249155967834</c:v>
                </c:pt>
                <c:pt idx="31525">
                  <c:v>2.319560271711631</c:v>
                </c:pt>
                <c:pt idx="31526">
                  <c:v>2.326511404826261</c:v>
                </c:pt>
                <c:pt idx="31527">
                  <c:v>2.332466685233213</c:v>
                </c:pt>
                <c:pt idx="31528">
                  <c:v>2.3400963519299811</c:v>
                </c:pt>
                <c:pt idx="31529">
                  <c:v>2.1611158081403801</c:v>
                </c:pt>
                <c:pt idx="31530">
                  <c:v>2.1713743262917045</c:v>
                </c:pt>
                <c:pt idx="31531">
                  <c:v>2.1812132996066325</c:v>
                </c:pt>
                <c:pt idx="31532">
                  <c:v>2.557033955029401</c:v>
                </c:pt>
                <c:pt idx="31533">
                  <c:v>2.5656178776430449</c:v>
                </c:pt>
                <c:pt idx="31534">
                  <c:v>2.5342211232288223</c:v>
                </c:pt>
                <c:pt idx="31535">
                  <c:v>2.5251428894532539</c:v>
                </c:pt>
                <c:pt idx="31536">
                  <c:v>2.524211350474701</c:v>
                </c:pt>
                <c:pt idx="31537">
                  <c:v>2.5309176095603236</c:v>
                </c:pt>
                <c:pt idx="31538">
                  <c:v>2.5839232218503168</c:v>
                </c:pt>
                <c:pt idx="31539">
                  <c:v>2.7765238802298118</c:v>
                </c:pt>
                <c:pt idx="31540">
                  <c:v>2.758376939036681</c:v>
                </c:pt>
                <c:pt idx="31541">
                  <c:v>2.7353428371900943</c:v>
                </c:pt>
                <c:pt idx="31542">
                  <c:v>2.7456955882332839</c:v>
                </c:pt>
                <c:pt idx="31543">
                  <c:v>2.7279888347359118</c:v>
                </c:pt>
                <c:pt idx="31544">
                  <c:v>2.7140501107789206</c:v>
                </c:pt>
                <c:pt idx="31545">
                  <c:v>2.7192878235514808</c:v>
                </c:pt>
                <c:pt idx="31546">
                  <c:v>2.7168837742006939</c:v>
                </c:pt>
                <c:pt idx="31547">
                  <c:v>2.7215977722058753</c:v>
                </c:pt>
                <c:pt idx="31548">
                  <c:v>2.7242415894470824</c:v>
                </c:pt>
                <c:pt idx="31549">
                  <c:v>2.7250772445124452</c:v>
                </c:pt>
                <c:pt idx="31550">
                  <c:v>2.7225873488651411</c:v>
                </c:pt>
                <c:pt idx="31551">
                  <c:v>2.6058201642692795</c:v>
                </c:pt>
                <c:pt idx="31552">
                  <c:v>2.6037692823799987</c:v>
                </c:pt>
                <c:pt idx="31553">
                  <c:v>2.5997000467983682</c:v>
                </c:pt>
                <c:pt idx="31554">
                  <c:v>2.5980337915008098</c:v>
                </c:pt>
                <c:pt idx="31555">
                  <c:v>2.8534152719692178</c:v>
                </c:pt>
                <c:pt idx="31556">
                  <c:v>2.8555116900525728</c:v>
                </c:pt>
                <c:pt idx="31557">
                  <c:v>2.8587767473855905</c:v>
                </c:pt>
                <c:pt idx="31558">
                  <c:v>2.8568593796991952</c:v>
                </c:pt>
                <c:pt idx="31559">
                  <c:v>2.8541301810411648</c:v>
                </c:pt>
                <c:pt idx="31560">
                  <c:v>2.8517336909381457</c:v>
                </c:pt>
                <c:pt idx="31561">
                  <c:v>2.8600737933087315</c:v>
                </c:pt>
                <c:pt idx="31562">
                  <c:v>2.8844035335818439</c:v>
                </c:pt>
                <c:pt idx="31563">
                  <c:v>2.5341533644857819</c:v>
                </c:pt>
                <c:pt idx="31564">
                  <c:v>2.5747705704286137</c:v>
                </c:pt>
                <c:pt idx="31565">
                  <c:v>2.6025752171606413</c:v>
                </c:pt>
                <c:pt idx="31566">
                  <c:v>2.6111348649856243</c:v>
                </c:pt>
                <c:pt idx="31567">
                  <c:v>2.6114797520605744</c:v>
                </c:pt>
                <c:pt idx="31568">
                  <c:v>3.0080909444003896</c:v>
                </c:pt>
                <c:pt idx="31569">
                  <c:v>2.9950879440044553</c:v>
                </c:pt>
                <c:pt idx="31570">
                  <c:v>2.480815926423932</c:v>
                </c:pt>
                <c:pt idx="31571">
                  <c:v>2.8013327253791886</c:v>
                </c:pt>
                <c:pt idx="31572">
                  <c:v>2.7963887984607219</c:v>
                </c:pt>
                <c:pt idx="31573">
                  <c:v>2.788312325791571</c:v>
                </c:pt>
                <c:pt idx="31574">
                  <c:v>2.7787610781077809</c:v>
                </c:pt>
                <c:pt idx="31575">
                  <c:v>2.7700318614721176</c:v>
                </c:pt>
                <c:pt idx="31576">
                  <c:v>2.7710962384064244</c:v>
                </c:pt>
                <c:pt idx="31577">
                  <c:v>2.8060259119747224</c:v>
                </c:pt>
                <c:pt idx="31578">
                  <c:v>2.821434599835869</c:v>
                </c:pt>
                <c:pt idx="31579">
                  <c:v>2.8283273032242713</c:v>
                </c:pt>
                <c:pt idx="31580">
                  <c:v>2.8291358463660874</c:v>
                </c:pt>
                <c:pt idx="31581">
                  <c:v>3.493315358462969</c:v>
                </c:pt>
                <c:pt idx="31582">
                  <c:v>3.4923376783356748</c:v>
                </c:pt>
                <c:pt idx="31583">
                  <c:v>3.4950430541477258</c:v>
                </c:pt>
                <c:pt idx="31584">
                  <c:v>3.4979036012323759</c:v>
                </c:pt>
                <c:pt idx="31585">
                  <c:v>3.5243161572663975</c:v>
                </c:pt>
                <c:pt idx="31586">
                  <c:v>3.5204998478339982</c:v>
                </c:pt>
                <c:pt idx="31587">
                  <c:v>3.5738519477428903</c:v>
                </c:pt>
                <c:pt idx="31588">
                  <c:v>3.5742423561158749</c:v>
                </c:pt>
                <c:pt idx="31589">
                  <c:v>5.1349487008941477</c:v>
                </c:pt>
                <c:pt idx="31590">
                  <c:v>5.1059377302708198</c:v>
                </c:pt>
                <c:pt idx="31591">
                  <c:v>5.1035421189065486</c:v>
                </c:pt>
                <c:pt idx="31592">
                  <c:v>5.1174567052513531</c:v>
                </c:pt>
                <c:pt idx="31593">
                  <c:v>5.1290165003448145</c:v>
                </c:pt>
                <c:pt idx="31594">
                  <c:v>5.2431795034340043</c:v>
                </c:pt>
                <c:pt idx="31595">
                  <c:v>5.2807408137993583</c:v>
                </c:pt>
                <c:pt idx="31596">
                  <c:v>5.3194390944745091</c:v>
                </c:pt>
                <c:pt idx="31597">
                  <c:v>5.3199139397068169</c:v>
                </c:pt>
                <c:pt idx="31598">
                  <c:v>5.3197726099357139</c:v>
                </c:pt>
                <c:pt idx="31599">
                  <c:v>5.1920902271128559</c:v>
                </c:pt>
                <c:pt idx="31600">
                  <c:v>5.1979679501223393</c:v>
                </c:pt>
                <c:pt idx="31601">
                  <c:v>5.192366612902827</c:v>
                </c:pt>
                <c:pt idx="31602">
                  <c:v>5.0929877616206429</c:v>
                </c:pt>
                <c:pt idx="31603">
                  <c:v>5.1361920283038396</c:v>
                </c:pt>
                <c:pt idx="31604">
                  <c:v>5.1311454414194824</c:v>
                </c:pt>
                <c:pt idx="31605">
                  <c:v>5.199589600428947</c:v>
                </c:pt>
                <c:pt idx="31606">
                  <c:v>5.1986996426784522</c:v>
                </c:pt>
                <c:pt idx="31607">
                  <c:v>5.1974165490324244</c:v>
                </c:pt>
                <c:pt idx="31608">
                  <c:v>5.1932052765828818</c:v>
                </c:pt>
                <c:pt idx="31609">
                  <c:v>5.1945846854879711</c:v>
                </c:pt>
                <c:pt idx="31610">
                  <c:v>5.198297298337315</c:v>
                </c:pt>
                <c:pt idx="31611">
                  <c:v>5.1663527050936757</c:v>
                </c:pt>
                <c:pt idx="31612">
                  <c:v>4.7814387441821449</c:v>
                </c:pt>
                <c:pt idx="31613">
                  <c:v>4.759402891625073</c:v>
                </c:pt>
                <c:pt idx="31614">
                  <c:v>4.7634717782043268</c:v>
                </c:pt>
                <c:pt idx="31615">
                  <c:v>4.7660118202080621</c:v>
                </c:pt>
                <c:pt idx="31616">
                  <c:v>4.7638720660396121</c:v>
                </c:pt>
                <c:pt idx="31617">
                  <c:v>4.7652347161566428</c:v>
                </c:pt>
                <c:pt idx="31618">
                  <c:v>4.7486547754798138</c:v>
                </c:pt>
                <c:pt idx="31619">
                  <c:v>4.7485612921134539</c:v>
                </c:pt>
                <c:pt idx="31620">
                  <c:v>2.3076597771667711</c:v>
                </c:pt>
                <c:pt idx="31621">
                  <c:v>2.3142421382377925</c:v>
                </c:pt>
                <c:pt idx="31622">
                  <c:v>2.3131617039347994</c:v>
                </c:pt>
                <c:pt idx="31623">
                  <c:v>2.3124880695966317</c:v>
                </c:pt>
                <c:pt idx="31624">
                  <c:v>2.3202419840160928</c:v>
                </c:pt>
                <c:pt idx="31625">
                  <c:v>1.3522002239309023</c:v>
                </c:pt>
                <c:pt idx="31626">
                  <c:v>1.5199735059841859</c:v>
                </c:pt>
                <c:pt idx="31627">
                  <c:v>1.5254350356362132</c:v>
                </c:pt>
                <c:pt idx="31628">
                  <c:v>1.5298756839960719</c:v>
                </c:pt>
                <c:pt idx="31629">
                  <c:v>1.554981836023259</c:v>
                </c:pt>
                <c:pt idx="31630">
                  <c:v>1.5593884277787853</c:v>
                </c:pt>
                <c:pt idx="31631">
                  <c:v>2.890786444398258</c:v>
                </c:pt>
                <c:pt idx="31632">
                  <c:v>2.8985721895978926</c:v>
                </c:pt>
                <c:pt idx="31633">
                  <c:v>2.9062913566576927</c:v>
                </c:pt>
                <c:pt idx="31634">
                  <c:v>3.5985621725462669</c:v>
                </c:pt>
                <c:pt idx="31635">
                  <c:v>3.5988545945179737</c:v>
                </c:pt>
                <c:pt idx="31636">
                  <c:v>3.5868185283668783</c:v>
                </c:pt>
                <c:pt idx="31637">
                  <c:v>3.5844701445148135</c:v>
                </c:pt>
                <c:pt idx="31638">
                  <c:v>3.5818501124873303</c:v>
                </c:pt>
                <c:pt idx="31639">
                  <c:v>3.5827686279495614</c:v>
                </c:pt>
                <c:pt idx="31640">
                  <c:v>3.5804506799342404</c:v>
                </c:pt>
                <c:pt idx="31641">
                  <c:v>3.5779937927793206</c:v>
                </c:pt>
                <c:pt idx="31642">
                  <c:v>3.5861384950845672</c:v>
                </c:pt>
                <c:pt idx="31643">
                  <c:v>3.5830837616257565</c:v>
                </c:pt>
                <c:pt idx="31644">
                  <c:v>3.5952939721656723</c:v>
                </c:pt>
                <c:pt idx="31645">
                  <c:v>3.5887935101768749</c:v>
                </c:pt>
                <c:pt idx="31646">
                  <c:v>3.5831638324403632</c:v>
                </c:pt>
                <c:pt idx="31647">
                  <c:v>3.5852184033636894</c:v>
                </c:pt>
                <c:pt idx="31648">
                  <c:v>3.5837296561242882</c:v>
                </c:pt>
                <c:pt idx="31649">
                  <c:v>3.5831997965385254</c:v>
                </c:pt>
                <c:pt idx="31650">
                  <c:v>3.5808355905185971</c:v>
                </c:pt>
                <c:pt idx="31651">
                  <c:v>3.5853520187107342</c:v>
                </c:pt>
                <c:pt idx="31652">
                  <c:v>3.434770534813913</c:v>
                </c:pt>
                <c:pt idx="31653">
                  <c:v>3.4189069312181362</c:v>
                </c:pt>
                <c:pt idx="31654">
                  <c:v>3.4077961273529738</c:v>
                </c:pt>
                <c:pt idx="31655">
                  <c:v>3.3487645525551253</c:v>
                </c:pt>
                <c:pt idx="31656">
                  <c:v>3.3383350945732628</c:v>
                </c:pt>
                <c:pt idx="31657">
                  <c:v>3.0205120771279463</c:v>
                </c:pt>
                <c:pt idx="31658">
                  <c:v>3.0161041027658047</c:v>
                </c:pt>
                <c:pt idx="31659">
                  <c:v>3.0048885495429523</c:v>
                </c:pt>
                <c:pt idx="31660">
                  <c:v>2.972610951152471</c:v>
                </c:pt>
                <c:pt idx="31661">
                  <c:v>2.9579938394034198</c:v>
                </c:pt>
                <c:pt idx="31662">
                  <c:v>2.0805928560044005</c:v>
                </c:pt>
                <c:pt idx="31663">
                  <c:v>2.0888908415224181</c:v>
                </c:pt>
                <c:pt idx="31664">
                  <c:v>2.0352646624809276</c:v>
                </c:pt>
                <c:pt idx="31665">
                  <c:v>1.063334531329033</c:v>
                </c:pt>
                <c:pt idx="31666">
                  <c:v>2.0268791812774811</c:v>
                </c:pt>
                <c:pt idx="31667">
                  <c:v>2.0306134672389833</c:v>
                </c:pt>
                <c:pt idx="31668">
                  <c:v>2.035616605700648</c:v>
                </c:pt>
                <c:pt idx="31669">
                  <c:v>2.0118072434960426</c:v>
                </c:pt>
                <c:pt idx="31670">
                  <c:v>1.9543204243605616</c:v>
                </c:pt>
                <c:pt idx="31671">
                  <c:v>1.8521938243131024</c:v>
                </c:pt>
                <c:pt idx="31672">
                  <c:v>1.8554382133317953</c:v>
                </c:pt>
                <c:pt idx="31673">
                  <c:v>1.8626103788535655</c:v>
                </c:pt>
                <c:pt idx="31674">
                  <c:v>1.9102420775150117</c:v>
                </c:pt>
                <c:pt idx="31675">
                  <c:v>1.9207490755013992</c:v>
                </c:pt>
                <c:pt idx="31676">
                  <c:v>1.9302762192532128</c:v>
                </c:pt>
                <c:pt idx="31677">
                  <c:v>2.0652647067495482</c:v>
                </c:pt>
                <c:pt idx="31678">
                  <c:v>2.5459338728012324</c:v>
                </c:pt>
                <c:pt idx="31679">
                  <c:v>2.5741550048634401</c:v>
                </c:pt>
                <c:pt idx="31680">
                  <c:v>2.5953091074361772</c:v>
                </c:pt>
                <c:pt idx="31681">
                  <c:v>2.62175627390828</c:v>
                </c:pt>
                <c:pt idx="31682">
                  <c:v>2.6882191925085457</c:v>
                </c:pt>
                <c:pt idx="31683">
                  <c:v>4.2287722641868779</c:v>
                </c:pt>
                <c:pt idx="31684">
                  <c:v>4.2468491298829401</c:v>
                </c:pt>
                <c:pt idx="31685">
                  <c:v>4.2644518314042728</c:v>
                </c:pt>
                <c:pt idx="31686">
                  <c:v>4.3042142737280127</c:v>
                </c:pt>
                <c:pt idx="31687">
                  <c:v>4.3058898043759788</c:v>
                </c:pt>
                <c:pt idx="31688">
                  <c:v>4.6429227977538128</c:v>
                </c:pt>
                <c:pt idx="31689">
                  <c:v>4.6358085093173322</c:v>
                </c:pt>
                <c:pt idx="31690">
                  <c:v>4.6720649955963918</c:v>
                </c:pt>
                <c:pt idx="31691">
                  <c:v>4.681098039302757</c:v>
                </c:pt>
                <c:pt idx="31692">
                  <c:v>4.683715566520176</c:v>
                </c:pt>
                <c:pt idx="31693">
                  <c:v>4.6788060556698721</c:v>
                </c:pt>
                <c:pt idx="31694">
                  <c:v>4.6715774116927751</c:v>
                </c:pt>
                <c:pt idx="31695">
                  <c:v>4.7042928742010401</c:v>
                </c:pt>
                <c:pt idx="31696">
                  <c:v>4.7498832614882005</c:v>
                </c:pt>
                <c:pt idx="31697">
                  <c:v>4.5104591880167018</c:v>
                </c:pt>
                <c:pt idx="31698">
                  <c:v>4.5155717275758089</c:v>
                </c:pt>
                <c:pt idx="31699">
                  <c:v>4.7652684302744142</c:v>
                </c:pt>
                <c:pt idx="31700">
                  <c:v>4.7636793727865498</c:v>
                </c:pt>
                <c:pt idx="31701">
                  <c:v>4.7781974499040345</c:v>
                </c:pt>
                <c:pt idx="31702">
                  <c:v>4.7861115352183585</c:v>
                </c:pt>
                <c:pt idx="31703">
                  <c:v>4.7233170321964444</c:v>
                </c:pt>
                <c:pt idx="31704">
                  <c:v>4.4043611082588203</c:v>
                </c:pt>
                <c:pt idx="31705">
                  <c:v>4.409610076571914</c:v>
                </c:pt>
                <c:pt idx="31706">
                  <c:v>4.5307062017640751</c:v>
                </c:pt>
                <c:pt idx="31707">
                  <c:v>4.5344046155759807</c:v>
                </c:pt>
                <c:pt idx="31708">
                  <c:v>4.5235977056357584</c:v>
                </c:pt>
                <c:pt idx="31709">
                  <c:v>4.1065498938838667</c:v>
                </c:pt>
                <c:pt idx="31710">
                  <c:v>4.1155026594206294</c:v>
                </c:pt>
                <c:pt idx="31711">
                  <c:v>4.1202893236438136</c:v>
                </c:pt>
                <c:pt idx="31712">
                  <c:v>4.1215942006541146</c:v>
                </c:pt>
                <c:pt idx="31713">
                  <c:v>4.0953021408218273</c:v>
                </c:pt>
                <c:pt idx="31714">
                  <c:v>2.5698935180137541</c:v>
                </c:pt>
                <c:pt idx="31715">
                  <c:v>2.5661412719504231</c:v>
                </c:pt>
                <c:pt idx="31716">
                  <c:v>2.5678513730041299</c:v>
                </c:pt>
                <c:pt idx="31717">
                  <c:v>2.5644029280483185</c:v>
                </c:pt>
                <c:pt idx="31718">
                  <c:v>2.5627643242063884</c:v>
                </c:pt>
                <c:pt idx="31719">
                  <c:v>2.5641199286453142</c:v>
                </c:pt>
                <c:pt idx="31720">
                  <c:v>3.1339796661928734</c:v>
                </c:pt>
                <c:pt idx="31721">
                  <c:v>3.5643106102673827</c:v>
                </c:pt>
                <c:pt idx="31722">
                  <c:v>3.5632462460697645</c:v>
                </c:pt>
                <c:pt idx="31723">
                  <c:v>3.5630261383336621</c:v>
                </c:pt>
                <c:pt idx="31724">
                  <c:v>3.5699401832162012</c:v>
                </c:pt>
                <c:pt idx="31725">
                  <c:v>3.5771290221025627</c:v>
                </c:pt>
                <c:pt idx="31726">
                  <c:v>3.5839845562228838</c:v>
                </c:pt>
                <c:pt idx="31727">
                  <c:v>3.548341773630697</c:v>
                </c:pt>
                <c:pt idx="31728">
                  <c:v>3.5465544699812916</c:v>
                </c:pt>
                <c:pt idx="31729">
                  <c:v>3.7340817462806495</c:v>
                </c:pt>
                <c:pt idx="31730">
                  <c:v>3.4361548244299698</c:v>
                </c:pt>
                <c:pt idx="31731">
                  <c:v>3.4293930836658864</c:v>
                </c:pt>
                <c:pt idx="31732">
                  <c:v>3.4223650125084792</c:v>
                </c:pt>
                <c:pt idx="31733">
                  <c:v>3.4147611234173674</c:v>
                </c:pt>
                <c:pt idx="31734">
                  <c:v>3.4147316931405385</c:v>
                </c:pt>
                <c:pt idx="31735">
                  <c:v>3.7153468878904432</c:v>
                </c:pt>
                <c:pt idx="31736">
                  <c:v>3.709244669744062</c:v>
                </c:pt>
                <c:pt idx="31737">
                  <c:v>3.5188078127963611</c:v>
                </c:pt>
                <c:pt idx="31738">
                  <c:v>3.5136401798794248</c:v>
                </c:pt>
                <c:pt idx="31739">
                  <c:v>3.5082968888978239</c:v>
                </c:pt>
                <c:pt idx="31740">
                  <c:v>3.5048164734123239</c:v>
                </c:pt>
                <c:pt idx="31741">
                  <c:v>3.5001991505601877</c:v>
                </c:pt>
                <c:pt idx="31742">
                  <c:v>3.4944837288108173</c:v>
                </c:pt>
                <c:pt idx="31743">
                  <c:v>3.4907478771793308</c:v>
                </c:pt>
                <c:pt idx="31744">
                  <c:v>3.4930331049532111</c:v>
                </c:pt>
                <c:pt idx="31745">
                  <c:v>3.4881810571133265</c:v>
                </c:pt>
                <c:pt idx="31746">
                  <c:v>3.6958587001113417</c:v>
                </c:pt>
                <c:pt idx="31747">
                  <c:v>3.6896254544981533</c:v>
                </c:pt>
                <c:pt idx="31748">
                  <c:v>3.6954850577649525</c:v>
                </c:pt>
                <c:pt idx="31749">
                  <c:v>3.7012047938354686</c:v>
                </c:pt>
                <c:pt idx="31750">
                  <c:v>3.702393997538159</c:v>
                </c:pt>
                <c:pt idx="31751">
                  <c:v>3.2853016623755082</c:v>
                </c:pt>
                <c:pt idx="31752">
                  <c:v>2.6860036282762376</c:v>
                </c:pt>
                <c:pt idx="31753">
                  <c:v>2.7178028901245357</c:v>
                </c:pt>
                <c:pt idx="31754">
                  <c:v>2.7392676740075026</c:v>
                </c:pt>
                <c:pt idx="31755">
                  <c:v>2.7240930248252297</c:v>
                </c:pt>
                <c:pt idx="31756">
                  <c:v>3.2082688738184064</c:v>
                </c:pt>
                <c:pt idx="31757">
                  <c:v>3.200161567258196</c:v>
                </c:pt>
                <c:pt idx="31758">
                  <c:v>3.1963860522793848</c:v>
                </c:pt>
                <c:pt idx="31759">
                  <c:v>3.1762198340778935</c:v>
                </c:pt>
                <c:pt idx="31760">
                  <c:v>2.8714371633746594</c:v>
                </c:pt>
                <c:pt idx="31761">
                  <c:v>2.8472401051508007</c:v>
                </c:pt>
                <c:pt idx="31762">
                  <c:v>2.8511113753684567</c:v>
                </c:pt>
                <c:pt idx="31763">
                  <c:v>2.8942142567735845</c:v>
                </c:pt>
                <c:pt idx="31764">
                  <c:v>2.8952387116122322</c:v>
                </c:pt>
                <c:pt idx="31765">
                  <c:v>2.8959911194402701</c:v>
                </c:pt>
                <c:pt idx="31766">
                  <c:v>2.8968868659977156</c:v>
                </c:pt>
                <c:pt idx="31767">
                  <c:v>2.8937352575899751</c:v>
                </c:pt>
                <c:pt idx="31768">
                  <c:v>2.8906967157128998</c:v>
                </c:pt>
                <c:pt idx="31769">
                  <c:v>2.8877202655485452</c:v>
                </c:pt>
                <c:pt idx="31770">
                  <c:v>2.8824401229086458</c:v>
                </c:pt>
                <c:pt idx="31771">
                  <c:v>2.8760538943365881</c:v>
                </c:pt>
                <c:pt idx="31772">
                  <c:v>2.86993983314576</c:v>
                </c:pt>
                <c:pt idx="31773">
                  <c:v>2.8698857708830294</c:v>
                </c:pt>
                <c:pt idx="31774">
                  <c:v>2.8640535278773918</c:v>
                </c:pt>
                <c:pt idx="31775">
                  <c:v>2.8563508679066767</c:v>
                </c:pt>
                <c:pt idx="31776">
                  <c:v>2.8899325369963256</c:v>
                </c:pt>
                <c:pt idx="31777">
                  <c:v>2.5307764635398149</c:v>
                </c:pt>
                <c:pt idx="31778">
                  <c:v>2.5310344403180496</c:v>
                </c:pt>
                <c:pt idx="31779">
                  <c:v>2.5340319102997872</c:v>
                </c:pt>
                <c:pt idx="31780">
                  <c:v>2.5385097903040235</c:v>
                </c:pt>
                <c:pt idx="31781">
                  <c:v>2.5434614781832812</c:v>
                </c:pt>
                <c:pt idx="31782">
                  <c:v>2.5085861033411829</c:v>
                </c:pt>
                <c:pt idx="31783">
                  <c:v>2.4923386104499228</c:v>
                </c:pt>
                <c:pt idx="31784">
                  <c:v>2.4854888754448292</c:v>
                </c:pt>
                <c:pt idx="31785">
                  <c:v>2.4769908627420021</c:v>
                </c:pt>
                <c:pt idx="31786">
                  <c:v>2.4969100342418677</c:v>
                </c:pt>
                <c:pt idx="31787">
                  <c:v>1.71612329699225</c:v>
                </c:pt>
                <c:pt idx="31788">
                  <c:v>1.7186166155006362</c:v>
                </c:pt>
                <c:pt idx="31789">
                  <c:v>1.6685961006866981</c:v>
                </c:pt>
                <c:pt idx="31790">
                  <c:v>1.6521550054029537</c:v>
                </c:pt>
                <c:pt idx="31791">
                  <c:v>1.5898737433610306</c:v>
                </c:pt>
                <c:pt idx="31792">
                  <c:v>1.5873468380195144</c:v>
                </c:pt>
                <c:pt idx="31793">
                  <c:v>1.5849671569306034</c:v>
                </c:pt>
                <c:pt idx="31794">
                  <c:v>1.5422870966284707</c:v>
                </c:pt>
                <c:pt idx="31795">
                  <c:v>1.5418656809367142</c:v>
                </c:pt>
                <c:pt idx="31796">
                  <c:v>1.5456519951321233</c:v>
                </c:pt>
                <c:pt idx="31797">
                  <c:v>1.5490922005738086</c:v>
                </c:pt>
                <c:pt idx="31798">
                  <c:v>1.5512057635119874</c:v>
                </c:pt>
                <c:pt idx="31799">
                  <c:v>1.5450359683347876</c:v>
                </c:pt>
                <c:pt idx="31800">
                  <c:v>1.5385657207786481</c:v>
                </c:pt>
                <c:pt idx="31801">
                  <c:v>2.6482133420797105</c:v>
                </c:pt>
                <c:pt idx="31802">
                  <c:v>2.6508374139502093</c:v>
                </c:pt>
                <c:pt idx="31803">
                  <c:v>2.6531496158031382</c:v>
                </c:pt>
                <c:pt idx="31804">
                  <c:v>2.6570280342198012</c:v>
                </c:pt>
                <c:pt idx="31805">
                  <c:v>2.6644361382680897</c:v>
                </c:pt>
                <c:pt idx="31806">
                  <c:v>2.7184408507065729</c:v>
                </c:pt>
                <c:pt idx="31807">
                  <c:v>2.6500857433765774</c:v>
                </c:pt>
                <c:pt idx="31808">
                  <c:v>2.6652212455582784</c:v>
                </c:pt>
                <c:pt idx="31809">
                  <c:v>2.665406606274185</c:v>
                </c:pt>
                <c:pt idx="31810">
                  <c:v>2.6644679321017497</c:v>
                </c:pt>
                <c:pt idx="31811">
                  <c:v>2.6623111652089508</c:v>
                </c:pt>
                <c:pt idx="31812">
                  <c:v>2.6595600904240673</c:v>
                </c:pt>
                <c:pt idx="31813">
                  <c:v>2.6592838138283925</c:v>
                </c:pt>
                <c:pt idx="31814">
                  <c:v>2.6684562699357173</c:v>
                </c:pt>
                <c:pt idx="31815">
                  <c:v>2.6985830268459714</c:v>
                </c:pt>
                <c:pt idx="31816">
                  <c:v>3.4551757010591202</c:v>
                </c:pt>
                <c:pt idx="31817">
                  <c:v>3.4593492254823239</c:v>
                </c:pt>
                <c:pt idx="31818">
                  <c:v>3.4603309553360124</c:v>
                </c:pt>
                <c:pt idx="31819">
                  <c:v>3.4600785289415277</c:v>
                </c:pt>
                <c:pt idx="31820">
                  <c:v>3.4824371202468263</c:v>
                </c:pt>
                <c:pt idx="31821">
                  <c:v>3.4714495411034227</c:v>
                </c:pt>
                <c:pt idx="31822">
                  <c:v>3.4720394405571886</c:v>
                </c:pt>
                <c:pt idx="31823">
                  <c:v>3.4753147649769947</c:v>
                </c:pt>
                <c:pt idx="31824">
                  <c:v>3.4769855530312941</c:v>
                </c:pt>
                <c:pt idx="31825">
                  <c:v>3.4833071052563125</c:v>
                </c:pt>
                <c:pt idx="31826">
                  <c:v>3.484185612438381</c:v>
                </c:pt>
                <c:pt idx="31827">
                  <c:v>3.508923799968013</c:v>
                </c:pt>
                <c:pt idx="31828">
                  <c:v>3.5083627229853978</c:v>
                </c:pt>
                <c:pt idx="31829">
                  <c:v>3.5064283388755833</c:v>
                </c:pt>
                <c:pt idx="31830">
                  <c:v>3.5125243798150341</c:v>
                </c:pt>
                <c:pt idx="31831">
                  <c:v>3.5077275686599743</c:v>
                </c:pt>
                <c:pt idx="31832">
                  <c:v>2.8776004852006598</c:v>
                </c:pt>
                <c:pt idx="31833">
                  <c:v>2.9082976541497878</c:v>
                </c:pt>
                <c:pt idx="31834">
                  <c:v>2.9049213827199312</c:v>
                </c:pt>
                <c:pt idx="31835">
                  <c:v>2.9028550280358827</c:v>
                </c:pt>
                <c:pt idx="31836">
                  <c:v>2.9171873710432705</c:v>
                </c:pt>
                <c:pt idx="31837">
                  <c:v>2.8972757429548723</c:v>
                </c:pt>
                <c:pt idx="31838">
                  <c:v>2.9077118589898467</c:v>
                </c:pt>
                <c:pt idx="31839">
                  <c:v>2.9118282443037486</c:v>
                </c:pt>
                <c:pt idx="31840">
                  <c:v>2.9148449493158859</c:v>
                </c:pt>
                <c:pt idx="31841">
                  <c:v>2.8655494376160555</c:v>
                </c:pt>
                <c:pt idx="31842">
                  <c:v>2.8645449063823163</c:v>
                </c:pt>
                <c:pt idx="31843">
                  <c:v>2.8720678967822653</c:v>
                </c:pt>
                <c:pt idx="31844">
                  <c:v>2.8713025775981462</c:v>
                </c:pt>
                <c:pt idx="31845">
                  <c:v>2.8844681984875509</c:v>
                </c:pt>
                <c:pt idx="31846">
                  <c:v>2.871019837806478</c:v>
                </c:pt>
                <c:pt idx="31847">
                  <c:v>1.4844024999851682</c:v>
                </c:pt>
                <c:pt idx="31848">
                  <c:v>1.4852560604460794</c:v>
                </c:pt>
                <c:pt idx="31849">
                  <c:v>1.4914444308629362</c:v>
                </c:pt>
                <c:pt idx="31850">
                  <c:v>1.4955406582978659</c:v>
                </c:pt>
                <c:pt idx="31851">
                  <c:v>1.4940690690787246</c:v>
                </c:pt>
                <c:pt idx="31852">
                  <c:v>1.4921149263079574</c:v>
                </c:pt>
                <c:pt idx="31853">
                  <c:v>1.4915626547484753</c:v>
                </c:pt>
                <c:pt idx="31854">
                  <c:v>1.4924060184161312</c:v>
                </c:pt>
                <c:pt idx="31855">
                  <c:v>1.4935378395581411</c:v>
                </c:pt>
                <c:pt idx="31856">
                  <c:v>1.4869168083214044</c:v>
                </c:pt>
                <c:pt idx="31857">
                  <c:v>1.4867957376194434</c:v>
                </c:pt>
                <c:pt idx="31858">
                  <c:v>1.4482333835332422</c:v>
                </c:pt>
                <c:pt idx="31859">
                  <c:v>1.436309484547871</c:v>
                </c:pt>
                <c:pt idx="31860">
                  <c:v>2.4782886357148834</c:v>
                </c:pt>
                <c:pt idx="31861">
                  <c:v>2.4746538249442147</c:v>
                </c:pt>
                <c:pt idx="31862">
                  <c:v>2.4715786710405121</c:v>
                </c:pt>
                <c:pt idx="31863">
                  <c:v>2.4890855413610806</c:v>
                </c:pt>
                <c:pt idx="31864">
                  <c:v>2.4104297389496367</c:v>
                </c:pt>
                <c:pt idx="31865">
                  <c:v>2.4003199664396604</c:v>
                </c:pt>
                <c:pt idx="31866">
                  <c:v>2.402089586284192</c:v>
                </c:pt>
                <c:pt idx="31867">
                  <c:v>2.3940090421452389</c:v>
                </c:pt>
                <c:pt idx="31868">
                  <c:v>2.3957831387708231</c:v>
                </c:pt>
                <c:pt idx="31869">
                  <c:v>2.3776951781009288</c:v>
                </c:pt>
                <c:pt idx="31870">
                  <c:v>2.3468660641727568</c:v>
                </c:pt>
                <c:pt idx="31871">
                  <c:v>2.3446104538831967</c:v>
                </c:pt>
                <c:pt idx="31872">
                  <c:v>2.377997551713344</c:v>
                </c:pt>
                <c:pt idx="31873">
                  <c:v>2.3769274258407842</c:v>
                </c:pt>
                <c:pt idx="31874">
                  <c:v>2.3737295245544576</c:v>
                </c:pt>
                <c:pt idx="31875">
                  <c:v>2.3700596047309728</c:v>
                </c:pt>
                <c:pt idx="31876">
                  <c:v>2.3542330800811433</c:v>
                </c:pt>
                <c:pt idx="31877">
                  <c:v>2.349549104375086</c:v>
                </c:pt>
                <c:pt idx="31878">
                  <c:v>4.6547052975532379</c:v>
                </c:pt>
                <c:pt idx="31879">
                  <c:v>4.6971203130940893</c:v>
                </c:pt>
                <c:pt idx="31880">
                  <c:v>4.6968850114070495</c:v>
                </c:pt>
                <c:pt idx="31881">
                  <c:v>4.6966177453967166</c:v>
                </c:pt>
                <c:pt idx="31882">
                  <c:v>4.7063827495231472</c:v>
                </c:pt>
                <c:pt idx="31883">
                  <c:v>4.7099963896236039</c:v>
                </c:pt>
                <c:pt idx="31884">
                  <c:v>4.7237037960209109</c:v>
                </c:pt>
                <c:pt idx="31885">
                  <c:v>4.7199733036226821</c:v>
                </c:pt>
                <c:pt idx="31886">
                  <c:v>4.7224816126826896</c:v>
                </c:pt>
                <c:pt idx="31887">
                  <c:v>4.7265714445212357</c:v>
                </c:pt>
                <c:pt idx="31888">
                  <c:v>4.7954203422761292</c:v>
                </c:pt>
                <c:pt idx="31889">
                  <c:v>5.0750928301547145</c:v>
                </c:pt>
                <c:pt idx="31890">
                  <c:v>5.7690761413386635</c:v>
                </c:pt>
                <c:pt idx="31891">
                  <c:v>5.8528701886952854</c:v>
                </c:pt>
                <c:pt idx="31892">
                  <c:v>5.8500573352819289</c:v>
                </c:pt>
                <c:pt idx="31893">
                  <c:v>5.8496109354753489</c:v>
                </c:pt>
                <c:pt idx="31894">
                  <c:v>5.8553153578495394</c:v>
                </c:pt>
                <c:pt idx="31895">
                  <c:v>5.8600540108943235</c:v>
                </c:pt>
                <c:pt idx="31896">
                  <c:v>5.872784305101586</c:v>
                </c:pt>
                <c:pt idx="31897">
                  <c:v>5.875544806516328</c:v>
                </c:pt>
                <c:pt idx="31898">
                  <c:v>5.8757128533651857</c:v>
                </c:pt>
                <c:pt idx="31899">
                  <c:v>5.8734375149707105</c:v>
                </c:pt>
                <c:pt idx="31900">
                  <c:v>5.8679024676834297</c:v>
                </c:pt>
                <c:pt idx="31901">
                  <c:v>5.8711804475083227</c:v>
                </c:pt>
                <c:pt idx="31902">
                  <c:v>5.8752440220593112</c:v>
                </c:pt>
                <c:pt idx="31903">
                  <c:v>5.8785757842854389</c:v>
                </c:pt>
                <c:pt idx="31904">
                  <c:v>5.8727740494564591</c:v>
                </c:pt>
                <c:pt idx="31905">
                  <c:v>5.8319635025957632</c:v>
                </c:pt>
                <c:pt idx="31906">
                  <c:v>5.8384188256581258</c:v>
                </c:pt>
                <c:pt idx="31907">
                  <c:v>5.8462434727592809</c:v>
                </c:pt>
                <c:pt idx="31908">
                  <c:v>6.0287603329634596</c:v>
                </c:pt>
                <c:pt idx="31909">
                  <c:v>4.4470997054760772</c:v>
                </c:pt>
                <c:pt idx="31910">
                  <c:v>4.4451155629405115</c:v>
                </c:pt>
                <c:pt idx="31911">
                  <c:v>4.4415313064188418</c:v>
                </c:pt>
                <c:pt idx="31912">
                  <c:v>4.4354771242506725</c:v>
                </c:pt>
                <c:pt idx="31913">
                  <c:v>4.4347242573921282</c:v>
                </c:pt>
                <c:pt idx="31914">
                  <c:v>4.3700942940928007</c:v>
                </c:pt>
                <c:pt idx="31915">
                  <c:v>4.239618983155129</c:v>
                </c:pt>
                <c:pt idx="31916">
                  <c:v>4.2408448391854314</c:v>
                </c:pt>
                <c:pt idx="31917">
                  <c:v>4.0501018547103733</c:v>
                </c:pt>
                <c:pt idx="31918">
                  <c:v>4.6447424226297462</c:v>
                </c:pt>
                <c:pt idx="31919">
                  <c:v>4.6240429103368488</c:v>
                </c:pt>
                <c:pt idx="31920">
                  <c:v>4.4872278916598258</c:v>
                </c:pt>
                <c:pt idx="31921">
                  <c:v>3.5431693637502217</c:v>
                </c:pt>
                <c:pt idx="31922">
                  <c:v>3.1042294496660201</c:v>
                </c:pt>
                <c:pt idx="31923">
                  <c:v>3.0817125262143303</c:v>
                </c:pt>
                <c:pt idx="31924">
                  <c:v>3.079671928960849</c:v>
                </c:pt>
                <c:pt idx="31925">
                  <c:v>3.0763028554987066</c:v>
                </c:pt>
                <c:pt idx="31926">
                  <c:v>3.0718152091265511</c:v>
                </c:pt>
                <c:pt idx="31927">
                  <c:v>3.0666570825755137</c:v>
                </c:pt>
                <c:pt idx="31928">
                  <c:v>3.0595635471959675</c:v>
                </c:pt>
                <c:pt idx="31929">
                  <c:v>3.0584021843538238</c:v>
                </c:pt>
                <c:pt idx="31930">
                  <c:v>3.551695952109152</c:v>
                </c:pt>
                <c:pt idx="31931">
                  <c:v>3.6031572050613851</c:v>
                </c:pt>
                <c:pt idx="31932">
                  <c:v>3.606827071453274</c:v>
                </c:pt>
                <c:pt idx="31933">
                  <c:v>3.6021214174252276</c:v>
                </c:pt>
                <c:pt idx="31934">
                  <c:v>3.6051954147377931</c:v>
                </c:pt>
                <c:pt idx="31935">
                  <c:v>3.6004487241565903</c:v>
                </c:pt>
                <c:pt idx="31936">
                  <c:v>3.5969941998009141</c:v>
                </c:pt>
                <c:pt idx="31937">
                  <c:v>3.589636055661142</c:v>
                </c:pt>
                <c:pt idx="31938">
                  <c:v>3.5457812261499866</c:v>
                </c:pt>
                <c:pt idx="31939">
                  <c:v>3.2518314073452106</c:v>
                </c:pt>
                <c:pt idx="31940">
                  <c:v>3.2460690443648179</c:v>
                </c:pt>
                <c:pt idx="31941">
                  <c:v>3.2405303812841693</c:v>
                </c:pt>
                <c:pt idx="31942">
                  <c:v>3.2472902578867404</c:v>
                </c:pt>
                <c:pt idx="31943">
                  <c:v>3.2534006384266805</c:v>
                </c:pt>
                <c:pt idx="31944">
                  <c:v>3.2553607551984252</c:v>
                </c:pt>
                <c:pt idx="31945">
                  <c:v>3.2666843547405162</c:v>
                </c:pt>
                <c:pt idx="31946">
                  <c:v>3.3438153433907676</c:v>
                </c:pt>
                <c:pt idx="31947">
                  <c:v>3.3453705841630401</c:v>
                </c:pt>
                <c:pt idx="31948">
                  <c:v>3.670150524828387</c:v>
                </c:pt>
                <c:pt idx="31949">
                  <c:v>2.7801420516415014</c:v>
                </c:pt>
                <c:pt idx="31950">
                  <c:v>2.7851213538557116</c:v>
                </c:pt>
                <c:pt idx="31951">
                  <c:v>2.7757605024795216</c:v>
                </c:pt>
                <c:pt idx="31952">
                  <c:v>2.776175852005534</c:v>
                </c:pt>
                <c:pt idx="31953">
                  <c:v>2.7770946887473049</c:v>
                </c:pt>
                <c:pt idx="31954">
                  <c:v>2.7787232059688751</c:v>
                </c:pt>
                <c:pt idx="31955">
                  <c:v>2.7799282153815636</c:v>
                </c:pt>
                <c:pt idx="31956">
                  <c:v>2.7797956310901615</c:v>
                </c:pt>
                <c:pt idx="31957">
                  <c:v>2.7615986109645405</c:v>
                </c:pt>
                <c:pt idx="31958">
                  <c:v>2.7588880985862163</c:v>
                </c:pt>
                <c:pt idx="31959">
                  <c:v>2.7623507598846389</c:v>
                </c:pt>
                <c:pt idx="31960">
                  <c:v>2.7636907086752567</c:v>
                </c:pt>
                <c:pt idx="31961">
                  <c:v>1.1961052699721786</c:v>
                </c:pt>
                <c:pt idx="31962">
                  <c:v>1.1029186803144961</c:v>
                </c:pt>
                <c:pt idx="31963">
                  <c:v>1.0860828247550194</c:v>
                </c:pt>
                <c:pt idx="31964">
                  <c:v>1.1146714296241385</c:v>
                </c:pt>
                <c:pt idx="31965">
                  <c:v>1.209244854611204</c:v>
                </c:pt>
                <c:pt idx="31966">
                  <c:v>1.2044309385616401</c:v>
                </c:pt>
                <c:pt idx="31967">
                  <c:v>1.2009628396934875</c:v>
                </c:pt>
                <c:pt idx="31968">
                  <c:v>1.1974230935397439</c:v>
                </c:pt>
                <c:pt idx="31969">
                  <c:v>1.1947008958932721</c:v>
                </c:pt>
                <c:pt idx="31970">
                  <c:v>1.1734187272173389</c:v>
                </c:pt>
                <c:pt idx="31971">
                  <c:v>1.1738048265563914</c:v>
                </c:pt>
                <c:pt idx="31972">
                  <c:v>1.1666028424039014</c:v>
                </c:pt>
                <c:pt idx="31973">
                  <c:v>1.1662731279723864</c:v>
                </c:pt>
                <c:pt idx="31974">
                  <c:v>1.1656365621703857</c:v>
                </c:pt>
                <c:pt idx="31975">
                  <c:v>2.4803950345238048</c:v>
                </c:pt>
                <c:pt idx="31976">
                  <c:v>2.4834235322759368</c:v>
                </c:pt>
                <c:pt idx="31977">
                  <c:v>2.4834451200708401</c:v>
                </c:pt>
                <c:pt idx="31978">
                  <c:v>2.4813444648607721</c:v>
                </c:pt>
                <c:pt idx="31979">
                  <c:v>2.4922590644711855</c:v>
                </c:pt>
                <c:pt idx="31980">
                  <c:v>2.4968819995987275</c:v>
                </c:pt>
                <c:pt idx="31981">
                  <c:v>2.5057037166225147</c:v>
                </c:pt>
                <c:pt idx="31982">
                  <c:v>2.5038621439140312</c:v>
                </c:pt>
                <c:pt idx="31983">
                  <c:v>2.5009362991606743</c:v>
                </c:pt>
                <c:pt idx="31984">
                  <c:v>2.5004113522557048</c:v>
                </c:pt>
                <c:pt idx="31985">
                  <c:v>2.5000047611931584</c:v>
                </c:pt>
                <c:pt idx="31986">
                  <c:v>2.4960941785489941</c:v>
                </c:pt>
                <c:pt idx="31987">
                  <c:v>2.4948960484982248</c:v>
                </c:pt>
                <c:pt idx="31988">
                  <c:v>2.5222024912522008</c:v>
                </c:pt>
                <c:pt idx="31989">
                  <c:v>2.5317456631712312</c:v>
                </c:pt>
                <c:pt idx="31990">
                  <c:v>2.5362476008347126</c:v>
                </c:pt>
                <c:pt idx="31991">
                  <c:v>2.5537879823973695</c:v>
                </c:pt>
                <c:pt idx="31992">
                  <c:v>2.7211508166937781</c:v>
                </c:pt>
                <c:pt idx="31993">
                  <c:v>2.7191518117543665</c:v>
                </c:pt>
                <c:pt idx="31994">
                  <c:v>2.716996037464809</c:v>
                </c:pt>
                <c:pt idx="31995">
                  <c:v>2.7172340254376133</c:v>
                </c:pt>
                <c:pt idx="31996">
                  <c:v>2.7146564239956525</c:v>
                </c:pt>
                <c:pt idx="31997">
                  <c:v>2.7131906697454946</c:v>
                </c:pt>
                <c:pt idx="31998">
                  <c:v>2.7135216435076268</c:v>
                </c:pt>
                <c:pt idx="31999">
                  <c:v>2.7111506423887533</c:v>
                </c:pt>
                <c:pt idx="32000">
                  <c:v>2.7095136787397918</c:v>
                </c:pt>
                <c:pt idx="32001">
                  <c:v>2.7060315429636281</c:v>
                </c:pt>
                <c:pt idx="32002">
                  <c:v>2.7084193988468979</c:v>
                </c:pt>
                <c:pt idx="32003">
                  <c:v>2.7082356375474168</c:v>
                </c:pt>
                <c:pt idx="32004">
                  <c:v>2.7100539248530895</c:v>
                </c:pt>
                <c:pt idx="32005">
                  <c:v>2.7020553642381939</c:v>
                </c:pt>
                <c:pt idx="32006">
                  <c:v>1.515951984931732</c:v>
                </c:pt>
                <c:pt idx="32007">
                  <c:v>2.3451587180013274</c:v>
                </c:pt>
                <c:pt idx="32008">
                  <c:v>2.3456882041259073</c:v>
                </c:pt>
                <c:pt idx="32009">
                  <c:v>2.3456321778301858</c:v>
                </c:pt>
                <c:pt idx="32010">
                  <c:v>2.3505361511984066</c:v>
                </c:pt>
                <c:pt idx="32011">
                  <c:v>2.3573590433176461</c:v>
                </c:pt>
                <c:pt idx="32012">
                  <c:v>2.3590658364432544</c:v>
                </c:pt>
                <c:pt idx="32013">
                  <c:v>2.3613080371365598</c:v>
                </c:pt>
                <c:pt idx="32014">
                  <c:v>2.3606773708861053</c:v>
                </c:pt>
                <c:pt idx="32015">
                  <c:v>2.3587345952163483</c:v>
                </c:pt>
                <c:pt idx="32016">
                  <c:v>2.3539528784180077</c:v>
                </c:pt>
                <c:pt idx="32017">
                  <c:v>2.3533757682489722</c:v>
                </c:pt>
                <c:pt idx="32018">
                  <c:v>3.7746604188753463</c:v>
                </c:pt>
                <c:pt idx="32019">
                  <c:v>3.7680560603137172</c:v>
                </c:pt>
                <c:pt idx="32020">
                  <c:v>3.7601345256080125</c:v>
                </c:pt>
                <c:pt idx="32021">
                  <c:v>3.7559838622225383</c:v>
                </c:pt>
                <c:pt idx="32022">
                  <c:v>3.750756186907676</c:v>
                </c:pt>
                <c:pt idx="32023">
                  <c:v>3.5872792312073125</c:v>
                </c:pt>
                <c:pt idx="32024">
                  <c:v>3.5802174016521429</c:v>
                </c:pt>
                <c:pt idx="32025">
                  <c:v>3.5709494482428354</c:v>
                </c:pt>
                <c:pt idx="32026">
                  <c:v>3.573212746345547</c:v>
                </c:pt>
                <c:pt idx="32027">
                  <c:v>3.5866650696544711</c:v>
                </c:pt>
                <c:pt idx="32028">
                  <c:v>3.5906083077617126</c:v>
                </c:pt>
                <c:pt idx="32029">
                  <c:v>3.5950224364937067</c:v>
                </c:pt>
                <c:pt idx="32030">
                  <c:v>3.5986810808247545</c:v>
                </c:pt>
                <c:pt idx="32031">
                  <c:v>3.6195027267498343</c:v>
                </c:pt>
                <c:pt idx="32032">
                  <c:v>3.6236818018570185</c:v>
                </c:pt>
                <c:pt idx="32033">
                  <c:v>3.6240395943517196</c:v>
                </c:pt>
                <c:pt idx="32034">
                  <c:v>3.6238634401307319</c:v>
                </c:pt>
                <c:pt idx="32035">
                  <c:v>3.6280831903857451</c:v>
                </c:pt>
                <c:pt idx="32036">
                  <c:v>3.6327457531977339</c:v>
                </c:pt>
                <c:pt idx="32037">
                  <c:v>3.6315649752072034</c:v>
                </c:pt>
                <c:pt idx="32038">
                  <c:v>3.3903209980487397</c:v>
                </c:pt>
                <c:pt idx="32039">
                  <c:v>3.3913972019034544</c:v>
                </c:pt>
                <c:pt idx="32040">
                  <c:v>3.3921533364595611</c:v>
                </c:pt>
                <c:pt idx="32041">
                  <c:v>3.3903884425469473</c:v>
                </c:pt>
                <c:pt idx="32042">
                  <c:v>3.3767963063418795</c:v>
                </c:pt>
                <c:pt idx="32043">
                  <c:v>3.3733779327628466</c:v>
                </c:pt>
                <c:pt idx="32044">
                  <c:v>3.3699724428887601</c:v>
                </c:pt>
                <c:pt idx="32045">
                  <c:v>3.3682768427850984</c:v>
                </c:pt>
                <c:pt idx="32046">
                  <c:v>3.3665213650811139</c:v>
                </c:pt>
                <c:pt idx="32047">
                  <c:v>3.3662158474333914</c:v>
                </c:pt>
                <c:pt idx="32048">
                  <c:v>3.3667113523184686</c:v>
                </c:pt>
                <c:pt idx="32049">
                  <c:v>1.3384678827124423</c:v>
                </c:pt>
                <c:pt idx="32050">
                  <c:v>1.3566295484493427</c:v>
                </c:pt>
                <c:pt idx="32051">
                  <c:v>1.3672960811879089</c:v>
                </c:pt>
                <c:pt idx="32052">
                  <c:v>1.3654142553743345</c:v>
                </c:pt>
                <c:pt idx="32053">
                  <c:v>1.3824624744410152</c:v>
                </c:pt>
                <c:pt idx="32054">
                  <c:v>1.4039972856811287</c:v>
                </c:pt>
                <c:pt idx="32055">
                  <c:v>1.4235535603674281</c:v>
                </c:pt>
                <c:pt idx="32056">
                  <c:v>1.4243690077057876</c:v>
                </c:pt>
                <c:pt idx="32057">
                  <c:v>1.4124471393524989</c:v>
                </c:pt>
                <c:pt idx="32058">
                  <c:v>1.4022927719671303</c:v>
                </c:pt>
                <c:pt idx="32059">
                  <c:v>1.4027749532153717</c:v>
                </c:pt>
                <c:pt idx="32060">
                  <c:v>1.4027024651813131</c:v>
                </c:pt>
                <c:pt idx="32061">
                  <c:v>1.4160983983510333</c:v>
                </c:pt>
                <c:pt idx="32062">
                  <c:v>1.3962872680885416</c:v>
                </c:pt>
                <c:pt idx="32063">
                  <c:v>1.4038291029002763</c:v>
                </c:pt>
                <c:pt idx="32064">
                  <c:v>1.3165076822786306</c:v>
                </c:pt>
                <c:pt idx="32065">
                  <c:v>1.3563597141960582</c:v>
                </c:pt>
                <c:pt idx="32066">
                  <c:v>1.3829332264675602</c:v>
                </c:pt>
                <c:pt idx="32067">
                  <c:v>2.1807852245811787</c:v>
                </c:pt>
                <c:pt idx="32068">
                  <c:v>2.1763737084838475</c:v>
                </c:pt>
                <c:pt idx="32069">
                  <c:v>2.168830012256564</c:v>
                </c:pt>
                <c:pt idx="32070">
                  <c:v>2.1688225046463905</c:v>
                </c:pt>
                <c:pt idx="32071">
                  <c:v>2.1690097552828309</c:v>
                </c:pt>
                <c:pt idx="32072">
                  <c:v>2.1697390307561975</c:v>
                </c:pt>
                <c:pt idx="32073">
                  <c:v>3.7080002211846814</c:v>
                </c:pt>
                <c:pt idx="32074">
                  <c:v>3.7138962296616933</c:v>
                </c:pt>
                <c:pt idx="32075">
                  <c:v>3.7194782735279013</c:v>
                </c:pt>
                <c:pt idx="32076">
                  <c:v>3.7253322077897506</c:v>
                </c:pt>
                <c:pt idx="32077">
                  <c:v>3.7268164696222059</c:v>
                </c:pt>
                <c:pt idx="32078">
                  <c:v>3.731072392473175</c:v>
                </c:pt>
                <c:pt idx="32079">
                  <c:v>3.7339805898014324</c:v>
                </c:pt>
                <c:pt idx="32080">
                  <c:v>3.7332394769021056</c:v>
                </c:pt>
                <c:pt idx="32081">
                  <c:v>3.7325227103509069</c:v>
                </c:pt>
                <c:pt idx="32082">
                  <c:v>3.7471292972506722</c:v>
                </c:pt>
                <c:pt idx="32083">
                  <c:v>3.748401078447511</c:v>
                </c:pt>
                <c:pt idx="32084">
                  <c:v>3.8154238216382219</c:v>
                </c:pt>
                <c:pt idx="32085">
                  <c:v>3.8048164847480797</c:v>
                </c:pt>
                <c:pt idx="32086">
                  <c:v>3.7940797215198039</c:v>
                </c:pt>
                <c:pt idx="32087">
                  <c:v>3.7923458559192191</c:v>
                </c:pt>
                <c:pt idx="32088">
                  <c:v>3.8054878146996756</c:v>
                </c:pt>
                <c:pt idx="32089">
                  <c:v>3.8055705194245131</c:v>
                </c:pt>
                <c:pt idx="32090">
                  <c:v>3.8053611069307984</c:v>
                </c:pt>
                <c:pt idx="32091">
                  <c:v>3.8112263978998859</c:v>
                </c:pt>
                <c:pt idx="32092">
                  <c:v>3.8091475256728207</c:v>
                </c:pt>
                <c:pt idx="32093">
                  <c:v>3.051529499520913</c:v>
                </c:pt>
                <c:pt idx="32094">
                  <c:v>3.0734291292025411</c:v>
                </c:pt>
                <c:pt idx="32095">
                  <c:v>3.0710493191800694</c:v>
                </c:pt>
                <c:pt idx="32096">
                  <c:v>3.0851155491504132</c:v>
                </c:pt>
                <c:pt idx="32097">
                  <c:v>3.0849398904953156</c:v>
                </c:pt>
                <c:pt idx="32098">
                  <c:v>2.4480778593475958</c:v>
                </c:pt>
                <c:pt idx="32099">
                  <c:v>2.4491909429462826</c:v>
                </c:pt>
                <c:pt idx="32100">
                  <c:v>2.4538299923670195</c:v>
                </c:pt>
                <c:pt idx="32101">
                  <c:v>2.4519749252415783</c:v>
                </c:pt>
                <c:pt idx="32102">
                  <c:v>2.4509683110118132</c:v>
                </c:pt>
                <c:pt idx="32103">
                  <c:v>2.4555116852938164</c:v>
                </c:pt>
                <c:pt idx="32104">
                  <c:v>1.2136018542322826</c:v>
                </c:pt>
                <c:pt idx="32105">
                  <c:v>1.2086685874063507</c:v>
                </c:pt>
                <c:pt idx="32106">
                  <c:v>1.2014627752660361</c:v>
                </c:pt>
                <c:pt idx="32107">
                  <c:v>1.1924253567104968</c:v>
                </c:pt>
                <c:pt idx="32108">
                  <c:v>1.1905854275336147</c:v>
                </c:pt>
                <c:pt idx="32109">
                  <c:v>1.1830849865731556</c:v>
                </c:pt>
                <c:pt idx="32110">
                  <c:v>1.1746394367757531</c:v>
                </c:pt>
                <c:pt idx="32111">
                  <c:v>1.1717473956623798</c:v>
                </c:pt>
                <c:pt idx="32112">
                  <c:v>1.1696067744870109</c:v>
                </c:pt>
                <c:pt idx="32113">
                  <c:v>1.2667317389822084</c:v>
                </c:pt>
                <c:pt idx="32114">
                  <c:v>1.2783503167723831</c:v>
                </c:pt>
                <c:pt idx="32115">
                  <c:v>1.0795333390124777</c:v>
                </c:pt>
                <c:pt idx="32116">
                  <c:v>1.0970895165399446</c:v>
                </c:pt>
                <c:pt idx="32117">
                  <c:v>1.1014123897709551</c:v>
                </c:pt>
                <c:pt idx="32118">
                  <c:v>1.1187299292990274</c:v>
                </c:pt>
                <c:pt idx="32119">
                  <c:v>1.1256412246752494</c:v>
                </c:pt>
                <c:pt idx="32120">
                  <c:v>1.1182238982367037</c:v>
                </c:pt>
                <c:pt idx="32121">
                  <c:v>1.1364842857039146</c:v>
                </c:pt>
                <c:pt idx="32122">
                  <c:v>1.1410896801152473</c:v>
                </c:pt>
                <c:pt idx="32123">
                  <c:v>1.1373827947254347</c:v>
                </c:pt>
                <c:pt idx="32124">
                  <c:v>1.7678774908298938</c:v>
                </c:pt>
                <c:pt idx="32125">
                  <c:v>1.6191520550023903</c:v>
                </c:pt>
                <c:pt idx="32126">
                  <c:v>1.6222301873216698</c:v>
                </c:pt>
                <c:pt idx="32127">
                  <c:v>1.5688042006006429</c:v>
                </c:pt>
                <c:pt idx="32128">
                  <c:v>2.0373380759231385</c:v>
                </c:pt>
                <c:pt idx="32129">
                  <c:v>2.0397274568425576</c:v>
                </c:pt>
                <c:pt idx="32130">
                  <c:v>2.045406952923718</c:v>
                </c:pt>
                <c:pt idx="32131">
                  <c:v>2.0271957314656386</c:v>
                </c:pt>
                <c:pt idx="32132">
                  <c:v>2.602957917659376</c:v>
                </c:pt>
                <c:pt idx="32133">
                  <c:v>3.0080904649910853</c:v>
                </c:pt>
                <c:pt idx="32134">
                  <c:v>3.0053257776010667</c:v>
                </c:pt>
                <c:pt idx="32135">
                  <c:v>3.0036029799716428</c:v>
                </c:pt>
                <c:pt idx="32136">
                  <c:v>3.0004764614381894</c:v>
                </c:pt>
                <c:pt idx="32137">
                  <c:v>2.9915261247658371</c:v>
                </c:pt>
                <c:pt idx="32138">
                  <c:v>2.9844618703667898</c:v>
                </c:pt>
                <c:pt idx="32139">
                  <c:v>2.9851073584113705</c:v>
                </c:pt>
                <c:pt idx="32140">
                  <c:v>2.9796338954264403</c:v>
                </c:pt>
                <c:pt idx="32141">
                  <c:v>2.9836512824367869</c:v>
                </c:pt>
                <c:pt idx="32142">
                  <c:v>2.9881452201973246</c:v>
                </c:pt>
                <c:pt idx="32143">
                  <c:v>3.0302727372492657</c:v>
                </c:pt>
                <c:pt idx="32144">
                  <c:v>3.012195287504885</c:v>
                </c:pt>
                <c:pt idx="32145">
                  <c:v>2.9884836400878854</c:v>
                </c:pt>
                <c:pt idx="32146">
                  <c:v>2.9892452700590337</c:v>
                </c:pt>
                <c:pt idx="32147">
                  <c:v>3.467431721075994</c:v>
                </c:pt>
                <c:pt idx="32148">
                  <c:v>3.8320185942776259</c:v>
                </c:pt>
                <c:pt idx="32149">
                  <c:v>3.7890500777357126</c:v>
                </c:pt>
                <c:pt idx="32150">
                  <c:v>3.7703931451638435</c:v>
                </c:pt>
                <c:pt idx="32151">
                  <c:v>3.8684870249068402</c:v>
                </c:pt>
                <c:pt idx="32152">
                  <c:v>3.8806280593557774</c:v>
                </c:pt>
                <c:pt idx="32153">
                  <c:v>3.8625133842620913</c:v>
                </c:pt>
                <c:pt idx="32154">
                  <c:v>3.840956878591375</c:v>
                </c:pt>
                <c:pt idx="32155">
                  <c:v>3.8239464480771246</c:v>
                </c:pt>
                <c:pt idx="32156">
                  <c:v>3.8170620392284054</c:v>
                </c:pt>
                <c:pt idx="32157">
                  <c:v>3.7984999922625762</c:v>
                </c:pt>
                <c:pt idx="32158">
                  <c:v>4.8449375910045838</c:v>
                </c:pt>
                <c:pt idx="32159">
                  <c:v>4.8204334203303461</c:v>
                </c:pt>
                <c:pt idx="32160">
                  <c:v>4.8290499876066146</c:v>
                </c:pt>
                <c:pt idx="32161">
                  <c:v>5.0572805817758599</c:v>
                </c:pt>
                <c:pt idx="32162">
                  <c:v>5.0517019793035756</c:v>
                </c:pt>
                <c:pt idx="32163">
                  <c:v>4.9120488860822462</c:v>
                </c:pt>
                <c:pt idx="32164">
                  <c:v>4.7708263095682426</c:v>
                </c:pt>
                <c:pt idx="32165">
                  <c:v>4.7702213375930027</c:v>
                </c:pt>
                <c:pt idx="32166">
                  <c:v>4.7702539357920966</c:v>
                </c:pt>
                <c:pt idx="32167">
                  <c:v>4.7835797526598043</c:v>
                </c:pt>
                <c:pt idx="32168">
                  <c:v>4.8044207073641809</c:v>
                </c:pt>
                <c:pt idx="32169">
                  <c:v>4.8129139893212383</c:v>
                </c:pt>
                <c:pt idx="32170">
                  <c:v>4.8134071434479146</c:v>
                </c:pt>
                <c:pt idx="32171">
                  <c:v>4.8189892835196622</c:v>
                </c:pt>
                <c:pt idx="32172">
                  <c:v>4.8193795765500358</c:v>
                </c:pt>
                <c:pt idx="32173">
                  <c:v>4.8195742030281306</c:v>
                </c:pt>
                <c:pt idx="32174">
                  <c:v>4.8133659458873534</c:v>
                </c:pt>
                <c:pt idx="32175">
                  <c:v>5.0423050342298987</c:v>
                </c:pt>
                <c:pt idx="32176">
                  <c:v>5.0273127224842833</c:v>
                </c:pt>
                <c:pt idx="32177">
                  <c:v>5.0114635685747135</c:v>
                </c:pt>
                <c:pt idx="32178">
                  <c:v>4.7665116451308958</c:v>
                </c:pt>
                <c:pt idx="32179">
                  <c:v>4.473395321339761</c:v>
                </c:pt>
                <c:pt idx="32180">
                  <c:v>4.4857913951103132</c:v>
                </c:pt>
                <c:pt idx="32181">
                  <c:v>4.4872735254517968</c:v>
                </c:pt>
                <c:pt idx="32182">
                  <c:v>4.4856231897643415</c:v>
                </c:pt>
                <c:pt idx="32183">
                  <c:v>4.4867916144044679</c:v>
                </c:pt>
                <c:pt idx="32184">
                  <c:v>4.4905243479326451</c:v>
                </c:pt>
                <c:pt idx="32185">
                  <c:v>4.4893786702312122</c:v>
                </c:pt>
                <c:pt idx="32186">
                  <c:v>4.4907208690468643</c:v>
                </c:pt>
                <c:pt idx="32187">
                  <c:v>4.267925964565344</c:v>
                </c:pt>
                <c:pt idx="32188">
                  <c:v>4.2692276875280086</c:v>
                </c:pt>
                <c:pt idx="32189">
                  <c:v>2.5485898644531924</c:v>
                </c:pt>
                <c:pt idx="32190">
                  <c:v>2.5427398353564565</c:v>
                </c:pt>
                <c:pt idx="32191">
                  <c:v>2.5957959000782775</c:v>
                </c:pt>
                <c:pt idx="32192">
                  <c:v>2.4831922283545733</c:v>
                </c:pt>
                <c:pt idx="32193">
                  <c:v>2.4769754368372485</c:v>
                </c:pt>
                <c:pt idx="32194">
                  <c:v>2.4849209069641311</c:v>
                </c:pt>
                <c:pt idx="32195">
                  <c:v>2.4846011433954569</c:v>
                </c:pt>
                <c:pt idx="32196">
                  <c:v>2.4844719388803953</c:v>
                </c:pt>
                <c:pt idx="32197">
                  <c:v>2.484561484420718</c:v>
                </c:pt>
                <c:pt idx="32198">
                  <c:v>2.4517370450620826</c:v>
                </c:pt>
                <c:pt idx="32199">
                  <c:v>2.4166165415667904</c:v>
                </c:pt>
                <c:pt idx="32200">
                  <c:v>2.4170851879914133</c:v>
                </c:pt>
                <c:pt idx="32201">
                  <c:v>2.4196720013320485</c:v>
                </c:pt>
                <c:pt idx="32202">
                  <c:v>2.4198299935621819</c:v>
                </c:pt>
                <c:pt idx="32203">
                  <c:v>2.4191632213851033</c:v>
                </c:pt>
                <c:pt idx="32204">
                  <c:v>2.4190375767971082</c:v>
                </c:pt>
                <c:pt idx="32205">
                  <c:v>2.4192407712081145</c:v>
                </c:pt>
                <c:pt idx="32206">
                  <c:v>1.5482442510281347</c:v>
                </c:pt>
                <c:pt idx="32207">
                  <c:v>1.5225806809605582</c:v>
                </c:pt>
                <c:pt idx="32208">
                  <c:v>1.4977318535572663</c:v>
                </c:pt>
                <c:pt idx="32209">
                  <c:v>1.489883400841937</c:v>
                </c:pt>
                <c:pt idx="32210">
                  <c:v>1.4785752255121847</c:v>
                </c:pt>
                <c:pt idx="32211">
                  <c:v>1.4791752866186134</c:v>
                </c:pt>
                <c:pt idx="32212">
                  <c:v>1.4818805019623622</c:v>
                </c:pt>
                <c:pt idx="32213">
                  <c:v>1.4819796951587523</c:v>
                </c:pt>
                <c:pt idx="32214">
                  <c:v>1.4849922184960738</c:v>
                </c:pt>
                <c:pt idx="32215">
                  <c:v>1.4869385018504313</c:v>
                </c:pt>
                <c:pt idx="32216">
                  <c:v>1.4746095404362976</c:v>
                </c:pt>
                <c:pt idx="32217">
                  <c:v>1.470787935754321</c:v>
                </c:pt>
                <c:pt idx="32218">
                  <c:v>1.6439137920948625</c:v>
                </c:pt>
                <c:pt idx="32219">
                  <c:v>1.6411345049126203</c:v>
                </c:pt>
                <c:pt idx="32220">
                  <c:v>1.6238168618569313</c:v>
                </c:pt>
                <c:pt idx="32221">
                  <c:v>1.6184505142692527</c:v>
                </c:pt>
                <c:pt idx="32222">
                  <c:v>1.3984941787966014</c:v>
                </c:pt>
                <c:pt idx="32223">
                  <c:v>0.98014826932228272</c:v>
                </c:pt>
                <c:pt idx="32224">
                  <c:v>0.99614327265025004</c:v>
                </c:pt>
                <c:pt idx="32225">
                  <c:v>0.89863618893240393</c:v>
                </c:pt>
                <c:pt idx="32226">
                  <c:v>0.89840550950076103</c:v>
                </c:pt>
                <c:pt idx="32227">
                  <c:v>0.89704874959144532</c:v>
                </c:pt>
                <c:pt idx="32228">
                  <c:v>0.89601321346926066</c:v>
                </c:pt>
                <c:pt idx="32229">
                  <c:v>0.89733836511344167</c:v>
                </c:pt>
                <c:pt idx="32230">
                  <c:v>0.89742322402383179</c:v>
                </c:pt>
                <c:pt idx="32231">
                  <c:v>0.89762730119607836</c:v>
                </c:pt>
                <c:pt idx="32232">
                  <c:v>0.8947505180864137</c:v>
                </c:pt>
                <c:pt idx="32233">
                  <c:v>0.89327066821697843</c:v>
                </c:pt>
                <c:pt idx="32234">
                  <c:v>0.89390087608585256</c:v>
                </c:pt>
                <c:pt idx="32235">
                  <c:v>0.88986263160677015</c:v>
                </c:pt>
                <c:pt idx="32236">
                  <c:v>0.89175298030574013</c:v>
                </c:pt>
                <c:pt idx="32237">
                  <c:v>0.8886955351318977</c:v>
                </c:pt>
                <c:pt idx="32238">
                  <c:v>0.88269023043734052</c:v>
                </c:pt>
                <c:pt idx="32239">
                  <c:v>0.88296665517028772</c:v>
                </c:pt>
                <c:pt idx="32240">
                  <c:v>0.88352251435926477</c:v>
                </c:pt>
                <c:pt idx="32241">
                  <c:v>0.88153595757060077</c:v>
                </c:pt>
                <c:pt idx="32242">
                  <c:v>0.89126056098791029</c:v>
                </c:pt>
                <c:pt idx="32243">
                  <c:v>0.89125841454232924</c:v>
                </c:pt>
                <c:pt idx="32244">
                  <c:v>0.89198249411630859</c:v>
                </c:pt>
                <c:pt idx="32245">
                  <c:v>0.89274897927547026</c:v>
                </c:pt>
                <c:pt idx="32246">
                  <c:v>0.89893770588622501</c:v>
                </c:pt>
                <c:pt idx="32247">
                  <c:v>0.89889999893630335</c:v>
                </c:pt>
                <c:pt idx="32248">
                  <c:v>0.89958685803124272</c:v>
                </c:pt>
                <c:pt idx="32249">
                  <c:v>0.9010748002973501</c:v>
                </c:pt>
                <c:pt idx="32250">
                  <c:v>0.90067144289450152</c:v>
                </c:pt>
                <c:pt idx="32251">
                  <c:v>0.90059806575585311</c:v>
                </c:pt>
                <c:pt idx="32252">
                  <c:v>0.90383893680958893</c:v>
                </c:pt>
                <c:pt idx="32253">
                  <c:v>1.0541058082893409</c:v>
                </c:pt>
                <c:pt idx="32254">
                  <c:v>1.0546497559632084</c:v>
                </c:pt>
                <c:pt idx="32255">
                  <c:v>1.0551115372020325</c:v>
                </c:pt>
                <c:pt idx="32256">
                  <c:v>1.0544336178028375</c:v>
                </c:pt>
                <c:pt idx="32257">
                  <c:v>1.0549434270357805</c:v>
                </c:pt>
                <c:pt idx="32258">
                  <c:v>1.0557569725373985</c:v>
                </c:pt>
                <c:pt idx="32259">
                  <c:v>1.0553211614736517</c:v>
                </c:pt>
                <c:pt idx="32260">
                  <c:v>1.0546935188505995</c:v>
                </c:pt>
                <c:pt idx="32261">
                  <c:v>1.0554195717731072</c:v>
                </c:pt>
                <c:pt idx="32262">
                  <c:v>1.0552032338420227</c:v>
                </c:pt>
                <c:pt idx="32263">
                  <c:v>1.0563967652856601</c:v>
                </c:pt>
                <c:pt idx="32264">
                  <c:v>1.0577547401101526</c:v>
                </c:pt>
                <c:pt idx="32265">
                  <c:v>1.0593253414230537</c:v>
                </c:pt>
                <c:pt idx="32266">
                  <c:v>1.065292351663667</c:v>
                </c:pt>
                <c:pt idx="32267">
                  <c:v>1.0651181506543528</c:v>
                </c:pt>
                <c:pt idx="32268">
                  <c:v>1.0598998732962948</c:v>
                </c:pt>
                <c:pt idx="32269">
                  <c:v>1.0603913531092859</c:v>
                </c:pt>
                <c:pt idx="32270">
                  <c:v>1.0606290460859518</c:v>
                </c:pt>
                <c:pt idx="32271">
                  <c:v>1.0598617695468384</c:v>
                </c:pt>
                <c:pt idx="32272">
                  <c:v>1.0599164863483721</c:v>
                </c:pt>
                <c:pt idx="32273">
                  <c:v>1.0556762363309364</c:v>
                </c:pt>
                <c:pt idx="32274">
                  <c:v>1.0549547998138227</c:v>
                </c:pt>
                <c:pt idx="32275">
                  <c:v>1.0552324921190137</c:v>
                </c:pt>
                <c:pt idx="32276">
                  <c:v>1.0548230019140947</c:v>
                </c:pt>
                <c:pt idx="32277">
                  <c:v>1.0549075049424981</c:v>
                </c:pt>
                <c:pt idx="32278">
                  <c:v>1.0220743138421748</c:v>
                </c:pt>
                <c:pt idx="32279">
                  <c:v>0.96546230081399553</c:v>
                </c:pt>
                <c:pt idx="32280">
                  <c:v>0.96514253819731799</c:v>
                </c:pt>
                <c:pt idx="32281">
                  <c:v>0.96516016387617121</c:v>
                </c:pt>
                <c:pt idx="32282">
                  <c:v>0.9650288623241885</c:v>
                </c:pt>
                <c:pt idx="32283">
                  <c:v>0.96474076869517111</c:v>
                </c:pt>
                <c:pt idx="32284">
                  <c:v>0.79211832980856656</c:v>
                </c:pt>
                <c:pt idx="32285">
                  <c:v>0.78373681171319354</c:v>
                </c:pt>
                <c:pt idx="32286">
                  <c:v>0.78395013535047475</c:v>
                </c:pt>
                <c:pt idx="32287">
                  <c:v>0.78367344296009323</c:v>
                </c:pt>
                <c:pt idx="32288">
                  <c:v>0.78607353370282751</c:v>
                </c:pt>
                <c:pt idx="32289">
                  <c:v>0.78617442603910981</c:v>
                </c:pt>
                <c:pt idx="32290">
                  <c:v>0.78513962644059521</c:v>
                </c:pt>
                <c:pt idx="32291">
                  <c:v>0.79911197452457827</c:v>
                </c:pt>
                <c:pt idx="32292">
                  <c:v>0.79915945921562503</c:v>
                </c:pt>
                <c:pt idx="32293">
                  <c:v>0.79917906144831008</c:v>
                </c:pt>
                <c:pt idx="32294">
                  <c:v>0.79912030288632319</c:v>
                </c:pt>
                <c:pt idx="32295">
                  <c:v>0.79938037794400585</c:v>
                </c:pt>
                <c:pt idx="32296">
                  <c:v>0.79887580455944551</c:v>
                </c:pt>
                <c:pt idx="32297">
                  <c:v>0.79899157607658722</c:v>
                </c:pt>
                <c:pt idx="32298">
                  <c:v>0.79863687735090672</c:v>
                </c:pt>
                <c:pt idx="32299">
                  <c:v>0.79987511909264519</c:v>
                </c:pt>
                <c:pt idx="32300">
                  <c:v>0.79944730488698701</c:v>
                </c:pt>
                <c:pt idx="32301">
                  <c:v>0.79959685483460119</c:v>
                </c:pt>
                <c:pt idx="32302">
                  <c:v>0.80628724088231274</c:v>
                </c:pt>
                <c:pt idx="32303">
                  <c:v>0.80660505642501512</c:v>
                </c:pt>
                <c:pt idx="32304">
                  <c:v>0.80675663389690255</c:v>
                </c:pt>
                <c:pt idx="32305">
                  <c:v>0.80722921448319296</c:v>
                </c:pt>
                <c:pt idx="32306">
                  <c:v>0.8107778970888212</c:v>
                </c:pt>
                <c:pt idx="32307">
                  <c:v>0.81076257355555581</c:v>
                </c:pt>
                <c:pt idx="32308">
                  <c:v>0.81143639562583059</c:v>
                </c:pt>
                <c:pt idx="32309">
                  <c:v>0.82446934188250121</c:v>
                </c:pt>
                <c:pt idx="32310">
                  <c:v>0.91320102908276313</c:v>
                </c:pt>
                <c:pt idx="32311">
                  <c:v>0.91382304376390588</c:v>
                </c:pt>
                <c:pt idx="32312">
                  <c:v>0.91312712624697634</c:v>
                </c:pt>
                <c:pt idx="32313">
                  <c:v>0.91577757765948242</c:v>
                </c:pt>
                <c:pt idx="32314">
                  <c:v>0.91473149046266033</c:v>
                </c:pt>
                <c:pt idx="32315">
                  <c:v>0.91447934947535381</c:v>
                </c:pt>
                <c:pt idx="32316">
                  <c:v>0.9152034339888131</c:v>
                </c:pt>
                <c:pt idx="32317">
                  <c:v>0.90917260495630592</c:v>
                </c:pt>
                <c:pt idx="32318">
                  <c:v>0.90953478224482298</c:v>
                </c:pt>
                <c:pt idx="32319">
                  <c:v>0.90889178160882067</c:v>
                </c:pt>
                <c:pt idx="32320">
                  <c:v>0.90894650801179999</c:v>
                </c:pt>
                <c:pt idx="32321">
                  <c:v>0.91026214439338726</c:v>
                </c:pt>
                <c:pt idx="32322">
                  <c:v>0.90192290141766873</c:v>
                </c:pt>
                <c:pt idx="32323">
                  <c:v>0.90215658812520738</c:v>
                </c:pt>
                <c:pt idx="32324">
                  <c:v>0.90302511041395661</c:v>
                </c:pt>
                <c:pt idx="32325">
                  <c:v>0.90337146985019379</c:v>
                </c:pt>
                <c:pt idx="32326">
                  <c:v>0.90264857832106982</c:v>
                </c:pt>
                <c:pt idx="32327">
                  <c:v>0.90212352718454758</c:v>
                </c:pt>
                <c:pt idx="32328">
                  <c:v>0.90075229974084603</c:v>
                </c:pt>
                <c:pt idx="32329">
                  <c:v>0.90026623808692618</c:v>
                </c:pt>
                <c:pt idx="32330">
                  <c:v>0.90010500530639281</c:v>
                </c:pt>
                <c:pt idx="32331">
                  <c:v>0.90018692485250906</c:v>
                </c:pt>
                <c:pt idx="32332">
                  <c:v>0.89969059179721855</c:v>
                </c:pt>
                <c:pt idx="32333">
                  <c:v>0.89413734243926657</c:v>
                </c:pt>
                <c:pt idx="32334">
                  <c:v>0.89317444343715424</c:v>
                </c:pt>
                <c:pt idx="32335">
                  <c:v>0.89248472014555225</c:v>
                </c:pt>
                <c:pt idx="32336">
                  <c:v>0.89258827618414271</c:v>
                </c:pt>
                <c:pt idx="32337">
                  <c:v>0.88826657182385649</c:v>
                </c:pt>
                <c:pt idx="32338">
                  <c:v>0.88770817887376907</c:v>
                </c:pt>
                <c:pt idx="32339">
                  <c:v>0.88632966277478498</c:v>
                </c:pt>
                <c:pt idx="32340">
                  <c:v>0.88624878856182066</c:v>
                </c:pt>
                <c:pt idx="32341">
                  <c:v>0.88650830568835826</c:v>
                </c:pt>
                <c:pt idx="32342">
                  <c:v>0.88667180102050502</c:v>
                </c:pt>
                <c:pt idx="32343">
                  <c:v>0.88713534362067059</c:v>
                </c:pt>
                <c:pt idx="32344">
                  <c:v>0.88303673700892227</c:v>
                </c:pt>
                <c:pt idx="32345">
                  <c:v>0.88391055152795206</c:v>
                </c:pt>
                <c:pt idx="32346">
                  <c:v>0.88390961026661796</c:v>
                </c:pt>
                <c:pt idx="32347">
                  <c:v>0.88276360805726251</c:v>
                </c:pt>
                <c:pt idx="32348">
                  <c:v>0.88627408557031084</c:v>
                </c:pt>
                <c:pt idx="32349">
                  <c:v>0.88573244150329788</c:v>
                </c:pt>
                <c:pt idx="32350">
                  <c:v>0.88507705865917807</c:v>
                </c:pt>
                <c:pt idx="32351">
                  <c:v>0.88302171580718902</c:v>
                </c:pt>
                <c:pt idx="32352">
                  <c:v>0.88029764767211793</c:v>
                </c:pt>
                <c:pt idx="32353">
                  <c:v>0.87820573247127887</c:v>
                </c:pt>
                <c:pt idx="32354">
                  <c:v>0.90118017274675644</c:v>
                </c:pt>
                <c:pt idx="32355">
                  <c:v>1.0307062300222123</c:v>
                </c:pt>
                <c:pt idx="32356">
                  <c:v>1.0823461931330205</c:v>
                </c:pt>
                <c:pt idx="32357">
                  <c:v>1.1188024992608709</c:v>
                </c:pt>
                <c:pt idx="32358">
                  <c:v>1.1477904727613437</c:v>
                </c:pt>
                <c:pt idx="32359">
                  <c:v>1.177001172060008</c:v>
                </c:pt>
                <c:pt idx="32360">
                  <c:v>1.1990113224208303</c:v>
                </c:pt>
                <c:pt idx="32361">
                  <c:v>1.2212910845144735</c:v>
                </c:pt>
                <c:pt idx="32362">
                  <c:v>1.2355349179787625</c:v>
                </c:pt>
                <c:pt idx="32363">
                  <c:v>1.2479288028120799</c:v>
                </c:pt>
                <c:pt idx="32364">
                  <c:v>1.2579306599191837</c:v>
                </c:pt>
                <c:pt idx="32365">
                  <c:v>1.2667173681773056</c:v>
                </c:pt>
                <c:pt idx="32366">
                  <c:v>1.2999188610054202</c:v>
                </c:pt>
                <c:pt idx="32367">
                  <c:v>1.3030405674906811</c:v>
                </c:pt>
                <c:pt idx="32368">
                  <c:v>1.3046713284560105</c:v>
                </c:pt>
                <c:pt idx="32369">
                  <c:v>1.305425780548775</c:v>
                </c:pt>
                <c:pt idx="32370">
                  <c:v>1.305664640952211</c:v>
                </c:pt>
                <c:pt idx="32371">
                  <c:v>1.3025525412159435</c:v>
                </c:pt>
                <c:pt idx="32372">
                  <c:v>1.2962803110938963</c:v>
                </c:pt>
                <c:pt idx="32373">
                  <c:v>1.290656607638099</c:v>
                </c:pt>
                <c:pt idx="32374">
                  <c:v>1.2847335019924297</c:v>
                </c:pt>
                <c:pt idx="32375">
                  <c:v>1.3433343461097471</c:v>
                </c:pt>
                <c:pt idx="32376">
                  <c:v>4.4128327695116241</c:v>
                </c:pt>
                <c:pt idx="32377">
                  <c:v>4.4782171063069685</c:v>
                </c:pt>
                <c:pt idx="32378">
                  <c:v>4.4683183123544534</c:v>
                </c:pt>
                <c:pt idx="32379">
                  <c:v>4.4695065041301536</c:v>
                </c:pt>
                <c:pt idx="32380">
                  <c:v>4.4963005961674627</c:v>
                </c:pt>
                <c:pt idx="32381">
                  <c:v>4.5054628735491971</c:v>
                </c:pt>
                <c:pt idx="32382">
                  <c:v>4.5156175809022407</c:v>
                </c:pt>
                <c:pt idx="32383">
                  <c:v>4.5261377793195825</c:v>
                </c:pt>
                <c:pt idx="32384">
                  <c:v>4.544735994099609</c:v>
                </c:pt>
                <c:pt idx="32385">
                  <c:v>4.5540290295375483</c:v>
                </c:pt>
                <c:pt idx="32386">
                  <c:v>4.6947072972008934</c:v>
                </c:pt>
                <c:pt idx="32387">
                  <c:v>4.7950564744502628</c:v>
                </c:pt>
                <c:pt idx="32388">
                  <c:v>4.9058717630053517</c:v>
                </c:pt>
                <c:pt idx="32389">
                  <c:v>4.9820454368258797</c:v>
                </c:pt>
                <c:pt idx="32390">
                  <c:v>4.9854315203858244</c:v>
                </c:pt>
                <c:pt idx="32391">
                  <c:v>4.9912501857718299</c:v>
                </c:pt>
                <c:pt idx="32392">
                  <c:v>4.9983984719737675</c:v>
                </c:pt>
                <c:pt idx="32393">
                  <c:v>5.0098647498561135</c:v>
                </c:pt>
                <c:pt idx="32394">
                  <c:v>5.0198562221296079</c:v>
                </c:pt>
                <c:pt idx="32395">
                  <c:v>5.0292965649233388</c:v>
                </c:pt>
                <c:pt idx="32396">
                  <c:v>5.0377741228483437</c:v>
                </c:pt>
                <c:pt idx="32397">
                  <c:v>5.0310723470973508</c:v>
                </c:pt>
                <c:pt idx="32398">
                  <c:v>5.0371836719519321</c:v>
                </c:pt>
                <c:pt idx="32399">
                  <c:v>5.0447948805585323</c:v>
                </c:pt>
                <c:pt idx="32400">
                  <c:v>5.05834168118942</c:v>
                </c:pt>
                <c:pt idx="32401">
                  <c:v>5.0080111315494236</c:v>
                </c:pt>
                <c:pt idx="32402">
                  <c:v>3.2488111245747864</c:v>
                </c:pt>
                <c:pt idx="32403">
                  <c:v>3.9147908513890446</c:v>
                </c:pt>
                <c:pt idx="32404">
                  <c:v>3.9208998070126388</c:v>
                </c:pt>
                <c:pt idx="32405">
                  <c:v>3.9321737032250885</c:v>
                </c:pt>
                <c:pt idx="32406">
                  <c:v>3.9210967505708547</c:v>
                </c:pt>
                <c:pt idx="32407">
                  <c:v>2.2246378417569472</c:v>
                </c:pt>
                <c:pt idx="32408">
                  <c:v>1.9767372439736288</c:v>
                </c:pt>
                <c:pt idx="32409">
                  <c:v>1.9772222114347069</c:v>
                </c:pt>
                <c:pt idx="32410">
                  <c:v>1.9721199298654901</c:v>
                </c:pt>
                <c:pt idx="32411">
                  <c:v>1.7774199376149953</c:v>
                </c:pt>
                <c:pt idx="32412">
                  <c:v>1.7311590467035649</c:v>
                </c:pt>
                <c:pt idx="32413">
                  <c:v>1.7224265762902482</c:v>
                </c:pt>
                <c:pt idx="32414">
                  <c:v>1.6979754715856656</c:v>
                </c:pt>
                <c:pt idx="32415">
                  <c:v>1.7019414228707097</c:v>
                </c:pt>
                <c:pt idx="32416">
                  <c:v>1.688320557309205</c:v>
                </c:pt>
                <c:pt idx="32417">
                  <c:v>1.6684449049791654</c:v>
                </c:pt>
                <c:pt idx="32418">
                  <c:v>1.6480898607894439</c:v>
                </c:pt>
                <c:pt idx="32419">
                  <c:v>1.3430539708281246</c:v>
                </c:pt>
                <c:pt idx="32420">
                  <c:v>1.3208780137341842</c:v>
                </c:pt>
                <c:pt idx="32421">
                  <c:v>1.3367032375074723</c:v>
                </c:pt>
                <c:pt idx="32422">
                  <c:v>1.3371967366381992</c:v>
                </c:pt>
                <c:pt idx="32423">
                  <c:v>1.3450227856084653</c:v>
                </c:pt>
                <c:pt idx="32424">
                  <c:v>1.3372868322602032</c:v>
                </c:pt>
                <c:pt idx="32425">
                  <c:v>1.3293162273312242</c:v>
                </c:pt>
                <c:pt idx="32426">
                  <c:v>1.3206118773053488</c:v>
                </c:pt>
                <c:pt idx="32427">
                  <c:v>1.0628160474955652</c:v>
                </c:pt>
                <c:pt idx="32428">
                  <c:v>0.97846438863000007</c:v>
                </c:pt>
                <c:pt idx="32429">
                  <c:v>0.97930357254077149</c:v>
                </c:pt>
                <c:pt idx="32430">
                  <c:v>0.98402583771582153</c:v>
                </c:pt>
                <c:pt idx="32431">
                  <c:v>0.97812500183576034</c:v>
                </c:pt>
                <c:pt idx="32432">
                  <c:v>0.97747911468937709</c:v>
                </c:pt>
                <c:pt idx="32433">
                  <c:v>2.2956726364017319</c:v>
                </c:pt>
                <c:pt idx="32434">
                  <c:v>1.8600830595784823</c:v>
                </c:pt>
                <c:pt idx="32435">
                  <c:v>1.8220153070162639</c:v>
                </c:pt>
                <c:pt idx="32436">
                  <c:v>1.8092477276696743</c:v>
                </c:pt>
                <c:pt idx="32437">
                  <c:v>1.9129984478610207</c:v>
                </c:pt>
                <c:pt idx="32438">
                  <c:v>1.0910167860031592</c:v>
                </c:pt>
                <c:pt idx="32439">
                  <c:v>1.0935771891830486</c:v>
                </c:pt>
                <c:pt idx="32440">
                  <c:v>1.1069934557697623</c:v>
                </c:pt>
                <c:pt idx="32441">
                  <c:v>1.0915882458767481</c:v>
                </c:pt>
                <c:pt idx="32442">
                  <c:v>1.0891279484696772</c:v>
                </c:pt>
                <c:pt idx="32443">
                  <c:v>1.0839742638784864</c:v>
                </c:pt>
                <c:pt idx="32444">
                  <c:v>1.0683667895076181</c:v>
                </c:pt>
                <c:pt idx="32445">
                  <c:v>1.2282562779405346</c:v>
                </c:pt>
                <c:pt idx="32446">
                  <c:v>1.2542600806626811</c:v>
                </c:pt>
                <c:pt idx="32447">
                  <c:v>1.260750360928224</c:v>
                </c:pt>
                <c:pt idx="32448">
                  <c:v>1.2566694275051322</c:v>
                </c:pt>
                <c:pt idx="32449">
                  <c:v>1.2575827395967147</c:v>
                </c:pt>
                <c:pt idx="32450">
                  <c:v>1.2803065931467053</c:v>
                </c:pt>
                <c:pt idx="32451">
                  <c:v>1.2414622307042009</c:v>
                </c:pt>
                <c:pt idx="32452">
                  <c:v>1.2249652457119506</c:v>
                </c:pt>
                <c:pt idx="32453">
                  <c:v>1.4047532781261882</c:v>
                </c:pt>
                <c:pt idx="32454">
                  <c:v>1.4823572401299059</c:v>
                </c:pt>
                <c:pt idx="32455">
                  <c:v>1.47352642538254</c:v>
                </c:pt>
                <c:pt idx="32456">
                  <c:v>1.4618029912651282</c:v>
                </c:pt>
                <c:pt idx="32457">
                  <c:v>1.4536796260957345</c:v>
                </c:pt>
                <c:pt idx="32458">
                  <c:v>1.5054789630040504</c:v>
                </c:pt>
                <c:pt idx="32459">
                  <c:v>1.5107142539338136</c:v>
                </c:pt>
                <c:pt idx="32460">
                  <c:v>1.5671493095097113</c:v>
                </c:pt>
                <c:pt idx="32461">
                  <c:v>1.5860380735109481</c:v>
                </c:pt>
                <c:pt idx="32462">
                  <c:v>1.5867581695625974</c:v>
                </c:pt>
                <c:pt idx="32463">
                  <c:v>1.5905097066829685</c:v>
                </c:pt>
                <c:pt idx="32464">
                  <c:v>1.5831307056013544</c:v>
                </c:pt>
                <c:pt idx="32465">
                  <c:v>2.3653970400146354</c:v>
                </c:pt>
                <c:pt idx="32466">
                  <c:v>2.3666506231935047</c:v>
                </c:pt>
                <c:pt idx="32467">
                  <c:v>2.371816790894707</c:v>
                </c:pt>
                <c:pt idx="32468">
                  <c:v>2.3778156700086948</c:v>
                </c:pt>
                <c:pt idx="32469">
                  <c:v>2.3697284081336099</c:v>
                </c:pt>
                <c:pt idx="32470">
                  <c:v>2.3741236185820962</c:v>
                </c:pt>
                <c:pt idx="32471">
                  <c:v>2.3765309488512374</c:v>
                </c:pt>
                <c:pt idx="32472">
                  <c:v>2.3582729944384391</c:v>
                </c:pt>
                <c:pt idx="32473">
                  <c:v>2.3552586242324862</c:v>
                </c:pt>
                <c:pt idx="32474">
                  <c:v>2.3807837977455462</c:v>
                </c:pt>
                <c:pt idx="32475">
                  <c:v>2.3856316683547756</c:v>
                </c:pt>
                <c:pt idx="32476">
                  <c:v>2.3769736129828161</c:v>
                </c:pt>
                <c:pt idx="32477">
                  <c:v>2.8175355061651421</c:v>
                </c:pt>
                <c:pt idx="32478">
                  <c:v>2.8156846950574339</c:v>
                </c:pt>
                <c:pt idx="32479">
                  <c:v>2.8152478803778074</c:v>
                </c:pt>
                <c:pt idx="32480">
                  <c:v>2.8150370335661412</c:v>
                </c:pt>
                <c:pt idx="32481">
                  <c:v>2.8035312589290817</c:v>
                </c:pt>
                <c:pt idx="32482">
                  <c:v>2.8051062537717781</c:v>
                </c:pt>
                <c:pt idx="32483">
                  <c:v>2.8055439621651828</c:v>
                </c:pt>
                <c:pt idx="32484">
                  <c:v>2.8080923749249567</c:v>
                </c:pt>
                <c:pt idx="32485">
                  <c:v>2.8065570721298032</c:v>
                </c:pt>
                <c:pt idx="32486">
                  <c:v>2.7939924267110747</c:v>
                </c:pt>
                <c:pt idx="32487">
                  <c:v>2.7961358736856514</c:v>
                </c:pt>
                <c:pt idx="32488">
                  <c:v>3.1441411697220989</c:v>
                </c:pt>
                <c:pt idx="32489">
                  <c:v>3.1433458615856242</c:v>
                </c:pt>
                <c:pt idx="32490">
                  <c:v>3.1430616657519801</c:v>
                </c:pt>
                <c:pt idx="32491">
                  <c:v>3.0914576983283362</c:v>
                </c:pt>
                <c:pt idx="32492">
                  <c:v>3.1385170548655581</c:v>
                </c:pt>
                <c:pt idx="32493">
                  <c:v>3.1369988187656217</c:v>
                </c:pt>
                <c:pt idx="32494">
                  <c:v>3.1395937979852371</c:v>
                </c:pt>
                <c:pt idx="32495">
                  <c:v>3.1457915757416033</c:v>
                </c:pt>
                <c:pt idx="32496">
                  <c:v>2.7930542882475438</c:v>
                </c:pt>
                <c:pt idx="32497">
                  <c:v>2.7924173993595556</c:v>
                </c:pt>
                <c:pt idx="32498">
                  <c:v>2.7870559167066205</c:v>
                </c:pt>
                <c:pt idx="32499">
                  <c:v>2.7875296980033109</c:v>
                </c:pt>
                <c:pt idx="32500">
                  <c:v>2.7768994967381286</c:v>
                </c:pt>
                <c:pt idx="32501">
                  <c:v>2.7748826592200411</c:v>
                </c:pt>
                <c:pt idx="32502">
                  <c:v>2.7797763384297429</c:v>
                </c:pt>
                <c:pt idx="32503">
                  <c:v>2.7869789615256044</c:v>
                </c:pt>
                <c:pt idx="32504">
                  <c:v>2.7869633665802569</c:v>
                </c:pt>
                <c:pt idx="32505">
                  <c:v>2.7554961694638904</c:v>
                </c:pt>
                <c:pt idx="32506">
                  <c:v>2.7466059292518574</c:v>
                </c:pt>
                <c:pt idx="32507">
                  <c:v>2.7547664633894193</c:v>
                </c:pt>
                <c:pt idx="32508">
                  <c:v>2.2428326826883058</c:v>
                </c:pt>
                <c:pt idx="32509">
                  <c:v>2.2411190812287503</c:v>
                </c:pt>
                <c:pt idx="32510">
                  <c:v>2.2362025045431602</c:v>
                </c:pt>
                <c:pt idx="32511">
                  <c:v>2.2597471995123466</c:v>
                </c:pt>
                <c:pt idx="32512">
                  <c:v>2.259838418996158</c:v>
                </c:pt>
                <c:pt idx="32513">
                  <c:v>2.2605053982559635</c:v>
                </c:pt>
                <c:pt idx="32514">
                  <c:v>2.7580198860226348</c:v>
                </c:pt>
                <c:pt idx="32515">
                  <c:v>2.7555062424540457</c:v>
                </c:pt>
                <c:pt idx="32516">
                  <c:v>2.7521490767213597</c:v>
                </c:pt>
                <c:pt idx="32517">
                  <c:v>2.7696400895682176</c:v>
                </c:pt>
                <c:pt idx="32518">
                  <c:v>2.7494196523861847</c:v>
                </c:pt>
                <c:pt idx="32519">
                  <c:v>2.7507474908163627</c:v>
                </c:pt>
                <c:pt idx="32520">
                  <c:v>2.7480960824648561</c:v>
                </c:pt>
                <c:pt idx="32521">
                  <c:v>2.7479693265615737</c:v>
                </c:pt>
                <c:pt idx="32522">
                  <c:v>2.7555896905250847</c:v>
                </c:pt>
                <c:pt idx="32523">
                  <c:v>2.6969259214811858</c:v>
                </c:pt>
                <c:pt idx="32524">
                  <c:v>2.6974057766396382</c:v>
                </c:pt>
                <c:pt idx="32525">
                  <c:v>2.6972952198678062</c:v>
                </c:pt>
                <c:pt idx="32526">
                  <c:v>2.6959138873699287</c:v>
                </c:pt>
                <c:pt idx="32527">
                  <c:v>2.6922075728400277</c:v>
                </c:pt>
                <c:pt idx="32528">
                  <c:v>2.6903794302935209</c:v>
                </c:pt>
                <c:pt idx="32529">
                  <c:v>2.6912792226078226</c:v>
                </c:pt>
                <c:pt idx="32530">
                  <c:v>2.6913423828048098</c:v>
                </c:pt>
                <c:pt idx="32531">
                  <c:v>2.7049564078511423</c:v>
                </c:pt>
                <c:pt idx="32532">
                  <c:v>2.7097404556279034</c:v>
                </c:pt>
                <c:pt idx="32533">
                  <c:v>2.6945214361091772</c:v>
                </c:pt>
                <c:pt idx="32534">
                  <c:v>2.6998889960733141</c:v>
                </c:pt>
                <c:pt idx="32535">
                  <c:v>3.0577290163230866</c:v>
                </c:pt>
                <c:pt idx="32536">
                  <c:v>3.0591747867278536</c:v>
                </c:pt>
                <c:pt idx="32537">
                  <c:v>3.0489848136065656</c:v>
                </c:pt>
                <c:pt idx="32538">
                  <c:v>3.0491425410635467</c:v>
                </c:pt>
                <c:pt idx="32539">
                  <c:v>3.0525943748787077</c:v>
                </c:pt>
                <c:pt idx="32540">
                  <c:v>3.0562134977958526</c:v>
                </c:pt>
                <c:pt idx="32541">
                  <c:v>3.0588427809184262</c:v>
                </c:pt>
                <c:pt idx="32542">
                  <c:v>3.0467306739247171</c:v>
                </c:pt>
                <c:pt idx="32543">
                  <c:v>3.0498861756839402</c:v>
                </c:pt>
                <c:pt idx="32544">
                  <c:v>3.0488892184387368</c:v>
                </c:pt>
                <c:pt idx="32545">
                  <c:v>2.6855061759041075</c:v>
                </c:pt>
                <c:pt idx="32546">
                  <c:v>2.6925550771922682</c:v>
                </c:pt>
                <c:pt idx="32547">
                  <c:v>2.6956489982578518</c:v>
                </c:pt>
                <c:pt idx="32548">
                  <c:v>3.0569181714524345</c:v>
                </c:pt>
                <c:pt idx="32549">
                  <c:v>3.085354129977671</c:v>
                </c:pt>
                <c:pt idx="32550">
                  <c:v>3.0883240632955422</c:v>
                </c:pt>
                <c:pt idx="32551">
                  <c:v>3.1285637017447523</c:v>
                </c:pt>
                <c:pt idx="32552">
                  <c:v>3.1266902004836519</c:v>
                </c:pt>
                <c:pt idx="32553">
                  <c:v>3.1213336845308741</c:v>
                </c:pt>
                <c:pt idx="32554">
                  <c:v>3.1247224395772513</c:v>
                </c:pt>
                <c:pt idx="32555">
                  <c:v>3.4101017319529823</c:v>
                </c:pt>
                <c:pt idx="32556">
                  <c:v>3.4099781934581341</c:v>
                </c:pt>
                <c:pt idx="32557">
                  <c:v>3.4168206791600353</c:v>
                </c:pt>
                <c:pt idx="32558">
                  <c:v>3.431949266518497</c:v>
                </c:pt>
                <c:pt idx="32559">
                  <c:v>3.4505174780788059</c:v>
                </c:pt>
                <c:pt idx="32560">
                  <c:v>3.4628369899200875</c:v>
                </c:pt>
                <c:pt idx="32561">
                  <c:v>3.4648060472317672</c:v>
                </c:pt>
                <c:pt idx="32562">
                  <c:v>3.4617291233174914</c:v>
                </c:pt>
                <c:pt idx="32563">
                  <c:v>3.4579928938174311</c:v>
                </c:pt>
                <c:pt idx="32564">
                  <c:v>3.453467495817454</c:v>
                </c:pt>
                <c:pt idx="32565">
                  <c:v>3.7859855690370852</c:v>
                </c:pt>
                <c:pt idx="32566">
                  <c:v>3.5901708447368486</c:v>
                </c:pt>
                <c:pt idx="32567">
                  <c:v>3.5905963160605654</c:v>
                </c:pt>
                <c:pt idx="32568">
                  <c:v>3.5986927331845946</c:v>
                </c:pt>
                <c:pt idx="32569">
                  <c:v>3.5973555927222693</c:v>
                </c:pt>
                <c:pt idx="32570">
                  <c:v>3.5975965408511756</c:v>
                </c:pt>
                <c:pt idx="32571">
                  <c:v>3.7883740051532722</c:v>
                </c:pt>
                <c:pt idx="32572">
                  <c:v>3.7865236269868343</c:v>
                </c:pt>
                <c:pt idx="32573">
                  <c:v>3.7759624634434914</c:v>
                </c:pt>
                <c:pt idx="32574">
                  <c:v>3.7751259865544502</c:v>
                </c:pt>
                <c:pt idx="32575">
                  <c:v>3.7770160385808809</c:v>
                </c:pt>
                <c:pt idx="32576">
                  <c:v>3.7753546207766635</c:v>
                </c:pt>
                <c:pt idx="32577">
                  <c:v>3.7626005811443424</c:v>
                </c:pt>
                <c:pt idx="32578">
                  <c:v>3.7587249453959797</c:v>
                </c:pt>
                <c:pt idx="32579">
                  <c:v>3.569695430089316</c:v>
                </c:pt>
                <c:pt idx="32580">
                  <c:v>3.7588890934666463</c:v>
                </c:pt>
                <c:pt idx="32581">
                  <c:v>3.5715008111639572</c:v>
                </c:pt>
                <c:pt idx="32582">
                  <c:v>3.5424521284481854</c:v>
                </c:pt>
                <c:pt idx="32583">
                  <c:v>3.5403926925337417</c:v>
                </c:pt>
                <c:pt idx="32584">
                  <c:v>3.5339139751257518</c:v>
                </c:pt>
                <c:pt idx="32585">
                  <c:v>3.529467982052096</c:v>
                </c:pt>
                <c:pt idx="32586">
                  <c:v>3.2956744621496572</c:v>
                </c:pt>
                <c:pt idx="32587">
                  <c:v>3.2967332884859419</c:v>
                </c:pt>
                <c:pt idx="32588">
                  <c:v>3.286092342501223</c:v>
                </c:pt>
                <c:pt idx="32589">
                  <c:v>3.2723286520235417</c:v>
                </c:pt>
                <c:pt idx="32590">
                  <c:v>3.2643838446854017</c:v>
                </c:pt>
                <c:pt idx="32591">
                  <c:v>3.2399352586337664</c:v>
                </c:pt>
                <c:pt idx="32592">
                  <c:v>3.2428889853422049</c:v>
                </c:pt>
                <c:pt idx="32593">
                  <c:v>3.245189457573237</c:v>
                </c:pt>
                <c:pt idx="32594">
                  <c:v>3.2444483719039003</c:v>
                </c:pt>
                <c:pt idx="32595">
                  <c:v>3.2472383458105551</c:v>
                </c:pt>
                <c:pt idx="32596">
                  <c:v>3.3115239505511291</c:v>
                </c:pt>
                <c:pt idx="32597">
                  <c:v>3.5956935463304993</c:v>
                </c:pt>
                <c:pt idx="32598">
                  <c:v>3.5950084365006578</c:v>
                </c:pt>
                <c:pt idx="32599">
                  <c:v>3.5981869011693135</c:v>
                </c:pt>
                <c:pt idx="32600">
                  <c:v>3.5981593276609103</c:v>
                </c:pt>
                <c:pt idx="32601">
                  <c:v>3.5987382657600766</c:v>
                </c:pt>
                <c:pt idx="32602">
                  <c:v>3.3675799771378112</c:v>
                </c:pt>
                <c:pt idx="32603">
                  <c:v>3.3624596761462029</c:v>
                </c:pt>
                <c:pt idx="32604">
                  <c:v>3.7700305589421688</c:v>
                </c:pt>
                <c:pt idx="32605">
                  <c:v>3.7711823333192114</c:v>
                </c:pt>
                <c:pt idx="32606">
                  <c:v>3.7691762086685321</c:v>
                </c:pt>
                <c:pt idx="32607">
                  <c:v>3.7682211634667335</c:v>
                </c:pt>
                <c:pt idx="32608">
                  <c:v>4.0354796959310235</c:v>
                </c:pt>
                <c:pt idx="32609">
                  <c:v>4.042174191665513</c:v>
                </c:pt>
                <c:pt idx="32610">
                  <c:v>4.0437376050258322</c:v>
                </c:pt>
                <c:pt idx="32611">
                  <c:v>3.7951401814158396</c:v>
                </c:pt>
                <c:pt idx="32612">
                  <c:v>3.7963845989433112</c:v>
                </c:pt>
                <c:pt idx="32613">
                  <c:v>3.7969709914251926</c:v>
                </c:pt>
                <c:pt idx="32614">
                  <c:v>3.8027914199951707</c:v>
                </c:pt>
                <c:pt idx="32615">
                  <c:v>3.8035052259961324</c:v>
                </c:pt>
                <c:pt idx="32616">
                  <c:v>3.8061621888789099</c:v>
                </c:pt>
                <c:pt idx="32617">
                  <c:v>3.8002111757763228</c:v>
                </c:pt>
                <c:pt idx="32618">
                  <c:v>4.05230215525122</c:v>
                </c:pt>
                <c:pt idx="32619">
                  <c:v>4.0502385452111165</c:v>
                </c:pt>
                <c:pt idx="32620">
                  <c:v>4.0493601478244852</c:v>
                </c:pt>
                <c:pt idx="32621">
                  <c:v>4.0502614566728106</c:v>
                </c:pt>
                <c:pt idx="32622">
                  <c:v>4.0493878595257824</c:v>
                </c:pt>
                <c:pt idx="32623">
                  <c:v>4.0347686250129522</c:v>
                </c:pt>
                <c:pt idx="32624">
                  <c:v>4.0356552726693673</c:v>
                </c:pt>
                <c:pt idx="32625">
                  <c:v>4.0314404816600673</c:v>
                </c:pt>
                <c:pt idx="32626">
                  <c:v>4.0320771288699166</c:v>
                </c:pt>
                <c:pt idx="32627">
                  <c:v>3.5358898494855509</c:v>
                </c:pt>
                <c:pt idx="32628">
                  <c:v>3.5273586553879577</c:v>
                </c:pt>
                <c:pt idx="32629">
                  <c:v>3.5264839232003657</c:v>
                </c:pt>
                <c:pt idx="32630">
                  <c:v>3.3619532801796819</c:v>
                </c:pt>
                <c:pt idx="32631">
                  <c:v>3.362859985286911</c:v>
                </c:pt>
                <c:pt idx="32632">
                  <c:v>3.3632291850317495</c:v>
                </c:pt>
                <c:pt idx="32633">
                  <c:v>3.3605272654568594</c:v>
                </c:pt>
                <c:pt idx="32634">
                  <c:v>3.3603912058542096</c:v>
                </c:pt>
                <c:pt idx="32635">
                  <c:v>2.9314520792441621</c:v>
                </c:pt>
                <c:pt idx="32636">
                  <c:v>2.9311923508237649</c:v>
                </c:pt>
                <c:pt idx="32637">
                  <c:v>3.2128040373101037</c:v>
                </c:pt>
                <c:pt idx="32638">
                  <c:v>3.2146063001133394</c:v>
                </c:pt>
                <c:pt idx="32639">
                  <c:v>2.926838321058975</c:v>
                </c:pt>
                <c:pt idx="32640">
                  <c:v>3.0270511841011576</c:v>
                </c:pt>
                <c:pt idx="32641">
                  <c:v>3.0257689646456702</c:v>
                </c:pt>
                <c:pt idx="32642">
                  <c:v>3.022925216669357</c:v>
                </c:pt>
                <c:pt idx="32643">
                  <c:v>3.0220524964706681</c:v>
                </c:pt>
                <c:pt idx="32644">
                  <c:v>3.0224124564296893</c:v>
                </c:pt>
                <c:pt idx="32645">
                  <c:v>3.0229523528403508</c:v>
                </c:pt>
                <c:pt idx="32646">
                  <c:v>3.0240957267837039</c:v>
                </c:pt>
                <c:pt idx="32647">
                  <c:v>2.9991857393878703</c:v>
                </c:pt>
                <c:pt idx="32648">
                  <c:v>3.288764034033099</c:v>
                </c:pt>
                <c:pt idx="32649">
                  <c:v>3.0038873554996504</c:v>
                </c:pt>
                <c:pt idx="32650">
                  <c:v>3.0027009246530314</c:v>
                </c:pt>
                <c:pt idx="32651">
                  <c:v>3.0007196040955444</c:v>
                </c:pt>
                <c:pt idx="32652">
                  <c:v>3.0480777980697025</c:v>
                </c:pt>
                <c:pt idx="32653">
                  <c:v>3.0475618165371419</c:v>
                </c:pt>
                <c:pt idx="32654">
                  <c:v>3.0509085199409216</c:v>
                </c:pt>
                <c:pt idx="32655">
                  <c:v>3.0499682459689024</c:v>
                </c:pt>
                <c:pt idx="32656">
                  <c:v>3.0490013547537473</c:v>
                </c:pt>
                <c:pt idx="32657">
                  <c:v>3.0710036082786121</c:v>
                </c:pt>
                <c:pt idx="32658">
                  <c:v>3.0703436320979143</c:v>
                </c:pt>
                <c:pt idx="32659">
                  <c:v>2.7069713853655255</c:v>
                </c:pt>
                <c:pt idx="32660">
                  <c:v>2.7085420216371636</c:v>
                </c:pt>
                <c:pt idx="32661">
                  <c:v>2.8784821828366187</c:v>
                </c:pt>
                <c:pt idx="32662">
                  <c:v>2.8796244872663155</c:v>
                </c:pt>
                <c:pt idx="32663">
                  <c:v>2.882427654466079</c:v>
                </c:pt>
                <c:pt idx="32664">
                  <c:v>2.8815740611596121</c:v>
                </c:pt>
                <c:pt idx="32665">
                  <c:v>2.8826077183545777</c:v>
                </c:pt>
                <c:pt idx="32666">
                  <c:v>2.8480483690166198</c:v>
                </c:pt>
                <c:pt idx="32667">
                  <c:v>2.8493135011952777</c:v>
                </c:pt>
                <c:pt idx="32668">
                  <c:v>2.3483225959737681</c:v>
                </c:pt>
                <c:pt idx="32669">
                  <c:v>2.3462643753945742</c:v>
                </c:pt>
                <c:pt idx="32670">
                  <c:v>2.7904667654238215</c:v>
                </c:pt>
                <c:pt idx="32671">
                  <c:v>2.7249041699478798</c:v>
                </c:pt>
                <c:pt idx="32672">
                  <c:v>2.72495415130527</c:v>
                </c:pt>
                <c:pt idx="32673">
                  <c:v>2.7346782526180773</c:v>
                </c:pt>
                <c:pt idx="32674">
                  <c:v>2.7384234197094512</c:v>
                </c:pt>
                <c:pt idx="32675">
                  <c:v>2.7361689745405182</c:v>
                </c:pt>
                <c:pt idx="32676">
                  <c:v>2.7344041336352638</c:v>
                </c:pt>
                <c:pt idx="32677">
                  <c:v>3.132857077314271</c:v>
                </c:pt>
                <c:pt idx="32678">
                  <c:v>3.1088051064763014</c:v>
                </c:pt>
                <c:pt idx="32679">
                  <c:v>2.7351374276474383</c:v>
                </c:pt>
                <c:pt idx="32680">
                  <c:v>2.7346940073623749</c:v>
                </c:pt>
                <c:pt idx="32681">
                  <c:v>2.7372265496817421</c:v>
                </c:pt>
                <c:pt idx="32682">
                  <c:v>3.114942447481253</c:v>
                </c:pt>
                <c:pt idx="32683">
                  <c:v>3.0601101969238802</c:v>
                </c:pt>
                <c:pt idx="32684">
                  <c:v>3.3551525927592536</c:v>
                </c:pt>
                <c:pt idx="32685">
                  <c:v>3.3541177287976178</c:v>
                </c:pt>
                <c:pt idx="32686">
                  <c:v>3.35471099012981</c:v>
                </c:pt>
                <c:pt idx="32687">
                  <c:v>3.3549476133213845</c:v>
                </c:pt>
                <c:pt idx="32688">
                  <c:v>3.3159194950617747</c:v>
                </c:pt>
                <c:pt idx="32689">
                  <c:v>3.3809367516818503</c:v>
                </c:pt>
                <c:pt idx="32690">
                  <c:v>3.6135338214235868</c:v>
                </c:pt>
                <c:pt idx="32691">
                  <c:v>3.6119002763955779</c:v>
                </c:pt>
                <c:pt idx="32692">
                  <c:v>3.6066777320281491</c:v>
                </c:pt>
                <c:pt idx="32693">
                  <c:v>3.6067594809043109</c:v>
                </c:pt>
                <c:pt idx="32694">
                  <c:v>3.6044567115631132</c:v>
                </c:pt>
                <c:pt idx="32695">
                  <c:v>3.6064416942431201</c:v>
                </c:pt>
                <c:pt idx="32696">
                  <c:v>3.6114944912001432</c:v>
                </c:pt>
                <c:pt idx="32697">
                  <c:v>3.6292779241844642</c:v>
                </c:pt>
                <c:pt idx="32698">
                  <c:v>3.6283470420659381</c:v>
                </c:pt>
                <c:pt idx="32699">
                  <c:v>3.8309413553446392</c:v>
                </c:pt>
                <c:pt idx="32700">
                  <c:v>3.8312898256066106</c:v>
                </c:pt>
                <c:pt idx="32701">
                  <c:v>3.8617260189927585</c:v>
                </c:pt>
                <c:pt idx="32702">
                  <c:v>3.8674898565951272</c:v>
                </c:pt>
                <c:pt idx="32703">
                  <c:v>3.8410457250042933</c:v>
                </c:pt>
                <c:pt idx="32704">
                  <c:v>3.8410073804968645</c:v>
                </c:pt>
                <c:pt idx="32705">
                  <c:v>3.8411595036338273</c:v>
                </c:pt>
                <c:pt idx="32706">
                  <c:v>3.8416741718925511</c:v>
                </c:pt>
                <c:pt idx="32707">
                  <c:v>3.8313042667427113</c:v>
                </c:pt>
                <c:pt idx="32708">
                  <c:v>3.6021983592369193</c:v>
                </c:pt>
                <c:pt idx="32709">
                  <c:v>3.6092544212406672</c:v>
                </c:pt>
                <c:pt idx="32710">
                  <c:v>3.6041457274110353</c:v>
                </c:pt>
                <c:pt idx="32711">
                  <c:v>3.5984999813336063</c:v>
                </c:pt>
                <c:pt idx="32712">
                  <c:v>3.5920597446263609</c:v>
                </c:pt>
                <c:pt idx="32713">
                  <c:v>3.3612275259861448</c:v>
                </c:pt>
                <c:pt idx="32714">
                  <c:v>3.3690679790244036</c:v>
                </c:pt>
                <c:pt idx="32715">
                  <c:v>3.0551646581667207</c:v>
                </c:pt>
                <c:pt idx="32716">
                  <c:v>3.0563799617124112</c:v>
                </c:pt>
                <c:pt idx="32717">
                  <c:v>3.0569186452855233</c:v>
                </c:pt>
                <c:pt idx="32718">
                  <c:v>3.0569984164282977</c:v>
                </c:pt>
                <c:pt idx="32719">
                  <c:v>3.0568955526805568</c:v>
                </c:pt>
                <c:pt idx="32720">
                  <c:v>2.9606006809018064</c:v>
                </c:pt>
                <c:pt idx="32721">
                  <c:v>2.6215456779807029</c:v>
                </c:pt>
                <c:pt idx="32722">
                  <c:v>2.6197933136385503</c:v>
                </c:pt>
                <c:pt idx="32723">
                  <c:v>2.6252166106372519</c:v>
                </c:pt>
                <c:pt idx="32724">
                  <c:v>2.6250269907897956</c:v>
                </c:pt>
                <c:pt idx="32725">
                  <c:v>2.6251465403261598</c:v>
                </c:pt>
                <c:pt idx="32726">
                  <c:v>2.6199349729030099</c:v>
                </c:pt>
                <c:pt idx="32727">
                  <c:v>2.6254307174934737</c:v>
                </c:pt>
                <c:pt idx="32728">
                  <c:v>2.6147741579635806</c:v>
                </c:pt>
                <c:pt idx="32729">
                  <c:v>2.6220797084319081</c:v>
                </c:pt>
                <c:pt idx="32730">
                  <c:v>2.1945481262236637</c:v>
                </c:pt>
                <c:pt idx="32731">
                  <c:v>2.1941643805455899</c:v>
                </c:pt>
                <c:pt idx="32732">
                  <c:v>1.4773448921340484</c:v>
                </c:pt>
                <c:pt idx="32733">
                  <c:v>1.5132934471598649</c:v>
                </c:pt>
                <c:pt idx="32734">
                  <c:v>1.5421822997594314</c:v>
                </c:pt>
                <c:pt idx="32735">
                  <c:v>1.5816330103574172</c:v>
                </c:pt>
                <c:pt idx="32736">
                  <c:v>1.5739583125554439</c:v>
                </c:pt>
                <c:pt idx="32737">
                  <c:v>1.5649788596971088</c:v>
                </c:pt>
                <c:pt idx="32738">
                  <c:v>1.563773701689037</c:v>
                </c:pt>
                <c:pt idx="32739">
                  <c:v>1.5571159376001442</c:v>
                </c:pt>
                <c:pt idx="32740">
                  <c:v>1.5927415055932643</c:v>
                </c:pt>
                <c:pt idx="32741">
                  <c:v>1.6020483823546021</c:v>
                </c:pt>
                <c:pt idx="32742">
                  <c:v>1.6003523890214026</c:v>
                </c:pt>
                <c:pt idx="32743">
                  <c:v>1.6312679034393254</c:v>
                </c:pt>
                <c:pt idx="32744">
                  <c:v>1.6311827214783683</c:v>
                </c:pt>
                <c:pt idx="32745">
                  <c:v>1.6599198326981033</c:v>
                </c:pt>
                <c:pt idx="32746">
                  <c:v>1.7200985281818948</c:v>
                </c:pt>
                <c:pt idx="32747">
                  <c:v>1.7289367796107782</c:v>
                </c:pt>
                <c:pt idx="32748">
                  <c:v>1.7331994495490131</c:v>
                </c:pt>
                <c:pt idx="32749">
                  <c:v>1.7322113785342936</c:v>
                </c:pt>
                <c:pt idx="32750">
                  <c:v>1.7329403462031354</c:v>
                </c:pt>
                <c:pt idx="32751">
                  <c:v>1.7177681701088439</c:v>
                </c:pt>
                <c:pt idx="32752">
                  <c:v>1.7233593951887001</c:v>
                </c:pt>
                <c:pt idx="32753">
                  <c:v>1.7296418244306802</c:v>
                </c:pt>
                <c:pt idx="32754">
                  <c:v>1.7130639411941799</c:v>
                </c:pt>
                <c:pt idx="32755">
                  <c:v>1.6892102821319357</c:v>
                </c:pt>
                <c:pt idx="32756">
                  <c:v>1.6694244432231597</c:v>
                </c:pt>
                <c:pt idx="32757">
                  <c:v>1.7082602851894912</c:v>
                </c:pt>
                <c:pt idx="32758">
                  <c:v>1.6964452349452788</c:v>
                </c:pt>
                <c:pt idx="32759">
                  <c:v>1.699675623064143</c:v>
                </c:pt>
                <c:pt idx="32760">
                  <c:v>1.6898426765935111</c:v>
                </c:pt>
                <c:pt idx="32761">
                  <c:v>1.6743360328225136</c:v>
                </c:pt>
                <c:pt idx="32762">
                  <c:v>1.658309728599197</c:v>
                </c:pt>
                <c:pt idx="32763">
                  <c:v>1.6534149380725032</c:v>
                </c:pt>
                <c:pt idx="32764">
                  <c:v>1.6346812650186586</c:v>
                </c:pt>
                <c:pt idx="32765">
                  <c:v>1.6313853496177344</c:v>
                </c:pt>
                <c:pt idx="32766">
                  <c:v>1.6095707533211625</c:v>
                </c:pt>
                <c:pt idx="32767">
                  <c:v>1.6306890365856774</c:v>
                </c:pt>
                <c:pt idx="32768">
                  <c:v>1.6310396928390671</c:v>
                </c:pt>
                <c:pt idx="32769">
                  <c:v>1.631255790905648</c:v>
                </c:pt>
                <c:pt idx="32770">
                  <c:v>1.6099759080334208</c:v>
                </c:pt>
                <c:pt idx="32771">
                  <c:v>1.6093238983194937</c:v>
                </c:pt>
                <c:pt idx="32772">
                  <c:v>1.590974419832476</c:v>
                </c:pt>
                <c:pt idx="32773">
                  <c:v>1.5916486207700615</c:v>
                </c:pt>
                <c:pt idx="32774">
                  <c:v>1.5673939636367162</c:v>
                </c:pt>
                <c:pt idx="32775">
                  <c:v>1.5478347495164815</c:v>
                </c:pt>
                <c:pt idx="32776">
                  <c:v>1.5207833729870259</c:v>
                </c:pt>
                <c:pt idx="32777">
                  <c:v>1.5085731661365309</c:v>
                </c:pt>
                <c:pt idx="32778">
                  <c:v>1.5090103241458999</c:v>
                </c:pt>
                <c:pt idx="32779">
                  <c:v>1.4911816153688946</c:v>
                </c:pt>
                <c:pt idx="32780">
                  <c:v>1.4681753468875851</c:v>
                </c:pt>
                <c:pt idx="32781">
                  <c:v>1.4696482929496417</c:v>
                </c:pt>
                <c:pt idx="32782">
                  <c:v>1.4819522312573228</c:v>
                </c:pt>
                <c:pt idx="32783">
                  <c:v>2.1976693866180366</c:v>
                </c:pt>
                <c:pt idx="32784">
                  <c:v>2.1970440029574032</c:v>
                </c:pt>
                <c:pt idx="32785">
                  <c:v>2.1972463752133211</c:v>
                </c:pt>
                <c:pt idx="32786">
                  <c:v>2.2046734562909158</c:v>
                </c:pt>
                <c:pt idx="32787">
                  <c:v>2.2171462113673908</c:v>
                </c:pt>
                <c:pt idx="32788">
                  <c:v>2.609670475273937</c:v>
                </c:pt>
                <c:pt idx="32789">
                  <c:v>2.6184042424077476</c:v>
                </c:pt>
                <c:pt idx="32790">
                  <c:v>2.6232649554156415</c:v>
                </c:pt>
                <c:pt idx="32791">
                  <c:v>2.6231718982232364</c:v>
                </c:pt>
                <c:pt idx="32792">
                  <c:v>2.6586375615177369</c:v>
                </c:pt>
                <c:pt idx="32793">
                  <c:v>2.9778625837977324</c:v>
                </c:pt>
                <c:pt idx="32794">
                  <c:v>3.0410046788907308</c:v>
                </c:pt>
                <c:pt idx="32795">
                  <c:v>3.042882902212539</c:v>
                </c:pt>
                <c:pt idx="32796">
                  <c:v>3.0494476386583571</c:v>
                </c:pt>
                <c:pt idx="32797">
                  <c:v>3.0520533499819873</c:v>
                </c:pt>
                <c:pt idx="32798">
                  <c:v>3.0506000186478244</c:v>
                </c:pt>
                <c:pt idx="32799">
                  <c:v>3.051444966979894</c:v>
                </c:pt>
                <c:pt idx="32800">
                  <c:v>3.0581876520534954</c:v>
                </c:pt>
                <c:pt idx="32801">
                  <c:v>3.0594956757292882</c:v>
                </c:pt>
                <c:pt idx="32802">
                  <c:v>3.0583824348886859</c:v>
                </c:pt>
                <c:pt idx="32803">
                  <c:v>3.0655963904157044</c:v>
                </c:pt>
                <c:pt idx="32804">
                  <c:v>3.0722716878298511</c:v>
                </c:pt>
                <c:pt idx="32805">
                  <c:v>3.0717446762921514</c:v>
                </c:pt>
                <c:pt idx="32806">
                  <c:v>3.071147223829219</c:v>
                </c:pt>
                <c:pt idx="32807">
                  <c:v>3.0752453189635673</c:v>
                </c:pt>
                <c:pt idx="32808">
                  <c:v>3.0799125811986201</c:v>
                </c:pt>
                <c:pt idx="32809">
                  <c:v>3.0724639873692179</c:v>
                </c:pt>
                <c:pt idx="32810">
                  <c:v>3.0706648342760703</c:v>
                </c:pt>
                <c:pt idx="32811">
                  <c:v>3.062481106303752</c:v>
                </c:pt>
                <c:pt idx="32812">
                  <c:v>3.054120289508647</c:v>
                </c:pt>
                <c:pt idx="32813">
                  <c:v>3.0417832367719018</c:v>
                </c:pt>
                <c:pt idx="32814">
                  <c:v>2.7131370993676187</c:v>
                </c:pt>
                <c:pt idx="32815">
                  <c:v>2.707495183236881</c:v>
                </c:pt>
                <c:pt idx="32816">
                  <c:v>2.7286634460724857</c:v>
                </c:pt>
                <c:pt idx="32817">
                  <c:v>2.8244794722535196</c:v>
                </c:pt>
                <c:pt idx="32818">
                  <c:v>2.8140178644342968</c:v>
                </c:pt>
                <c:pt idx="32819">
                  <c:v>3.0187023419193899</c:v>
                </c:pt>
                <c:pt idx="32820">
                  <c:v>2.9742680136974489</c:v>
                </c:pt>
                <c:pt idx="32821">
                  <c:v>2.9748410232085227</c:v>
                </c:pt>
                <c:pt idx="32822">
                  <c:v>2.9731656742381096</c:v>
                </c:pt>
                <c:pt idx="32823">
                  <c:v>2.9703222494903234</c:v>
                </c:pt>
                <c:pt idx="32824">
                  <c:v>2.5462999676052207</c:v>
                </c:pt>
                <c:pt idx="32825">
                  <c:v>2.5440240456717023</c:v>
                </c:pt>
                <c:pt idx="32826">
                  <c:v>2.5484925977074031</c:v>
                </c:pt>
                <c:pt idx="32827">
                  <c:v>2.5550365956299173</c:v>
                </c:pt>
                <c:pt idx="32828">
                  <c:v>2.5599179806815009</c:v>
                </c:pt>
                <c:pt idx="32829">
                  <c:v>2.5656575438001377</c:v>
                </c:pt>
                <c:pt idx="32830">
                  <c:v>2.9933186691950775</c:v>
                </c:pt>
                <c:pt idx="32831">
                  <c:v>2.9925876408266427</c:v>
                </c:pt>
                <c:pt idx="32832">
                  <c:v>2.9898282918850083</c:v>
                </c:pt>
                <c:pt idx="32833">
                  <c:v>2.9892138793884375</c:v>
                </c:pt>
                <c:pt idx="32834">
                  <c:v>2.9800480636380557</c:v>
                </c:pt>
                <c:pt idx="32835">
                  <c:v>2.981794051245219</c:v>
                </c:pt>
                <c:pt idx="32836">
                  <c:v>2.9907198720480301</c:v>
                </c:pt>
                <c:pt idx="32837">
                  <c:v>3.2680018804417821</c:v>
                </c:pt>
                <c:pt idx="32838">
                  <c:v>3.2594209697052592</c:v>
                </c:pt>
                <c:pt idx="32839">
                  <c:v>3.2504600925887788</c:v>
                </c:pt>
                <c:pt idx="32840">
                  <c:v>3.2498833119945409</c:v>
                </c:pt>
                <c:pt idx="32841">
                  <c:v>3.2648052667444447</c:v>
                </c:pt>
                <c:pt idx="32842">
                  <c:v>3.274139399443575</c:v>
                </c:pt>
                <c:pt idx="32843">
                  <c:v>3.2558277473160211</c:v>
                </c:pt>
                <c:pt idx="32844">
                  <c:v>3.2616657572484193</c:v>
                </c:pt>
                <c:pt idx="32845">
                  <c:v>3.1380310072341211</c:v>
                </c:pt>
                <c:pt idx="32846">
                  <c:v>3.5430318398004479</c:v>
                </c:pt>
                <c:pt idx="32847">
                  <c:v>3.5473458048449769</c:v>
                </c:pt>
                <c:pt idx="32848">
                  <c:v>3.5085193826395442</c:v>
                </c:pt>
                <c:pt idx="32849">
                  <c:v>3.5083510446302113</c:v>
                </c:pt>
                <c:pt idx="32850">
                  <c:v>2.93872770103179</c:v>
                </c:pt>
                <c:pt idx="32851">
                  <c:v>2.946319385699776</c:v>
                </c:pt>
                <c:pt idx="32852">
                  <c:v>2.9463433783870618</c:v>
                </c:pt>
                <c:pt idx="32853">
                  <c:v>2.9460462099839764</c:v>
                </c:pt>
                <c:pt idx="32854">
                  <c:v>2.9487097960761117</c:v>
                </c:pt>
                <c:pt idx="32855">
                  <c:v>3.658654726887629</c:v>
                </c:pt>
                <c:pt idx="32856">
                  <c:v>3.6616529141588234</c:v>
                </c:pt>
                <c:pt idx="32857">
                  <c:v>3.6583941028361915</c:v>
                </c:pt>
                <c:pt idx="32858">
                  <c:v>3.6518787583003172</c:v>
                </c:pt>
                <c:pt idx="32859">
                  <c:v>3.6587007532712397</c:v>
                </c:pt>
                <c:pt idx="32860">
                  <c:v>3.6561824618328909</c:v>
                </c:pt>
                <c:pt idx="32861">
                  <c:v>3.4497682019393743</c:v>
                </c:pt>
                <c:pt idx="32862">
                  <c:v>3.4502264784093883</c:v>
                </c:pt>
                <c:pt idx="32863">
                  <c:v>3.4677402232974046</c:v>
                </c:pt>
                <c:pt idx="32864">
                  <c:v>3.4836729441379957</c:v>
                </c:pt>
                <c:pt idx="32865">
                  <c:v>3.492299358782271</c:v>
                </c:pt>
                <c:pt idx="32866">
                  <c:v>3.4916390902321313</c:v>
                </c:pt>
                <c:pt idx="32867">
                  <c:v>3.4823217158481099</c:v>
                </c:pt>
                <c:pt idx="32868">
                  <c:v>3.3711849712366955</c:v>
                </c:pt>
                <c:pt idx="32869">
                  <c:v>3.3717504872405386</c:v>
                </c:pt>
                <c:pt idx="32870">
                  <c:v>3.3903045288696516</c:v>
                </c:pt>
                <c:pt idx="32871">
                  <c:v>3.398678394144774</c:v>
                </c:pt>
                <c:pt idx="32872">
                  <c:v>3.3949244354876829</c:v>
                </c:pt>
                <c:pt idx="32873">
                  <c:v>3.3933731317777824</c:v>
                </c:pt>
                <c:pt idx="32874">
                  <c:v>3.4053023144884369</c:v>
                </c:pt>
                <c:pt idx="32875">
                  <c:v>3.4125514830278458</c:v>
                </c:pt>
                <c:pt idx="32876">
                  <c:v>3.6026755634300045</c:v>
                </c:pt>
                <c:pt idx="32877">
                  <c:v>3.3968100880767671</c:v>
                </c:pt>
                <c:pt idx="32878">
                  <c:v>3.3972552752654339</c:v>
                </c:pt>
                <c:pt idx="32879">
                  <c:v>3.396392468821956</c:v>
                </c:pt>
                <c:pt idx="32880">
                  <c:v>3.3954477930791231</c:v>
                </c:pt>
                <c:pt idx="32881">
                  <c:v>3.4239377665749036</c:v>
                </c:pt>
                <c:pt idx="32882">
                  <c:v>3.4454537793163293</c:v>
                </c:pt>
                <c:pt idx="32883">
                  <c:v>3.4439217660023305</c:v>
                </c:pt>
                <c:pt idx="32884">
                  <c:v>3.447943143453982</c:v>
                </c:pt>
                <c:pt idx="32885">
                  <c:v>3.4443684100198251</c:v>
                </c:pt>
                <c:pt idx="32886">
                  <c:v>2.3026352981638123</c:v>
                </c:pt>
                <c:pt idx="32887">
                  <c:v>2.3142207633088874</c:v>
                </c:pt>
                <c:pt idx="32888">
                  <c:v>2.3166060887814255</c:v>
                </c:pt>
                <c:pt idx="32889">
                  <c:v>2.3734182241781858</c:v>
                </c:pt>
                <c:pt idx="32890">
                  <c:v>2.4232214519524162</c:v>
                </c:pt>
                <c:pt idx="32891">
                  <c:v>2.4264801063838939</c:v>
                </c:pt>
                <c:pt idx="32892">
                  <c:v>2.4292300042471275</c:v>
                </c:pt>
                <c:pt idx="32893">
                  <c:v>2.4210986708990965</c:v>
                </c:pt>
                <c:pt idx="32894">
                  <c:v>2.3443144283258732</c:v>
                </c:pt>
                <c:pt idx="32895">
                  <c:v>2.2819709106784254</c:v>
                </c:pt>
                <c:pt idx="32896">
                  <c:v>2.2728190218291471</c:v>
                </c:pt>
                <c:pt idx="32897">
                  <c:v>2.2396501929538655</c:v>
                </c:pt>
                <c:pt idx="32898">
                  <c:v>2.2290387689530808</c:v>
                </c:pt>
                <c:pt idx="32899">
                  <c:v>2.7213451190545408</c:v>
                </c:pt>
                <c:pt idx="32900">
                  <c:v>2.7271087720169551</c:v>
                </c:pt>
                <c:pt idx="32901">
                  <c:v>3.0882611256881938</c:v>
                </c:pt>
                <c:pt idx="32902">
                  <c:v>3.0927447863697104</c:v>
                </c:pt>
                <c:pt idx="32903">
                  <c:v>3.0047457412966727</c:v>
                </c:pt>
                <c:pt idx="32904">
                  <c:v>3.0111293239113595</c:v>
                </c:pt>
                <c:pt idx="32905">
                  <c:v>3.0127868667451154</c:v>
                </c:pt>
                <c:pt idx="32906">
                  <c:v>3.0122571238478644</c:v>
                </c:pt>
                <c:pt idx="32907">
                  <c:v>3.0114100337296148</c:v>
                </c:pt>
                <c:pt idx="32908">
                  <c:v>2.81733777917648</c:v>
                </c:pt>
                <c:pt idx="32909">
                  <c:v>2.8197802447154965</c:v>
                </c:pt>
                <c:pt idx="32910">
                  <c:v>2.8234185169938009</c:v>
                </c:pt>
                <c:pt idx="32911">
                  <c:v>2.8252039752195026</c:v>
                </c:pt>
                <c:pt idx="32912">
                  <c:v>2.7960570471847368</c:v>
                </c:pt>
                <c:pt idx="32913">
                  <c:v>2.7592485247453151</c:v>
                </c:pt>
                <c:pt idx="32914">
                  <c:v>2.7549842453151556</c:v>
                </c:pt>
                <c:pt idx="32915">
                  <c:v>2.7481201523557552</c:v>
                </c:pt>
                <c:pt idx="32916">
                  <c:v>2.7396003492995238</c:v>
                </c:pt>
                <c:pt idx="32917">
                  <c:v>2.6971060835625336</c:v>
                </c:pt>
                <c:pt idx="32918">
                  <c:v>2.6397636009448346</c:v>
                </c:pt>
                <c:pt idx="32919">
                  <c:v>2.6470315557472763</c:v>
                </c:pt>
                <c:pt idx="32920">
                  <c:v>2.605127371680338</c:v>
                </c:pt>
                <c:pt idx="32921">
                  <c:v>2.5609168243488729</c:v>
                </c:pt>
                <c:pt idx="32922">
                  <c:v>2.5610660157750513</c:v>
                </c:pt>
                <c:pt idx="32923">
                  <c:v>2.5624711869526107</c:v>
                </c:pt>
                <c:pt idx="32924">
                  <c:v>2.56548143442958</c:v>
                </c:pt>
                <c:pt idx="32925">
                  <c:v>2.577363122710925</c:v>
                </c:pt>
                <c:pt idx="32926">
                  <c:v>2.9401897953625529</c:v>
                </c:pt>
                <c:pt idx="32927">
                  <c:v>3.0188592239031036</c:v>
                </c:pt>
                <c:pt idx="32928">
                  <c:v>3.0354420087546097</c:v>
                </c:pt>
                <c:pt idx="32929">
                  <c:v>3.0155120895618088</c:v>
                </c:pt>
                <c:pt idx="32930">
                  <c:v>2.6738259644108595</c:v>
                </c:pt>
                <c:pt idx="32931">
                  <c:v>2.6747893761499508</c:v>
                </c:pt>
                <c:pt idx="32932">
                  <c:v>2.2117220956639154</c:v>
                </c:pt>
                <c:pt idx="32933">
                  <c:v>2.6718258128039833</c:v>
                </c:pt>
                <c:pt idx="32934">
                  <c:v>2.7526130482848994</c:v>
                </c:pt>
                <c:pt idx="32935">
                  <c:v>2.7449015994442503</c:v>
                </c:pt>
                <c:pt idx="32936">
                  <c:v>3.300861676074708</c:v>
                </c:pt>
                <c:pt idx="32937">
                  <c:v>3.3009495545601464</c:v>
                </c:pt>
                <c:pt idx="32938">
                  <c:v>3.3046552689308948</c:v>
                </c:pt>
                <c:pt idx="32939">
                  <c:v>3.3037566206088367</c:v>
                </c:pt>
                <c:pt idx="32940">
                  <c:v>3.307150115267095</c:v>
                </c:pt>
                <c:pt idx="32941">
                  <c:v>3.3037443725346649</c:v>
                </c:pt>
                <c:pt idx="32942">
                  <c:v>3.3171435514243521</c:v>
                </c:pt>
                <c:pt idx="32943">
                  <c:v>3.3189671076487839</c:v>
                </c:pt>
                <c:pt idx="32944">
                  <c:v>3.3431746499985429</c:v>
                </c:pt>
                <c:pt idx="32945">
                  <c:v>3.3450478166758155</c:v>
                </c:pt>
                <c:pt idx="32946">
                  <c:v>3.3448060221503608</c:v>
                </c:pt>
                <c:pt idx="32947">
                  <c:v>3.3452694362283566</c:v>
                </c:pt>
                <c:pt idx="32948">
                  <c:v>3.3465773563323507</c:v>
                </c:pt>
                <c:pt idx="32949">
                  <c:v>3.347388232584092</c:v>
                </c:pt>
                <c:pt idx="32950">
                  <c:v>3.8397337332112049</c:v>
                </c:pt>
                <c:pt idx="32951">
                  <c:v>3.8430292246040776</c:v>
                </c:pt>
                <c:pt idx="32952">
                  <c:v>3.8395410579351221</c:v>
                </c:pt>
                <c:pt idx="32953">
                  <c:v>3.8052617202439105</c:v>
                </c:pt>
                <c:pt idx="32954">
                  <c:v>3.8080451779446887</c:v>
                </c:pt>
                <c:pt idx="32955">
                  <c:v>3.8016810249639317</c:v>
                </c:pt>
                <c:pt idx="32956">
                  <c:v>3.8119310294067397</c:v>
                </c:pt>
                <c:pt idx="32957">
                  <c:v>3.6001010106775095</c:v>
                </c:pt>
                <c:pt idx="32958">
                  <c:v>3.7419661477292805</c:v>
                </c:pt>
                <c:pt idx="32959">
                  <c:v>3.9182622459065559</c:v>
                </c:pt>
                <c:pt idx="32960">
                  <c:v>3.960994160847835</c:v>
                </c:pt>
                <c:pt idx="32961">
                  <c:v>3.9756002411317239</c:v>
                </c:pt>
                <c:pt idx="32962">
                  <c:v>3.9733409455100541</c:v>
                </c:pt>
                <c:pt idx="32963">
                  <c:v>3.9778941011249649</c:v>
                </c:pt>
                <c:pt idx="32964">
                  <c:v>3.7931476930899763</c:v>
                </c:pt>
                <c:pt idx="32965">
                  <c:v>3.7997033229165296</c:v>
                </c:pt>
                <c:pt idx="32966">
                  <c:v>3.7970391923250437</c:v>
                </c:pt>
                <c:pt idx="32967">
                  <c:v>3.3852271616406915</c:v>
                </c:pt>
                <c:pt idx="32968">
                  <c:v>3.3711275530644222</c:v>
                </c:pt>
                <c:pt idx="32969">
                  <c:v>3.3693496346856109</c:v>
                </c:pt>
                <c:pt idx="32970">
                  <c:v>3.3724983695029436</c:v>
                </c:pt>
                <c:pt idx="32971">
                  <c:v>3.3686093164397932</c:v>
                </c:pt>
                <c:pt idx="32972">
                  <c:v>3.3728946450605273</c:v>
                </c:pt>
                <c:pt idx="32973">
                  <c:v>3.3510395843661454</c:v>
                </c:pt>
                <c:pt idx="32974">
                  <c:v>3.3500993784707496</c:v>
                </c:pt>
                <c:pt idx="32975">
                  <c:v>3.362684954839017</c:v>
                </c:pt>
                <c:pt idx="32976">
                  <c:v>3.3656694135124026</c:v>
                </c:pt>
                <c:pt idx="32977">
                  <c:v>3.3682462167041889</c:v>
                </c:pt>
                <c:pt idx="32978">
                  <c:v>3.3727993753148739</c:v>
                </c:pt>
                <c:pt idx="32979">
                  <c:v>3.3654088255084686</c:v>
                </c:pt>
                <c:pt idx="32980">
                  <c:v>3.3677530751976241</c:v>
                </c:pt>
                <c:pt idx="32981">
                  <c:v>2.6816220010454273</c:v>
                </c:pt>
                <c:pt idx="32982">
                  <c:v>2.6672993989865015</c:v>
                </c:pt>
                <c:pt idx="32983">
                  <c:v>2.6659039521514289</c:v>
                </c:pt>
                <c:pt idx="32984">
                  <c:v>2.7200961360946967</c:v>
                </c:pt>
                <c:pt idx="32985">
                  <c:v>2.7332086993286531</c:v>
                </c:pt>
                <c:pt idx="32986">
                  <c:v>2.7327606643990299</c:v>
                </c:pt>
                <c:pt idx="32987">
                  <c:v>2.7036979154831671</c:v>
                </c:pt>
                <c:pt idx="32988">
                  <c:v>3.0942345252693091</c:v>
                </c:pt>
                <c:pt idx="32989">
                  <c:v>2.7445807422777797</c:v>
                </c:pt>
                <c:pt idx="32990">
                  <c:v>2.2799967923875748</c:v>
                </c:pt>
                <c:pt idx="32991">
                  <c:v>2.2786435585795184</c:v>
                </c:pt>
                <c:pt idx="32992">
                  <c:v>2.2766045366471257</c:v>
                </c:pt>
                <c:pt idx="32993">
                  <c:v>2.2784582422424515</c:v>
                </c:pt>
                <c:pt idx="32994">
                  <c:v>2.3085527088559932</c:v>
                </c:pt>
                <c:pt idx="32995">
                  <c:v>2.640706080152774</c:v>
                </c:pt>
                <c:pt idx="32996">
                  <c:v>2.6368801469946876</c:v>
                </c:pt>
                <c:pt idx="32997">
                  <c:v>2.6492094812438163</c:v>
                </c:pt>
                <c:pt idx="32998">
                  <c:v>2.6437936626648657</c:v>
                </c:pt>
                <c:pt idx="32999">
                  <c:v>3.6251006207131389</c:v>
                </c:pt>
                <c:pt idx="33000">
                  <c:v>3.6145634559213544</c:v>
                </c:pt>
                <c:pt idx="33001">
                  <c:v>3.5977475570345541</c:v>
                </c:pt>
                <c:pt idx="33002">
                  <c:v>4.2365122999874485</c:v>
                </c:pt>
                <c:pt idx="33003">
                  <c:v>4.2264153535063924</c:v>
                </c:pt>
                <c:pt idx="33004">
                  <c:v>4.2248505769344238</c:v>
                </c:pt>
                <c:pt idx="33005">
                  <c:v>4.2162322429049786</c:v>
                </c:pt>
                <c:pt idx="33006">
                  <c:v>4.204963394211032</c:v>
                </c:pt>
                <c:pt idx="33007">
                  <c:v>4.1946290752951789</c:v>
                </c:pt>
                <c:pt idx="33008">
                  <c:v>4.6838812077469356</c:v>
                </c:pt>
                <c:pt idx="33009">
                  <c:v>4.6743862940372427</c:v>
                </c:pt>
                <c:pt idx="33010">
                  <c:v>5.080244312484953</c:v>
                </c:pt>
                <c:pt idx="33011">
                  <c:v>5.079641831667419</c:v>
                </c:pt>
                <c:pt idx="33012">
                  <c:v>5.0831430373214133</c:v>
                </c:pt>
                <c:pt idx="33013">
                  <c:v>5.0999935044075331</c:v>
                </c:pt>
                <c:pt idx="33014">
                  <c:v>5.1575483340318851</c:v>
                </c:pt>
                <c:pt idx="33015">
                  <c:v>5.1541976855938474</c:v>
                </c:pt>
                <c:pt idx="33016">
                  <c:v>5.1707339084622426</c:v>
                </c:pt>
                <c:pt idx="33017">
                  <c:v>5.1639448274290816</c:v>
                </c:pt>
                <c:pt idx="33018">
                  <c:v>5.1421193403307743</c:v>
                </c:pt>
                <c:pt idx="33019">
                  <c:v>5.0092839437978629</c:v>
                </c:pt>
                <c:pt idx="33020">
                  <c:v>4.9709332386109679</c:v>
                </c:pt>
                <c:pt idx="33021">
                  <c:v>4.9579113816618472</c:v>
                </c:pt>
                <c:pt idx="33022">
                  <c:v>5.727452520539031</c:v>
                </c:pt>
                <c:pt idx="33023">
                  <c:v>5.7270922881733863</c:v>
                </c:pt>
                <c:pt idx="33024">
                  <c:v>5.7005672016520776</c:v>
                </c:pt>
                <c:pt idx="33025">
                  <c:v>5.6636710621026429</c:v>
                </c:pt>
                <c:pt idx="33026">
                  <c:v>5.6611623767716859</c:v>
                </c:pt>
                <c:pt idx="33027">
                  <c:v>5.6494547735849174</c:v>
                </c:pt>
                <c:pt idx="33028">
                  <c:v>5.6345723851595357</c:v>
                </c:pt>
                <c:pt idx="33029">
                  <c:v>5.6297850979591324</c:v>
                </c:pt>
                <c:pt idx="33030">
                  <c:v>5.9867861146200241</c:v>
                </c:pt>
                <c:pt idx="33031">
                  <c:v>5.9951499113217555</c:v>
                </c:pt>
                <c:pt idx="33032">
                  <c:v>6.0076216140653589</c:v>
                </c:pt>
                <c:pt idx="33033">
                  <c:v>5.7824413742478127</c:v>
                </c:pt>
                <c:pt idx="33034">
                  <c:v>5.7761769306653736</c:v>
                </c:pt>
                <c:pt idx="33035">
                  <c:v>5.7453249833038518</c:v>
                </c:pt>
                <c:pt idx="33036">
                  <c:v>5.7520373082870737</c:v>
                </c:pt>
                <c:pt idx="33037">
                  <c:v>5.7491923325528642</c:v>
                </c:pt>
                <c:pt idx="33038">
                  <c:v>5.7451663466542682</c:v>
                </c:pt>
                <c:pt idx="33039">
                  <c:v>5.4568172020744559</c:v>
                </c:pt>
                <c:pt idx="33040">
                  <c:v>5.4546791370925893</c:v>
                </c:pt>
                <c:pt idx="33041">
                  <c:v>5.1390832156759512</c:v>
                </c:pt>
                <c:pt idx="33042">
                  <c:v>5.1415387406271691</c:v>
                </c:pt>
                <c:pt idx="33043">
                  <c:v>5.172619211607242</c:v>
                </c:pt>
                <c:pt idx="33044">
                  <c:v>5.1590936602560911</c:v>
                </c:pt>
                <c:pt idx="33045">
                  <c:v>5.1038584741812159</c:v>
                </c:pt>
                <c:pt idx="33046">
                  <c:v>5.1112167059945453</c:v>
                </c:pt>
                <c:pt idx="33047">
                  <c:v>5.2015387622954163</c:v>
                </c:pt>
                <c:pt idx="33048">
                  <c:v>5.2128183369503489</c:v>
                </c:pt>
                <c:pt idx="33049">
                  <c:v>5.2283178064970102</c:v>
                </c:pt>
                <c:pt idx="33050">
                  <c:v>5.2540970934194338</c:v>
                </c:pt>
                <c:pt idx="33051">
                  <c:v>5.298995353177137</c:v>
                </c:pt>
                <c:pt idx="33052">
                  <c:v>5.313906576059412</c:v>
                </c:pt>
                <c:pt idx="33053">
                  <c:v>4.525232416085192</c:v>
                </c:pt>
                <c:pt idx="33054">
                  <c:v>4.534161614953149</c:v>
                </c:pt>
                <c:pt idx="33055">
                  <c:v>4.7426309413696996</c:v>
                </c:pt>
                <c:pt idx="33056">
                  <c:v>4.7439002842253704</c:v>
                </c:pt>
                <c:pt idx="33057">
                  <c:v>4.7450433176314259</c:v>
                </c:pt>
                <c:pt idx="33058">
                  <c:v>4.7507160201998468</c:v>
                </c:pt>
                <c:pt idx="33059">
                  <c:v>4.7569162208456728</c:v>
                </c:pt>
                <c:pt idx="33060">
                  <c:v>4.7602928578151023</c:v>
                </c:pt>
                <c:pt idx="33061">
                  <c:v>3.456160555115888</c:v>
                </c:pt>
                <c:pt idx="33062">
                  <c:v>3.4536976971538893</c:v>
                </c:pt>
                <c:pt idx="33063">
                  <c:v>3.4523537728832858</c:v>
                </c:pt>
                <c:pt idx="33064">
                  <c:v>3.199854313313399</c:v>
                </c:pt>
                <c:pt idx="33065">
                  <c:v>3.201923896038855</c:v>
                </c:pt>
                <c:pt idx="33066">
                  <c:v>3.2068450846661909</c:v>
                </c:pt>
                <c:pt idx="33067">
                  <c:v>3.20931640146408</c:v>
                </c:pt>
                <c:pt idx="33068">
                  <c:v>3.2108242131270526</c:v>
                </c:pt>
                <c:pt idx="33069">
                  <c:v>3.711116315587037</c:v>
                </c:pt>
                <c:pt idx="33070">
                  <c:v>3.7159153752060909</c:v>
                </c:pt>
                <c:pt idx="33071">
                  <c:v>3.7084651935337547</c:v>
                </c:pt>
                <c:pt idx="33072">
                  <c:v>3.7176148606891801</c:v>
                </c:pt>
                <c:pt idx="33073">
                  <c:v>3.749018041305026</c:v>
                </c:pt>
                <c:pt idx="33074">
                  <c:v>3.7461038629429968</c:v>
                </c:pt>
                <c:pt idx="33075">
                  <c:v>3.7507594844489995</c:v>
                </c:pt>
                <c:pt idx="33076">
                  <c:v>3.7405742969317344</c:v>
                </c:pt>
                <c:pt idx="33077">
                  <c:v>3.7376543548405721</c:v>
                </c:pt>
                <c:pt idx="33078">
                  <c:v>3.4605703757544957</c:v>
                </c:pt>
                <c:pt idx="33079">
                  <c:v>3.4609961543140604</c:v>
                </c:pt>
                <c:pt idx="33080">
                  <c:v>3.4570114639928486</c:v>
                </c:pt>
                <c:pt idx="33081">
                  <c:v>3.2434947726540861</c:v>
                </c:pt>
                <c:pt idx="33082">
                  <c:v>3.2438151363033225</c:v>
                </c:pt>
                <c:pt idx="33083">
                  <c:v>3.2444555082557587</c:v>
                </c:pt>
                <c:pt idx="33084">
                  <c:v>2.6146359493426812</c:v>
                </c:pt>
                <c:pt idx="33085">
                  <c:v>2.6127292336639973</c:v>
                </c:pt>
                <c:pt idx="33086">
                  <c:v>2.4792352093156058</c:v>
                </c:pt>
                <c:pt idx="33087">
                  <c:v>2.475506675927913</c:v>
                </c:pt>
                <c:pt idx="33088">
                  <c:v>2.4771548184210874</c:v>
                </c:pt>
                <c:pt idx="33089">
                  <c:v>2.4786236736732739</c:v>
                </c:pt>
                <c:pt idx="33090">
                  <c:v>2.4800888421293035</c:v>
                </c:pt>
                <c:pt idx="33091">
                  <c:v>2.482061675032754</c:v>
                </c:pt>
                <c:pt idx="33092">
                  <c:v>2.4530308516456989</c:v>
                </c:pt>
                <c:pt idx="33093">
                  <c:v>2.4533903993828687</c:v>
                </c:pt>
                <c:pt idx="33094">
                  <c:v>2.4543798798042147</c:v>
                </c:pt>
                <c:pt idx="33095">
                  <c:v>2.45310667930897</c:v>
                </c:pt>
                <c:pt idx="33096">
                  <c:v>2.4530646521864785</c:v>
                </c:pt>
                <c:pt idx="33097">
                  <c:v>2.4528043419891672</c:v>
                </c:pt>
                <c:pt idx="33098">
                  <c:v>2.4479712345097546</c:v>
                </c:pt>
                <c:pt idx="33099">
                  <c:v>2.4016894945594744</c:v>
                </c:pt>
                <c:pt idx="33100">
                  <c:v>0.94688371829641205</c:v>
                </c:pt>
                <c:pt idx="33101">
                  <c:v>0.94655998156522703</c:v>
                </c:pt>
                <c:pt idx="33102">
                  <c:v>0.94640182908840276</c:v>
                </c:pt>
                <c:pt idx="33103">
                  <c:v>0.91124111574009103</c:v>
                </c:pt>
                <c:pt idx="33104">
                  <c:v>0.80944418068804525</c:v>
                </c:pt>
                <c:pt idx="33105">
                  <c:v>0.75506101924958202</c:v>
                </c:pt>
                <c:pt idx="33106">
                  <c:v>0.77072659595664994</c:v>
                </c:pt>
                <c:pt idx="33107">
                  <c:v>0.76824970579233431</c:v>
                </c:pt>
                <c:pt idx="33108">
                  <c:v>0.76424596345016815</c:v>
                </c:pt>
                <c:pt idx="33109">
                  <c:v>0.75934540466122591</c:v>
                </c:pt>
                <c:pt idx="33110">
                  <c:v>0.75720070501264547</c:v>
                </c:pt>
                <c:pt idx="33111">
                  <c:v>0.75294952280431171</c:v>
                </c:pt>
                <c:pt idx="33112">
                  <c:v>0.88256930137426404</c:v>
                </c:pt>
                <c:pt idx="33113">
                  <c:v>0.8859884402055479</c:v>
                </c:pt>
                <c:pt idx="33114">
                  <c:v>0.8886691177297934</c:v>
                </c:pt>
                <c:pt idx="33115">
                  <c:v>0.8898348849450437</c:v>
                </c:pt>
                <c:pt idx="33116">
                  <c:v>2.2153562373480726</c:v>
                </c:pt>
                <c:pt idx="33117">
                  <c:v>2.2154433249759879</c:v>
                </c:pt>
                <c:pt idx="33118">
                  <c:v>2.2204051589964737</c:v>
                </c:pt>
                <c:pt idx="33119">
                  <c:v>2.2190103690052938</c:v>
                </c:pt>
                <c:pt idx="33120">
                  <c:v>2.218150135882293</c:v>
                </c:pt>
                <c:pt idx="33121">
                  <c:v>2.217328912790578</c:v>
                </c:pt>
                <c:pt idx="33122">
                  <c:v>2.2801513625342786</c:v>
                </c:pt>
                <c:pt idx="33123">
                  <c:v>2.2798642045458148</c:v>
                </c:pt>
                <c:pt idx="33124">
                  <c:v>2.2812980907159961</c:v>
                </c:pt>
                <c:pt idx="33125">
                  <c:v>2.2794453865245572</c:v>
                </c:pt>
                <c:pt idx="33126">
                  <c:v>2.2785115908200178</c:v>
                </c:pt>
                <c:pt idx="33127">
                  <c:v>2.2754191654393718</c:v>
                </c:pt>
                <c:pt idx="33128">
                  <c:v>2.2718580856414459</c:v>
                </c:pt>
                <c:pt idx="33129">
                  <c:v>2.2780298559697973</c:v>
                </c:pt>
                <c:pt idx="33130">
                  <c:v>2.411392436574384</c:v>
                </c:pt>
                <c:pt idx="33131">
                  <c:v>2.4532655481582388</c:v>
                </c:pt>
                <c:pt idx="33132">
                  <c:v>2.451137478589279</c:v>
                </c:pt>
                <c:pt idx="33133">
                  <c:v>2.4488489673427014</c:v>
                </c:pt>
                <c:pt idx="33134">
                  <c:v>2.4471472996753425</c:v>
                </c:pt>
                <c:pt idx="33135">
                  <c:v>2.4473747632395777</c:v>
                </c:pt>
                <c:pt idx="33136">
                  <c:v>2.4513873494830269</c:v>
                </c:pt>
                <c:pt idx="33137">
                  <c:v>2.4551746801433127</c:v>
                </c:pt>
                <c:pt idx="33138">
                  <c:v>2.4548325683880527</c:v>
                </c:pt>
                <c:pt idx="33139">
                  <c:v>2.4539670560183788</c:v>
                </c:pt>
                <c:pt idx="33140">
                  <c:v>2.4547067421428039</c:v>
                </c:pt>
                <c:pt idx="33141">
                  <c:v>2.4586996138019437</c:v>
                </c:pt>
                <c:pt idx="33142">
                  <c:v>2.4598707905625039</c:v>
                </c:pt>
                <c:pt idx="33143">
                  <c:v>2.4591431101202774</c:v>
                </c:pt>
                <c:pt idx="33144">
                  <c:v>3.4046442188823458</c:v>
                </c:pt>
                <c:pt idx="33145">
                  <c:v>3.4042327169566624</c:v>
                </c:pt>
                <c:pt idx="33146">
                  <c:v>3.3980668418294795</c:v>
                </c:pt>
                <c:pt idx="33147">
                  <c:v>2.9643313200569095</c:v>
                </c:pt>
                <c:pt idx="33148">
                  <c:v>2.9045275913231956</c:v>
                </c:pt>
                <c:pt idx="33149">
                  <c:v>2.904340162596696</c:v>
                </c:pt>
                <c:pt idx="33150">
                  <c:v>3.1961169773925295</c:v>
                </c:pt>
                <c:pt idx="33151">
                  <c:v>3.1943224796584979</c:v>
                </c:pt>
                <c:pt idx="33152">
                  <c:v>3.1878819726520486</c:v>
                </c:pt>
                <c:pt idx="33153">
                  <c:v>3.1505453394307454</c:v>
                </c:pt>
                <c:pt idx="33154">
                  <c:v>3.1455930305721815</c:v>
                </c:pt>
                <c:pt idx="33155">
                  <c:v>3.1369332954341327</c:v>
                </c:pt>
                <c:pt idx="33156">
                  <c:v>3.1340773242956428</c:v>
                </c:pt>
                <c:pt idx="33157">
                  <c:v>3.1366563088430746</c:v>
                </c:pt>
                <c:pt idx="33158">
                  <c:v>3.1355902528738731</c:v>
                </c:pt>
                <c:pt idx="33159">
                  <c:v>3.134450208669433</c:v>
                </c:pt>
                <c:pt idx="33160">
                  <c:v>3.1331665034085319</c:v>
                </c:pt>
                <c:pt idx="33161">
                  <c:v>3.1341875769156404</c:v>
                </c:pt>
                <c:pt idx="33162">
                  <c:v>3.1192759301895854</c:v>
                </c:pt>
                <c:pt idx="33163">
                  <c:v>3.1187586405848675</c:v>
                </c:pt>
                <c:pt idx="33164">
                  <c:v>3.1211850109124457</c:v>
                </c:pt>
                <c:pt idx="33165">
                  <c:v>3.1237950942239991</c:v>
                </c:pt>
                <c:pt idx="33166">
                  <c:v>3.1282694400590367</c:v>
                </c:pt>
                <c:pt idx="33167">
                  <c:v>3.1223216240755733</c:v>
                </c:pt>
                <c:pt idx="33168">
                  <c:v>3.1199947795802765</c:v>
                </c:pt>
                <c:pt idx="33169">
                  <c:v>3.3783526788853706</c:v>
                </c:pt>
                <c:pt idx="33170">
                  <c:v>3.3847073150847344</c:v>
                </c:pt>
                <c:pt idx="33171">
                  <c:v>3.3904562754374918</c:v>
                </c:pt>
                <c:pt idx="33172">
                  <c:v>3.3972301480234508</c:v>
                </c:pt>
                <c:pt idx="33173">
                  <c:v>3.4037928804388211</c:v>
                </c:pt>
                <c:pt idx="33174">
                  <c:v>3.4029556922541873</c:v>
                </c:pt>
                <c:pt idx="33175">
                  <c:v>2.3571383425753423</c:v>
                </c:pt>
                <c:pt idx="33176">
                  <c:v>3.8683295340619468</c:v>
                </c:pt>
                <c:pt idx="33177">
                  <c:v>3.8753539596580184</c:v>
                </c:pt>
                <c:pt idx="33178">
                  <c:v>3.8822999520077133</c:v>
                </c:pt>
                <c:pt idx="33179">
                  <c:v>3.9395558701980096</c:v>
                </c:pt>
                <c:pt idx="33180">
                  <c:v>4.1100323263746557</c:v>
                </c:pt>
                <c:pt idx="33181">
                  <c:v>3.9118250347329915</c:v>
                </c:pt>
                <c:pt idx="33182">
                  <c:v>3.9144280952348445</c:v>
                </c:pt>
                <c:pt idx="33183">
                  <c:v>3.9268316168028963</c:v>
                </c:pt>
                <c:pt idx="33184">
                  <c:v>4.1314422602671792</c:v>
                </c:pt>
                <c:pt idx="33185">
                  <c:v>4.1377825966785267</c:v>
                </c:pt>
                <c:pt idx="33186">
                  <c:v>4.1680716322083811</c:v>
                </c:pt>
                <c:pt idx="33187">
                  <c:v>4.1760541107316733</c:v>
                </c:pt>
                <c:pt idx="33188">
                  <c:v>4.1797317755457088</c:v>
                </c:pt>
                <c:pt idx="33189">
                  <c:v>4.1833685105087888</c:v>
                </c:pt>
                <c:pt idx="33190">
                  <c:v>4.1858049472886592</c:v>
                </c:pt>
                <c:pt idx="33191">
                  <c:v>4.1885208105260983</c:v>
                </c:pt>
                <c:pt idx="33192">
                  <c:v>4.185969762895132</c:v>
                </c:pt>
                <c:pt idx="33193">
                  <c:v>4.1823126038355625</c:v>
                </c:pt>
                <c:pt idx="33194">
                  <c:v>4.1784367764980228</c:v>
                </c:pt>
                <c:pt idx="33195">
                  <c:v>4.5171143298436593</c:v>
                </c:pt>
                <c:pt idx="33196">
                  <c:v>4.5195072891011216</c:v>
                </c:pt>
                <c:pt idx="33197">
                  <c:v>4.5199597066017212</c:v>
                </c:pt>
                <c:pt idx="33198">
                  <c:v>4.5200067660654906</c:v>
                </c:pt>
                <c:pt idx="33199">
                  <c:v>4.5212779505422835</c:v>
                </c:pt>
                <c:pt idx="33200">
                  <c:v>4.3641011632542188</c:v>
                </c:pt>
                <c:pt idx="33201">
                  <c:v>4.8106811309132667</c:v>
                </c:pt>
                <c:pt idx="33202">
                  <c:v>5.1767856023605754</c:v>
                </c:pt>
                <c:pt idx="33203">
                  <c:v>5.1534823170537321</c:v>
                </c:pt>
                <c:pt idx="33204">
                  <c:v>5.1396691117032951</c:v>
                </c:pt>
                <c:pt idx="33205">
                  <c:v>5.1403772906544249</c:v>
                </c:pt>
                <c:pt idx="33206">
                  <c:v>5.146361726293109</c:v>
                </c:pt>
                <c:pt idx="33207">
                  <c:v>4.5110293988713028</c:v>
                </c:pt>
                <c:pt idx="33208">
                  <c:v>4.4974222083091657</c:v>
                </c:pt>
                <c:pt idx="33209">
                  <c:v>4.471162847882387</c:v>
                </c:pt>
                <c:pt idx="33210">
                  <c:v>4.4643288129402965</c:v>
                </c:pt>
                <c:pt idx="33211">
                  <c:v>4.3654531438101269</c:v>
                </c:pt>
                <c:pt idx="33212">
                  <c:v>4.6750326031023972</c:v>
                </c:pt>
                <c:pt idx="33213">
                  <c:v>4.6660962529603083</c:v>
                </c:pt>
                <c:pt idx="33214">
                  <c:v>4.7443578440596541</c:v>
                </c:pt>
                <c:pt idx="33215">
                  <c:v>4.6458689440847625</c:v>
                </c:pt>
                <c:pt idx="33216">
                  <c:v>4.62674455412367</c:v>
                </c:pt>
                <c:pt idx="33217">
                  <c:v>4.5446708267005675</c:v>
                </c:pt>
                <c:pt idx="33218">
                  <c:v>4.5354134798811732</c:v>
                </c:pt>
                <c:pt idx="33219">
                  <c:v>4.5355080587769629</c:v>
                </c:pt>
                <c:pt idx="33220">
                  <c:v>4.5282282894528958</c:v>
                </c:pt>
                <c:pt idx="33221">
                  <c:v>4.5206584465979525</c:v>
                </c:pt>
                <c:pt idx="33222">
                  <c:v>4.515915270974892</c:v>
                </c:pt>
                <c:pt idx="33223">
                  <c:v>4.5245756389444978</c:v>
                </c:pt>
                <c:pt idx="33224">
                  <c:v>4.5383490031692144</c:v>
                </c:pt>
                <c:pt idx="33225">
                  <c:v>4.5399265822457933</c:v>
                </c:pt>
                <c:pt idx="33226">
                  <c:v>4.2663739125208924</c:v>
                </c:pt>
                <c:pt idx="33227">
                  <c:v>4.2499247640114595</c:v>
                </c:pt>
                <c:pt idx="33228">
                  <c:v>4.2293596926211166</c:v>
                </c:pt>
                <c:pt idx="33229">
                  <c:v>4.2068578903216363</c:v>
                </c:pt>
                <c:pt idx="33230">
                  <c:v>4.1846670527400383</c:v>
                </c:pt>
                <c:pt idx="33231">
                  <c:v>4.170376721178334</c:v>
                </c:pt>
                <c:pt idx="33232">
                  <c:v>3.6711824655600847</c:v>
                </c:pt>
                <c:pt idx="33233">
                  <c:v>3.6353057632095394</c:v>
                </c:pt>
                <c:pt idx="33234">
                  <c:v>3.6467405295996835</c:v>
                </c:pt>
                <c:pt idx="33235">
                  <c:v>12.071212555699878</c:v>
                </c:pt>
                <c:pt idx="33236">
                  <c:v>12.067269169641053</c:v>
                </c:pt>
                <c:pt idx="33237">
                  <c:v>12.060496062488456</c:v>
                </c:pt>
                <c:pt idx="33238">
                  <c:v>12.057656945308722</c:v>
                </c:pt>
                <c:pt idx="33239">
                  <c:v>12.059161672416186</c:v>
                </c:pt>
                <c:pt idx="33240">
                  <c:v>13.37921482954024</c:v>
                </c:pt>
                <c:pt idx="33241">
                  <c:v>13.363826295084555</c:v>
                </c:pt>
                <c:pt idx="33242">
                  <c:v>13.348804007340078</c:v>
                </c:pt>
                <c:pt idx="33243">
                  <c:v>12.911892754153991</c:v>
                </c:pt>
                <c:pt idx="33244">
                  <c:v>12.924153858845807</c:v>
                </c:pt>
                <c:pt idx="33245">
                  <c:v>12.698257340742117</c:v>
                </c:pt>
                <c:pt idx="33246">
                  <c:v>12.71907314168965</c:v>
                </c:pt>
                <c:pt idx="33247">
                  <c:v>12.73989264152088</c:v>
                </c:pt>
                <c:pt idx="33248">
                  <c:v>12.762201432004948</c:v>
                </c:pt>
                <c:pt idx="33249">
                  <c:v>12.770004461445394</c:v>
                </c:pt>
                <c:pt idx="33250">
                  <c:v>12.7600371824732</c:v>
                </c:pt>
                <c:pt idx="33251">
                  <c:v>12.754987831671572</c:v>
                </c:pt>
                <c:pt idx="33252">
                  <c:v>12.765051620117905</c:v>
                </c:pt>
                <c:pt idx="33253">
                  <c:v>12.769137726155124</c:v>
                </c:pt>
                <c:pt idx="33254">
                  <c:v>12.760461122788696</c:v>
                </c:pt>
                <c:pt idx="33255">
                  <c:v>12.755049351424802</c:v>
                </c:pt>
                <c:pt idx="33256">
                  <c:v>12.7491514144848</c:v>
                </c:pt>
                <c:pt idx="33257">
                  <c:v>12.747161148454415</c:v>
                </c:pt>
                <c:pt idx="33258">
                  <c:v>12.745681711462593</c:v>
                </c:pt>
                <c:pt idx="33259">
                  <c:v>12.758181403035131</c:v>
                </c:pt>
                <c:pt idx="33260">
                  <c:v>12.754251716454743</c:v>
                </c:pt>
                <c:pt idx="33261">
                  <c:v>5.6733578475571536</c:v>
                </c:pt>
                <c:pt idx="33262">
                  <c:v>5.6677403471418666</c:v>
                </c:pt>
                <c:pt idx="33263">
                  <c:v>5.6469607648617917</c:v>
                </c:pt>
                <c:pt idx="33264">
                  <c:v>4.5444826258965252</c:v>
                </c:pt>
                <c:pt idx="33265">
                  <c:v>4.533748910248109</c:v>
                </c:pt>
                <c:pt idx="33266">
                  <c:v>-1.4645183037263125</c:v>
                </c:pt>
                <c:pt idx="33267">
                  <c:v>-1.5002910990284946</c:v>
                </c:pt>
                <c:pt idx="33268">
                  <c:v>-1.55458264208694</c:v>
                </c:pt>
                <c:pt idx="33269">
                  <c:v>-1.633230491278403</c:v>
                </c:pt>
                <c:pt idx="33270">
                  <c:v>-1.7142989405670175</c:v>
                </c:pt>
                <c:pt idx="33271">
                  <c:v>-4.9860672868060902</c:v>
                </c:pt>
                <c:pt idx="33272">
                  <c:v>-5.0003137648832316</c:v>
                </c:pt>
                <c:pt idx="33273">
                  <c:v>-5.0293011462848396</c:v>
                </c:pt>
                <c:pt idx="33274">
                  <c:v>-5.0419013983187719</c:v>
                </c:pt>
                <c:pt idx="33275">
                  <c:v>-5.0480008774504412</c:v>
                </c:pt>
                <c:pt idx="33276">
                  <c:v>-5.0509105299221417</c:v>
                </c:pt>
                <c:pt idx="33277">
                  <c:v>-5.038163617123927</c:v>
                </c:pt>
                <c:pt idx="33278">
                  <c:v>-4.4888032674567562</c:v>
                </c:pt>
                <c:pt idx="33279">
                  <c:v>-4.4959635809391987</c:v>
                </c:pt>
                <c:pt idx="33280">
                  <c:v>-4.4853513821538797</c:v>
                </c:pt>
                <c:pt idx="33281">
                  <c:v>-4.5057272588886832</c:v>
                </c:pt>
                <c:pt idx="33282">
                  <c:v>-2.9641749530845609</c:v>
                </c:pt>
                <c:pt idx="33283">
                  <c:v>-2.9774927719227566</c:v>
                </c:pt>
                <c:pt idx="33284">
                  <c:v>-2.977852676406648</c:v>
                </c:pt>
                <c:pt idx="33285">
                  <c:v>-2.9636696023398228</c:v>
                </c:pt>
                <c:pt idx="33286">
                  <c:v>-3.136210114303311</c:v>
                </c:pt>
                <c:pt idx="33287">
                  <c:v>-3.1427571539276302</c:v>
                </c:pt>
                <c:pt idx="33288">
                  <c:v>-3.1390909345188334</c:v>
                </c:pt>
                <c:pt idx="33289">
                  <c:v>-2.5799759740019894</c:v>
                </c:pt>
                <c:pt idx="33290">
                  <c:v>-2.5793850809056469</c:v>
                </c:pt>
                <c:pt idx="33291">
                  <c:v>-2.592777948687802</c:v>
                </c:pt>
                <c:pt idx="33292">
                  <c:v>0.2714918104941848</c:v>
                </c:pt>
                <c:pt idx="33293">
                  <c:v>0.28807411340494316</c:v>
                </c:pt>
                <c:pt idx="33294">
                  <c:v>0.25331460769469416</c:v>
                </c:pt>
                <c:pt idx="33295">
                  <c:v>0.26151539981556859</c:v>
                </c:pt>
                <c:pt idx="33296">
                  <c:v>0.27237343323528895</c:v>
                </c:pt>
                <c:pt idx="33297">
                  <c:v>3.8300552336101825</c:v>
                </c:pt>
                <c:pt idx="33298">
                  <c:v>3.8253642464870241</c:v>
                </c:pt>
                <c:pt idx="33299">
                  <c:v>4.6095612059427955</c:v>
                </c:pt>
                <c:pt idx="33300">
                  <c:v>4.6036199975970167</c:v>
                </c:pt>
                <c:pt idx="33301">
                  <c:v>4.6128267443776299</c:v>
                </c:pt>
                <c:pt idx="33302">
                  <c:v>4.469886694463467</c:v>
                </c:pt>
                <c:pt idx="33303">
                  <c:v>4.4650429852758915</c:v>
                </c:pt>
                <c:pt idx="33304">
                  <c:v>4.57645620433874</c:v>
                </c:pt>
                <c:pt idx="33305">
                  <c:v>4.5921371807713935</c:v>
                </c:pt>
                <c:pt idx="33306">
                  <c:v>4.5850807798257405</c:v>
                </c:pt>
                <c:pt idx="33307">
                  <c:v>5.1846006295241622</c:v>
                </c:pt>
                <c:pt idx="33308">
                  <c:v>5.1828512315694724</c:v>
                </c:pt>
                <c:pt idx="33309">
                  <c:v>5.1267766938009949</c:v>
                </c:pt>
                <c:pt idx="33310">
                  <c:v>5.178947068881711</c:v>
                </c:pt>
                <c:pt idx="33311">
                  <c:v>5.0998213395264615</c:v>
                </c:pt>
                <c:pt idx="33312">
                  <c:v>5.2689666925286671</c:v>
                </c:pt>
                <c:pt idx="33313">
                  <c:v>4.6694479419381922</c:v>
                </c:pt>
                <c:pt idx="33314">
                  <c:v>4.6754900285973049</c:v>
                </c:pt>
                <c:pt idx="33315">
                  <c:v>4.6492094649898359</c:v>
                </c:pt>
                <c:pt idx="33316">
                  <c:v>4.6415451524427862</c:v>
                </c:pt>
                <c:pt idx="33317">
                  <c:v>4.642636737802512</c:v>
                </c:pt>
                <c:pt idx="33318">
                  <c:v>5.2370463619887406</c:v>
                </c:pt>
                <c:pt idx="33319">
                  <c:v>5.22407930027427</c:v>
                </c:pt>
                <c:pt idx="33320">
                  <c:v>4.6595017663402025</c:v>
                </c:pt>
                <c:pt idx="33321">
                  <c:v>4.9531917242750527</c:v>
                </c:pt>
                <c:pt idx="33322">
                  <c:v>4.6474800652827319</c:v>
                </c:pt>
                <c:pt idx="33323">
                  <c:v>4.3965065358643338</c:v>
                </c:pt>
                <c:pt idx="33324">
                  <c:v>4.3895645181222989</c:v>
                </c:pt>
                <c:pt idx="33325">
                  <c:v>4.3761193533642224</c:v>
                </c:pt>
                <c:pt idx="33326">
                  <c:v>4.3918491749916431</c:v>
                </c:pt>
                <c:pt idx="33327">
                  <c:v>4.3843303349497464</c:v>
                </c:pt>
                <c:pt idx="33328">
                  <c:v>4.5009518961845894</c:v>
                </c:pt>
                <c:pt idx="33329">
                  <c:v>4.5007267704679226</c:v>
                </c:pt>
                <c:pt idx="33330">
                  <c:v>3.7800813826959505</c:v>
                </c:pt>
                <c:pt idx="33331">
                  <c:v>3.7662707237536179</c:v>
                </c:pt>
                <c:pt idx="33332">
                  <c:v>3.8148480162443894</c:v>
                </c:pt>
                <c:pt idx="33333">
                  <c:v>3.9070221363498545</c:v>
                </c:pt>
                <c:pt idx="33334">
                  <c:v>4.4867567479684247</c:v>
                </c:pt>
                <c:pt idx="33335">
                  <c:v>4.4747794384271842</c:v>
                </c:pt>
                <c:pt idx="33336">
                  <c:v>4.5037539960092463</c:v>
                </c:pt>
                <c:pt idx="33337">
                  <c:v>4.6725886967790959</c:v>
                </c:pt>
                <c:pt idx="33338">
                  <c:v>3.6503369230017939</c:v>
                </c:pt>
                <c:pt idx="33339">
                  <c:v>3.649290895964366</c:v>
                </c:pt>
                <c:pt idx="33340">
                  <c:v>3.6444043477429653</c:v>
                </c:pt>
                <c:pt idx="33341">
                  <c:v>3.3986410974270802</c:v>
                </c:pt>
                <c:pt idx="33342">
                  <c:v>3.3991445369320274</c:v>
                </c:pt>
                <c:pt idx="33343">
                  <c:v>3.3898082207321902</c:v>
                </c:pt>
                <c:pt idx="33344">
                  <c:v>3.3952618354332529</c:v>
                </c:pt>
                <c:pt idx="33345">
                  <c:v>3.395582896341232</c:v>
                </c:pt>
                <c:pt idx="33346">
                  <c:v>3.5793099657994962</c:v>
                </c:pt>
                <c:pt idx="33347">
                  <c:v>3.6018447134535911</c:v>
                </c:pt>
                <c:pt idx="33348">
                  <c:v>3.9021524449420615</c:v>
                </c:pt>
                <c:pt idx="33349">
                  <c:v>3.6702959942326299</c:v>
                </c:pt>
                <c:pt idx="33350">
                  <c:v>3.6733445120874846</c:v>
                </c:pt>
                <c:pt idx="33351">
                  <c:v>3.6691516805336559</c:v>
                </c:pt>
                <c:pt idx="33352">
                  <c:v>2.4667985732195064</c:v>
                </c:pt>
                <c:pt idx="33353">
                  <c:v>2.4611248611125816</c:v>
                </c:pt>
                <c:pt idx="33354">
                  <c:v>2.4765627059824773</c:v>
                </c:pt>
                <c:pt idx="33355">
                  <c:v>2.5373808932173243</c:v>
                </c:pt>
                <c:pt idx="33356">
                  <c:v>2.6534900406921862</c:v>
                </c:pt>
                <c:pt idx="33357">
                  <c:v>2.6484719028809232</c:v>
                </c:pt>
                <c:pt idx="33358">
                  <c:v>2.6131023426903051</c:v>
                </c:pt>
                <c:pt idx="33359">
                  <c:v>2.5963407670117249</c:v>
                </c:pt>
                <c:pt idx="33360">
                  <c:v>2.2123455281000095</c:v>
                </c:pt>
                <c:pt idx="33361">
                  <c:v>2.2215775696346238</c:v>
                </c:pt>
                <c:pt idx="33362">
                  <c:v>2.2050104643283932</c:v>
                </c:pt>
                <c:pt idx="33363">
                  <c:v>2.1595311990113055</c:v>
                </c:pt>
                <c:pt idx="33364">
                  <c:v>2.1641193690175626</c:v>
                </c:pt>
                <c:pt idx="33365">
                  <c:v>4.4477829197578984</c:v>
                </c:pt>
                <c:pt idx="33366">
                  <c:v>4.4695938718644994</c:v>
                </c:pt>
                <c:pt idx="33367">
                  <c:v>4.4841274031252372</c:v>
                </c:pt>
                <c:pt idx="33368">
                  <c:v>5.229969613555574</c:v>
                </c:pt>
                <c:pt idx="33369">
                  <c:v>5.2326379075525065</c:v>
                </c:pt>
                <c:pt idx="33370">
                  <c:v>5.2269410230562894</c:v>
                </c:pt>
                <c:pt idx="33371">
                  <c:v>5.2258882748183524</c:v>
                </c:pt>
                <c:pt idx="33372">
                  <c:v>5.2381722509240003</c:v>
                </c:pt>
                <c:pt idx="33373">
                  <c:v>5.2453239193113745</c:v>
                </c:pt>
                <c:pt idx="33374">
                  <c:v>5.2428355270004774</c:v>
                </c:pt>
                <c:pt idx="33375">
                  <c:v>5.2386342954656691</c:v>
                </c:pt>
                <c:pt idx="33376">
                  <c:v>5.2203736524615785</c:v>
                </c:pt>
                <c:pt idx="33377">
                  <c:v>5.2135186587479723</c:v>
                </c:pt>
                <c:pt idx="33378">
                  <c:v>5.2147136677006865</c:v>
                </c:pt>
                <c:pt idx="33379">
                  <c:v>5.1873522961493821</c:v>
                </c:pt>
                <c:pt idx="33380">
                  <c:v>5.1803746132886852</c:v>
                </c:pt>
                <c:pt idx="33381">
                  <c:v>5.1726275434279483</c:v>
                </c:pt>
                <c:pt idx="33382">
                  <c:v>4.9679874704956699</c:v>
                </c:pt>
                <c:pt idx="33383">
                  <c:v>4.9922175682936452</c:v>
                </c:pt>
                <c:pt idx="33384">
                  <c:v>4.9940799457662219</c:v>
                </c:pt>
                <c:pt idx="33385">
                  <c:v>4.9972265288512974</c:v>
                </c:pt>
                <c:pt idx="33386">
                  <c:v>4.9705678365162527</c:v>
                </c:pt>
                <c:pt idx="33387">
                  <c:v>4.9472799994202221</c:v>
                </c:pt>
                <c:pt idx="33388">
                  <c:v>4.9471539573409826</c:v>
                </c:pt>
                <c:pt idx="33389">
                  <c:v>4.9395371546450804</c:v>
                </c:pt>
                <c:pt idx="33390">
                  <c:v>4.9289376769117057</c:v>
                </c:pt>
                <c:pt idx="33391">
                  <c:v>2.7023773993601368</c:v>
                </c:pt>
                <c:pt idx="33392">
                  <c:v>2.6961507256813393</c:v>
                </c:pt>
                <c:pt idx="33393">
                  <c:v>2.6903459924958772</c:v>
                </c:pt>
                <c:pt idx="33394">
                  <c:v>2.691670004727845</c:v>
                </c:pt>
                <c:pt idx="33395">
                  <c:v>2.6958575651539145</c:v>
                </c:pt>
                <c:pt idx="33396">
                  <c:v>-0.23725877875009282</c:v>
                </c:pt>
                <c:pt idx="33397">
                  <c:v>-0.24287120136652751</c:v>
                </c:pt>
                <c:pt idx="33398">
                  <c:v>-0.2502842632340716</c:v>
                </c:pt>
                <c:pt idx="33399">
                  <c:v>-1.3078256760892031</c:v>
                </c:pt>
                <c:pt idx="33400">
                  <c:v>-1.3075674859458863</c:v>
                </c:pt>
                <c:pt idx="33401">
                  <c:v>-1.2593562575103774</c:v>
                </c:pt>
                <c:pt idx="33402">
                  <c:v>-1.2642950045933605</c:v>
                </c:pt>
                <c:pt idx="33403">
                  <c:v>-1.1591489206862997</c:v>
                </c:pt>
                <c:pt idx="33404">
                  <c:v>-1.164891705421693</c:v>
                </c:pt>
                <c:pt idx="33405">
                  <c:v>-1.1647492092366041</c:v>
                </c:pt>
                <c:pt idx="33406">
                  <c:v>-1.1619196165824581</c:v>
                </c:pt>
                <c:pt idx="33407">
                  <c:v>-1.1599756878102605</c:v>
                </c:pt>
                <c:pt idx="33408">
                  <c:v>-1.1618147150996587</c:v>
                </c:pt>
                <c:pt idx="33409">
                  <c:v>-1.1610550092088165</c:v>
                </c:pt>
                <c:pt idx="33410">
                  <c:v>-1.1639794209200529</c:v>
                </c:pt>
                <c:pt idx="33411">
                  <c:v>-1.1724438315762553</c:v>
                </c:pt>
                <c:pt idx="33412">
                  <c:v>-1.1700804642153186</c:v>
                </c:pt>
                <c:pt idx="33413">
                  <c:v>-1.1399676243702848</c:v>
                </c:pt>
                <c:pt idx="33414">
                  <c:v>-1.2687918900355504</c:v>
                </c:pt>
                <c:pt idx="33415">
                  <c:v>-1.4442226422687723</c:v>
                </c:pt>
                <c:pt idx="33416">
                  <c:v>-1.4298942033168824</c:v>
                </c:pt>
                <c:pt idx="33417">
                  <c:v>-1.4267030123352145</c:v>
                </c:pt>
                <c:pt idx="33418">
                  <c:v>-1.4291377970158816</c:v>
                </c:pt>
                <c:pt idx="33419">
                  <c:v>-1.438039011593959</c:v>
                </c:pt>
                <c:pt idx="33420">
                  <c:v>-1.4045326488754886</c:v>
                </c:pt>
                <c:pt idx="33421">
                  <c:v>-1.4030705103411232</c:v>
                </c:pt>
                <c:pt idx="33422">
                  <c:v>1.3361771660108264</c:v>
                </c:pt>
                <c:pt idx="33423">
                  <c:v>1.3278923894112364</c:v>
                </c:pt>
                <c:pt idx="33424">
                  <c:v>1.6179418116474984</c:v>
                </c:pt>
                <c:pt idx="33425">
                  <c:v>1.6346523991756321</c:v>
                </c:pt>
                <c:pt idx="33426">
                  <c:v>1.629775988558122</c:v>
                </c:pt>
                <c:pt idx="33427">
                  <c:v>1.6290658198750814</c:v>
                </c:pt>
                <c:pt idx="33428">
                  <c:v>1.6291162194855831</c:v>
                </c:pt>
                <c:pt idx="33429">
                  <c:v>1.6291843922262648</c:v>
                </c:pt>
                <c:pt idx="33430">
                  <c:v>2.2446523154565696</c:v>
                </c:pt>
                <c:pt idx="33431">
                  <c:v>2.2459762192388775</c:v>
                </c:pt>
                <c:pt idx="33432">
                  <c:v>2.2399939923798211</c:v>
                </c:pt>
                <c:pt idx="33433">
                  <c:v>2.2340689134455407</c:v>
                </c:pt>
                <c:pt idx="33434">
                  <c:v>2.1953169800082026</c:v>
                </c:pt>
                <c:pt idx="33435">
                  <c:v>2.1866223203083757</c:v>
                </c:pt>
                <c:pt idx="33436">
                  <c:v>2.1679579805772291</c:v>
                </c:pt>
                <c:pt idx="33437">
                  <c:v>2.1614298626987116</c:v>
                </c:pt>
                <c:pt idx="33438">
                  <c:v>2.7592016125762688</c:v>
                </c:pt>
                <c:pt idx="33439">
                  <c:v>2.7578640809302195</c:v>
                </c:pt>
                <c:pt idx="33440">
                  <c:v>2.7533923289213766</c:v>
                </c:pt>
                <c:pt idx="33441">
                  <c:v>3.0861184498687533</c:v>
                </c:pt>
                <c:pt idx="33442">
                  <c:v>3.0828153279123347</c:v>
                </c:pt>
                <c:pt idx="33443">
                  <c:v>4.0766486100189532</c:v>
                </c:pt>
                <c:pt idx="33444">
                  <c:v>4.0802531212919257</c:v>
                </c:pt>
                <c:pt idx="33445">
                  <c:v>4.0901560198979467</c:v>
                </c:pt>
                <c:pt idx="33446">
                  <c:v>4.0940564738460274</c:v>
                </c:pt>
                <c:pt idx="33447">
                  <c:v>4.0864413390945931</c:v>
                </c:pt>
                <c:pt idx="33448">
                  <c:v>4.5756711864560575</c:v>
                </c:pt>
                <c:pt idx="33449">
                  <c:v>4.5877398611914755</c:v>
                </c:pt>
                <c:pt idx="33450">
                  <c:v>4.5868091467064298</c:v>
                </c:pt>
                <c:pt idx="33451">
                  <c:v>4.589423317832857</c:v>
                </c:pt>
                <c:pt idx="33452">
                  <c:v>4.5943207562201245</c:v>
                </c:pt>
                <c:pt idx="33453">
                  <c:v>4.5970492702626791</c:v>
                </c:pt>
                <c:pt idx="33454">
                  <c:v>4.5956596742958862</c:v>
                </c:pt>
                <c:pt idx="33455">
                  <c:v>4.7741431892169821</c:v>
                </c:pt>
                <c:pt idx="33456">
                  <c:v>4.776116757085334</c:v>
                </c:pt>
                <c:pt idx="33457">
                  <c:v>4.7653676713937028</c:v>
                </c:pt>
                <c:pt idx="33458">
                  <c:v>4.7557609167379837</c:v>
                </c:pt>
                <c:pt idx="33459">
                  <c:v>5.3078823997697633</c:v>
                </c:pt>
                <c:pt idx="33460">
                  <c:v>5.3009038247750455</c:v>
                </c:pt>
                <c:pt idx="33461">
                  <c:v>5.1471889737207892</c:v>
                </c:pt>
                <c:pt idx="33462">
                  <c:v>5.1563738743216589</c:v>
                </c:pt>
                <c:pt idx="33463">
                  <c:v>5.3019639929940396</c:v>
                </c:pt>
                <c:pt idx="33464">
                  <c:v>5.2977654300022117</c:v>
                </c:pt>
                <c:pt idx="33465">
                  <c:v>5.3071680091267712</c:v>
                </c:pt>
                <c:pt idx="33466">
                  <c:v>5.3151872147194572</c:v>
                </c:pt>
                <c:pt idx="33467">
                  <c:v>5.2141974772197734</c:v>
                </c:pt>
                <c:pt idx="33468">
                  <c:v>5.2194180813784863</c:v>
                </c:pt>
                <c:pt idx="33469">
                  <c:v>4.260078291859652</c:v>
                </c:pt>
                <c:pt idx="33470">
                  <c:v>4.7100946861702253</c:v>
                </c:pt>
                <c:pt idx="33471">
                  <c:v>4.726293369292498</c:v>
                </c:pt>
                <c:pt idx="33472">
                  <c:v>4.722889797316876</c:v>
                </c:pt>
                <c:pt idx="33473">
                  <c:v>4.7348033489383043</c:v>
                </c:pt>
                <c:pt idx="33474">
                  <c:v>3.8730723053223581</c:v>
                </c:pt>
                <c:pt idx="33475">
                  <c:v>4.6341638199808015</c:v>
                </c:pt>
                <c:pt idx="33476">
                  <c:v>4.6338394686280395</c:v>
                </c:pt>
                <c:pt idx="33477">
                  <c:v>4.6096391461468809</c:v>
                </c:pt>
                <c:pt idx="33478">
                  <c:v>4.6054763338976201</c:v>
                </c:pt>
                <c:pt idx="33479">
                  <c:v>4.43379558164367</c:v>
                </c:pt>
                <c:pt idx="33480">
                  <c:v>4.393024390051167</c:v>
                </c:pt>
                <c:pt idx="33481">
                  <c:v>4.3915496941363763</c:v>
                </c:pt>
                <c:pt idx="33482">
                  <c:v>4.3789434457649268</c:v>
                </c:pt>
                <c:pt idx="33483">
                  <c:v>4.3773388776142639</c:v>
                </c:pt>
                <c:pt idx="33484">
                  <c:v>4.3800138688681312</c:v>
                </c:pt>
                <c:pt idx="33485">
                  <c:v>4.3794511175881405</c:v>
                </c:pt>
                <c:pt idx="33486">
                  <c:v>4.2699332083745869</c:v>
                </c:pt>
                <c:pt idx="33487">
                  <c:v>4.2751784332193559</c:v>
                </c:pt>
                <c:pt idx="33488">
                  <c:v>4.2789224571915971</c:v>
                </c:pt>
                <c:pt idx="33489">
                  <c:v>4.2753525237095369</c:v>
                </c:pt>
                <c:pt idx="33490">
                  <c:v>3.8414044992416101</c:v>
                </c:pt>
                <c:pt idx="33491">
                  <c:v>3.8348911085192174</c:v>
                </c:pt>
                <c:pt idx="33492">
                  <c:v>3.8437669052823775</c:v>
                </c:pt>
                <c:pt idx="33493">
                  <c:v>3.8473619619826889</c:v>
                </c:pt>
                <c:pt idx="33494">
                  <c:v>3.6113868732521279</c:v>
                </c:pt>
                <c:pt idx="33495">
                  <c:v>3.6173320619344334</c:v>
                </c:pt>
                <c:pt idx="33496">
                  <c:v>3.5131611787134043</c:v>
                </c:pt>
                <c:pt idx="33497">
                  <c:v>3.5076374034673039</c:v>
                </c:pt>
                <c:pt idx="33498">
                  <c:v>3.5093315816395907</c:v>
                </c:pt>
                <c:pt idx="33499">
                  <c:v>3.5268055244514542</c:v>
                </c:pt>
                <c:pt idx="33500">
                  <c:v>4.1298457273819817</c:v>
                </c:pt>
                <c:pt idx="33501">
                  <c:v>3.6008184485734684</c:v>
                </c:pt>
                <c:pt idx="33502">
                  <c:v>3.5787867917356437</c:v>
                </c:pt>
                <c:pt idx="33503">
                  <c:v>3.5802370178723386</c:v>
                </c:pt>
                <c:pt idx="33504">
                  <c:v>3.5775088484386424</c:v>
                </c:pt>
                <c:pt idx="33505">
                  <c:v>3.5992417996199255</c:v>
                </c:pt>
                <c:pt idx="33506">
                  <c:v>2.0909870667781281</c:v>
                </c:pt>
                <c:pt idx="33507">
                  <c:v>1.937175007305618</c:v>
                </c:pt>
                <c:pt idx="33508">
                  <c:v>1.6817366999287637</c:v>
                </c:pt>
                <c:pt idx="33509">
                  <c:v>1.6921264503027831</c:v>
                </c:pt>
                <c:pt idx="33510">
                  <c:v>1.6798245183601048</c:v>
                </c:pt>
                <c:pt idx="33511">
                  <c:v>1.6795707974050293</c:v>
                </c:pt>
                <c:pt idx="33512">
                  <c:v>1.6842815498903274</c:v>
                </c:pt>
                <c:pt idx="33513">
                  <c:v>1.6109578622870377</c:v>
                </c:pt>
                <c:pt idx="33514">
                  <c:v>1.6064054570971722</c:v>
                </c:pt>
                <c:pt idx="33515">
                  <c:v>1.6128767918208178</c:v>
                </c:pt>
                <c:pt idx="33516">
                  <c:v>1.6130326942125115</c:v>
                </c:pt>
                <c:pt idx="33517">
                  <c:v>1.6168077500941234</c:v>
                </c:pt>
                <c:pt idx="33518">
                  <c:v>1.6146460904166284</c:v>
                </c:pt>
                <c:pt idx="33519">
                  <c:v>1.9098962787515106</c:v>
                </c:pt>
                <c:pt idx="33520">
                  <c:v>1.9673691590117359</c:v>
                </c:pt>
                <c:pt idx="33521">
                  <c:v>1.9667187252761371</c:v>
                </c:pt>
                <c:pt idx="33522">
                  <c:v>2.055978330259812</c:v>
                </c:pt>
                <c:pt idx="33523">
                  <c:v>2.0514339022610666</c:v>
                </c:pt>
                <c:pt idx="33524">
                  <c:v>2.0563188888465738</c:v>
                </c:pt>
                <c:pt idx="33525">
                  <c:v>2.0429901595656355</c:v>
                </c:pt>
                <c:pt idx="33526">
                  <c:v>2.045375895338438</c:v>
                </c:pt>
                <c:pt idx="33527">
                  <c:v>3.6047750779461758</c:v>
                </c:pt>
                <c:pt idx="33528">
                  <c:v>4.6258482010935156</c:v>
                </c:pt>
                <c:pt idx="33529">
                  <c:v>4.6267628273049288</c:v>
                </c:pt>
                <c:pt idx="33530">
                  <c:v>4.6406486756290874</c:v>
                </c:pt>
                <c:pt idx="33531">
                  <c:v>4.632851098421642</c:v>
                </c:pt>
                <c:pt idx="33532">
                  <c:v>4.221055879431475</c:v>
                </c:pt>
                <c:pt idx="33533">
                  <c:v>4.232178814894926</c:v>
                </c:pt>
                <c:pt idx="33534">
                  <c:v>4.2263671404732639</c:v>
                </c:pt>
                <c:pt idx="33535">
                  <c:v>4.3142596587278632</c:v>
                </c:pt>
                <c:pt idx="33536">
                  <c:v>4.313643284092838</c:v>
                </c:pt>
                <c:pt idx="33537">
                  <c:v>3.8463802827511406</c:v>
                </c:pt>
                <c:pt idx="33538">
                  <c:v>3.8475442400181015</c:v>
                </c:pt>
                <c:pt idx="33539">
                  <c:v>3.8343899162435404</c:v>
                </c:pt>
                <c:pt idx="33540">
                  <c:v>4.5457402896250381</c:v>
                </c:pt>
                <c:pt idx="33541">
                  <c:v>4.5505568352390311</c:v>
                </c:pt>
                <c:pt idx="33542">
                  <c:v>4.5527723713352799</c:v>
                </c:pt>
                <c:pt idx="33543">
                  <c:v>4.550064358364021</c:v>
                </c:pt>
                <c:pt idx="33544">
                  <c:v>4.5580145545459514</c:v>
                </c:pt>
                <c:pt idx="33545">
                  <c:v>4.5527654433462352</c:v>
                </c:pt>
                <c:pt idx="33546">
                  <c:v>4.5452841859814708</c:v>
                </c:pt>
                <c:pt idx="33547">
                  <c:v>4.5380945992198001</c:v>
                </c:pt>
                <c:pt idx="33548">
                  <c:v>4.5994147902176943</c:v>
                </c:pt>
                <c:pt idx="33549">
                  <c:v>4.6051949125095426</c:v>
                </c:pt>
                <c:pt idx="33550">
                  <c:v>4.5961049437276627</c:v>
                </c:pt>
                <c:pt idx="33551">
                  <c:v>4.5975779783214055</c:v>
                </c:pt>
                <c:pt idx="33552">
                  <c:v>4.5965342595107828</c:v>
                </c:pt>
                <c:pt idx="33553">
                  <c:v>4.5866583405365775</c:v>
                </c:pt>
                <c:pt idx="33554">
                  <c:v>4.57334741589559</c:v>
                </c:pt>
                <c:pt idx="33555">
                  <c:v>4.5667527800295256</c:v>
                </c:pt>
                <c:pt idx="33556">
                  <c:v>4.5601358176643636</c:v>
                </c:pt>
                <c:pt idx="33557">
                  <c:v>4.5775352256750832</c:v>
                </c:pt>
                <c:pt idx="33558">
                  <c:v>4.1401967087931375</c:v>
                </c:pt>
                <c:pt idx="33559">
                  <c:v>3.2674328478354489</c:v>
                </c:pt>
                <c:pt idx="33560">
                  <c:v>3.2636081056415311</c:v>
                </c:pt>
                <c:pt idx="33561">
                  <c:v>3.2142884194633847</c:v>
                </c:pt>
                <c:pt idx="33562">
                  <c:v>3.4251034358232619</c:v>
                </c:pt>
                <c:pt idx="33563">
                  <c:v>3.832327754856375</c:v>
                </c:pt>
                <c:pt idx="33564">
                  <c:v>3.8306839533738204</c:v>
                </c:pt>
                <c:pt idx="33565">
                  <c:v>3.8382054871728228</c:v>
                </c:pt>
                <c:pt idx="33566">
                  <c:v>3.7388772289747871</c:v>
                </c:pt>
                <c:pt idx="33567">
                  <c:v>4.5009416346007853</c:v>
                </c:pt>
                <c:pt idx="33568">
                  <c:v>4.4963615800832688</c:v>
                </c:pt>
                <c:pt idx="33569">
                  <c:v>4.4924865783891894</c:v>
                </c:pt>
                <c:pt idx="33570">
                  <c:v>4.4985379169462831</c:v>
                </c:pt>
                <c:pt idx="33571">
                  <c:v>3.5955744927149631</c:v>
                </c:pt>
                <c:pt idx="33572">
                  <c:v>3.5889232586409956</c:v>
                </c:pt>
                <c:pt idx="33573">
                  <c:v>3.592674999706011</c:v>
                </c:pt>
                <c:pt idx="33574">
                  <c:v>3.5536159538688854</c:v>
                </c:pt>
                <c:pt idx="33575">
                  <c:v>3.5462982717647984</c:v>
                </c:pt>
                <c:pt idx="33576">
                  <c:v>3.5572605375023771</c:v>
                </c:pt>
                <c:pt idx="33577">
                  <c:v>3.5608679234367582</c:v>
                </c:pt>
                <c:pt idx="33578">
                  <c:v>3.5596403714543983</c:v>
                </c:pt>
                <c:pt idx="33579">
                  <c:v>3.5905816562183728</c:v>
                </c:pt>
                <c:pt idx="33580">
                  <c:v>4.6362339030846131</c:v>
                </c:pt>
                <c:pt idx="33581">
                  <c:v>4.6359457477707853</c:v>
                </c:pt>
                <c:pt idx="33582">
                  <c:v>4.6365851207223834</c:v>
                </c:pt>
                <c:pt idx="33583">
                  <c:v>4.667040472276339</c:v>
                </c:pt>
                <c:pt idx="33584">
                  <c:v>4.6672469755936934</c:v>
                </c:pt>
                <c:pt idx="33585">
                  <c:v>4.7137041647234668</c:v>
                </c:pt>
                <c:pt idx="33586">
                  <c:v>4.7120220562188573</c:v>
                </c:pt>
                <c:pt idx="33587">
                  <c:v>4.7170503514427704</c:v>
                </c:pt>
                <c:pt idx="33588">
                  <c:v>4.6987140346740937</c:v>
                </c:pt>
                <c:pt idx="33589">
                  <c:v>4.6981878559876904</c:v>
                </c:pt>
                <c:pt idx="33590">
                  <c:v>4.69684489511656</c:v>
                </c:pt>
                <c:pt idx="33591">
                  <c:v>4.6959481144162272</c:v>
                </c:pt>
                <c:pt idx="33592">
                  <c:v>4.696293853402973</c:v>
                </c:pt>
                <c:pt idx="33593">
                  <c:v>4.5459465109503681</c:v>
                </c:pt>
                <c:pt idx="33594">
                  <c:v>4.561598518138025</c:v>
                </c:pt>
                <c:pt idx="33595">
                  <c:v>4.5690847387864633</c:v>
                </c:pt>
                <c:pt idx="33596">
                  <c:v>4.5675202443148297</c:v>
                </c:pt>
                <c:pt idx="33597">
                  <c:v>4.5706130005031262</c:v>
                </c:pt>
                <c:pt idx="33598">
                  <c:v>3.7596486426752942</c:v>
                </c:pt>
                <c:pt idx="33599">
                  <c:v>3.7616012253196573</c:v>
                </c:pt>
                <c:pt idx="33600">
                  <c:v>3.7622651850861066</c:v>
                </c:pt>
                <c:pt idx="33601">
                  <c:v>3.7634919142082262</c:v>
                </c:pt>
                <c:pt idx="33602">
                  <c:v>3.764195518744641</c:v>
                </c:pt>
                <c:pt idx="33603">
                  <c:v>3.7642099040112238</c:v>
                </c:pt>
                <c:pt idx="33604">
                  <c:v>3.7621065385702117</c:v>
                </c:pt>
                <c:pt idx="33605">
                  <c:v>3.742030215554121</c:v>
                </c:pt>
                <c:pt idx="33606">
                  <c:v>3.7455680041646247</c:v>
                </c:pt>
                <c:pt idx="33607">
                  <c:v>3.7464711542586677</c:v>
                </c:pt>
                <c:pt idx="33608">
                  <c:v>3.7523323229473373</c:v>
                </c:pt>
                <c:pt idx="33609">
                  <c:v>3.7361120234254761</c:v>
                </c:pt>
                <c:pt idx="33610">
                  <c:v>3.6126579330908042</c:v>
                </c:pt>
                <c:pt idx="33611">
                  <c:v>1.1502751178529742</c:v>
                </c:pt>
                <c:pt idx="33612">
                  <c:v>1.1586547485998091</c:v>
                </c:pt>
                <c:pt idx="33613">
                  <c:v>1.1650790662399122</c:v>
                </c:pt>
                <c:pt idx="33614">
                  <c:v>1.1123201228808903</c:v>
                </c:pt>
                <c:pt idx="33615">
                  <c:v>1.1177401221605934</c:v>
                </c:pt>
                <c:pt idx="33616">
                  <c:v>1.1524524100450804</c:v>
                </c:pt>
                <c:pt idx="33617">
                  <c:v>1.1484523968473233</c:v>
                </c:pt>
                <c:pt idx="33618">
                  <c:v>1.4214968727434869</c:v>
                </c:pt>
                <c:pt idx="33619">
                  <c:v>1.4260669640443737</c:v>
                </c:pt>
                <c:pt idx="33620">
                  <c:v>1.4227718686595394</c:v>
                </c:pt>
                <c:pt idx="33621">
                  <c:v>1.422983673849364</c:v>
                </c:pt>
                <c:pt idx="33622">
                  <c:v>1.4277755761279249</c:v>
                </c:pt>
                <c:pt idx="33623">
                  <c:v>1.4265201868798014</c:v>
                </c:pt>
                <c:pt idx="33624">
                  <c:v>2.9434373515937535</c:v>
                </c:pt>
                <c:pt idx="33625">
                  <c:v>2.9648147244228475</c:v>
                </c:pt>
                <c:pt idx="33626">
                  <c:v>2.9591086997450375</c:v>
                </c:pt>
                <c:pt idx="33627">
                  <c:v>2.9559823803299139</c:v>
                </c:pt>
                <c:pt idx="33628">
                  <c:v>2.9547224254163851</c:v>
                </c:pt>
                <c:pt idx="33629">
                  <c:v>2.9561712950134607</c:v>
                </c:pt>
                <c:pt idx="33630">
                  <c:v>2.9586293013315217</c:v>
                </c:pt>
                <c:pt idx="33631">
                  <c:v>2.9585927798164606</c:v>
                </c:pt>
                <c:pt idx="33632">
                  <c:v>2.9593667603990217</c:v>
                </c:pt>
                <c:pt idx="33633">
                  <c:v>2.9603829055188005</c:v>
                </c:pt>
                <c:pt idx="33634">
                  <c:v>2.9639584779195318</c:v>
                </c:pt>
                <c:pt idx="33635">
                  <c:v>2.9946565192006349</c:v>
                </c:pt>
                <c:pt idx="33636">
                  <c:v>3.0668859459552182</c:v>
                </c:pt>
                <c:pt idx="33637">
                  <c:v>3.1326404491128095</c:v>
                </c:pt>
                <c:pt idx="33638">
                  <c:v>3.1200517687753342</c:v>
                </c:pt>
                <c:pt idx="33639">
                  <c:v>3.110992033084683</c:v>
                </c:pt>
                <c:pt idx="33640">
                  <c:v>3.1278911984337769</c:v>
                </c:pt>
                <c:pt idx="33641">
                  <c:v>3.1196634212722376</c:v>
                </c:pt>
                <c:pt idx="33642">
                  <c:v>3.1173532126461381</c:v>
                </c:pt>
                <c:pt idx="33643">
                  <c:v>3.1109237658788382</c:v>
                </c:pt>
                <c:pt idx="33644">
                  <c:v>3.1002226590916808</c:v>
                </c:pt>
                <c:pt idx="33645">
                  <c:v>3.0908408880594305</c:v>
                </c:pt>
                <c:pt idx="33646">
                  <c:v>3.0826094387200378</c:v>
                </c:pt>
                <c:pt idx="33647">
                  <c:v>3.0886838708927269</c:v>
                </c:pt>
                <c:pt idx="33648">
                  <c:v>3.6143518644253994</c:v>
                </c:pt>
                <c:pt idx="33649">
                  <c:v>3.613828105353889</c:v>
                </c:pt>
                <c:pt idx="33650">
                  <c:v>3.6346569396294965</c:v>
                </c:pt>
                <c:pt idx="33651">
                  <c:v>3.6511250755891655</c:v>
                </c:pt>
                <c:pt idx="33652">
                  <c:v>3.658122790302015</c:v>
                </c:pt>
                <c:pt idx="33653">
                  <c:v>3.6588546360718901</c:v>
                </c:pt>
                <c:pt idx="33654">
                  <c:v>3.6597998073997737</c:v>
                </c:pt>
                <c:pt idx="33655">
                  <c:v>2.8361984873318535</c:v>
                </c:pt>
                <c:pt idx="33656">
                  <c:v>2.7767503082959557</c:v>
                </c:pt>
                <c:pt idx="33657">
                  <c:v>2.7766072136841791</c:v>
                </c:pt>
                <c:pt idx="33658">
                  <c:v>2.775742765884651</c:v>
                </c:pt>
                <c:pt idx="33659">
                  <c:v>2.772698362716481</c:v>
                </c:pt>
                <c:pt idx="33660">
                  <c:v>2.7709139707445041</c:v>
                </c:pt>
                <c:pt idx="33661">
                  <c:v>2.7520448839293321</c:v>
                </c:pt>
                <c:pt idx="33662">
                  <c:v>2.7483960234670017</c:v>
                </c:pt>
                <c:pt idx="33663">
                  <c:v>2.6805320527586245</c:v>
                </c:pt>
                <c:pt idx="33664">
                  <c:v>2.6764776389221883</c:v>
                </c:pt>
                <c:pt idx="33665">
                  <c:v>2.6668148936720235</c:v>
                </c:pt>
                <c:pt idx="33666">
                  <c:v>2.6455790943452646</c:v>
                </c:pt>
                <c:pt idx="33667">
                  <c:v>2.644685813494648</c:v>
                </c:pt>
                <c:pt idx="33668">
                  <c:v>2.5715763026448619</c:v>
                </c:pt>
                <c:pt idx="33669">
                  <c:v>2.6042390584769444</c:v>
                </c:pt>
                <c:pt idx="33670">
                  <c:v>2.6069942195427602</c:v>
                </c:pt>
                <c:pt idx="33671">
                  <c:v>2.6351613488189574</c:v>
                </c:pt>
                <c:pt idx="33672">
                  <c:v>2.6452530054493364</c:v>
                </c:pt>
                <c:pt idx="33673">
                  <c:v>2.6543322973769206</c:v>
                </c:pt>
                <c:pt idx="33674">
                  <c:v>2.6626689960721261</c:v>
                </c:pt>
                <c:pt idx="33675">
                  <c:v>2.6720972812603101</c:v>
                </c:pt>
                <c:pt idx="33676">
                  <c:v>2.6693620181314959</c:v>
                </c:pt>
                <c:pt idx="33677">
                  <c:v>2.6774550382025462</c:v>
                </c:pt>
                <c:pt idx="33678">
                  <c:v>2.6829124078218012</c:v>
                </c:pt>
                <c:pt idx="33679">
                  <c:v>1.4597591297280632</c:v>
                </c:pt>
                <c:pt idx="33680">
                  <c:v>1.4486978068123757</c:v>
                </c:pt>
                <c:pt idx="33681">
                  <c:v>1.5614002944422909</c:v>
                </c:pt>
                <c:pt idx="33682">
                  <c:v>2.6158852240480495</c:v>
                </c:pt>
                <c:pt idx="33683">
                  <c:v>2.6824547279520319</c:v>
                </c:pt>
                <c:pt idx="33684">
                  <c:v>2.7631981730478046</c:v>
                </c:pt>
                <c:pt idx="33685">
                  <c:v>2.7639410640427924</c:v>
                </c:pt>
                <c:pt idx="33686">
                  <c:v>2.7642418880166808</c:v>
                </c:pt>
                <c:pt idx="33687">
                  <c:v>2.7641753550954311</c:v>
                </c:pt>
                <c:pt idx="33688">
                  <c:v>2.7659977210971456</c:v>
                </c:pt>
                <c:pt idx="33689">
                  <c:v>2.7687137010674694</c:v>
                </c:pt>
                <c:pt idx="33690">
                  <c:v>2.7711368769714397</c:v>
                </c:pt>
                <c:pt idx="33691">
                  <c:v>2.7756117885628355</c:v>
                </c:pt>
                <c:pt idx="33692">
                  <c:v>2.7904104701492245</c:v>
                </c:pt>
                <c:pt idx="33693">
                  <c:v>2.8258649546482535</c:v>
                </c:pt>
                <c:pt idx="33694">
                  <c:v>2.9078907920353521</c:v>
                </c:pt>
                <c:pt idx="33695">
                  <c:v>2.8811250016921397</c:v>
                </c:pt>
                <c:pt idx="33696">
                  <c:v>2.8957076274092928</c:v>
                </c:pt>
                <c:pt idx="33697">
                  <c:v>2.877126915893248</c:v>
                </c:pt>
                <c:pt idx="33698">
                  <c:v>2.8770933049366851</c:v>
                </c:pt>
                <c:pt idx="33699">
                  <c:v>2.867636345505761</c:v>
                </c:pt>
                <c:pt idx="33700">
                  <c:v>2.8451792718128797</c:v>
                </c:pt>
                <c:pt idx="33701">
                  <c:v>2.8385611717579615</c:v>
                </c:pt>
                <c:pt idx="33702">
                  <c:v>2.8346802006794727</c:v>
                </c:pt>
                <c:pt idx="33703">
                  <c:v>2.8278686724144664</c:v>
                </c:pt>
                <c:pt idx="33704">
                  <c:v>2.8210800826925957</c:v>
                </c:pt>
                <c:pt idx="33705">
                  <c:v>2.8137669741744942</c:v>
                </c:pt>
                <c:pt idx="33706">
                  <c:v>2.8057755392080388</c:v>
                </c:pt>
                <c:pt idx="33707">
                  <c:v>4.5180083835304909</c:v>
                </c:pt>
                <c:pt idx="33708">
                  <c:v>3.9668418040240683</c:v>
                </c:pt>
                <c:pt idx="33709">
                  <c:v>3.9622326719652659</c:v>
                </c:pt>
                <c:pt idx="33710">
                  <c:v>3.9588070117842236</c:v>
                </c:pt>
                <c:pt idx="33711">
                  <c:v>3.9545378964245339</c:v>
                </c:pt>
                <c:pt idx="33712">
                  <c:v>3.9439346322214357</c:v>
                </c:pt>
                <c:pt idx="33713">
                  <c:v>3.1483371707954038</c:v>
                </c:pt>
                <c:pt idx="33714">
                  <c:v>3.1335097879353113</c:v>
                </c:pt>
                <c:pt idx="33715">
                  <c:v>3.048153707182379</c:v>
                </c:pt>
                <c:pt idx="33716">
                  <c:v>3.0522241558510421</c:v>
                </c:pt>
                <c:pt idx="33717">
                  <c:v>3.0519236891494659</c:v>
                </c:pt>
                <c:pt idx="33718">
                  <c:v>3.052682043658614</c:v>
                </c:pt>
                <c:pt idx="33719">
                  <c:v>3.0323291329850219</c:v>
                </c:pt>
                <c:pt idx="33720">
                  <c:v>3.0333554359997152</c:v>
                </c:pt>
                <c:pt idx="33721">
                  <c:v>3.0341783344088942</c:v>
                </c:pt>
                <c:pt idx="33722">
                  <c:v>3.0328720317455602</c:v>
                </c:pt>
                <c:pt idx="33723">
                  <c:v>3.2708288176151736</c:v>
                </c:pt>
                <c:pt idx="33724">
                  <c:v>3.0343211973805704</c:v>
                </c:pt>
                <c:pt idx="33725">
                  <c:v>3.032969971218106</c:v>
                </c:pt>
                <c:pt idx="33726">
                  <c:v>3.0318415969119381</c:v>
                </c:pt>
                <c:pt idx="33727">
                  <c:v>3.0228549729246716</c:v>
                </c:pt>
                <c:pt idx="33728">
                  <c:v>3.0159904652652632</c:v>
                </c:pt>
                <c:pt idx="33729">
                  <c:v>3.0125517758865157</c:v>
                </c:pt>
                <c:pt idx="33730">
                  <c:v>2.9895248187476051</c:v>
                </c:pt>
                <c:pt idx="33731">
                  <c:v>4.0800411041440015</c:v>
                </c:pt>
                <c:pt idx="33732">
                  <c:v>4.0758804519356637</c:v>
                </c:pt>
                <c:pt idx="33733">
                  <c:v>4.0713607373369314</c:v>
                </c:pt>
                <c:pt idx="33734">
                  <c:v>4.0670634710992291</c:v>
                </c:pt>
                <c:pt idx="33735">
                  <c:v>4.0744170255586836</c:v>
                </c:pt>
                <c:pt idx="33736">
                  <c:v>4.07092262817803</c:v>
                </c:pt>
                <c:pt idx="33737">
                  <c:v>4.0672852474563959</c:v>
                </c:pt>
                <c:pt idx="33738">
                  <c:v>3.3051463882455452</c:v>
                </c:pt>
                <c:pt idx="33739">
                  <c:v>3.7733337371576989</c:v>
                </c:pt>
                <c:pt idx="33740">
                  <c:v>3.7788151594006587</c:v>
                </c:pt>
                <c:pt idx="33741">
                  <c:v>3.7780554248232061</c:v>
                </c:pt>
                <c:pt idx="33742">
                  <c:v>3.7687739908003026</c:v>
                </c:pt>
                <c:pt idx="33743">
                  <c:v>3.7612210670628499</c:v>
                </c:pt>
                <c:pt idx="33744">
                  <c:v>3.7492414433064485</c:v>
                </c:pt>
                <c:pt idx="33745">
                  <c:v>3.7395375175490533</c:v>
                </c:pt>
                <c:pt idx="33746">
                  <c:v>3.7309797992636318</c:v>
                </c:pt>
                <c:pt idx="33747">
                  <c:v>4.702468303075138</c:v>
                </c:pt>
                <c:pt idx="33748">
                  <c:v>4.711701403962671</c:v>
                </c:pt>
                <c:pt idx="33749">
                  <c:v>4.6862521704338427</c:v>
                </c:pt>
                <c:pt idx="33750">
                  <c:v>4.8198459940073466</c:v>
                </c:pt>
                <c:pt idx="33751">
                  <c:v>4.8026696262887274</c:v>
                </c:pt>
                <c:pt idx="33752">
                  <c:v>4.8041906192257748</c:v>
                </c:pt>
                <c:pt idx="33753">
                  <c:v>4.8059649965103084</c:v>
                </c:pt>
                <c:pt idx="33754">
                  <c:v>4.7161364724684374</c:v>
                </c:pt>
                <c:pt idx="33755">
                  <c:v>4.9323911196055024</c:v>
                </c:pt>
                <c:pt idx="33756">
                  <c:v>4.9489265866012966</c:v>
                </c:pt>
                <c:pt idx="33757">
                  <c:v>4.9577341747241022</c:v>
                </c:pt>
                <c:pt idx="33758">
                  <c:v>4.9674732197902465</c:v>
                </c:pt>
                <c:pt idx="33759">
                  <c:v>4.9779943905699717</c:v>
                </c:pt>
                <c:pt idx="33760">
                  <c:v>4.9851350579466427</c:v>
                </c:pt>
                <c:pt idx="33761">
                  <c:v>4.9729709319578799</c:v>
                </c:pt>
                <c:pt idx="33762">
                  <c:v>4.1794198112575183</c:v>
                </c:pt>
                <c:pt idx="33763">
                  <c:v>4.3274957859931718</c:v>
                </c:pt>
                <c:pt idx="33764">
                  <c:v>4.326245985027712</c:v>
                </c:pt>
                <c:pt idx="33765">
                  <c:v>4.3260020712167284</c:v>
                </c:pt>
                <c:pt idx="33766">
                  <c:v>4.3206126566775769</c:v>
                </c:pt>
                <c:pt idx="33767">
                  <c:v>4.3202808478954564</c:v>
                </c:pt>
                <c:pt idx="33768">
                  <c:v>4.3214432039893804</c:v>
                </c:pt>
                <c:pt idx="33769">
                  <c:v>4.3203422126088054</c:v>
                </c:pt>
                <c:pt idx="33770">
                  <c:v>4.3212128623714525</c:v>
                </c:pt>
                <c:pt idx="33771">
                  <c:v>4.3210022373042314</c:v>
                </c:pt>
                <c:pt idx="33772">
                  <c:v>4.3279669841957382</c:v>
                </c:pt>
                <c:pt idx="33773">
                  <c:v>4.3365132277571856</c:v>
                </c:pt>
                <c:pt idx="33774">
                  <c:v>4.3394502398318959</c:v>
                </c:pt>
                <c:pt idx="33775">
                  <c:v>4.3554350913687916</c:v>
                </c:pt>
                <c:pt idx="33776">
                  <c:v>4.4943660568035106</c:v>
                </c:pt>
                <c:pt idx="33777">
                  <c:v>4.5164125698494715</c:v>
                </c:pt>
                <c:pt idx="33778">
                  <c:v>3.101242880765803</c:v>
                </c:pt>
                <c:pt idx="33779">
                  <c:v>3.1124675117632359</c:v>
                </c:pt>
                <c:pt idx="33780">
                  <c:v>3.1256317903142339</c:v>
                </c:pt>
                <c:pt idx="33781">
                  <c:v>2.9788311970742081</c:v>
                </c:pt>
                <c:pt idx="33782">
                  <c:v>2.9775774071720749</c:v>
                </c:pt>
                <c:pt idx="33783">
                  <c:v>2.9694450728900752</c:v>
                </c:pt>
                <c:pt idx="33784">
                  <c:v>2.9606159833441086</c:v>
                </c:pt>
                <c:pt idx="33785">
                  <c:v>2.9506535513152645</c:v>
                </c:pt>
                <c:pt idx="33786">
                  <c:v>2.8314150104021669</c:v>
                </c:pt>
                <c:pt idx="33787">
                  <c:v>2.826789092658279</c:v>
                </c:pt>
                <c:pt idx="33788">
                  <c:v>2.8203774331149916</c:v>
                </c:pt>
                <c:pt idx="33789">
                  <c:v>2.7475235965635321</c:v>
                </c:pt>
                <c:pt idx="33790">
                  <c:v>2.73788726317136</c:v>
                </c:pt>
                <c:pt idx="33791">
                  <c:v>2.7274461473913307</c:v>
                </c:pt>
                <c:pt idx="33792">
                  <c:v>2.7279985270778635</c:v>
                </c:pt>
                <c:pt idx="33793">
                  <c:v>2.1578882884397563</c:v>
                </c:pt>
                <c:pt idx="33794">
                  <c:v>1.9081420198951347</c:v>
                </c:pt>
                <c:pt idx="33795">
                  <c:v>1.9030708387467503</c:v>
                </c:pt>
                <c:pt idx="33796">
                  <c:v>1.9027033569768617</c:v>
                </c:pt>
                <c:pt idx="33797">
                  <c:v>1.9058980817108293</c:v>
                </c:pt>
                <c:pt idx="33798">
                  <c:v>1.9113935096616044</c:v>
                </c:pt>
                <c:pt idx="33799">
                  <c:v>1.89500198980241</c:v>
                </c:pt>
                <c:pt idx="33800">
                  <c:v>1.8956774059094306</c:v>
                </c:pt>
                <c:pt idx="33801">
                  <c:v>2.7198023577997681</c:v>
                </c:pt>
                <c:pt idx="33802">
                  <c:v>2.7184569802231988</c:v>
                </c:pt>
                <c:pt idx="33803">
                  <c:v>2.7137197483747211</c:v>
                </c:pt>
                <c:pt idx="33804">
                  <c:v>2.708850199957813</c:v>
                </c:pt>
                <c:pt idx="33805">
                  <c:v>2.7052807779341665</c:v>
                </c:pt>
                <c:pt idx="33806">
                  <c:v>2.7044969546926967</c:v>
                </c:pt>
                <c:pt idx="33807">
                  <c:v>2.0464622155506151</c:v>
                </c:pt>
                <c:pt idx="33808">
                  <c:v>2.0127541768998229</c:v>
                </c:pt>
                <c:pt idx="33809">
                  <c:v>1.9976317500378329</c:v>
                </c:pt>
                <c:pt idx="33810">
                  <c:v>1.9733347787074438</c:v>
                </c:pt>
                <c:pt idx="33811">
                  <c:v>1.9766115912081199</c:v>
                </c:pt>
                <c:pt idx="33812">
                  <c:v>2.0765347409853212</c:v>
                </c:pt>
                <c:pt idx="33813">
                  <c:v>2.1282671787425738</c:v>
                </c:pt>
                <c:pt idx="33814">
                  <c:v>3.0411714423996186</c:v>
                </c:pt>
                <c:pt idx="33815">
                  <c:v>3.0520789840347136</c:v>
                </c:pt>
                <c:pt idx="33816">
                  <c:v>3.0629825899055945</c:v>
                </c:pt>
                <c:pt idx="33817">
                  <c:v>3.0691211378639025</c:v>
                </c:pt>
                <c:pt idx="33818">
                  <c:v>3.0705288668043798</c:v>
                </c:pt>
                <c:pt idx="33819">
                  <c:v>3.0771959099414614</c:v>
                </c:pt>
                <c:pt idx="33820">
                  <c:v>4.944843722461469</c:v>
                </c:pt>
                <c:pt idx="33821">
                  <c:v>4.9549259754445094</c:v>
                </c:pt>
                <c:pt idx="33822">
                  <c:v>4.9571291796840002</c:v>
                </c:pt>
                <c:pt idx="33823">
                  <c:v>4.9587487375015291</c:v>
                </c:pt>
                <c:pt idx="33824">
                  <c:v>4.9661411319601676</c:v>
                </c:pt>
                <c:pt idx="33825">
                  <c:v>4.9895779507019844</c:v>
                </c:pt>
                <c:pt idx="33826">
                  <c:v>4.994407642029123</c:v>
                </c:pt>
                <c:pt idx="33827">
                  <c:v>4.1490094295261546</c:v>
                </c:pt>
                <c:pt idx="33828">
                  <c:v>4.1516341602861235</c:v>
                </c:pt>
                <c:pt idx="33829">
                  <c:v>4.1512357890632305</c:v>
                </c:pt>
                <c:pt idx="33830">
                  <c:v>4.1524654667813179</c:v>
                </c:pt>
                <c:pt idx="33831">
                  <c:v>4.153944061461738</c:v>
                </c:pt>
                <c:pt idx="33832">
                  <c:v>3.5732898502086829</c:v>
                </c:pt>
                <c:pt idx="33833">
                  <c:v>3.5736567676351685</c:v>
                </c:pt>
                <c:pt idx="33834">
                  <c:v>3.579227364610762</c:v>
                </c:pt>
                <c:pt idx="33835">
                  <c:v>3.5854239272425796</c:v>
                </c:pt>
                <c:pt idx="33836">
                  <c:v>3.5974639892747842</c:v>
                </c:pt>
                <c:pt idx="33837">
                  <c:v>3.5969083823574906</c:v>
                </c:pt>
                <c:pt idx="33838">
                  <c:v>3.5994269410926543</c:v>
                </c:pt>
                <c:pt idx="33839">
                  <c:v>3.5847161301529118</c:v>
                </c:pt>
                <c:pt idx="33840">
                  <c:v>3.7622463878360661</c:v>
                </c:pt>
                <c:pt idx="33841">
                  <c:v>3.7610305497253891</c:v>
                </c:pt>
                <c:pt idx="33842">
                  <c:v>3.709382995184185</c:v>
                </c:pt>
                <c:pt idx="33843">
                  <c:v>3.7027258846591384</c:v>
                </c:pt>
                <c:pt idx="33844">
                  <c:v>3.5195565958089676</c:v>
                </c:pt>
                <c:pt idx="33845">
                  <c:v>3.2768430913556612</c:v>
                </c:pt>
                <c:pt idx="33846">
                  <c:v>3.2684840464106615</c:v>
                </c:pt>
                <c:pt idx="33847">
                  <c:v>3.2623832590062856</c:v>
                </c:pt>
                <c:pt idx="33848">
                  <c:v>3.9192809929772867</c:v>
                </c:pt>
                <c:pt idx="33849">
                  <c:v>3.9121354551076575</c:v>
                </c:pt>
                <c:pt idx="33850">
                  <c:v>3.9167360809551348</c:v>
                </c:pt>
                <c:pt idx="33851">
                  <c:v>2.6963795803155328</c:v>
                </c:pt>
                <c:pt idx="33852">
                  <c:v>2.7028280719479785</c:v>
                </c:pt>
                <c:pt idx="33853">
                  <c:v>2.7056741367233355</c:v>
                </c:pt>
                <c:pt idx="33854">
                  <c:v>2.7126338309291635</c:v>
                </c:pt>
                <c:pt idx="33855">
                  <c:v>2.7143431019192379</c:v>
                </c:pt>
                <c:pt idx="33856">
                  <c:v>2.7127901280942401</c:v>
                </c:pt>
                <c:pt idx="33857">
                  <c:v>2.7106667757009895</c:v>
                </c:pt>
                <c:pt idx="33858">
                  <c:v>3.5834501349748855</c:v>
                </c:pt>
                <c:pt idx="33859">
                  <c:v>3.5663143675115418</c:v>
                </c:pt>
                <c:pt idx="33860">
                  <c:v>3.5652238268773653</c:v>
                </c:pt>
                <c:pt idx="33861">
                  <c:v>3.6334456944737323</c:v>
                </c:pt>
                <c:pt idx="33862">
                  <c:v>3.6326657511288967</c:v>
                </c:pt>
                <c:pt idx="33863">
                  <c:v>3.6310526416463702</c:v>
                </c:pt>
                <c:pt idx="33864">
                  <c:v>3.66636452541184</c:v>
                </c:pt>
                <c:pt idx="33865">
                  <c:v>3.6625763625196037</c:v>
                </c:pt>
                <c:pt idx="33866">
                  <c:v>3.6568070401579948</c:v>
                </c:pt>
                <c:pt idx="33867">
                  <c:v>3.6487890350900143</c:v>
                </c:pt>
                <c:pt idx="33868">
                  <c:v>3.6710915698816389</c:v>
                </c:pt>
                <c:pt idx="33869">
                  <c:v>3.6636048479565382</c:v>
                </c:pt>
                <c:pt idx="33870">
                  <c:v>3.7837066644882227</c:v>
                </c:pt>
                <c:pt idx="33871">
                  <c:v>3.5211814774455257</c:v>
                </c:pt>
                <c:pt idx="33872">
                  <c:v>3.529013367141566</c:v>
                </c:pt>
                <c:pt idx="33873">
                  <c:v>3.5317299168710736</c:v>
                </c:pt>
                <c:pt idx="33874">
                  <c:v>3.5324396503421727</c:v>
                </c:pt>
                <c:pt idx="33875">
                  <c:v>3.5382094054930215</c:v>
                </c:pt>
                <c:pt idx="33876">
                  <c:v>3.5388632797472148</c:v>
                </c:pt>
                <c:pt idx="33877">
                  <c:v>3.5410128248761117</c:v>
                </c:pt>
                <c:pt idx="33878">
                  <c:v>3.5409241633334587</c:v>
                </c:pt>
                <c:pt idx="33879">
                  <c:v>1.5615162887360816</c:v>
                </c:pt>
                <c:pt idx="33880">
                  <c:v>2.4153474039119556</c:v>
                </c:pt>
                <c:pt idx="33881">
                  <c:v>2.4155815911899632</c:v>
                </c:pt>
                <c:pt idx="33882">
                  <c:v>2.4077752182996623</c:v>
                </c:pt>
                <c:pt idx="33883">
                  <c:v>2.4076053597153684</c:v>
                </c:pt>
                <c:pt idx="33884">
                  <c:v>2.2927025555386304</c:v>
                </c:pt>
                <c:pt idx="33885">
                  <c:v>2.3026805941499857</c:v>
                </c:pt>
                <c:pt idx="33886">
                  <c:v>2.3080090652265555</c:v>
                </c:pt>
                <c:pt idx="33887">
                  <c:v>2.4647482381601362</c:v>
                </c:pt>
                <c:pt idx="33888">
                  <c:v>2.4657954293183257</c:v>
                </c:pt>
                <c:pt idx="33889">
                  <c:v>2.337612314292342</c:v>
                </c:pt>
                <c:pt idx="33890">
                  <c:v>2.7982225579856994</c:v>
                </c:pt>
                <c:pt idx="33891">
                  <c:v>2.8031878584465031</c:v>
                </c:pt>
                <c:pt idx="33892">
                  <c:v>2.7091161745396688</c:v>
                </c:pt>
                <c:pt idx="33893">
                  <c:v>2.7146030985215654</c:v>
                </c:pt>
                <c:pt idx="33894">
                  <c:v>3.0344186927893482</c:v>
                </c:pt>
                <c:pt idx="33895">
                  <c:v>2.9451977793228798</c:v>
                </c:pt>
                <c:pt idx="33896">
                  <c:v>3.4597308879298154</c:v>
                </c:pt>
                <c:pt idx="33897">
                  <c:v>3.4604180454994538</c:v>
                </c:pt>
                <c:pt idx="33898">
                  <c:v>3.4572833446274087</c:v>
                </c:pt>
                <c:pt idx="33899">
                  <c:v>3.4516079536665951</c:v>
                </c:pt>
                <c:pt idx="33900">
                  <c:v>3.4508984355942873</c:v>
                </c:pt>
                <c:pt idx="33901">
                  <c:v>3.5205325505316063</c:v>
                </c:pt>
                <c:pt idx="33902">
                  <c:v>3.5341907235552146</c:v>
                </c:pt>
                <c:pt idx="33903">
                  <c:v>3.5416100111810787</c:v>
                </c:pt>
                <c:pt idx="33904">
                  <c:v>3.5657963887826973</c:v>
                </c:pt>
                <c:pt idx="33905">
                  <c:v>3.562817621068096</c:v>
                </c:pt>
                <c:pt idx="33906">
                  <c:v>3.5585667240534691</c:v>
                </c:pt>
                <c:pt idx="33907">
                  <c:v>3.5574525825463037</c:v>
                </c:pt>
                <c:pt idx="33908">
                  <c:v>3.5570292363004223</c:v>
                </c:pt>
                <c:pt idx="33909">
                  <c:v>3.5591971120916974</c:v>
                </c:pt>
                <c:pt idx="33910">
                  <c:v>3.5651766629922195</c:v>
                </c:pt>
                <c:pt idx="33911">
                  <c:v>3.2949602339168127</c:v>
                </c:pt>
                <c:pt idx="33912">
                  <c:v>3.2972887012103649</c:v>
                </c:pt>
                <c:pt idx="33913">
                  <c:v>3.3008722584464616</c:v>
                </c:pt>
                <c:pt idx="33914">
                  <c:v>3.3039377990573473</c:v>
                </c:pt>
                <c:pt idx="33915">
                  <c:v>3.4270978726123738</c:v>
                </c:pt>
                <c:pt idx="33916">
                  <c:v>3.4212257720406822</c:v>
                </c:pt>
                <c:pt idx="33917">
                  <c:v>3.4361168785641079</c:v>
                </c:pt>
                <c:pt idx="33918">
                  <c:v>3.3318283962364657</c:v>
                </c:pt>
                <c:pt idx="33919">
                  <c:v>3.3322391981437489</c:v>
                </c:pt>
                <c:pt idx="33920">
                  <c:v>3.7020532767325798</c:v>
                </c:pt>
                <c:pt idx="33921">
                  <c:v>3.3410104633272466</c:v>
                </c:pt>
                <c:pt idx="33922">
                  <c:v>3.0566924081163602</c:v>
                </c:pt>
                <c:pt idx="33923">
                  <c:v>3.0567130920124406</c:v>
                </c:pt>
                <c:pt idx="33924">
                  <c:v>3.0579221701432759</c:v>
                </c:pt>
                <c:pt idx="33925">
                  <c:v>2.6100043042715426</c:v>
                </c:pt>
                <c:pt idx="33926">
                  <c:v>2.9964494597770952</c:v>
                </c:pt>
                <c:pt idx="33927">
                  <c:v>3.990014976858161</c:v>
                </c:pt>
                <c:pt idx="33928">
                  <c:v>3.9902882961469266</c:v>
                </c:pt>
                <c:pt idx="33929">
                  <c:v>3.993986375532435</c:v>
                </c:pt>
                <c:pt idx="33930">
                  <c:v>3.9823013639544556</c:v>
                </c:pt>
                <c:pt idx="33931">
                  <c:v>4.1700406492593309</c:v>
                </c:pt>
                <c:pt idx="33932">
                  <c:v>4.2096996713179387</c:v>
                </c:pt>
                <c:pt idx="33933">
                  <c:v>4.1944071509900631</c:v>
                </c:pt>
                <c:pt idx="33934">
                  <c:v>4.1893365032517389</c:v>
                </c:pt>
                <c:pt idx="33935">
                  <c:v>4.1271059994831347</c:v>
                </c:pt>
                <c:pt idx="33936">
                  <c:v>4.1318501401297656</c:v>
                </c:pt>
                <c:pt idx="33937">
                  <c:v>4.1457851166614725</c:v>
                </c:pt>
                <c:pt idx="33938">
                  <c:v>4.1532260781415911</c:v>
                </c:pt>
                <c:pt idx="33939">
                  <c:v>4.2202381603053887</c:v>
                </c:pt>
                <c:pt idx="33940">
                  <c:v>4.2235523725366804</c:v>
                </c:pt>
                <c:pt idx="33941">
                  <c:v>4.7157818173753316</c:v>
                </c:pt>
                <c:pt idx="33942">
                  <c:v>4.7160375299174877</c:v>
                </c:pt>
                <c:pt idx="33943">
                  <c:v>4.7022462327981884</c:v>
                </c:pt>
                <c:pt idx="33944">
                  <c:v>4.6958960904641813</c:v>
                </c:pt>
                <c:pt idx="33945">
                  <c:v>4.681808779819546</c:v>
                </c:pt>
                <c:pt idx="33946">
                  <c:v>5.2713554221749535</c:v>
                </c:pt>
                <c:pt idx="33947">
                  <c:v>5.2601977796348391</c:v>
                </c:pt>
                <c:pt idx="33948">
                  <c:v>5.4450241049270112</c:v>
                </c:pt>
                <c:pt idx="33949">
                  <c:v>5.4445961936579774</c:v>
                </c:pt>
                <c:pt idx="33950">
                  <c:v>5.4422617389788268</c:v>
                </c:pt>
                <c:pt idx="33951">
                  <c:v>5.3338045942237002</c:v>
                </c:pt>
                <c:pt idx="33952">
                  <c:v>5.3262560933999676</c:v>
                </c:pt>
                <c:pt idx="33953">
                  <c:v>5.4939715648100185</c:v>
                </c:pt>
                <c:pt idx="33954">
                  <c:v>5.4900242045335226</c:v>
                </c:pt>
                <c:pt idx="33955">
                  <c:v>5.6627334557926439</c:v>
                </c:pt>
                <c:pt idx="33956">
                  <c:v>5.6476353672338213</c:v>
                </c:pt>
                <c:pt idx="33957">
                  <c:v>5.5351642968765606</c:v>
                </c:pt>
                <c:pt idx="33958">
                  <c:v>4.8911154545925895</c:v>
                </c:pt>
                <c:pt idx="33959">
                  <c:v>4.8803768150758433</c:v>
                </c:pt>
                <c:pt idx="33960">
                  <c:v>4.863015116888044</c:v>
                </c:pt>
                <c:pt idx="33961">
                  <c:v>4.8735819222386603</c:v>
                </c:pt>
                <c:pt idx="33962">
                  <c:v>4.7707370241617459</c:v>
                </c:pt>
                <c:pt idx="33963">
                  <c:v>4.6583059828975912</c:v>
                </c:pt>
                <c:pt idx="33964">
                  <c:v>4.6674687141801741</c:v>
                </c:pt>
                <c:pt idx="33965">
                  <c:v>4.6423985081472789</c:v>
                </c:pt>
                <c:pt idx="33966">
                  <c:v>4.6486759881521387</c:v>
                </c:pt>
                <c:pt idx="33967">
                  <c:v>4.3003916437833904</c:v>
                </c:pt>
                <c:pt idx="33968">
                  <c:v>4.301431968030113</c:v>
                </c:pt>
                <c:pt idx="33969">
                  <c:v>4.3013820879887401</c:v>
                </c:pt>
                <c:pt idx="33970">
                  <c:v>4.2823121336670216</c:v>
                </c:pt>
                <c:pt idx="33971">
                  <c:v>4.2894406781287344</c:v>
                </c:pt>
                <c:pt idx="33972">
                  <c:v>3.7612740875330744</c:v>
                </c:pt>
                <c:pt idx="33973">
                  <c:v>3.7533068266544656</c:v>
                </c:pt>
                <c:pt idx="33974">
                  <c:v>3.7521452802265154</c:v>
                </c:pt>
                <c:pt idx="33975">
                  <c:v>3.7483728635850291</c:v>
                </c:pt>
                <c:pt idx="33976">
                  <c:v>3.7461138999189685</c:v>
                </c:pt>
                <c:pt idx="33977">
                  <c:v>2.8885797057199145</c:v>
                </c:pt>
                <c:pt idx="33978">
                  <c:v>4.1354940525176698</c:v>
                </c:pt>
                <c:pt idx="33979">
                  <c:v>3.8369690694257548</c:v>
                </c:pt>
                <c:pt idx="33980">
                  <c:v>3.8317613960212968</c:v>
                </c:pt>
                <c:pt idx="33981">
                  <c:v>3.8262774812891869</c:v>
                </c:pt>
                <c:pt idx="33982">
                  <c:v>3.8207346209082376</c:v>
                </c:pt>
                <c:pt idx="33983">
                  <c:v>4.7563459678765572</c:v>
                </c:pt>
                <c:pt idx="33984">
                  <c:v>4.7375105841841307</c:v>
                </c:pt>
                <c:pt idx="33985">
                  <c:v>4.7366100194530176</c:v>
                </c:pt>
                <c:pt idx="33986">
                  <c:v>4.5276100538857422</c:v>
                </c:pt>
                <c:pt idx="33987">
                  <c:v>4.5327577729365824</c:v>
                </c:pt>
                <c:pt idx="33988">
                  <c:v>4.5589058214839175</c:v>
                </c:pt>
                <c:pt idx="33989">
                  <c:v>4.4827278671444395</c:v>
                </c:pt>
                <c:pt idx="33990">
                  <c:v>4.4598621116044157</c:v>
                </c:pt>
                <c:pt idx="33991">
                  <c:v>4.4689708269799802</c:v>
                </c:pt>
                <c:pt idx="33992">
                  <c:v>4.4636448045266537</c:v>
                </c:pt>
                <c:pt idx="33993">
                  <c:v>4.4568297258068208</c:v>
                </c:pt>
                <c:pt idx="33994">
                  <c:v>4.4632991343702653</c:v>
                </c:pt>
                <c:pt idx="33995">
                  <c:v>4.4604397103363338</c:v>
                </c:pt>
                <c:pt idx="33996">
                  <c:v>4.4667999256972273</c:v>
                </c:pt>
                <c:pt idx="33997">
                  <c:v>4.4710033533781841</c:v>
                </c:pt>
                <c:pt idx="33998">
                  <c:v>4.8803470789906545</c:v>
                </c:pt>
                <c:pt idx="33999">
                  <c:v>4.8744270348736016</c:v>
                </c:pt>
                <c:pt idx="34000">
                  <c:v>5.0088027129194632</c:v>
                </c:pt>
                <c:pt idx="34001">
                  <c:v>5.0125126678773801</c:v>
                </c:pt>
                <c:pt idx="34002">
                  <c:v>5.0915230089739065</c:v>
                </c:pt>
                <c:pt idx="34003">
                  <c:v>5.0983152955524593</c:v>
                </c:pt>
                <c:pt idx="34004">
                  <c:v>5.1371277303645009</c:v>
                </c:pt>
                <c:pt idx="34005">
                  <c:v>5.1429897784786576</c:v>
                </c:pt>
                <c:pt idx="34006">
                  <c:v>5.1463747388997652</c:v>
                </c:pt>
                <c:pt idx="34007">
                  <c:v>5.1484136837163499</c:v>
                </c:pt>
                <c:pt idx="34008">
                  <c:v>5.1622057693992183</c:v>
                </c:pt>
                <c:pt idx="34009">
                  <c:v>4.3140670832905155</c:v>
                </c:pt>
                <c:pt idx="34010">
                  <c:v>4.3241144000906999</c:v>
                </c:pt>
                <c:pt idx="34011">
                  <c:v>4.4782809561837622</c:v>
                </c:pt>
                <c:pt idx="34012">
                  <c:v>4.4786585643816945</c:v>
                </c:pt>
                <c:pt idx="34013">
                  <c:v>4.4790395347654783</c:v>
                </c:pt>
                <c:pt idx="34014">
                  <c:v>3.1956196681272737</c:v>
                </c:pt>
                <c:pt idx="34015">
                  <c:v>3.3119970505012573</c:v>
                </c:pt>
                <c:pt idx="34016">
                  <c:v>3.3170667132791367</c:v>
                </c:pt>
                <c:pt idx="34017">
                  <c:v>3.3302025788009972</c:v>
                </c:pt>
                <c:pt idx="34018">
                  <c:v>3.3559271068118157</c:v>
                </c:pt>
                <c:pt idx="34019">
                  <c:v>3.3690956730489021</c:v>
                </c:pt>
                <c:pt idx="34020">
                  <c:v>3.0202633060022186</c:v>
                </c:pt>
                <c:pt idx="34021">
                  <c:v>3.0256485781593443</c:v>
                </c:pt>
                <c:pt idx="34022">
                  <c:v>3.0282626733219571</c:v>
                </c:pt>
                <c:pt idx="34023">
                  <c:v>3.0203713419930414</c:v>
                </c:pt>
                <c:pt idx="34024">
                  <c:v>3.0133417159066447</c:v>
                </c:pt>
                <c:pt idx="34025">
                  <c:v>3.0047157430945863</c:v>
                </c:pt>
                <c:pt idx="34026">
                  <c:v>2.9977853178135541</c:v>
                </c:pt>
                <c:pt idx="34027">
                  <c:v>2.9889757821095424</c:v>
                </c:pt>
                <c:pt idx="34028">
                  <c:v>2.9803401029707719</c:v>
                </c:pt>
                <c:pt idx="34029">
                  <c:v>2.9724380644217199</c:v>
                </c:pt>
                <c:pt idx="34030">
                  <c:v>4.3596605802406341</c:v>
                </c:pt>
                <c:pt idx="34031">
                  <c:v>4.139385684045612</c:v>
                </c:pt>
                <c:pt idx="34032">
                  <c:v>4.1377471282543583</c:v>
                </c:pt>
                <c:pt idx="34033">
                  <c:v>3.9436979606630613</c:v>
                </c:pt>
                <c:pt idx="34034">
                  <c:v>3.9475916126939765</c:v>
                </c:pt>
                <c:pt idx="34035">
                  <c:v>3.9225062056503996</c:v>
                </c:pt>
                <c:pt idx="34036">
                  <c:v>4.0324039123404463</c:v>
                </c:pt>
                <c:pt idx="34037">
                  <c:v>4.0340345104370021</c:v>
                </c:pt>
                <c:pt idx="34038">
                  <c:v>4.0384020630158153</c:v>
                </c:pt>
                <c:pt idx="34039">
                  <c:v>4.0375951417464497</c:v>
                </c:pt>
                <c:pt idx="34040">
                  <c:v>4.0337362785662947</c:v>
                </c:pt>
                <c:pt idx="34041">
                  <c:v>4.0298029218807176</c:v>
                </c:pt>
                <c:pt idx="34042">
                  <c:v>3.9495232162705753</c:v>
                </c:pt>
                <c:pt idx="34043">
                  <c:v>4.4460789100443954</c:v>
                </c:pt>
                <c:pt idx="34044">
                  <c:v>4.455468324939428</c:v>
                </c:pt>
                <c:pt idx="34045">
                  <c:v>4.4591652881196762</c:v>
                </c:pt>
                <c:pt idx="34046">
                  <c:v>4.4597594371726608</c:v>
                </c:pt>
                <c:pt idx="34047">
                  <c:v>4.460222470349736</c:v>
                </c:pt>
                <c:pt idx="34048">
                  <c:v>4.444774128419084</c:v>
                </c:pt>
                <c:pt idx="34049">
                  <c:v>4.4433827876952545</c:v>
                </c:pt>
                <c:pt idx="34050">
                  <c:v>4.4371987340734869</c:v>
                </c:pt>
                <c:pt idx="34051">
                  <c:v>4.4359062846113861</c:v>
                </c:pt>
                <c:pt idx="34052">
                  <c:v>4.4300104459057899</c:v>
                </c:pt>
                <c:pt idx="34053">
                  <c:v>4.417496819646467</c:v>
                </c:pt>
                <c:pt idx="34054">
                  <c:v>4.4292736094106049</c:v>
                </c:pt>
                <c:pt idx="34055">
                  <c:v>4.4325014365134301</c:v>
                </c:pt>
                <c:pt idx="34056">
                  <c:v>4.4390199253775</c:v>
                </c:pt>
                <c:pt idx="34057">
                  <c:v>4.445125096769754</c:v>
                </c:pt>
                <c:pt idx="34058">
                  <c:v>4.4503544044953873</c:v>
                </c:pt>
                <c:pt idx="34059">
                  <c:v>4.4541625330230428</c:v>
                </c:pt>
                <c:pt idx="34060">
                  <c:v>4.4556635508784082</c:v>
                </c:pt>
                <c:pt idx="34061">
                  <c:v>3.0600828954743049</c:v>
                </c:pt>
                <c:pt idx="34062">
                  <c:v>2.8966647367700133</c:v>
                </c:pt>
                <c:pt idx="34063">
                  <c:v>2.8732743198409159</c:v>
                </c:pt>
                <c:pt idx="34064">
                  <c:v>2.8695368408242405</c:v>
                </c:pt>
                <c:pt idx="34065">
                  <c:v>2.8625435163121007</c:v>
                </c:pt>
                <c:pt idx="34066">
                  <c:v>2.8626562872636954</c:v>
                </c:pt>
                <c:pt idx="34067">
                  <c:v>2.681014581305798</c:v>
                </c:pt>
                <c:pt idx="34068">
                  <c:v>2.6308258985829234</c:v>
                </c:pt>
                <c:pt idx="34069">
                  <c:v>2.6280836162600485</c:v>
                </c:pt>
                <c:pt idx="34070">
                  <c:v>2.6266277092322117</c:v>
                </c:pt>
                <c:pt idx="34071">
                  <c:v>2.6278720234381545</c:v>
                </c:pt>
                <c:pt idx="34072">
                  <c:v>2.635774348489738</c:v>
                </c:pt>
                <c:pt idx="34073">
                  <c:v>2.637440047815268</c:v>
                </c:pt>
                <c:pt idx="34074">
                  <c:v>1.07053372722436</c:v>
                </c:pt>
                <c:pt idx="34075">
                  <c:v>1.0435595837515603</c:v>
                </c:pt>
                <c:pt idx="34076">
                  <c:v>1.0409229483694162</c:v>
                </c:pt>
                <c:pt idx="34077">
                  <c:v>1.0333531583741138</c:v>
                </c:pt>
                <c:pt idx="34078">
                  <c:v>4.9397674418662048</c:v>
                </c:pt>
                <c:pt idx="34079">
                  <c:v>4.9302252610028834</c:v>
                </c:pt>
                <c:pt idx="34080">
                  <c:v>4.9362213265741151</c:v>
                </c:pt>
                <c:pt idx="34081">
                  <c:v>4.9341412215737233</c:v>
                </c:pt>
                <c:pt idx="34082">
                  <c:v>4.9363238360710131</c:v>
                </c:pt>
                <c:pt idx="34083">
                  <c:v>4.9391197930462667</c:v>
                </c:pt>
                <c:pt idx="34084">
                  <c:v>4.8974610887539214</c:v>
                </c:pt>
                <c:pt idx="34085">
                  <c:v>4.8806450505498562</c:v>
                </c:pt>
                <c:pt idx="34086">
                  <c:v>4.8685232230443347</c:v>
                </c:pt>
                <c:pt idx="34087">
                  <c:v>4.8673303407881416</c:v>
                </c:pt>
                <c:pt idx="34088">
                  <c:v>4.8668694294061456</c:v>
                </c:pt>
                <c:pt idx="34089">
                  <c:v>4.8705877159424311</c:v>
                </c:pt>
                <c:pt idx="34090">
                  <c:v>4.8879920604646108</c:v>
                </c:pt>
                <c:pt idx="34091">
                  <c:v>4.8870616907993174</c:v>
                </c:pt>
                <c:pt idx="34092">
                  <c:v>4.8852118845459822</c:v>
                </c:pt>
                <c:pt idx="34093">
                  <c:v>5.0119078698763024</c:v>
                </c:pt>
                <c:pt idx="34094">
                  <c:v>5.0872129600578955</c:v>
                </c:pt>
                <c:pt idx="34095">
                  <c:v>5.0872874524652287</c:v>
                </c:pt>
                <c:pt idx="34096">
                  <c:v>6.5231306655210668</c:v>
                </c:pt>
                <c:pt idx="34097">
                  <c:v>6.5277352691974189</c:v>
                </c:pt>
                <c:pt idx="34098">
                  <c:v>6.9111042030483896</c:v>
                </c:pt>
                <c:pt idx="34099">
                  <c:v>6.9211992209925732</c:v>
                </c:pt>
                <c:pt idx="34100">
                  <c:v>6.9262220346214871</c:v>
                </c:pt>
                <c:pt idx="34101">
                  <c:v>6.9524087014423177</c:v>
                </c:pt>
                <c:pt idx="34102">
                  <c:v>6.9516441886855107</c:v>
                </c:pt>
                <c:pt idx="34103">
                  <c:v>6.948112103005732</c:v>
                </c:pt>
                <c:pt idx="34104">
                  <c:v>3.6359891254070744</c:v>
                </c:pt>
                <c:pt idx="34105">
                  <c:v>3.6409277044177997</c:v>
                </c:pt>
                <c:pt idx="34106">
                  <c:v>3.6395363876163218</c:v>
                </c:pt>
                <c:pt idx="34107">
                  <c:v>3.6387772097939273</c:v>
                </c:pt>
                <c:pt idx="34108">
                  <c:v>3.6381594415638547</c:v>
                </c:pt>
                <c:pt idx="34109">
                  <c:v>-0.13795582013725483</c:v>
                </c:pt>
                <c:pt idx="34110">
                  <c:v>-0.13401604534649092</c:v>
                </c:pt>
                <c:pt idx="34111">
                  <c:v>-0.1313646132151729</c:v>
                </c:pt>
                <c:pt idx="34112">
                  <c:v>-0.13120605710012412</c:v>
                </c:pt>
                <c:pt idx="34113">
                  <c:v>-0.12869812758927857</c:v>
                </c:pt>
                <c:pt idx="34114">
                  <c:v>-0.12776977991626692</c:v>
                </c:pt>
                <c:pt idx="34115">
                  <c:v>4.6166401611211407</c:v>
                </c:pt>
                <c:pt idx="34116">
                  <c:v>4.6146321456560981</c:v>
                </c:pt>
                <c:pt idx="34117">
                  <c:v>4.6176429352661064</c:v>
                </c:pt>
                <c:pt idx="34118">
                  <c:v>4.6186832240581843</c:v>
                </c:pt>
                <c:pt idx="34119">
                  <c:v>4.6244756577727912</c:v>
                </c:pt>
                <c:pt idx="34120">
                  <c:v>4.6261078360060992</c:v>
                </c:pt>
                <c:pt idx="34121">
                  <c:v>4.8595183064132828</c:v>
                </c:pt>
                <c:pt idx="34122">
                  <c:v>4.8674169038101294</c:v>
                </c:pt>
                <c:pt idx="34123">
                  <c:v>4.8737526174960699</c:v>
                </c:pt>
                <c:pt idx="34124">
                  <c:v>4.8722416908591972</c:v>
                </c:pt>
                <c:pt idx="34125">
                  <c:v>4.8701364078777045</c:v>
                </c:pt>
                <c:pt idx="34126">
                  <c:v>4.8702909241076355</c:v>
                </c:pt>
                <c:pt idx="34127">
                  <c:v>4.2203085858514759</c:v>
                </c:pt>
                <c:pt idx="34128">
                  <c:v>4.2163548649597749</c:v>
                </c:pt>
                <c:pt idx="34129">
                  <c:v>3.6949050175975664</c:v>
                </c:pt>
                <c:pt idx="34130">
                  <c:v>3.6883681443352367</c:v>
                </c:pt>
                <c:pt idx="34131">
                  <c:v>3.6860984008983366</c:v>
                </c:pt>
                <c:pt idx="34132">
                  <c:v>3.6929717316235537</c:v>
                </c:pt>
                <c:pt idx="34133">
                  <c:v>3.7037209376557665</c:v>
                </c:pt>
                <c:pt idx="34134">
                  <c:v>3.6969951968864736</c:v>
                </c:pt>
                <c:pt idx="34135">
                  <c:v>6.9039711037054783</c:v>
                </c:pt>
                <c:pt idx="34136">
                  <c:v>6.8994011794674854</c:v>
                </c:pt>
                <c:pt idx="34137">
                  <c:v>6.9005474284101274</c:v>
                </c:pt>
                <c:pt idx="34138">
                  <c:v>6.9056474698576888</c:v>
                </c:pt>
                <c:pt idx="34139">
                  <c:v>6.9155346285105681</c:v>
                </c:pt>
                <c:pt idx="34140">
                  <c:v>6.9151043934548238</c:v>
                </c:pt>
                <c:pt idx="34141">
                  <c:v>3.7462047225362314</c:v>
                </c:pt>
                <c:pt idx="34142">
                  <c:v>3.7577839847278329</c:v>
                </c:pt>
                <c:pt idx="34143">
                  <c:v>3.7652468308628873</c:v>
                </c:pt>
                <c:pt idx="34144">
                  <c:v>3.7625739853142601</c:v>
                </c:pt>
                <c:pt idx="34145">
                  <c:v>3.8406168562974932</c:v>
                </c:pt>
                <c:pt idx="34146">
                  <c:v>-0.89809876897190488</c:v>
                </c:pt>
                <c:pt idx="34147">
                  <c:v>-0.82127230124358075</c:v>
                </c:pt>
                <c:pt idx="34148">
                  <c:v>1.5156468337486007</c:v>
                </c:pt>
                <c:pt idx="34149">
                  <c:v>1.5161256665254434</c:v>
                </c:pt>
                <c:pt idx="34150">
                  <c:v>1.518255634397387</c:v>
                </c:pt>
                <c:pt idx="34151">
                  <c:v>1.5321598194232902</c:v>
                </c:pt>
                <c:pt idx="34152">
                  <c:v>1.419500340462825</c:v>
                </c:pt>
                <c:pt idx="34153">
                  <c:v>1.4140393399468434</c:v>
                </c:pt>
                <c:pt idx="34154">
                  <c:v>1.4059579075862874</c:v>
                </c:pt>
                <c:pt idx="34155">
                  <c:v>1.554296830689248</c:v>
                </c:pt>
                <c:pt idx="34156">
                  <c:v>1.5575072835564259</c:v>
                </c:pt>
                <c:pt idx="34157">
                  <c:v>1.8915111509536744</c:v>
                </c:pt>
                <c:pt idx="34158">
                  <c:v>1.8794774218512278</c:v>
                </c:pt>
                <c:pt idx="34159">
                  <c:v>1.8769515157461352</c:v>
                </c:pt>
                <c:pt idx="34160">
                  <c:v>1.8825235557698137</c:v>
                </c:pt>
                <c:pt idx="34161">
                  <c:v>1.8870139670340627</c:v>
                </c:pt>
                <c:pt idx="34162">
                  <c:v>1.887273950954782</c:v>
                </c:pt>
                <c:pt idx="34163">
                  <c:v>1.9000862098527658</c:v>
                </c:pt>
                <c:pt idx="34164">
                  <c:v>1.9102714617643182</c:v>
                </c:pt>
                <c:pt idx="34165">
                  <c:v>1.9087409430033995</c:v>
                </c:pt>
                <c:pt idx="34166">
                  <c:v>1.9057548329639109</c:v>
                </c:pt>
                <c:pt idx="34167">
                  <c:v>1.9028642986957189</c:v>
                </c:pt>
                <c:pt idx="34168">
                  <c:v>1.89558685459237</c:v>
                </c:pt>
                <c:pt idx="34169">
                  <c:v>1.9005961351999598</c:v>
                </c:pt>
                <c:pt idx="34170">
                  <c:v>1.9044113302113315</c:v>
                </c:pt>
                <c:pt idx="34171">
                  <c:v>2.4501099713550509</c:v>
                </c:pt>
                <c:pt idx="34172">
                  <c:v>5.6219503951077323</c:v>
                </c:pt>
                <c:pt idx="34173">
                  <c:v>5.632445292684408</c:v>
                </c:pt>
                <c:pt idx="34174">
                  <c:v>5.6229602629234012</c:v>
                </c:pt>
                <c:pt idx="34175">
                  <c:v>5.6227521209227191</c:v>
                </c:pt>
                <c:pt idx="34176">
                  <c:v>5.6271978619839791</c:v>
                </c:pt>
                <c:pt idx="34177">
                  <c:v>5.608662834441426</c:v>
                </c:pt>
                <c:pt idx="34178">
                  <c:v>5.6089894872421544</c:v>
                </c:pt>
                <c:pt idx="34179">
                  <c:v>3.4517081159752498</c:v>
                </c:pt>
                <c:pt idx="34180">
                  <c:v>3.4585669801977108</c:v>
                </c:pt>
                <c:pt idx="34181">
                  <c:v>3.2873450353538844</c:v>
                </c:pt>
                <c:pt idx="34182">
                  <c:v>3.292674851196288</c:v>
                </c:pt>
                <c:pt idx="34183">
                  <c:v>3.255458200817376</c:v>
                </c:pt>
                <c:pt idx="34184">
                  <c:v>3.2640209744297999</c:v>
                </c:pt>
                <c:pt idx="34185">
                  <c:v>3.2784247962184745</c:v>
                </c:pt>
                <c:pt idx="34186">
                  <c:v>3.2606508747575527</c:v>
                </c:pt>
                <c:pt idx="34187">
                  <c:v>3.2560209201248833</c:v>
                </c:pt>
                <c:pt idx="34188">
                  <c:v>2.3153679927196351</c:v>
                </c:pt>
                <c:pt idx="34189">
                  <c:v>2.3140061639374738</c:v>
                </c:pt>
                <c:pt idx="34190">
                  <c:v>2.1753792462703108</c:v>
                </c:pt>
                <c:pt idx="34191">
                  <c:v>2.1769824391952883</c:v>
                </c:pt>
                <c:pt idx="34192">
                  <c:v>2.2747736405711452</c:v>
                </c:pt>
                <c:pt idx="34193">
                  <c:v>2.3493531261306062</c:v>
                </c:pt>
                <c:pt idx="34194">
                  <c:v>2.3432599252590478</c:v>
                </c:pt>
                <c:pt idx="34195">
                  <c:v>2.3391384365091716</c:v>
                </c:pt>
                <c:pt idx="34196">
                  <c:v>2.3370936357241821</c:v>
                </c:pt>
                <c:pt idx="34197">
                  <c:v>1.7459354380451473</c:v>
                </c:pt>
                <c:pt idx="34198">
                  <c:v>1.7458826277525734</c:v>
                </c:pt>
                <c:pt idx="34199">
                  <c:v>1.7590026629480247</c:v>
                </c:pt>
                <c:pt idx="34200">
                  <c:v>1.7719487360123174</c:v>
                </c:pt>
                <c:pt idx="34201">
                  <c:v>1.7828478691848904</c:v>
                </c:pt>
                <c:pt idx="34202">
                  <c:v>1.1874200390602545</c:v>
                </c:pt>
                <c:pt idx="34203">
                  <c:v>1.6794355413472954</c:v>
                </c:pt>
                <c:pt idx="34204">
                  <c:v>1.5573377408578801</c:v>
                </c:pt>
                <c:pt idx="34205">
                  <c:v>1.5533564980242116</c:v>
                </c:pt>
                <c:pt idx="34206">
                  <c:v>1.5483582080620111</c:v>
                </c:pt>
                <c:pt idx="34207">
                  <c:v>1.5457730486081656</c:v>
                </c:pt>
                <c:pt idx="34208">
                  <c:v>1.4634907176501288</c:v>
                </c:pt>
                <c:pt idx="34209">
                  <c:v>1.4623690806956726</c:v>
                </c:pt>
                <c:pt idx="34210">
                  <c:v>1.4406808288579793</c:v>
                </c:pt>
                <c:pt idx="34211">
                  <c:v>3.2131009495615652</c:v>
                </c:pt>
                <c:pt idx="34212">
                  <c:v>3.2180947421845181</c:v>
                </c:pt>
                <c:pt idx="34213">
                  <c:v>4.2399946836083835</c:v>
                </c:pt>
                <c:pt idx="34214">
                  <c:v>4.2422748364398224</c:v>
                </c:pt>
                <c:pt idx="34215">
                  <c:v>4.2259195153821034</c:v>
                </c:pt>
                <c:pt idx="34216">
                  <c:v>4.9651885108145697</c:v>
                </c:pt>
                <c:pt idx="34217">
                  <c:v>4.9459902960178699</c:v>
                </c:pt>
                <c:pt idx="34218">
                  <c:v>4.9476956630953506</c:v>
                </c:pt>
                <c:pt idx="34219">
                  <c:v>4.9453081823150145</c:v>
                </c:pt>
                <c:pt idx="34220">
                  <c:v>4.9292031544070047</c:v>
                </c:pt>
                <c:pt idx="34221">
                  <c:v>4.9260766700656404</c:v>
                </c:pt>
                <c:pt idx="34222">
                  <c:v>4.9480289041009184</c:v>
                </c:pt>
                <c:pt idx="34223">
                  <c:v>4.9436611872156373</c:v>
                </c:pt>
                <c:pt idx="34224">
                  <c:v>4.9587292987796205</c:v>
                </c:pt>
                <c:pt idx="34225">
                  <c:v>4.9479921175220181</c:v>
                </c:pt>
                <c:pt idx="34226">
                  <c:v>4.9412454175935148</c:v>
                </c:pt>
                <c:pt idx="34227">
                  <c:v>4.9447129548617612</c:v>
                </c:pt>
                <c:pt idx="34228">
                  <c:v>5.5644554548604361</c:v>
                </c:pt>
                <c:pt idx="34229">
                  <c:v>5.566393344804152</c:v>
                </c:pt>
                <c:pt idx="34230">
                  <c:v>5.6227154744475998</c:v>
                </c:pt>
                <c:pt idx="34231">
                  <c:v>5.6206438370385383</c:v>
                </c:pt>
                <c:pt idx="34232">
                  <c:v>5.6100957627909471</c:v>
                </c:pt>
                <c:pt idx="34233">
                  <c:v>5.6090338925397782</c:v>
                </c:pt>
                <c:pt idx="34234">
                  <c:v>5.5714248742224814</c:v>
                </c:pt>
                <c:pt idx="34235">
                  <c:v>5.5721503210992447</c:v>
                </c:pt>
                <c:pt idx="34236">
                  <c:v>5.5648020743440796</c:v>
                </c:pt>
                <c:pt idx="34237">
                  <c:v>5.557127168410835</c:v>
                </c:pt>
                <c:pt idx="34238">
                  <c:v>5.6335447998593287</c:v>
                </c:pt>
                <c:pt idx="34239">
                  <c:v>5.6475926636375542</c:v>
                </c:pt>
                <c:pt idx="34240">
                  <c:v>5.6610921381319299</c:v>
                </c:pt>
                <c:pt idx="34241">
                  <c:v>5.6704790465827006</c:v>
                </c:pt>
                <c:pt idx="34242">
                  <c:v>4.9026930208685169</c:v>
                </c:pt>
                <c:pt idx="34243">
                  <c:v>4.9148180390120011</c:v>
                </c:pt>
                <c:pt idx="34244">
                  <c:v>3.8650391856752266</c:v>
                </c:pt>
                <c:pt idx="34245">
                  <c:v>3.8755529902558492</c:v>
                </c:pt>
                <c:pt idx="34246">
                  <c:v>3.8866029135076059</c:v>
                </c:pt>
                <c:pt idx="34247">
                  <c:v>1.8968960103174775</c:v>
                </c:pt>
                <c:pt idx="34248">
                  <c:v>1.9059802237909873</c:v>
                </c:pt>
                <c:pt idx="34249">
                  <c:v>1.9108766283756395</c:v>
                </c:pt>
                <c:pt idx="34250">
                  <c:v>1.894903065509113</c:v>
                </c:pt>
                <c:pt idx="34251">
                  <c:v>1.8811645899555114</c:v>
                </c:pt>
                <c:pt idx="34252">
                  <c:v>1.8519010833979932</c:v>
                </c:pt>
                <c:pt idx="34253">
                  <c:v>1.9630072505690239</c:v>
                </c:pt>
                <c:pt idx="34254">
                  <c:v>1.8281605308289104</c:v>
                </c:pt>
                <c:pt idx="34255">
                  <c:v>1.8281285632163959</c:v>
                </c:pt>
                <c:pt idx="34256">
                  <c:v>1.8414975362107349</c:v>
                </c:pt>
                <c:pt idx="34257">
                  <c:v>1.8458335318317456</c:v>
                </c:pt>
                <c:pt idx="34258">
                  <c:v>1.9735443476891801</c:v>
                </c:pt>
                <c:pt idx="34259">
                  <c:v>1.9745078532251683</c:v>
                </c:pt>
                <c:pt idx="34260">
                  <c:v>1.9756717565632198</c:v>
                </c:pt>
                <c:pt idx="34261">
                  <c:v>1.9827736503794495</c:v>
                </c:pt>
                <c:pt idx="34262">
                  <c:v>1.9896425808277236</c:v>
                </c:pt>
                <c:pt idx="34263">
                  <c:v>1.9950314850801845</c:v>
                </c:pt>
                <c:pt idx="34264">
                  <c:v>1.9577996750709237</c:v>
                </c:pt>
                <c:pt idx="34265">
                  <c:v>1.962630499329391</c:v>
                </c:pt>
                <c:pt idx="34266">
                  <c:v>1.9802875423169257</c:v>
                </c:pt>
                <c:pt idx="34267">
                  <c:v>1.9821760669502144</c:v>
                </c:pt>
                <c:pt idx="34268">
                  <c:v>2.4385845245687712</c:v>
                </c:pt>
                <c:pt idx="34269">
                  <c:v>2.41454641440244</c:v>
                </c:pt>
                <c:pt idx="34270">
                  <c:v>2.4100694001363125</c:v>
                </c:pt>
                <c:pt idx="34271">
                  <c:v>2.4092846677839752</c:v>
                </c:pt>
                <c:pt idx="34272">
                  <c:v>2.4104398559689395</c:v>
                </c:pt>
                <c:pt idx="34273">
                  <c:v>2.4116350107534186</c:v>
                </c:pt>
                <c:pt idx="34274">
                  <c:v>2.4342532969989881</c:v>
                </c:pt>
                <c:pt idx="34275">
                  <c:v>4.8025321887541637</c:v>
                </c:pt>
                <c:pt idx="34276">
                  <c:v>4.8034902724110573</c:v>
                </c:pt>
                <c:pt idx="34277">
                  <c:v>4.8012867000154325</c:v>
                </c:pt>
                <c:pt idx="34278">
                  <c:v>4.8033170089154034</c:v>
                </c:pt>
                <c:pt idx="34279">
                  <c:v>4.7448447541282839</c:v>
                </c:pt>
                <c:pt idx="34280">
                  <c:v>4.7408534747180138</c:v>
                </c:pt>
                <c:pt idx="34281">
                  <c:v>4.7314353202394734</c:v>
                </c:pt>
                <c:pt idx="34282">
                  <c:v>4.7175210672651602</c:v>
                </c:pt>
                <c:pt idx="34283">
                  <c:v>4.7215171891849632</c:v>
                </c:pt>
                <c:pt idx="34284">
                  <c:v>5.7949374850465469</c:v>
                </c:pt>
                <c:pt idx="34285">
                  <c:v>5.8021327903252402</c:v>
                </c:pt>
                <c:pt idx="34286">
                  <c:v>5.8326082091495532</c:v>
                </c:pt>
                <c:pt idx="34287">
                  <c:v>5.8378052898065595</c:v>
                </c:pt>
                <c:pt idx="34288">
                  <c:v>6.0466278773994429</c:v>
                </c:pt>
                <c:pt idx="34289">
                  <c:v>6.0346188934681386</c:v>
                </c:pt>
                <c:pt idx="34290">
                  <c:v>6.0357308529499072</c:v>
                </c:pt>
                <c:pt idx="34291">
                  <c:v>6.0402976758361655</c:v>
                </c:pt>
                <c:pt idx="34292">
                  <c:v>6.0361051356261042</c:v>
                </c:pt>
                <c:pt idx="34293">
                  <c:v>6.0328153678844298</c:v>
                </c:pt>
                <c:pt idx="34294">
                  <c:v>6.0365873616843384</c:v>
                </c:pt>
                <c:pt idx="34295">
                  <c:v>6.0494618204762611</c:v>
                </c:pt>
                <c:pt idx="34296">
                  <c:v>6.0463273044732695</c:v>
                </c:pt>
                <c:pt idx="34297">
                  <c:v>6.0420812190103987</c:v>
                </c:pt>
                <c:pt idx="34298">
                  <c:v>6.0366171855229425</c:v>
                </c:pt>
                <c:pt idx="34299">
                  <c:v>5.8792678590174425</c:v>
                </c:pt>
                <c:pt idx="34300">
                  <c:v>5.8803945984974124</c:v>
                </c:pt>
                <c:pt idx="34301">
                  <c:v>5.8809795292863987</c:v>
                </c:pt>
                <c:pt idx="34302">
                  <c:v>5.8774991355148458</c:v>
                </c:pt>
                <c:pt idx="34303">
                  <c:v>5.8725580499459822</c:v>
                </c:pt>
                <c:pt idx="34304">
                  <c:v>5.866753912541947</c:v>
                </c:pt>
                <c:pt idx="34305">
                  <c:v>5.8652429238901131</c:v>
                </c:pt>
                <c:pt idx="34306">
                  <c:v>2.8643393821015395</c:v>
                </c:pt>
                <c:pt idx="34307">
                  <c:v>2.8573705622091348</c:v>
                </c:pt>
                <c:pt idx="34308">
                  <c:v>2.8523848085041439</c:v>
                </c:pt>
                <c:pt idx="34309">
                  <c:v>2.8687872130151741</c:v>
                </c:pt>
                <c:pt idx="34310">
                  <c:v>5.3624277340155286</c:v>
                </c:pt>
                <c:pt idx="34311">
                  <c:v>5.3347348158914913</c:v>
                </c:pt>
                <c:pt idx="34312">
                  <c:v>5.2772440621774344</c:v>
                </c:pt>
                <c:pt idx="34313">
                  <c:v>5.2814267179898202</c:v>
                </c:pt>
                <c:pt idx="34314">
                  <c:v>5.0198214715119125</c:v>
                </c:pt>
                <c:pt idx="34315">
                  <c:v>4.39220126132102</c:v>
                </c:pt>
                <c:pt idx="34316">
                  <c:v>4.3923995530020097</c:v>
                </c:pt>
                <c:pt idx="34317">
                  <c:v>4.3528567652239403</c:v>
                </c:pt>
                <c:pt idx="34318">
                  <c:v>4.351745644361908</c:v>
                </c:pt>
                <c:pt idx="34319">
                  <c:v>3.7685609554314237</c:v>
                </c:pt>
                <c:pt idx="34320">
                  <c:v>3.7690384733120048</c:v>
                </c:pt>
                <c:pt idx="34321">
                  <c:v>3.7714299126916822</c:v>
                </c:pt>
                <c:pt idx="34322">
                  <c:v>3.7678927696379052</c:v>
                </c:pt>
                <c:pt idx="34323">
                  <c:v>4.1192616355837748</c:v>
                </c:pt>
                <c:pt idx="34324">
                  <c:v>4.2895027667509495</c:v>
                </c:pt>
                <c:pt idx="34325">
                  <c:v>5.1699617798147708</c:v>
                </c:pt>
                <c:pt idx="34326">
                  <c:v>5.153570555078999</c:v>
                </c:pt>
                <c:pt idx="34327">
                  <c:v>5.1501501685468929</c:v>
                </c:pt>
                <c:pt idx="34328">
                  <c:v>5.1518291393019879</c:v>
                </c:pt>
                <c:pt idx="34329">
                  <c:v>5.1524767330759476</c:v>
                </c:pt>
                <c:pt idx="34330">
                  <c:v>5.1520398426453671</c:v>
                </c:pt>
                <c:pt idx="34331">
                  <c:v>5.1496092505221096</c:v>
                </c:pt>
                <c:pt idx="34332">
                  <c:v>5.1604348776169839</c:v>
                </c:pt>
                <c:pt idx="34333">
                  <c:v>5.169151707650431</c:v>
                </c:pt>
                <c:pt idx="34334">
                  <c:v>5.1733022770451598</c:v>
                </c:pt>
                <c:pt idx="34335">
                  <c:v>5.1815985416479737</c:v>
                </c:pt>
                <c:pt idx="34336">
                  <c:v>5.1812250574149239</c:v>
                </c:pt>
                <c:pt idx="34337">
                  <c:v>5.1827490225135158</c:v>
                </c:pt>
                <c:pt idx="34338">
                  <c:v>5.1780329042228423</c:v>
                </c:pt>
                <c:pt idx="34339">
                  <c:v>5.1800052676098645</c:v>
                </c:pt>
                <c:pt idx="34340">
                  <c:v>5.1715801572932101</c:v>
                </c:pt>
                <c:pt idx="34341">
                  <c:v>3.4728991888440905</c:v>
                </c:pt>
                <c:pt idx="34342">
                  <c:v>3.4653988167640617</c:v>
                </c:pt>
                <c:pt idx="34343">
                  <c:v>3.4858985803976599</c:v>
                </c:pt>
                <c:pt idx="34344">
                  <c:v>3.4822541392432846</c:v>
                </c:pt>
                <c:pt idx="34345">
                  <c:v>3.8281304446451303</c:v>
                </c:pt>
                <c:pt idx="34346">
                  <c:v>3.8262729999326082</c:v>
                </c:pt>
                <c:pt idx="34347">
                  <c:v>3.8232382055771996</c:v>
                </c:pt>
                <c:pt idx="34348">
                  <c:v>3.8211834647707708</c:v>
                </c:pt>
                <c:pt idx="34349">
                  <c:v>5.9496783486767972</c:v>
                </c:pt>
                <c:pt idx="34350">
                  <c:v>7.0966177979546305</c:v>
                </c:pt>
                <c:pt idx="34351">
                  <c:v>7.6088285229904038</c:v>
                </c:pt>
                <c:pt idx="34352">
                  <c:v>7.6038640188989444</c:v>
                </c:pt>
                <c:pt idx="34353">
                  <c:v>7.6228647867695845</c:v>
                </c:pt>
                <c:pt idx="34354">
                  <c:v>7.4735404823707707</c:v>
                </c:pt>
                <c:pt idx="34355">
                  <c:v>7.4290337074336676</c:v>
                </c:pt>
                <c:pt idx="34356">
                  <c:v>6.4891199811622959</c:v>
                </c:pt>
                <c:pt idx="34357">
                  <c:v>6.5835598150422534</c:v>
                </c:pt>
                <c:pt idx="34358">
                  <c:v>6.5885940526604196</c:v>
                </c:pt>
                <c:pt idx="34359">
                  <c:v>6.5848229863244994</c:v>
                </c:pt>
                <c:pt idx="34360">
                  <c:v>6.571623762734264</c:v>
                </c:pt>
                <c:pt idx="34361">
                  <c:v>6.5577629227658747</c:v>
                </c:pt>
                <c:pt idx="34362">
                  <c:v>6.5588749488103781</c:v>
                </c:pt>
                <c:pt idx="34363">
                  <c:v>6.7800573034727396</c:v>
                </c:pt>
                <c:pt idx="34364">
                  <c:v>6.7647822643782627</c:v>
                </c:pt>
                <c:pt idx="34365">
                  <c:v>6.751462641294796</c:v>
                </c:pt>
                <c:pt idx="34366">
                  <c:v>6.7265213428266675</c:v>
                </c:pt>
                <c:pt idx="34367">
                  <c:v>6.7107417963111633</c:v>
                </c:pt>
                <c:pt idx="34368">
                  <c:v>6.6989965764067367</c:v>
                </c:pt>
                <c:pt idx="34369">
                  <c:v>6.6961403375397071</c:v>
                </c:pt>
                <c:pt idx="34370">
                  <c:v>6.6808690679270786</c:v>
                </c:pt>
                <c:pt idx="34371">
                  <c:v>6.6673125539569256</c:v>
                </c:pt>
                <c:pt idx="34372">
                  <c:v>6.6537899790978248</c:v>
                </c:pt>
                <c:pt idx="34373">
                  <c:v>6.6394378628958375</c:v>
                </c:pt>
                <c:pt idx="34374">
                  <c:v>6.636708473651308</c:v>
                </c:pt>
                <c:pt idx="34375">
                  <c:v>6.6438230528793101</c:v>
                </c:pt>
                <c:pt idx="34376">
                  <c:v>6.6546999641826892</c:v>
                </c:pt>
                <c:pt idx="34377">
                  <c:v>6.6660024878188455</c:v>
                </c:pt>
                <c:pt idx="34378">
                  <c:v>6.6772177088549594</c:v>
                </c:pt>
                <c:pt idx="34379">
                  <c:v>6.6054005567023033</c:v>
                </c:pt>
                <c:pt idx="34380">
                  <c:v>5.611238720443021</c:v>
                </c:pt>
                <c:pt idx="34381">
                  <c:v>4.2860508712595129</c:v>
                </c:pt>
                <c:pt idx="34382">
                  <c:v>2.0769295452914949</c:v>
                </c:pt>
                <c:pt idx="34383">
                  <c:v>2.1637101366566522</c:v>
                </c:pt>
                <c:pt idx="34384">
                  <c:v>2.0986850679537197</c:v>
                </c:pt>
                <c:pt idx="34385">
                  <c:v>2.0931178874073471</c:v>
                </c:pt>
                <c:pt idx="34386">
                  <c:v>2.1780423659917534</c:v>
                </c:pt>
                <c:pt idx="34387">
                  <c:v>2.2530747184604536</c:v>
                </c:pt>
                <c:pt idx="34388">
                  <c:v>2.2856497420081974</c:v>
                </c:pt>
                <c:pt idx="34389">
                  <c:v>2.1373741092609917</c:v>
                </c:pt>
                <c:pt idx="34390">
                  <c:v>2.1591840457644143</c:v>
                </c:pt>
                <c:pt idx="34391">
                  <c:v>2.1814521658244326</c:v>
                </c:pt>
                <c:pt idx="34392">
                  <c:v>2.2066532924907483</c:v>
                </c:pt>
                <c:pt idx="34393">
                  <c:v>2.2043563442759582</c:v>
                </c:pt>
                <c:pt idx="34394">
                  <c:v>1.8060033169558261</c:v>
                </c:pt>
                <c:pt idx="34395">
                  <c:v>1.805782755354824</c:v>
                </c:pt>
                <c:pt idx="34396">
                  <c:v>1.8059835786964527</c:v>
                </c:pt>
                <c:pt idx="34397">
                  <c:v>4.2494268913555464</c:v>
                </c:pt>
                <c:pt idx="34398">
                  <c:v>4.2510074404090421</c:v>
                </c:pt>
                <c:pt idx="34399">
                  <c:v>4.2516124167273439</c:v>
                </c:pt>
                <c:pt idx="34400">
                  <c:v>4.2529098443375393</c:v>
                </c:pt>
                <c:pt idx="34401">
                  <c:v>4.259427024113057</c:v>
                </c:pt>
                <c:pt idx="34402">
                  <c:v>4.2601895259217244</c:v>
                </c:pt>
                <c:pt idx="34403">
                  <c:v>4.4005850869882313</c:v>
                </c:pt>
                <c:pt idx="34404">
                  <c:v>4.4003618041658914</c:v>
                </c:pt>
                <c:pt idx="34405">
                  <c:v>4.3866110899856734</c:v>
                </c:pt>
                <c:pt idx="34406">
                  <c:v>4.3715572114593204</c:v>
                </c:pt>
                <c:pt idx="34407">
                  <c:v>4.374701340425605</c:v>
                </c:pt>
                <c:pt idx="34408">
                  <c:v>4.3564633968733233</c:v>
                </c:pt>
                <c:pt idx="34409">
                  <c:v>4.3406257222466857</c:v>
                </c:pt>
                <c:pt idx="34410">
                  <c:v>4.3802171134863901</c:v>
                </c:pt>
                <c:pt idx="34411">
                  <c:v>4.3904827930087489</c:v>
                </c:pt>
                <c:pt idx="34412">
                  <c:v>4.3809546222896234</c:v>
                </c:pt>
                <c:pt idx="34413">
                  <c:v>4.3545283069693781</c:v>
                </c:pt>
                <c:pt idx="34414">
                  <c:v>4.3412283984744278</c:v>
                </c:pt>
                <c:pt idx="34415">
                  <c:v>4.3310128756008996</c:v>
                </c:pt>
                <c:pt idx="34416">
                  <c:v>4.3223484451262557</c:v>
                </c:pt>
                <c:pt idx="34417">
                  <c:v>4.3145665180993777</c:v>
                </c:pt>
                <c:pt idx="34418">
                  <c:v>4.3211924405816591</c:v>
                </c:pt>
                <c:pt idx="34419">
                  <c:v>4.3051805166282744</c:v>
                </c:pt>
                <c:pt idx="34420">
                  <c:v>4.577890897404532</c:v>
                </c:pt>
                <c:pt idx="34421">
                  <c:v>4.5625442174452022</c:v>
                </c:pt>
                <c:pt idx="34422">
                  <c:v>4.5468346299217544</c:v>
                </c:pt>
                <c:pt idx="34423">
                  <c:v>4.5468146400896376</c:v>
                </c:pt>
                <c:pt idx="34424">
                  <c:v>4.5607500617355807</c:v>
                </c:pt>
                <c:pt idx="34425">
                  <c:v>4.5579427591088422</c:v>
                </c:pt>
                <c:pt idx="34426">
                  <c:v>4.5567042875899508</c:v>
                </c:pt>
                <c:pt idx="34427">
                  <c:v>4.5551369182029653</c:v>
                </c:pt>
                <c:pt idx="34428">
                  <c:v>1.5456503361400094</c:v>
                </c:pt>
                <c:pt idx="34429">
                  <c:v>1.4968248386905174</c:v>
                </c:pt>
                <c:pt idx="34430">
                  <c:v>1.5099074515337683</c:v>
                </c:pt>
                <c:pt idx="34431">
                  <c:v>1.529637349901642</c:v>
                </c:pt>
                <c:pt idx="34432">
                  <c:v>1.5350639432049471</c:v>
                </c:pt>
                <c:pt idx="34433">
                  <c:v>1.5326461850678794</c:v>
                </c:pt>
                <c:pt idx="34434">
                  <c:v>2.5404634043471299</c:v>
                </c:pt>
                <c:pt idx="34435">
                  <c:v>2.5533040263151774</c:v>
                </c:pt>
                <c:pt idx="34436">
                  <c:v>2.5636231279426509</c:v>
                </c:pt>
                <c:pt idx="34437">
                  <c:v>2.5834203999456102</c:v>
                </c:pt>
                <c:pt idx="34438">
                  <c:v>2.5712014066387328</c:v>
                </c:pt>
                <c:pt idx="34439">
                  <c:v>2.5905566038022299</c:v>
                </c:pt>
                <c:pt idx="34440">
                  <c:v>2.5986422795908783</c:v>
                </c:pt>
                <c:pt idx="34441">
                  <c:v>2.6130846212998105</c:v>
                </c:pt>
                <c:pt idx="34442">
                  <c:v>2.616254902682027</c:v>
                </c:pt>
                <c:pt idx="34443">
                  <c:v>2.6233279328498895</c:v>
                </c:pt>
                <c:pt idx="34444">
                  <c:v>2.6215539792781164</c:v>
                </c:pt>
                <c:pt idx="34445">
                  <c:v>2.6279142967700082</c:v>
                </c:pt>
                <c:pt idx="34446">
                  <c:v>2.6319443172826444</c:v>
                </c:pt>
                <c:pt idx="34447">
                  <c:v>3.7252729332529504</c:v>
                </c:pt>
                <c:pt idx="34448">
                  <c:v>3.7326529125449985</c:v>
                </c:pt>
                <c:pt idx="34449">
                  <c:v>3.6997327240646598</c:v>
                </c:pt>
                <c:pt idx="34450">
                  <c:v>3.7080838536943359</c:v>
                </c:pt>
                <c:pt idx="34451">
                  <c:v>3.7070213684856408</c:v>
                </c:pt>
                <c:pt idx="34452">
                  <c:v>3.7120533712722508</c:v>
                </c:pt>
                <c:pt idx="34453">
                  <c:v>3.7188827941335352</c:v>
                </c:pt>
                <c:pt idx="34454">
                  <c:v>3.7172881958876629</c:v>
                </c:pt>
                <c:pt idx="34455">
                  <c:v>3.7382286303432903</c:v>
                </c:pt>
                <c:pt idx="34456">
                  <c:v>3.7446260102018769</c:v>
                </c:pt>
                <c:pt idx="34457">
                  <c:v>3.7442237214598419</c:v>
                </c:pt>
                <c:pt idx="34458">
                  <c:v>3.7505006848352336</c:v>
                </c:pt>
                <c:pt idx="34459">
                  <c:v>3.755613857708445</c:v>
                </c:pt>
                <c:pt idx="34460">
                  <c:v>3.8135087742164182</c:v>
                </c:pt>
                <c:pt idx="34461">
                  <c:v>3.824739037575001</c:v>
                </c:pt>
                <c:pt idx="34462">
                  <c:v>3.8243638846147645</c:v>
                </c:pt>
                <c:pt idx="34463">
                  <c:v>3.8215344361267136</c:v>
                </c:pt>
                <c:pt idx="34464">
                  <c:v>3.8353256197543253</c:v>
                </c:pt>
                <c:pt idx="34465">
                  <c:v>3.318072780414222</c:v>
                </c:pt>
                <c:pt idx="34466">
                  <c:v>3.3180803128178162</c:v>
                </c:pt>
                <c:pt idx="34467">
                  <c:v>3.318717369463493</c:v>
                </c:pt>
                <c:pt idx="34468">
                  <c:v>3.3085182191610532</c:v>
                </c:pt>
                <c:pt idx="34469">
                  <c:v>3.3119218851885464</c:v>
                </c:pt>
                <c:pt idx="34470">
                  <c:v>3.3151978496631052</c:v>
                </c:pt>
                <c:pt idx="34471">
                  <c:v>3.3157641772911912</c:v>
                </c:pt>
                <c:pt idx="34472">
                  <c:v>3.3069901936346326</c:v>
                </c:pt>
                <c:pt idx="34473">
                  <c:v>3.310317090300805</c:v>
                </c:pt>
                <c:pt idx="34474">
                  <c:v>3.3116077505131294</c:v>
                </c:pt>
                <c:pt idx="34475">
                  <c:v>3.3249833216407776</c:v>
                </c:pt>
                <c:pt idx="34476">
                  <c:v>3.324074280643269</c:v>
                </c:pt>
                <c:pt idx="34477">
                  <c:v>4.2538091913401122</c:v>
                </c:pt>
                <c:pt idx="34478">
                  <c:v>3.3233070905003794</c:v>
                </c:pt>
                <c:pt idx="34479">
                  <c:v>3.4240100514440934</c:v>
                </c:pt>
                <c:pt idx="34480">
                  <c:v>3.4195249897359372</c:v>
                </c:pt>
                <c:pt idx="34481">
                  <c:v>3.4129739119722209</c:v>
                </c:pt>
                <c:pt idx="34482">
                  <c:v>3.4148097518785536</c:v>
                </c:pt>
                <c:pt idx="34483">
                  <c:v>3.4154027190768281</c:v>
                </c:pt>
                <c:pt idx="34484">
                  <c:v>3.4153059846365545</c:v>
                </c:pt>
                <c:pt idx="34485">
                  <c:v>3.4155465817476376</c:v>
                </c:pt>
                <c:pt idx="34486">
                  <c:v>3.3974471625607077</c:v>
                </c:pt>
                <c:pt idx="34487">
                  <c:v>3.39810835743965</c:v>
                </c:pt>
                <c:pt idx="34488">
                  <c:v>3.3995960577729738</c:v>
                </c:pt>
                <c:pt idx="34489">
                  <c:v>3.3940761751267665</c:v>
                </c:pt>
                <c:pt idx="34490">
                  <c:v>3.3888321353287818</c:v>
                </c:pt>
                <c:pt idx="34491">
                  <c:v>3.3881026735168489</c:v>
                </c:pt>
                <c:pt idx="34492">
                  <c:v>3.3881144774267984</c:v>
                </c:pt>
                <c:pt idx="34493">
                  <c:v>4.0646685495119073</c:v>
                </c:pt>
                <c:pt idx="34494">
                  <c:v>4.0703715043489757</c:v>
                </c:pt>
                <c:pt idx="34495">
                  <c:v>4.0693846236142353</c:v>
                </c:pt>
                <c:pt idx="34496">
                  <c:v>4.1263206874145641</c:v>
                </c:pt>
                <c:pt idx="34497">
                  <c:v>4.1259249558088751</c:v>
                </c:pt>
                <c:pt idx="34498">
                  <c:v>4.1284899700608708</c:v>
                </c:pt>
                <c:pt idx="34499">
                  <c:v>4.1278380879365422</c:v>
                </c:pt>
                <c:pt idx="34500">
                  <c:v>4.1272209455117999</c:v>
                </c:pt>
                <c:pt idx="34501">
                  <c:v>4.1247137916189276</c:v>
                </c:pt>
                <c:pt idx="34502">
                  <c:v>4.1240882363491611</c:v>
                </c:pt>
                <c:pt idx="34503">
                  <c:v>4.1133606820372108</c:v>
                </c:pt>
                <c:pt idx="34504">
                  <c:v>4.1127032445289888</c:v>
                </c:pt>
                <c:pt idx="34505">
                  <c:v>4.0701926331083556</c:v>
                </c:pt>
                <c:pt idx="34506">
                  <c:v>4.0685196505457615</c:v>
                </c:pt>
                <c:pt idx="34507">
                  <c:v>4.068634984966387</c:v>
                </c:pt>
                <c:pt idx="34508">
                  <c:v>1.7719928062562715</c:v>
                </c:pt>
                <c:pt idx="34509">
                  <c:v>1.7715213765789435</c:v>
                </c:pt>
                <c:pt idx="34510">
                  <c:v>1.7965146505954546</c:v>
                </c:pt>
                <c:pt idx="34511">
                  <c:v>1.874404887433254</c:v>
                </c:pt>
                <c:pt idx="34512">
                  <c:v>1.8952589495466328</c:v>
                </c:pt>
                <c:pt idx="34513">
                  <c:v>1.9075762218932575</c:v>
                </c:pt>
                <c:pt idx="34514">
                  <c:v>1.9198340980146436</c:v>
                </c:pt>
                <c:pt idx="34515">
                  <c:v>1.9288608475918825</c:v>
                </c:pt>
                <c:pt idx="34516">
                  <c:v>1.9353616927050408</c:v>
                </c:pt>
                <c:pt idx="34517">
                  <c:v>1.981981144680675</c:v>
                </c:pt>
                <c:pt idx="34518">
                  <c:v>2.0213308782652835</c:v>
                </c:pt>
                <c:pt idx="34519">
                  <c:v>1.255605154245631</c:v>
                </c:pt>
                <c:pt idx="34520">
                  <c:v>1.261307915570884</c:v>
                </c:pt>
                <c:pt idx="34521">
                  <c:v>1.2624828255149123</c:v>
                </c:pt>
                <c:pt idx="34522">
                  <c:v>1.2352222397481534</c:v>
                </c:pt>
                <c:pt idx="34523">
                  <c:v>4.2413234758036618</c:v>
                </c:pt>
                <c:pt idx="34524">
                  <c:v>3.7798098930205368</c:v>
                </c:pt>
                <c:pt idx="34525">
                  <c:v>3.7759038575729349</c:v>
                </c:pt>
                <c:pt idx="34526">
                  <c:v>3.7763976165990671</c:v>
                </c:pt>
                <c:pt idx="34527">
                  <c:v>3.6480553142539693</c:v>
                </c:pt>
                <c:pt idx="34528">
                  <c:v>3.6479066772893658</c:v>
                </c:pt>
                <c:pt idx="34529">
                  <c:v>3.6462808483617479</c:v>
                </c:pt>
                <c:pt idx="34530">
                  <c:v>3.6446153635625276</c:v>
                </c:pt>
                <c:pt idx="34531">
                  <c:v>3.8828952837624464</c:v>
                </c:pt>
                <c:pt idx="34532">
                  <c:v>3.8829757772032458</c:v>
                </c:pt>
                <c:pt idx="34533">
                  <c:v>3.8861117044174209</c:v>
                </c:pt>
                <c:pt idx="34534">
                  <c:v>3.882194881494426</c:v>
                </c:pt>
                <c:pt idx="34535">
                  <c:v>3.8800224273629818</c:v>
                </c:pt>
                <c:pt idx="34536">
                  <c:v>3.872629290947375</c:v>
                </c:pt>
                <c:pt idx="34537">
                  <c:v>3.9706940472106358</c:v>
                </c:pt>
                <c:pt idx="34538">
                  <c:v>3.9710811507160875</c:v>
                </c:pt>
                <c:pt idx="34539">
                  <c:v>3.9714167674637366</c:v>
                </c:pt>
                <c:pt idx="34540">
                  <c:v>3.9716007664933466</c:v>
                </c:pt>
                <c:pt idx="34541">
                  <c:v>3.9613384573171291</c:v>
                </c:pt>
                <c:pt idx="34542">
                  <c:v>3.6529333303035676</c:v>
                </c:pt>
                <c:pt idx="34543">
                  <c:v>3.6485693861398056</c:v>
                </c:pt>
                <c:pt idx="34544">
                  <c:v>3.7040476862701182</c:v>
                </c:pt>
                <c:pt idx="34545">
                  <c:v>3.701160446347378</c:v>
                </c:pt>
                <c:pt idx="34546">
                  <c:v>3.6935894653577934</c:v>
                </c:pt>
                <c:pt idx="34547">
                  <c:v>3.6955380212620716</c:v>
                </c:pt>
                <c:pt idx="34548">
                  <c:v>3.6990923313760247</c:v>
                </c:pt>
                <c:pt idx="34549">
                  <c:v>3.7044278155987724</c:v>
                </c:pt>
                <c:pt idx="34550">
                  <c:v>4.321850966395937</c:v>
                </c:pt>
                <c:pt idx="34551">
                  <c:v>4.322774071384039</c:v>
                </c:pt>
                <c:pt idx="34552">
                  <c:v>4.3779948608495927</c:v>
                </c:pt>
                <c:pt idx="34553">
                  <c:v>4.6456659545228982</c:v>
                </c:pt>
                <c:pt idx="34554">
                  <c:v>2.7791734137554771</c:v>
                </c:pt>
                <c:pt idx="34555">
                  <c:v>2.7905687968974275</c:v>
                </c:pt>
                <c:pt idx="34556">
                  <c:v>2.7880011618509171</c:v>
                </c:pt>
                <c:pt idx="34557">
                  <c:v>2.7884830128180846</c:v>
                </c:pt>
                <c:pt idx="34558">
                  <c:v>2.8099172099081993</c:v>
                </c:pt>
                <c:pt idx="34559">
                  <c:v>2.8102563292965996</c:v>
                </c:pt>
                <c:pt idx="34560">
                  <c:v>2.812787225637984</c:v>
                </c:pt>
                <c:pt idx="34561">
                  <c:v>2.8153868261321913</c:v>
                </c:pt>
                <c:pt idx="34562">
                  <c:v>2.1630653553343517</c:v>
                </c:pt>
                <c:pt idx="34563">
                  <c:v>2.1589769448783542</c:v>
                </c:pt>
                <c:pt idx="34564">
                  <c:v>2.1654108872903222</c:v>
                </c:pt>
                <c:pt idx="34565">
                  <c:v>2.1686161373716804</c:v>
                </c:pt>
                <c:pt idx="34566">
                  <c:v>2.1732050806225285</c:v>
                </c:pt>
                <c:pt idx="34567">
                  <c:v>2.6944867175476266</c:v>
                </c:pt>
                <c:pt idx="34568">
                  <c:v>2.4150552635270346</c:v>
                </c:pt>
                <c:pt idx="34569">
                  <c:v>2.419013984896301</c:v>
                </c:pt>
                <c:pt idx="34570">
                  <c:v>2.3813559770614798</c:v>
                </c:pt>
                <c:pt idx="34571">
                  <c:v>2.3843784511336454</c:v>
                </c:pt>
                <c:pt idx="34572">
                  <c:v>2.3860865548520382</c:v>
                </c:pt>
                <c:pt idx="34573">
                  <c:v>2.3854653283760348</c:v>
                </c:pt>
                <c:pt idx="34574">
                  <c:v>2.3841396628650799</c:v>
                </c:pt>
                <c:pt idx="34575">
                  <c:v>2.375566273413984</c:v>
                </c:pt>
                <c:pt idx="34576">
                  <c:v>2.374494544424012</c:v>
                </c:pt>
                <c:pt idx="34577">
                  <c:v>2.3769292257262142</c:v>
                </c:pt>
                <c:pt idx="34578">
                  <c:v>2.3391202836450873</c:v>
                </c:pt>
                <c:pt idx="34579">
                  <c:v>2.2863896098975132</c:v>
                </c:pt>
                <c:pt idx="34580">
                  <c:v>2.2843797020993044</c:v>
                </c:pt>
                <c:pt idx="34581">
                  <c:v>2.2821966029228458</c:v>
                </c:pt>
                <c:pt idx="34582">
                  <c:v>2.2804432020867829</c:v>
                </c:pt>
                <c:pt idx="34583">
                  <c:v>3.0759186688087468</c:v>
                </c:pt>
                <c:pt idx="34584">
                  <c:v>2.9669923782640724</c:v>
                </c:pt>
                <c:pt idx="34585">
                  <c:v>3.0436461027736961</c:v>
                </c:pt>
                <c:pt idx="34586">
                  <c:v>3.0419628243295334</c:v>
                </c:pt>
                <c:pt idx="34587">
                  <c:v>3.0446826577644361</c:v>
                </c:pt>
                <c:pt idx="34588">
                  <c:v>3.0475221374060384</c:v>
                </c:pt>
                <c:pt idx="34589">
                  <c:v>3.0550993067756571</c:v>
                </c:pt>
                <c:pt idx="34590">
                  <c:v>3.0535842777576891</c:v>
                </c:pt>
                <c:pt idx="34591">
                  <c:v>3.0597604018450659</c:v>
                </c:pt>
                <c:pt idx="34592">
                  <c:v>3.064722669632439</c:v>
                </c:pt>
                <c:pt idx="34593">
                  <c:v>3.0636341300496897</c:v>
                </c:pt>
                <c:pt idx="34594">
                  <c:v>3.2684158472108122</c:v>
                </c:pt>
                <c:pt idx="34595">
                  <c:v>3.2617471437653842</c:v>
                </c:pt>
                <c:pt idx="34596">
                  <c:v>3.2957588397894009</c:v>
                </c:pt>
                <c:pt idx="34597">
                  <c:v>3.3067949840695228</c:v>
                </c:pt>
                <c:pt idx="34598">
                  <c:v>3.04432698599856</c:v>
                </c:pt>
                <c:pt idx="34599">
                  <c:v>3.0384813328499538</c:v>
                </c:pt>
                <c:pt idx="34600">
                  <c:v>3.0375434031193054</c:v>
                </c:pt>
                <c:pt idx="34601">
                  <c:v>3.0383268488956858</c:v>
                </c:pt>
                <c:pt idx="34602">
                  <c:v>3.0357775401804656</c:v>
                </c:pt>
                <c:pt idx="34603">
                  <c:v>3.0363025503856544</c:v>
                </c:pt>
                <c:pt idx="34604">
                  <c:v>4.0061696520883245</c:v>
                </c:pt>
                <c:pt idx="34605">
                  <c:v>4.6930160779973367</c:v>
                </c:pt>
                <c:pt idx="34606">
                  <c:v>4.6804858036513846</c:v>
                </c:pt>
                <c:pt idx="34607">
                  <c:v>4.6831880712852989</c:v>
                </c:pt>
                <c:pt idx="34608">
                  <c:v>4.6718833835600773</c:v>
                </c:pt>
                <c:pt idx="34609">
                  <c:v>4.6929504626599954</c:v>
                </c:pt>
                <c:pt idx="34610">
                  <c:v>4.7663742091925938</c:v>
                </c:pt>
                <c:pt idx="34611">
                  <c:v>4.7203600521103315</c:v>
                </c:pt>
                <c:pt idx="34612">
                  <c:v>4.7204380269214461</c:v>
                </c:pt>
                <c:pt idx="34613">
                  <c:v>4.7200987770632379</c:v>
                </c:pt>
                <c:pt idx="34614">
                  <c:v>4.4036002789943138</c:v>
                </c:pt>
                <c:pt idx="34615">
                  <c:v>4.4060152816237856</c:v>
                </c:pt>
                <c:pt idx="34616">
                  <c:v>4.3278280380158778</c:v>
                </c:pt>
                <c:pt idx="34617">
                  <c:v>4.3280580078763222</c:v>
                </c:pt>
                <c:pt idx="34618">
                  <c:v>4.3211872375160905</c:v>
                </c:pt>
                <c:pt idx="34619">
                  <c:v>4.3306835134342725</c:v>
                </c:pt>
                <c:pt idx="34620">
                  <c:v>4.3359347764828247</c:v>
                </c:pt>
                <c:pt idx="34621">
                  <c:v>4.3404016193376211</c:v>
                </c:pt>
                <c:pt idx="34622">
                  <c:v>4.3374600969169244</c:v>
                </c:pt>
                <c:pt idx="34623">
                  <c:v>4.3302425503850603</c:v>
                </c:pt>
                <c:pt idx="34624">
                  <c:v>4.3316752642161749</c:v>
                </c:pt>
                <c:pt idx="34625">
                  <c:v>4.2172983040910754</c:v>
                </c:pt>
                <c:pt idx="34626">
                  <c:v>4.2090806077818321</c:v>
                </c:pt>
                <c:pt idx="34627">
                  <c:v>4.1881428308989701</c:v>
                </c:pt>
                <c:pt idx="34628">
                  <c:v>4.182909493575556</c:v>
                </c:pt>
                <c:pt idx="34629">
                  <c:v>4.1670896922282541</c:v>
                </c:pt>
                <c:pt idx="34630">
                  <c:v>4.1681263004929328</c:v>
                </c:pt>
                <c:pt idx="34631">
                  <c:v>4.1708268341465864</c:v>
                </c:pt>
                <c:pt idx="34632">
                  <c:v>4.1714945144288507</c:v>
                </c:pt>
                <c:pt idx="34633">
                  <c:v>4.1776986062899457</c:v>
                </c:pt>
                <c:pt idx="34634">
                  <c:v>4.1816093577158586</c:v>
                </c:pt>
                <c:pt idx="34635">
                  <c:v>3.282904381157179</c:v>
                </c:pt>
                <c:pt idx="34636">
                  <c:v>1.4112323699561251</c:v>
                </c:pt>
                <c:pt idx="34637">
                  <c:v>1.2970321255494408</c:v>
                </c:pt>
                <c:pt idx="34638">
                  <c:v>1.3269618910419334</c:v>
                </c:pt>
                <c:pt idx="34639">
                  <c:v>1.3701026866807113</c:v>
                </c:pt>
                <c:pt idx="34640">
                  <c:v>1.3800044745555957</c:v>
                </c:pt>
                <c:pt idx="34641">
                  <c:v>1.377789832172361</c:v>
                </c:pt>
                <c:pt idx="34642">
                  <c:v>1.4290198816045647</c:v>
                </c:pt>
                <c:pt idx="34643">
                  <c:v>1.4290924202669948</c:v>
                </c:pt>
                <c:pt idx="34644">
                  <c:v>1.4293604103482072</c:v>
                </c:pt>
                <c:pt idx="34645">
                  <c:v>2.2620262558406985</c:v>
                </c:pt>
                <c:pt idx="34646">
                  <c:v>4.7451681307325861</c:v>
                </c:pt>
                <c:pt idx="34647">
                  <c:v>4.7796114355840205</c:v>
                </c:pt>
                <c:pt idx="34648">
                  <c:v>4.7779691088209493</c:v>
                </c:pt>
                <c:pt idx="34649">
                  <c:v>4.788477679577519</c:v>
                </c:pt>
                <c:pt idx="34650">
                  <c:v>4.7755963606364666</c:v>
                </c:pt>
                <c:pt idx="34651">
                  <c:v>4.7821999285966115</c:v>
                </c:pt>
                <c:pt idx="34652">
                  <c:v>4.7792642143543382</c:v>
                </c:pt>
                <c:pt idx="34653">
                  <c:v>4.7771783722882004</c:v>
                </c:pt>
                <c:pt idx="34654">
                  <c:v>4.7729452689471987</c:v>
                </c:pt>
                <c:pt idx="34655">
                  <c:v>4.7793565593993312</c:v>
                </c:pt>
                <c:pt idx="34656">
                  <c:v>4.7751107484191602</c:v>
                </c:pt>
                <c:pt idx="34657">
                  <c:v>4.7789225164529681</c:v>
                </c:pt>
                <c:pt idx="34658">
                  <c:v>4.7817448031042442</c:v>
                </c:pt>
                <c:pt idx="34659">
                  <c:v>4.7802793261736252</c:v>
                </c:pt>
                <c:pt idx="34660">
                  <c:v>4.7795504717247548</c:v>
                </c:pt>
                <c:pt idx="34661">
                  <c:v>4.7780920087923811</c:v>
                </c:pt>
                <c:pt idx="34662">
                  <c:v>4.7797211651979437</c:v>
                </c:pt>
                <c:pt idx="34663">
                  <c:v>4.7818962632943087</c:v>
                </c:pt>
                <c:pt idx="34664">
                  <c:v>4.7812069811990989</c:v>
                </c:pt>
                <c:pt idx="34665">
                  <c:v>4.7795666262880232</c:v>
                </c:pt>
                <c:pt idx="34666">
                  <c:v>4.7487674290561284</c:v>
                </c:pt>
                <c:pt idx="34667">
                  <c:v>4.7478094888875946</c:v>
                </c:pt>
                <c:pt idx="34668">
                  <c:v>4.7482044363455547</c:v>
                </c:pt>
                <c:pt idx="34669">
                  <c:v>4.7531534900119343</c:v>
                </c:pt>
                <c:pt idx="34670">
                  <c:v>4.756469101931855</c:v>
                </c:pt>
                <c:pt idx="34671">
                  <c:v>4.8026782787568889</c:v>
                </c:pt>
                <c:pt idx="34672">
                  <c:v>4.8065585100761714</c:v>
                </c:pt>
                <c:pt idx="34673">
                  <c:v>4.7811572437902372</c:v>
                </c:pt>
                <c:pt idx="34674">
                  <c:v>4.7788350500253092</c:v>
                </c:pt>
                <c:pt idx="34675">
                  <c:v>4.7818981697326226</c:v>
                </c:pt>
                <c:pt idx="34676">
                  <c:v>4.6356103876885939</c:v>
                </c:pt>
                <c:pt idx="34677">
                  <c:v>1.7688428989198854</c:v>
                </c:pt>
                <c:pt idx="34678">
                  <c:v>1.7359257912674453</c:v>
                </c:pt>
                <c:pt idx="34679">
                  <c:v>1.7351974695041372</c:v>
                </c:pt>
                <c:pt idx="34680">
                  <c:v>1.7325859167044171</c:v>
                </c:pt>
                <c:pt idx="34681">
                  <c:v>1.7381838665453992</c:v>
                </c:pt>
                <c:pt idx="34682">
                  <c:v>1.7145648494512142</c:v>
                </c:pt>
                <c:pt idx="34683">
                  <c:v>1.7141534688423479</c:v>
                </c:pt>
                <c:pt idx="34684">
                  <c:v>1.7148754021653345</c:v>
                </c:pt>
                <c:pt idx="34685">
                  <c:v>1.7159301754072112</c:v>
                </c:pt>
                <c:pt idx="34686">
                  <c:v>1.7156689345767835</c:v>
                </c:pt>
                <c:pt idx="34687">
                  <c:v>1.751720843869502</c:v>
                </c:pt>
                <c:pt idx="34688">
                  <c:v>1.7591887068513445</c:v>
                </c:pt>
                <c:pt idx="34689">
                  <c:v>1.7647226085229548</c:v>
                </c:pt>
                <c:pt idx="34690">
                  <c:v>1.7680648225929316</c:v>
                </c:pt>
                <c:pt idx="34691">
                  <c:v>1.7731576280203698</c:v>
                </c:pt>
                <c:pt idx="34692">
                  <c:v>1.777288708993666</c:v>
                </c:pt>
                <c:pt idx="34693">
                  <c:v>2.9315211220202335</c:v>
                </c:pt>
                <c:pt idx="34694">
                  <c:v>2.9283190826308698</c:v>
                </c:pt>
                <c:pt idx="34695">
                  <c:v>2.9245165815618237</c:v>
                </c:pt>
                <c:pt idx="34696">
                  <c:v>2.9214534210378722</c:v>
                </c:pt>
                <c:pt idx="34697">
                  <c:v>2.9343169287551829</c:v>
                </c:pt>
                <c:pt idx="34698">
                  <c:v>2.9308142549952709</c:v>
                </c:pt>
                <c:pt idx="34699">
                  <c:v>2.9900218127471221</c:v>
                </c:pt>
                <c:pt idx="34700">
                  <c:v>2.9872505434003651</c:v>
                </c:pt>
                <c:pt idx="34701">
                  <c:v>2.982791431703788</c:v>
                </c:pt>
                <c:pt idx="34702">
                  <c:v>2.8423712452906456</c:v>
                </c:pt>
                <c:pt idx="34703">
                  <c:v>2.840553898091259</c:v>
                </c:pt>
                <c:pt idx="34704">
                  <c:v>2.8566769004846071</c:v>
                </c:pt>
                <c:pt idx="34705">
                  <c:v>2.8537049839595867</c:v>
                </c:pt>
                <c:pt idx="34706">
                  <c:v>2.8482358619190054</c:v>
                </c:pt>
                <c:pt idx="34707">
                  <c:v>2.8379560499181924</c:v>
                </c:pt>
                <c:pt idx="34708">
                  <c:v>2.8505856211127796</c:v>
                </c:pt>
                <c:pt idx="34709">
                  <c:v>3.5538180195054014</c:v>
                </c:pt>
                <c:pt idx="34710">
                  <c:v>3.5496660862146494</c:v>
                </c:pt>
                <c:pt idx="34711">
                  <c:v>3.5453455049516265</c:v>
                </c:pt>
                <c:pt idx="34712">
                  <c:v>3.534155088540456</c:v>
                </c:pt>
                <c:pt idx="34713">
                  <c:v>3.5256736783580354</c:v>
                </c:pt>
                <c:pt idx="34714">
                  <c:v>3.5592735575230239</c:v>
                </c:pt>
                <c:pt idx="34715">
                  <c:v>3.5540435664358401</c:v>
                </c:pt>
                <c:pt idx="34716">
                  <c:v>3.5506299995786965</c:v>
                </c:pt>
                <c:pt idx="34717">
                  <c:v>3.5449276657698747</c:v>
                </c:pt>
                <c:pt idx="34718">
                  <c:v>3.5432535941043342</c:v>
                </c:pt>
                <c:pt idx="34719">
                  <c:v>3.537688290353822</c:v>
                </c:pt>
                <c:pt idx="34720">
                  <c:v>3.5283125981948116</c:v>
                </c:pt>
                <c:pt idx="34721">
                  <c:v>3.5308073844668728</c:v>
                </c:pt>
                <c:pt idx="34722">
                  <c:v>3.5355729768971731</c:v>
                </c:pt>
                <c:pt idx="34723">
                  <c:v>3.5357994031401674</c:v>
                </c:pt>
                <c:pt idx="34724">
                  <c:v>3.5351554602808659</c:v>
                </c:pt>
                <c:pt idx="34725">
                  <c:v>3.4993115400318273</c:v>
                </c:pt>
                <c:pt idx="34726">
                  <c:v>3.4994963364938698</c:v>
                </c:pt>
                <c:pt idx="34727">
                  <c:v>3.4993620952168798</c:v>
                </c:pt>
                <c:pt idx="34728">
                  <c:v>3.4987846633128163</c:v>
                </c:pt>
                <c:pt idx="34729">
                  <c:v>3.5027013767400201</c:v>
                </c:pt>
                <c:pt idx="34730">
                  <c:v>3.4422822378581013</c:v>
                </c:pt>
                <c:pt idx="34731">
                  <c:v>3.4419556836929313</c:v>
                </c:pt>
                <c:pt idx="34732">
                  <c:v>3.4433139054883886</c:v>
                </c:pt>
                <c:pt idx="34733">
                  <c:v>3.4431488291015704</c:v>
                </c:pt>
                <c:pt idx="34734">
                  <c:v>3.4441841208159674</c:v>
                </c:pt>
                <c:pt idx="34735">
                  <c:v>3.4446710836119947</c:v>
                </c:pt>
                <c:pt idx="34736">
                  <c:v>3.4466816363723374</c:v>
                </c:pt>
                <c:pt idx="34737">
                  <c:v>3.4499641973617017</c:v>
                </c:pt>
                <c:pt idx="34738">
                  <c:v>3.4536740281508806</c:v>
                </c:pt>
                <c:pt idx="34739">
                  <c:v>3.4538674039740154</c:v>
                </c:pt>
                <c:pt idx="34740">
                  <c:v>2.7277907351485258</c:v>
                </c:pt>
                <c:pt idx="34741">
                  <c:v>2.7283343594720484</c:v>
                </c:pt>
                <c:pt idx="34742">
                  <c:v>2.7277323396984801</c:v>
                </c:pt>
                <c:pt idx="34743">
                  <c:v>2.727403161660388</c:v>
                </c:pt>
                <c:pt idx="34744">
                  <c:v>2.7293187648943351</c:v>
                </c:pt>
                <c:pt idx="34745">
                  <c:v>2.6342742210688588</c:v>
                </c:pt>
                <c:pt idx="34746">
                  <c:v>2.6340583540821974</c:v>
                </c:pt>
                <c:pt idx="34747">
                  <c:v>2.6334005474218829</c:v>
                </c:pt>
                <c:pt idx="34748">
                  <c:v>2.6336230910915965</c:v>
                </c:pt>
                <c:pt idx="34749">
                  <c:v>2.6318031863722795</c:v>
                </c:pt>
                <c:pt idx="34750">
                  <c:v>2.6207726939735321</c:v>
                </c:pt>
                <c:pt idx="34751">
                  <c:v>2.6293890874785308</c:v>
                </c:pt>
                <c:pt idx="34752">
                  <c:v>2.6361312116742797</c:v>
                </c:pt>
                <c:pt idx="34753">
                  <c:v>2.637568025480626</c:v>
                </c:pt>
                <c:pt idx="34754">
                  <c:v>2.6431205257816819</c:v>
                </c:pt>
                <c:pt idx="34755">
                  <c:v>1.3041452291608842</c:v>
                </c:pt>
                <c:pt idx="34756">
                  <c:v>1.3509146119400446</c:v>
                </c:pt>
                <c:pt idx="34757">
                  <c:v>1.3590789714087399</c:v>
                </c:pt>
                <c:pt idx="34758">
                  <c:v>1.3567091162900771</c:v>
                </c:pt>
                <c:pt idx="34759">
                  <c:v>1.3545937586149512</c:v>
                </c:pt>
                <c:pt idx="34760">
                  <c:v>1.3539864937125508</c:v>
                </c:pt>
                <c:pt idx="34761">
                  <c:v>1.3508059118927327</c:v>
                </c:pt>
                <c:pt idx="34762">
                  <c:v>1.3477813708727309</c:v>
                </c:pt>
                <c:pt idx="34763">
                  <c:v>1.3436508066442818</c:v>
                </c:pt>
                <c:pt idx="34764">
                  <c:v>1.3479617769174534</c:v>
                </c:pt>
                <c:pt idx="34765">
                  <c:v>1.3566499510242958</c:v>
                </c:pt>
                <c:pt idx="34766">
                  <c:v>1.3579855702783701</c:v>
                </c:pt>
                <c:pt idx="34767">
                  <c:v>1.3666020728592876</c:v>
                </c:pt>
                <c:pt idx="34768">
                  <c:v>1.3690183565423624</c:v>
                </c:pt>
                <c:pt idx="34769">
                  <c:v>1.3712288388820082</c:v>
                </c:pt>
                <c:pt idx="34770">
                  <c:v>1.3732650313693822</c:v>
                </c:pt>
                <c:pt idx="34771">
                  <c:v>1.426872022507937</c:v>
                </c:pt>
                <c:pt idx="34772">
                  <c:v>1.4291482419011119</c:v>
                </c:pt>
                <c:pt idx="34773">
                  <c:v>1.4295320837339605</c:v>
                </c:pt>
                <c:pt idx="34774">
                  <c:v>1.4297267525815394</c:v>
                </c:pt>
                <c:pt idx="34775">
                  <c:v>1.5150189594057308</c:v>
                </c:pt>
                <c:pt idx="34776">
                  <c:v>1.5884148116023731</c:v>
                </c:pt>
                <c:pt idx="34777">
                  <c:v>1.5840704818657907</c:v>
                </c:pt>
                <c:pt idx="34778">
                  <c:v>1.5799416903897769</c:v>
                </c:pt>
                <c:pt idx="34779">
                  <c:v>1.575732841897721</c:v>
                </c:pt>
                <c:pt idx="34780">
                  <c:v>1.5733422974576061</c:v>
                </c:pt>
                <c:pt idx="34781">
                  <c:v>1.4369955731860466</c:v>
                </c:pt>
                <c:pt idx="34782">
                  <c:v>1.4340356464002624</c:v>
                </c:pt>
                <c:pt idx="34783">
                  <c:v>1.4400557058286036</c:v>
                </c:pt>
                <c:pt idx="34784">
                  <c:v>1.4530814109996897</c:v>
                </c:pt>
                <c:pt idx="34785">
                  <c:v>1.4583968002874375</c:v>
                </c:pt>
                <c:pt idx="34786">
                  <c:v>1.2662659040454538</c:v>
                </c:pt>
                <c:pt idx="34787">
                  <c:v>1.2670412298376217</c:v>
                </c:pt>
                <c:pt idx="34788">
                  <c:v>1.2660928228221708</c:v>
                </c:pt>
                <c:pt idx="34789">
                  <c:v>1.2720591354008406</c:v>
                </c:pt>
                <c:pt idx="34790">
                  <c:v>1.3211244174285968</c:v>
                </c:pt>
                <c:pt idx="34791">
                  <c:v>1.3255987651659544</c:v>
                </c:pt>
                <c:pt idx="34792">
                  <c:v>1.3254786774217344</c:v>
                </c:pt>
                <c:pt idx="34793">
                  <c:v>1.325582995387288</c:v>
                </c:pt>
                <c:pt idx="34794">
                  <c:v>1.3299988783639305</c:v>
                </c:pt>
                <c:pt idx="34795">
                  <c:v>1.3283704251911286</c:v>
                </c:pt>
                <c:pt idx="34796">
                  <c:v>1.3270464263140349</c:v>
                </c:pt>
                <c:pt idx="34797">
                  <c:v>2.4030916848004984</c:v>
                </c:pt>
                <c:pt idx="34798">
                  <c:v>2.4020944430766562</c:v>
                </c:pt>
                <c:pt idx="34799">
                  <c:v>2.4034834654285895</c:v>
                </c:pt>
                <c:pt idx="34800">
                  <c:v>2.4044946947326475</c:v>
                </c:pt>
                <c:pt idx="34801">
                  <c:v>2.4031552783122887</c:v>
                </c:pt>
                <c:pt idx="34802">
                  <c:v>2.4006853882234704</c:v>
                </c:pt>
                <c:pt idx="34803">
                  <c:v>2.4042943062136057</c:v>
                </c:pt>
                <c:pt idx="34804">
                  <c:v>2.4052634840991214</c:v>
                </c:pt>
                <c:pt idx="34805">
                  <c:v>2.462418974910717</c:v>
                </c:pt>
                <c:pt idx="34806">
                  <c:v>2.4503788422696458</c:v>
                </c:pt>
                <c:pt idx="34807">
                  <c:v>2.4372993575863893</c:v>
                </c:pt>
                <c:pt idx="34808">
                  <c:v>2.4457961302788931</c:v>
                </c:pt>
                <c:pt idx="34809">
                  <c:v>2.586100342512637</c:v>
                </c:pt>
                <c:pt idx="34810">
                  <c:v>2.5832877136302508</c:v>
                </c:pt>
                <c:pt idx="34811">
                  <c:v>2.5857241227146086</c:v>
                </c:pt>
                <c:pt idx="34812">
                  <c:v>2.6833895585725731</c:v>
                </c:pt>
                <c:pt idx="34813">
                  <c:v>2.6846868943832747</c:v>
                </c:pt>
                <c:pt idx="34814">
                  <c:v>2.877300139977605</c:v>
                </c:pt>
                <c:pt idx="34815">
                  <c:v>2.8766540512902292</c:v>
                </c:pt>
                <c:pt idx="34816">
                  <c:v>2.8584011568091778</c:v>
                </c:pt>
                <c:pt idx="34817">
                  <c:v>2.8582212354421026</c:v>
                </c:pt>
                <c:pt idx="34818">
                  <c:v>2.8560210287670005</c:v>
                </c:pt>
                <c:pt idx="34819">
                  <c:v>5.5889336380150736</c:v>
                </c:pt>
                <c:pt idx="34820">
                  <c:v>5.5982078132096227</c:v>
                </c:pt>
                <c:pt idx="34821">
                  <c:v>5.5972815691388433</c:v>
                </c:pt>
                <c:pt idx="34822">
                  <c:v>5.5950317897924906</c:v>
                </c:pt>
                <c:pt idx="34823">
                  <c:v>5.5882849586293863</c:v>
                </c:pt>
                <c:pt idx="34824">
                  <c:v>5.5871314066529809</c:v>
                </c:pt>
                <c:pt idx="34825">
                  <c:v>5.5837941055823883</c:v>
                </c:pt>
                <c:pt idx="34826">
                  <c:v>5.5822035152066238</c:v>
                </c:pt>
                <c:pt idx="34827">
                  <c:v>5.5791855113848463</c:v>
                </c:pt>
                <c:pt idx="34828">
                  <c:v>4.4479328591985681</c:v>
                </c:pt>
                <c:pt idx="34829">
                  <c:v>4.4438623856027046</c:v>
                </c:pt>
                <c:pt idx="34830">
                  <c:v>4.439473089748887</c:v>
                </c:pt>
                <c:pt idx="34831">
                  <c:v>4.4027727236497549</c:v>
                </c:pt>
                <c:pt idx="34832">
                  <c:v>6.2745008442461483</c:v>
                </c:pt>
                <c:pt idx="34833">
                  <c:v>7.1395111967158424</c:v>
                </c:pt>
                <c:pt idx="34834">
                  <c:v>7.1324885041388626</c:v>
                </c:pt>
                <c:pt idx="34835">
                  <c:v>6.9646337813807762</c:v>
                </c:pt>
                <c:pt idx="34836">
                  <c:v>6.9644039521751742</c:v>
                </c:pt>
                <c:pt idx="34837">
                  <c:v>6.9623535834371042</c:v>
                </c:pt>
                <c:pt idx="34838">
                  <c:v>6.9576443488968192</c:v>
                </c:pt>
                <c:pt idx="34839">
                  <c:v>7.0888855364129384</c:v>
                </c:pt>
                <c:pt idx="34840">
                  <c:v>6.9972642771307534</c:v>
                </c:pt>
                <c:pt idx="34841">
                  <c:v>7.0042235212079316</c:v>
                </c:pt>
                <c:pt idx="34842">
                  <c:v>7.0103558228664991</c:v>
                </c:pt>
                <c:pt idx="34843">
                  <c:v>7.0231725078271916</c:v>
                </c:pt>
                <c:pt idx="34844">
                  <c:v>7.0386945638685336</c:v>
                </c:pt>
                <c:pt idx="34845">
                  <c:v>5.20387360049323</c:v>
                </c:pt>
                <c:pt idx="34846">
                  <c:v>5.1973865600172013</c:v>
                </c:pt>
                <c:pt idx="34847">
                  <c:v>5.1951932347275536</c:v>
                </c:pt>
                <c:pt idx="34848">
                  <c:v>5.1929769673033279</c:v>
                </c:pt>
                <c:pt idx="34849">
                  <c:v>5.1943568971513132</c:v>
                </c:pt>
                <c:pt idx="34850">
                  <c:v>2.5591684434214357</c:v>
                </c:pt>
                <c:pt idx="34851">
                  <c:v>2.4077584547350996</c:v>
                </c:pt>
                <c:pt idx="34852">
                  <c:v>2.3969980540250795</c:v>
                </c:pt>
                <c:pt idx="34853">
                  <c:v>2.3997015891086559</c:v>
                </c:pt>
                <c:pt idx="34854">
                  <c:v>2.4008760004312548</c:v>
                </c:pt>
                <c:pt idx="34855">
                  <c:v>2.386624240309231</c:v>
                </c:pt>
                <c:pt idx="34856">
                  <c:v>2.4736908723403461</c:v>
                </c:pt>
                <c:pt idx="34857">
                  <c:v>2.6399012764508076</c:v>
                </c:pt>
                <c:pt idx="34858">
                  <c:v>3.0168625494348666</c:v>
                </c:pt>
                <c:pt idx="34859">
                  <c:v>3.014829270234459</c:v>
                </c:pt>
                <c:pt idx="34860">
                  <c:v>3.0124529376568914</c:v>
                </c:pt>
                <c:pt idx="34861">
                  <c:v>3.0071882266048138</c:v>
                </c:pt>
                <c:pt idx="34862">
                  <c:v>3.0020992323702238</c:v>
                </c:pt>
                <c:pt idx="34863">
                  <c:v>2.3686213360092738</c:v>
                </c:pt>
                <c:pt idx="34864">
                  <c:v>1.4936624572309003</c:v>
                </c:pt>
                <c:pt idx="34865">
                  <c:v>1.498674461344061</c:v>
                </c:pt>
                <c:pt idx="34866">
                  <c:v>1.5154152195526724</c:v>
                </c:pt>
                <c:pt idx="34867">
                  <c:v>1.523708462941656</c:v>
                </c:pt>
                <c:pt idx="34868">
                  <c:v>1.5312005533527047</c:v>
                </c:pt>
                <c:pt idx="34869">
                  <c:v>1.5334437789303033</c:v>
                </c:pt>
                <c:pt idx="34870">
                  <c:v>1.2459646522983532</c:v>
                </c:pt>
                <c:pt idx="34871">
                  <c:v>1.2441240255980217</c:v>
                </c:pt>
                <c:pt idx="34872">
                  <c:v>1.3689396933673863</c:v>
                </c:pt>
                <c:pt idx="34873">
                  <c:v>1.3589581196740865</c:v>
                </c:pt>
                <c:pt idx="34874">
                  <c:v>1.3499024965486273</c:v>
                </c:pt>
                <c:pt idx="34875">
                  <c:v>1.3437648090857577</c:v>
                </c:pt>
                <c:pt idx="34876">
                  <c:v>3.4607299469967998</c:v>
                </c:pt>
                <c:pt idx="34877">
                  <c:v>3.4557762154241547</c:v>
                </c:pt>
                <c:pt idx="34878">
                  <c:v>3.4592428490176594</c:v>
                </c:pt>
                <c:pt idx="34879">
                  <c:v>3.4592006338678507</c:v>
                </c:pt>
                <c:pt idx="34880">
                  <c:v>3.4608662596312714</c:v>
                </c:pt>
                <c:pt idx="34881">
                  <c:v>2.1659168685690902</c:v>
                </c:pt>
                <c:pt idx="34882">
                  <c:v>2.0870242116799376</c:v>
                </c:pt>
                <c:pt idx="34883">
                  <c:v>1.9973923132013045</c:v>
                </c:pt>
                <c:pt idx="34884">
                  <c:v>1.7856991430511648</c:v>
                </c:pt>
                <c:pt idx="34885">
                  <c:v>1.7826972571533448</c:v>
                </c:pt>
                <c:pt idx="34886">
                  <c:v>1.7811245386581738</c:v>
                </c:pt>
                <c:pt idx="34887">
                  <c:v>1.7657110843914874</c:v>
                </c:pt>
                <c:pt idx="34888">
                  <c:v>1.7293678007496158</c:v>
                </c:pt>
                <c:pt idx="34889">
                  <c:v>1.4383954391228508</c:v>
                </c:pt>
                <c:pt idx="34890">
                  <c:v>1.4390863924140382</c:v>
                </c:pt>
                <c:pt idx="34891">
                  <c:v>1.4393214958845331</c:v>
                </c:pt>
                <c:pt idx="34892">
                  <c:v>1.4387103259723704</c:v>
                </c:pt>
                <c:pt idx="34893">
                  <c:v>2.8527156117356895</c:v>
                </c:pt>
                <c:pt idx="34894">
                  <c:v>2.8742778293777329</c:v>
                </c:pt>
                <c:pt idx="34895">
                  <c:v>2.8680658238428336</c:v>
                </c:pt>
                <c:pt idx="34896">
                  <c:v>2.8662984583506188</c:v>
                </c:pt>
                <c:pt idx="34897">
                  <c:v>2.8664366957229452</c:v>
                </c:pt>
                <c:pt idx="34898">
                  <c:v>2.7130808106454585</c:v>
                </c:pt>
                <c:pt idx="34899">
                  <c:v>2.7102981004217024</c:v>
                </c:pt>
                <c:pt idx="34900">
                  <c:v>2.7835833716405238</c:v>
                </c:pt>
                <c:pt idx="34901">
                  <c:v>2.7822730994676985</c:v>
                </c:pt>
                <c:pt idx="34902">
                  <c:v>2.7805053418954202</c:v>
                </c:pt>
                <c:pt idx="34903">
                  <c:v>2.6946697407626568</c:v>
                </c:pt>
                <c:pt idx="34904">
                  <c:v>2.6920826144419792</c:v>
                </c:pt>
                <c:pt idx="34905">
                  <c:v>2.6920599176336766</c:v>
                </c:pt>
                <c:pt idx="34906">
                  <c:v>2.6920775240097372</c:v>
                </c:pt>
                <c:pt idx="34907">
                  <c:v>2.6932574349413945</c:v>
                </c:pt>
                <c:pt idx="34908">
                  <c:v>2.6943303477116944</c:v>
                </c:pt>
                <c:pt idx="34909">
                  <c:v>2.6948704296031165</c:v>
                </c:pt>
                <c:pt idx="34910">
                  <c:v>2.6948532024598171</c:v>
                </c:pt>
                <c:pt idx="34911">
                  <c:v>2.6935487589807128</c:v>
                </c:pt>
                <c:pt idx="34912">
                  <c:v>2.9679082996990687</c:v>
                </c:pt>
                <c:pt idx="34913">
                  <c:v>2.9676844188006957</c:v>
                </c:pt>
                <c:pt idx="34914">
                  <c:v>3.3008681492197187</c:v>
                </c:pt>
                <c:pt idx="34915">
                  <c:v>3.4594552876917626</c:v>
                </c:pt>
                <c:pt idx="34916">
                  <c:v>3.4654399619829332</c:v>
                </c:pt>
                <c:pt idx="34917">
                  <c:v>3.4633800950423623</c:v>
                </c:pt>
                <c:pt idx="34918">
                  <c:v>3.4692682491263973</c:v>
                </c:pt>
                <c:pt idx="34919">
                  <c:v>3.4738005697483025</c:v>
                </c:pt>
                <c:pt idx="34920">
                  <c:v>3.9182497698692957</c:v>
                </c:pt>
                <c:pt idx="34921">
                  <c:v>3.9287813089823862</c:v>
                </c:pt>
                <c:pt idx="34922">
                  <c:v>3.9362420464782599</c:v>
                </c:pt>
                <c:pt idx="34923">
                  <c:v>3.9357337507449301</c:v>
                </c:pt>
                <c:pt idx="34924">
                  <c:v>3.1345694772535144</c:v>
                </c:pt>
                <c:pt idx="34925">
                  <c:v>3.1257908655161417</c:v>
                </c:pt>
                <c:pt idx="34926">
                  <c:v>3.1264710957473389</c:v>
                </c:pt>
                <c:pt idx="34927">
                  <c:v>3.1314694232643818</c:v>
                </c:pt>
                <c:pt idx="34928">
                  <c:v>3.1321669705415589</c:v>
                </c:pt>
                <c:pt idx="34929">
                  <c:v>2.9729139308626187</c:v>
                </c:pt>
                <c:pt idx="34930">
                  <c:v>2.9706025777231204</c:v>
                </c:pt>
                <c:pt idx="34931">
                  <c:v>2.8681456098388791</c:v>
                </c:pt>
                <c:pt idx="34932">
                  <c:v>2.8683418177203324</c:v>
                </c:pt>
                <c:pt idx="34933">
                  <c:v>2.869369781972023</c:v>
                </c:pt>
                <c:pt idx="34934">
                  <c:v>2.8162639427305685</c:v>
                </c:pt>
                <c:pt idx="34935">
                  <c:v>2.8197700994890438</c:v>
                </c:pt>
                <c:pt idx="34936">
                  <c:v>2.8247292962001174</c:v>
                </c:pt>
                <c:pt idx="34937">
                  <c:v>2.8182106619659972</c:v>
                </c:pt>
                <c:pt idx="34938">
                  <c:v>2.7768288577682561</c:v>
                </c:pt>
                <c:pt idx="34939">
                  <c:v>2.7818394289985777</c:v>
                </c:pt>
                <c:pt idx="34940">
                  <c:v>2.6967328477218331</c:v>
                </c:pt>
                <c:pt idx="34941">
                  <c:v>2.7006435785181671</c:v>
                </c:pt>
                <c:pt idx="34942">
                  <c:v>2.7130563799553049</c:v>
                </c:pt>
                <c:pt idx="34943">
                  <c:v>2.9927349336486921</c:v>
                </c:pt>
                <c:pt idx="34944">
                  <c:v>2.9871440088613772</c:v>
                </c:pt>
                <c:pt idx="34945">
                  <c:v>2.5717227903582849</c:v>
                </c:pt>
                <c:pt idx="34946">
                  <c:v>2.5662269695509439</c:v>
                </c:pt>
                <c:pt idx="34947">
                  <c:v>2.5692580170722081</c:v>
                </c:pt>
                <c:pt idx="34948">
                  <c:v>2.6722381487350813</c:v>
                </c:pt>
                <c:pt idx="34949">
                  <c:v>2.6501257374488167</c:v>
                </c:pt>
                <c:pt idx="34950">
                  <c:v>2.6587181877946611</c:v>
                </c:pt>
                <c:pt idx="34951">
                  <c:v>2.0601683702058864</c:v>
                </c:pt>
                <c:pt idx="34952">
                  <c:v>2.0485175118913856</c:v>
                </c:pt>
                <c:pt idx="34953">
                  <c:v>2.0392261329402785</c:v>
                </c:pt>
                <c:pt idx="34954">
                  <c:v>2.879364894829179</c:v>
                </c:pt>
                <c:pt idx="34955">
                  <c:v>2.8875830362037473</c:v>
                </c:pt>
                <c:pt idx="34956">
                  <c:v>2.8973681773235809</c:v>
                </c:pt>
                <c:pt idx="34957">
                  <c:v>2.8990202182302429</c:v>
                </c:pt>
                <c:pt idx="34958">
                  <c:v>2.8967647814083213</c:v>
                </c:pt>
                <c:pt idx="34959">
                  <c:v>2.8957934583779652</c:v>
                </c:pt>
                <c:pt idx="34960">
                  <c:v>4.3949883469224922</c:v>
                </c:pt>
                <c:pt idx="34961">
                  <c:v>5.2333124162434812</c:v>
                </c:pt>
                <c:pt idx="34962">
                  <c:v>5.2375322950345131</c:v>
                </c:pt>
                <c:pt idx="34963">
                  <c:v>5.5448135597019217</c:v>
                </c:pt>
                <c:pt idx="34964">
                  <c:v>6.2032031593610126</c:v>
                </c:pt>
                <c:pt idx="34965">
                  <c:v>6.2062683754191328</c:v>
                </c:pt>
                <c:pt idx="34966">
                  <c:v>6.2002329550033402</c:v>
                </c:pt>
                <c:pt idx="34967">
                  <c:v>6.188859631777814</c:v>
                </c:pt>
                <c:pt idx="34968">
                  <c:v>6.1815303997936679</c:v>
                </c:pt>
                <c:pt idx="34969">
                  <c:v>6.2301601119336443</c:v>
                </c:pt>
                <c:pt idx="34970">
                  <c:v>6.7490039635869294</c:v>
                </c:pt>
                <c:pt idx="34971">
                  <c:v>6.8105871613098072</c:v>
                </c:pt>
                <c:pt idx="34972">
                  <c:v>6.800140766470796</c:v>
                </c:pt>
                <c:pt idx="34973">
                  <c:v>6.8109306316797005</c:v>
                </c:pt>
                <c:pt idx="34974">
                  <c:v>6.7178065092951229</c:v>
                </c:pt>
                <c:pt idx="34975">
                  <c:v>6.7366229056737961</c:v>
                </c:pt>
                <c:pt idx="34976">
                  <c:v>7.1207610475178198</c:v>
                </c:pt>
                <c:pt idx="34977">
                  <c:v>7.1106127610614518</c:v>
                </c:pt>
                <c:pt idx="34978">
                  <c:v>7.090295086561083</c:v>
                </c:pt>
                <c:pt idx="34979">
                  <c:v>7.4094357275987566</c:v>
                </c:pt>
                <c:pt idx="34980">
                  <c:v>7.3908388240842173</c:v>
                </c:pt>
                <c:pt idx="34981">
                  <c:v>7.3645861936688419</c:v>
                </c:pt>
                <c:pt idx="34982">
                  <c:v>7.3736390279367177</c:v>
                </c:pt>
                <c:pt idx="34983">
                  <c:v>7.383721974092528</c:v>
                </c:pt>
                <c:pt idx="34984">
                  <c:v>7.3961497516543737</c:v>
                </c:pt>
                <c:pt idx="34985">
                  <c:v>7.2742046498281958</c:v>
                </c:pt>
                <c:pt idx="34986">
                  <c:v>7.2705777629800927</c:v>
                </c:pt>
                <c:pt idx="34987">
                  <c:v>7.2696031642945975</c:v>
                </c:pt>
                <c:pt idx="34988">
                  <c:v>7.2602812625227804</c:v>
                </c:pt>
                <c:pt idx="34989">
                  <c:v>6.8120527707636942</c:v>
                </c:pt>
                <c:pt idx="34990">
                  <c:v>6.799160573200993</c:v>
                </c:pt>
                <c:pt idx="34991">
                  <c:v>6.3999455344766352</c:v>
                </c:pt>
                <c:pt idx="34992">
                  <c:v>5.9181311848888125</c:v>
                </c:pt>
                <c:pt idx="34993">
                  <c:v>5.9236771989426416</c:v>
                </c:pt>
                <c:pt idx="34994">
                  <c:v>5.4732156664029246</c:v>
                </c:pt>
                <c:pt idx="34995">
                  <c:v>4.881623963386124</c:v>
                </c:pt>
                <c:pt idx="34996">
                  <c:v>5.0256229333234783</c:v>
                </c:pt>
                <c:pt idx="34997">
                  <c:v>5.0315538990565871</c:v>
                </c:pt>
                <c:pt idx="34998">
                  <c:v>5.0361034331955361</c:v>
                </c:pt>
                <c:pt idx="34999">
                  <c:v>5.046839367821299</c:v>
                </c:pt>
                <c:pt idx="35000">
                  <c:v>5.0622120069115919</c:v>
                </c:pt>
                <c:pt idx="35001">
                  <c:v>4.3775632099189608</c:v>
                </c:pt>
                <c:pt idx="35002">
                  <c:v>4.4266953337474835</c:v>
                </c:pt>
                <c:pt idx="35003">
                  <c:v>4.4358076578240748</c:v>
                </c:pt>
                <c:pt idx="35004">
                  <c:v>4.4443143043923055</c:v>
                </c:pt>
                <c:pt idx="35005">
                  <c:v>4.5701465124904237</c:v>
                </c:pt>
                <c:pt idx="35006">
                  <c:v>4.5713238317586864</c:v>
                </c:pt>
                <c:pt idx="35007">
                  <c:v>3.7186360341545592</c:v>
                </c:pt>
                <c:pt idx="35008">
                  <c:v>3.7130112960772488</c:v>
                </c:pt>
                <c:pt idx="35009">
                  <c:v>3.721522430217207</c:v>
                </c:pt>
                <c:pt idx="35010">
                  <c:v>2.3907370209987437</c:v>
                </c:pt>
                <c:pt idx="35011">
                  <c:v>2.761849941814587</c:v>
                </c:pt>
                <c:pt idx="35012">
                  <c:v>2.7649592775894201</c:v>
                </c:pt>
                <c:pt idx="35013">
                  <c:v>2.7634202190089168</c:v>
                </c:pt>
                <c:pt idx="35014">
                  <c:v>2.7611560775559769</c:v>
                </c:pt>
                <c:pt idx="35015">
                  <c:v>2.7317339770946329</c:v>
                </c:pt>
                <c:pt idx="35016">
                  <c:v>2.6997125309573744</c:v>
                </c:pt>
                <c:pt idx="35017">
                  <c:v>2.7093156061174937</c:v>
                </c:pt>
                <c:pt idx="35018">
                  <c:v>2.6921272046317339</c:v>
                </c:pt>
                <c:pt idx="35019">
                  <c:v>2.6940145043881509</c:v>
                </c:pt>
                <c:pt idx="35020">
                  <c:v>3.3022043402077736</c:v>
                </c:pt>
                <c:pt idx="35021">
                  <c:v>3.2873156683508551</c:v>
                </c:pt>
                <c:pt idx="35022">
                  <c:v>3.2825684602301695</c:v>
                </c:pt>
                <c:pt idx="35023">
                  <c:v>3.2791799542010498</c:v>
                </c:pt>
                <c:pt idx="35024">
                  <c:v>3.2763296644151998</c:v>
                </c:pt>
                <c:pt idx="35025">
                  <c:v>3.2739408861718626</c:v>
                </c:pt>
                <c:pt idx="35026">
                  <c:v>3.2087935767108013</c:v>
                </c:pt>
                <c:pt idx="35027">
                  <c:v>2.7295376406092275</c:v>
                </c:pt>
                <c:pt idx="35028">
                  <c:v>2.7240976355248416</c:v>
                </c:pt>
                <c:pt idx="35029">
                  <c:v>2.7214512569044187</c:v>
                </c:pt>
                <c:pt idx="35030">
                  <c:v>2.7186674845151138</c:v>
                </c:pt>
                <c:pt idx="35031">
                  <c:v>2.6867213759641118</c:v>
                </c:pt>
                <c:pt idx="35032">
                  <c:v>2.6602786072479896</c:v>
                </c:pt>
                <c:pt idx="35033">
                  <c:v>2.6509702908411845</c:v>
                </c:pt>
                <c:pt idx="35034">
                  <c:v>2.6862009716990318</c:v>
                </c:pt>
                <c:pt idx="35035">
                  <c:v>2.6764711129051268</c:v>
                </c:pt>
                <c:pt idx="35036">
                  <c:v>2.2739796554415843</c:v>
                </c:pt>
                <c:pt idx="35037">
                  <c:v>2.2954098805455994</c:v>
                </c:pt>
                <c:pt idx="35038">
                  <c:v>2.2949893847694538</c:v>
                </c:pt>
                <c:pt idx="35039">
                  <c:v>2.2962791116909198</c:v>
                </c:pt>
                <c:pt idx="35040">
                  <c:v>2.3454585402751058</c:v>
                </c:pt>
                <c:pt idx="35041">
                  <c:v>2.3511189798792227</c:v>
                </c:pt>
                <c:pt idx="35042">
                  <c:v>1.4575745468017693</c:v>
                </c:pt>
                <c:pt idx="35043">
                  <c:v>1.4596253190709796</c:v>
                </c:pt>
                <c:pt idx="35044">
                  <c:v>1.4777858937946009</c:v>
                </c:pt>
                <c:pt idx="35045">
                  <c:v>1.4779952347723571</c:v>
                </c:pt>
                <c:pt idx="35046">
                  <c:v>1.4768304178422658</c:v>
                </c:pt>
                <c:pt idx="35047">
                  <c:v>1.4780782014261102</c:v>
                </c:pt>
                <c:pt idx="35048">
                  <c:v>1.4574385281701823</c:v>
                </c:pt>
                <c:pt idx="35049">
                  <c:v>1.4568176031284819</c:v>
                </c:pt>
                <c:pt idx="35050">
                  <c:v>1.4548051333914951</c:v>
                </c:pt>
                <c:pt idx="35051">
                  <c:v>1.4617122024884432</c:v>
                </c:pt>
                <c:pt idx="35052">
                  <c:v>1.486341001980898</c:v>
                </c:pt>
                <c:pt idx="35053">
                  <c:v>1.5115609005073831</c:v>
                </c:pt>
                <c:pt idx="35054">
                  <c:v>1.5174362326328585</c:v>
                </c:pt>
                <c:pt idx="35055">
                  <c:v>1.5280103108364647</c:v>
                </c:pt>
                <c:pt idx="35056">
                  <c:v>1.5311311413610711</c:v>
                </c:pt>
                <c:pt idx="35057">
                  <c:v>1.6356991941257666</c:v>
                </c:pt>
                <c:pt idx="35058">
                  <c:v>1.6533658267257842</c:v>
                </c:pt>
                <c:pt idx="35059">
                  <c:v>1.6702322805093277</c:v>
                </c:pt>
                <c:pt idx="35060">
                  <c:v>1.6779924642066151</c:v>
                </c:pt>
                <c:pt idx="35061">
                  <c:v>1.7025230906837732</c:v>
                </c:pt>
                <c:pt idx="35062">
                  <c:v>1.723987088056167</c:v>
                </c:pt>
                <c:pt idx="35063">
                  <c:v>1.7316053108171392</c:v>
                </c:pt>
                <c:pt idx="35064">
                  <c:v>1.7357766954997915</c:v>
                </c:pt>
                <c:pt idx="35065">
                  <c:v>2.5537204289372988</c:v>
                </c:pt>
                <c:pt idx="35066">
                  <c:v>2.5590473065765758</c:v>
                </c:pt>
                <c:pt idx="35067">
                  <c:v>2.5515195306930583</c:v>
                </c:pt>
                <c:pt idx="35068">
                  <c:v>2.5425052177047913</c:v>
                </c:pt>
                <c:pt idx="35069">
                  <c:v>2.5347165947987897</c:v>
                </c:pt>
                <c:pt idx="35070">
                  <c:v>2.5316383033129446</c:v>
                </c:pt>
                <c:pt idx="35071">
                  <c:v>2.4798086340685828</c:v>
                </c:pt>
                <c:pt idx="35072">
                  <c:v>2.4786209328564142</c:v>
                </c:pt>
                <c:pt idx="35073">
                  <c:v>2.4793097266597792</c:v>
                </c:pt>
                <c:pt idx="35074">
                  <c:v>2.5090851183836422</c:v>
                </c:pt>
                <c:pt idx="35075">
                  <c:v>2.5081372021974144</c:v>
                </c:pt>
                <c:pt idx="35076">
                  <c:v>2.5090646295809456</c:v>
                </c:pt>
                <c:pt idx="35077">
                  <c:v>2.5095194769927014</c:v>
                </c:pt>
                <c:pt idx="35078">
                  <c:v>2.4938496740336591</c:v>
                </c:pt>
                <c:pt idx="35079">
                  <c:v>2.4946221103227915</c:v>
                </c:pt>
                <c:pt idx="35080">
                  <c:v>2.4933758452228982</c:v>
                </c:pt>
                <c:pt idx="35081">
                  <c:v>2.4959322271339111</c:v>
                </c:pt>
                <c:pt idx="35082">
                  <c:v>2.5064884929936166</c:v>
                </c:pt>
                <c:pt idx="35083">
                  <c:v>2.4768962193665751</c:v>
                </c:pt>
                <c:pt idx="35084">
                  <c:v>2.4630264229031678</c:v>
                </c:pt>
                <c:pt idx="35085">
                  <c:v>2.459844623842665</c:v>
                </c:pt>
                <c:pt idx="35086">
                  <c:v>2.4661009578031674</c:v>
                </c:pt>
                <c:pt idx="35087">
                  <c:v>4.4400000306098892</c:v>
                </c:pt>
                <c:pt idx="35088">
                  <c:v>4.4311428265267381</c:v>
                </c:pt>
                <c:pt idx="35089">
                  <c:v>4.4343586202681298</c:v>
                </c:pt>
                <c:pt idx="35090">
                  <c:v>4.4330729313230917</c:v>
                </c:pt>
                <c:pt idx="35091">
                  <c:v>4.2144031954675221</c:v>
                </c:pt>
                <c:pt idx="35092">
                  <c:v>4.2023427607419004</c:v>
                </c:pt>
                <c:pt idx="35093">
                  <c:v>4.1884224863210839</c:v>
                </c:pt>
                <c:pt idx="35094">
                  <c:v>4.1722547804553649</c:v>
                </c:pt>
                <c:pt idx="35095">
                  <c:v>4.168410200680924</c:v>
                </c:pt>
                <c:pt idx="35096">
                  <c:v>3.6869879604240836</c:v>
                </c:pt>
                <c:pt idx="35097">
                  <c:v>3.7041175888472937</c:v>
                </c:pt>
                <c:pt idx="35098">
                  <c:v>3.7013819152827776</c:v>
                </c:pt>
                <c:pt idx="35099">
                  <c:v>3.7068261184418612</c:v>
                </c:pt>
                <c:pt idx="35100">
                  <c:v>3.7127772491593727</c:v>
                </c:pt>
                <c:pt idx="35101">
                  <c:v>3.710667589674558</c:v>
                </c:pt>
                <c:pt idx="35102">
                  <c:v>3.7085622376623424</c:v>
                </c:pt>
                <c:pt idx="35103">
                  <c:v>4.1138610280615522</c:v>
                </c:pt>
                <c:pt idx="35104">
                  <c:v>4.1077757351956032</c:v>
                </c:pt>
                <c:pt idx="35105">
                  <c:v>4.1028556031726477</c:v>
                </c:pt>
                <c:pt idx="35106">
                  <c:v>4.5245494679103961</c:v>
                </c:pt>
                <c:pt idx="35107">
                  <c:v>7.9423745031312043</c:v>
                </c:pt>
                <c:pt idx="35108">
                  <c:v>7.9440030033902822</c:v>
                </c:pt>
                <c:pt idx="35109">
                  <c:v>7.9372066805351187</c:v>
                </c:pt>
                <c:pt idx="35110">
                  <c:v>7.9413448157031059</c:v>
                </c:pt>
                <c:pt idx="35111">
                  <c:v>7.9492056861843707</c:v>
                </c:pt>
                <c:pt idx="35112">
                  <c:v>7.9607714389480737</c:v>
                </c:pt>
                <c:pt idx="35113">
                  <c:v>7.9727800533411202</c:v>
                </c:pt>
                <c:pt idx="35114">
                  <c:v>7.9911001916623707</c:v>
                </c:pt>
                <c:pt idx="35115">
                  <c:v>8.1532894063789492</c:v>
                </c:pt>
                <c:pt idx="35116">
                  <c:v>8.1504741715290994</c:v>
                </c:pt>
                <c:pt idx="35117">
                  <c:v>8.1514320637870856</c:v>
                </c:pt>
                <c:pt idx="35118">
                  <c:v>6.9947295881422846</c:v>
                </c:pt>
                <c:pt idx="35119">
                  <c:v>6.9827201849499936</c:v>
                </c:pt>
                <c:pt idx="35120">
                  <c:v>6.9710672758914924</c:v>
                </c:pt>
                <c:pt idx="35121">
                  <c:v>6.9634596145592145</c:v>
                </c:pt>
                <c:pt idx="35122">
                  <c:v>7.1980690918352304</c:v>
                </c:pt>
                <c:pt idx="35123">
                  <c:v>7.208452927282254</c:v>
                </c:pt>
                <c:pt idx="35124">
                  <c:v>7.2189064408664496</c:v>
                </c:pt>
                <c:pt idx="35125">
                  <c:v>7.2218585118609102</c:v>
                </c:pt>
                <c:pt idx="35126">
                  <c:v>7.2208798498820244</c:v>
                </c:pt>
                <c:pt idx="35127">
                  <c:v>7.2350286851357133</c:v>
                </c:pt>
                <c:pt idx="35128">
                  <c:v>7.2403298341522948</c:v>
                </c:pt>
                <c:pt idx="35129">
                  <c:v>7.2412317553874832</c:v>
                </c:pt>
                <c:pt idx="35130">
                  <c:v>7.2444358788225731</c:v>
                </c:pt>
                <c:pt idx="35131">
                  <c:v>7.2485364740295761</c:v>
                </c:pt>
                <c:pt idx="35132">
                  <c:v>7.2598724149165967</c:v>
                </c:pt>
                <c:pt idx="35133">
                  <c:v>4.250235349143658</c:v>
                </c:pt>
                <c:pt idx="35134">
                  <c:v>3.7944455941686908</c:v>
                </c:pt>
                <c:pt idx="35135">
                  <c:v>3.8021466691326227</c:v>
                </c:pt>
                <c:pt idx="35136">
                  <c:v>3.8088313118476966</c:v>
                </c:pt>
                <c:pt idx="35137">
                  <c:v>2.8701820519358212</c:v>
                </c:pt>
                <c:pt idx="35138">
                  <c:v>-1.3719286733122615E-2</c:v>
                </c:pt>
                <c:pt idx="35139">
                  <c:v>-8.4925318763384716E-3</c:v>
                </c:pt>
                <c:pt idx="35140">
                  <c:v>-1.2326571400037456E-2</c:v>
                </c:pt>
                <c:pt idx="35141">
                  <c:v>-8.550247665411792E-3</c:v>
                </c:pt>
                <c:pt idx="35142">
                  <c:v>0.57224073445786205</c:v>
                </c:pt>
                <c:pt idx="35143">
                  <c:v>0.57271120292332789</c:v>
                </c:pt>
                <c:pt idx="35144">
                  <c:v>0.57479558956055243</c:v>
                </c:pt>
                <c:pt idx="35145">
                  <c:v>0.57521455960470957</c:v>
                </c:pt>
                <c:pt idx="35146">
                  <c:v>0.60938035272026192</c:v>
                </c:pt>
                <c:pt idx="35147">
                  <c:v>0.60941755778514706</c:v>
                </c:pt>
                <c:pt idx="35148">
                  <c:v>0.60653322660606268</c:v>
                </c:pt>
                <c:pt idx="35149">
                  <c:v>0.60838138156490174</c:v>
                </c:pt>
                <c:pt idx="35150">
                  <c:v>0.60152654138069317</c:v>
                </c:pt>
                <c:pt idx="35151">
                  <c:v>0.59237484952358688</c:v>
                </c:pt>
                <c:pt idx="35152">
                  <c:v>0.59113279846528333</c:v>
                </c:pt>
                <c:pt idx="35153">
                  <c:v>0.59312825222879684</c:v>
                </c:pt>
                <c:pt idx="35154">
                  <c:v>0.58870881451051982</c:v>
                </c:pt>
                <c:pt idx="35155">
                  <c:v>0.59321929429556886</c:v>
                </c:pt>
                <c:pt idx="35156">
                  <c:v>0.59801962939305131</c:v>
                </c:pt>
                <c:pt idx="35157">
                  <c:v>0.60306542374102745</c:v>
                </c:pt>
                <c:pt idx="35158">
                  <c:v>0.59615564180643588</c:v>
                </c:pt>
                <c:pt idx="35159">
                  <c:v>0.67194702686668173</c:v>
                </c:pt>
                <c:pt idx="35160">
                  <c:v>0.64428578925872049</c:v>
                </c:pt>
                <c:pt idx="35161">
                  <c:v>0.64047621560354939</c:v>
                </c:pt>
                <c:pt idx="35162">
                  <c:v>0.63865963130744408</c:v>
                </c:pt>
                <c:pt idx="35163">
                  <c:v>0.63507796726358767</c:v>
                </c:pt>
                <c:pt idx="35164">
                  <c:v>3.1685920299343904</c:v>
                </c:pt>
                <c:pt idx="35165">
                  <c:v>2.6271350575123225</c:v>
                </c:pt>
                <c:pt idx="35166">
                  <c:v>2.6107349038319425</c:v>
                </c:pt>
                <c:pt idx="35167">
                  <c:v>2.6153917393614639</c:v>
                </c:pt>
                <c:pt idx="35168">
                  <c:v>2.6125775790604049</c:v>
                </c:pt>
                <c:pt idx="35169">
                  <c:v>2.6085325377853481</c:v>
                </c:pt>
                <c:pt idx="35170">
                  <c:v>2.6005719263562996</c:v>
                </c:pt>
                <c:pt idx="35171">
                  <c:v>2.603321004185573</c:v>
                </c:pt>
                <c:pt idx="35172">
                  <c:v>2.6054606207379454</c:v>
                </c:pt>
                <c:pt idx="35173">
                  <c:v>2.0568426183481208</c:v>
                </c:pt>
                <c:pt idx="35174">
                  <c:v>2.0578416342833075</c:v>
                </c:pt>
                <c:pt idx="35175">
                  <c:v>2.064006599497922</c:v>
                </c:pt>
                <c:pt idx="35176">
                  <c:v>2.0689877139742414</c:v>
                </c:pt>
                <c:pt idx="35177">
                  <c:v>1.2526617585353361</c:v>
                </c:pt>
                <c:pt idx="35178">
                  <c:v>1.2533550175887249</c:v>
                </c:pt>
                <c:pt idx="35179">
                  <c:v>2.487506253246099</c:v>
                </c:pt>
                <c:pt idx="35180">
                  <c:v>2.9719473388422095</c:v>
                </c:pt>
                <c:pt idx="35181">
                  <c:v>2.9733945883470105</c:v>
                </c:pt>
                <c:pt idx="35182">
                  <c:v>2.9780217903264368</c:v>
                </c:pt>
                <c:pt idx="35183">
                  <c:v>2.9879259196418722</c:v>
                </c:pt>
                <c:pt idx="35184">
                  <c:v>2.9703819884302471</c:v>
                </c:pt>
                <c:pt idx="35185">
                  <c:v>2.9689715461061739</c:v>
                </c:pt>
                <c:pt idx="35186">
                  <c:v>2.9672416238723991</c:v>
                </c:pt>
                <c:pt idx="35187">
                  <c:v>3.1347894423888985</c:v>
                </c:pt>
                <c:pt idx="35188">
                  <c:v>3.1292396743656452</c:v>
                </c:pt>
                <c:pt idx="35189">
                  <c:v>3.1251245287265981</c:v>
                </c:pt>
                <c:pt idx="35190">
                  <c:v>3.0704086921698739</c:v>
                </c:pt>
                <c:pt idx="35191">
                  <c:v>3.5901694424579027</c:v>
                </c:pt>
                <c:pt idx="35192">
                  <c:v>3.6089447047850003</c:v>
                </c:pt>
                <c:pt idx="35193">
                  <c:v>3.601970157849073</c:v>
                </c:pt>
                <c:pt idx="35194">
                  <c:v>3.8111629588294789</c:v>
                </c:pt>
                <c:pt idx="35195">
                  <c:v>3.8234904840148189</c:v>
                </c:pt>
                <c:pt idx="35196">
                  <c:v>3.8306703403075755</c:v>
                </c:pt>
                <c:pt idx="35197">
                  <c:v>4.0532369677189575</c:v>
                </c:pt>
                <c:pt idx="35198">
                  <c:v>4.0621040965034103</c:v>
                </c:pt>
                <c:pt idx="35199">
                  <c:v>4.0702729650098037</c:v>
                </c:pt>
                <c:pt idx="35200">
                  <c:v>4.0821359882964234</c:v>
                </c:pt>
                <c:pt idx="35201">
                  <c:v>4.0924334100732143</c:v>
                </c:pt>
                <c:pt idx="35202">
                  <c:v>4.0939878871874793</c:v>
                </c:pt>
                <c:pt idx="35203">
                  <c:v>4.0710855466930465</c:v>
                </c:pt>
                <c:pt idx="35204">
                  <c:v>4.074452587356725</c:v>
                </c:pt>
                <c:pt idx="35205">
                  <c:v>4.0723978108841905</c:v>
                </c:pt>
                <c:pt idx="35206">
                  <c:v>4.0583407832568952</c:v>
                </c:pt>
                <c:pt idx="35207">
                  <c:v>4.0574667443831833</c:v>
                </c:pt>
                <c:pt idx="35208">
                  <c:v>4.0331412594657419</c:v>
                </c:pt>
                <c:pt idx="35209">
                  <c:v>4.0420826411017377</c:v>
                </c:pt>
                <c:pt idx="35210">
                  <c:v>3.6789620985316573</c:v>
                </c:pt>
                <c:pt idx="35211">
                  <c:v>3.2324453665495168</c:v>
                </c:pt>
                <c:pt idx="35212">
                  <c:v>3.2381406740352841</c:v>
                </c:pt>
                <c:pt idx="35213">
                  <c:v>3.103570734674999</c:v>
                </c:pt>
                <c:pt idx="35214">
                  <c:v>3.6514913374643245</c:v>
                </c:pt>
                <c:pt idx="35215">
                  <c:v>3.6467087805214726</c:v>
                </c:pt>
                <c:pt idx="35216">
                  <c:v>3.6452824160156996</c:v>
                </c:pt>
                <c:pt idx="35217">
                  <c:v>3.642475142377736</c:v>
                </c:pt>
                <c:pt idx="35218">
                  <c:v>3.5939300032455419</c:v>
                </c:pt>
                <c:pt idx="35219">
                  <c:v>3.5999404636920413</c:v>
                </c:pt>
                <c:pt idx="35220">
                  <c:v>3.6122687024806739</c:v>
                </c:pt>
                <c:pt idx="35221">
                  <c:v>3.5943401181343435</c:v>
                </c:pt>
                <c:pt idx="35222">
                  <c:v>3.6880288726421133</c:v>
                </c:pt>
                <c:pt idx="35223">
                  <c:v>3.6864468141310764</c:v>
                </c:pt>
                <c:pt idx="35224">
                  <c:v>3.683927913413406</c:v>
                </c:pt>
                <c:pt idx="35225">
                  <c:v>3.3831005535022651</c:v>
                </c:pt>
                <c:pt idx="35226">
                  <c:v>3.376261156466188</c:v>
                </c:pt>
                <c:pt idx="35227">
                  <c:v>3.3872332343048508</c:v>
                </c:pt>
                <c:pt idx="35228">
                  <c:v>2.9154695761162057</c:v>
                </c:pt>
                <c:pt idx="35229">
                  <c:v>2.9070664654382083</c:v>
                </c:pt>
                <c:pt idx="35230">
                  <c:v>2.8983440788979209</c:v>
                </c:pt>
                <c:pt idx="35231">
                  <c:v>2.8907250031606777</c:v>
                </c:pt>
                <c:pt idx="35232">
                  <c:v>2.8789241305744486</c:v>
                </c:pt>
                <c:pt idx="35233">
                  <c:v>2.8716802969309945</c:v>
                </c:pt>
                <c:pt idx="35234">
                  <c:v>2.8657312809001674</c:v>
                </c:pt>
                <c:pt idx="35235">
                  <c:v>2.862771262195662</c:v>
                </c:pt>
                <c:pt idx="35236">
                  <c:v>2.8650351648115135</c:v>
                </c:pt>
                <c:pt idx="35237">
                  <c:v>2.8729046262911635</c:v>
                </c:pt>
                <c:pt idx="35238">
                  <c:v>2.8690174542468125</c:v>
                </c:pt>
                <c:pt idx="35239">
                  <c:v>2.8658773389012078</c:v>
                </c:pt>
                <c:pt idx="35240">
                  <c:v>2.5024404674952594</c:v>
                </c:pt>
                <c:pt idx="35241">
                  <c:v>1.8999810118711633</c:v>
                </c:pt>
                <c:pt idx="35242">
                  <c:v>1.8859340748625797</c:v>
                </c:pt>
                <c:pt idx="35243">
                  <c:v>1.8792316284612136</c:v>
                </c:pt>
                <c:pt idx="35244">
                  <c:v>1.9242920884827361</c:v>
                </c:pt>
                <c:pt idx="35245">
                  <c:v>1.4681558144528606</c:v>
                </c:pt>
                <c:pt idx="35246">
                  <c:v>1.4491759655691663</c:v>
                </c:pt>
                <c:pt idx="35247">
                  <c:v>1.4616140853704485</c:v>
                </c:pt>
                <c:pt idx="35248">
                  <c:v>1.3928852498199054</c:v>
                </c:pt>
                <c:pt idx="35249">
                  <c:v>3.2592497557909716</c:v>
                </c:pt>
                <c:pt idx="35250">
                  <c:v>3.24468999239881</c:v>
                </c:pt>
                <c:pt idx="35251">
                  <c:v>3.2119377626556007</c:v>
                </c:pt>
                <c:pt idx="35252">
                  <c:v>3.1920798821389385</c:v>
                </c:pt>
                <c:pt idx="35253">
                  <c:v>2.8749094617939561</c:v>
                </c:pt>
                <c:pt idx="35254">
                  <c:v>2.8076725417773076</c:v>
                </c:pt>
                <c:pt idx="35255">
                  <c:v>2.8123353871767449</c:v>
                </c:pt>
                <c:pt idx="35256">
                  <c:v>2.8160423066167324</c:v>
                </c:pt>
                <c:pt idx="35257">
                  <c:v>2.8211409314561866</c:v>
                </c:pt>
                <c:pt idx="35258">
                  <c:v>3.1294497473326026</c:v>
                </c:pt>
                <c:pt idx="35259">
                  <c:v>3.1380314207419722</c:v>
                </c:pt>
                <c:pt idx="35260">
                  <c:v>3.2057857598922301</c:v>
                </c:pt>
                <c:pt idx="35261">
                  <c:v>3.2134294785333468</c:v>
                </c:pt>
                <c:pt idx="35262">
                  <c:v>3.2200766406129984</c:v>
                </c:pt>
                <c:pt idx="35263">
                  <c:v>3.2290369609567269</c:v>
                </c:pt>
                <c:pt idx="35264">
                  <c:v>3.2365186820850043</c:v>
                </c:pt>
                <c:pt idx="35265">
                  <c:v>3.2435422354991283</c:v>
                </c:pt>
                <c:pt idx="35266">
                  <c:v>3.2516713718068564</c:v>
                </c:pt>
                <c:pt idx="35267">
                  <c:v>3.2586855102312979</c:v>
                </c:pt>
                <c:pt idx="35268">
                  <c:v>3.2557338610190603</c:v>
                </c:pt>
                <c:pt idx="35269">
                  <c:v>3.2538085300844211</c:v>
                </c:pt>
                <c:pt idx="35270">
                  <c:v>3.2495181569487794</c:v>
                </c:pt>
                <c:pt idx="35271">
                  <c:v>3.5150246550434185</c:v>
                </c:pt>
                <c:pt idx="35272">
                  <c:v>3.5165769648081779</c:v>
                </c:pt>
                <c:pt idx="35273">
                  <c:v>3.5145604150643175</c:v>
                </c:pt>
                <c:pt idx="35274">
                  <c:v>3.5139094471175878</c:v>
                </c:pt>
                <c:pt idx="35275">
                  <c:v>3.5171949355665295</c:v>
                </c:pt>
                <c:pt idx="35276">
                  <c:v>3.523425002547067</c:v>
                </c:pt>
                <c:pt idx="35277">
                  <c:v>3.5612261686655633</c:v>
                </c:pt>
                <c:pt idx="35278">
                  <c:v>3.5705912777673574</c:v>
                </c:pt>
                <c:pt idx="35279">
                  <c:v>3.9288710621395699</c:v>
                </c:pt>
                <c:pt idx="35280">
                  <c:v>2.5179670488545129</c:v>
                </c:pt>
                <c:pt idx="35281">
                  <c:v>2.5197141925831392</c:v>
                </c:pt>
                <c:pt idx="35282">
                  <c:v>2.5188563013068492</c:v>
                </c:pt>
                <c:pt idx="35283">
                  <c:v>2.5240037226484748</c:v>
                </c:pt>
                <c:pt idx="35284">
                  <c:v>2.5298201998876166</c:v>
                </c:pt>
                <c:pt idx="35285">
                  <c:v>2.5412436299492285</c:v>
                </c:pt>
                <c:pt idx="35286">
                  <c:v>2.9330258265420075</c:v>
                </c:pt>
                <c:pt idx="35287">
                  <c:v>2.9317679920604034</c:v>
                </c:pt>
                <c:pt idx="35288">
                  <c:v>2.9281364297475196</c:v>
                </c:pt>
                <c:pt idx="35289">
                  <c:v>2.2958859455616438</c:v>
                </c:pt>
                <c:pt idx="35290">
                  <c:v>2.3127525943067226</c:v>
                </c:pt>
                <c:pt idx="35291">
                  <c:v>2.2834688778255501</c:v>
                </c:pt>
                <c:pt idx="35292">
                  <c:v>2.311492351552916</c:v>
                </c:pt>
                <c:pt idx="35293">
                  <c:v>2.7364416006000312</c:v>
                </c:pt>
                <c:pt idx="35294">
                  <c:v>2.7416207765572005</c:v>
                </c:pt>
                <c:pt idx="35295">
                  <c:v>2.7468502208365067</c:v>
                </c:pt>
                <c:pt idx="35296">
                  <c:v>2.7428160036683948</c:v>
                </c:pt>
                <c:pt idx="35297">
                  <c:v>3.0587050071318194</c:v>
                </c:pt>
                <c:pt idx="35298">
                  <c:v>3.3309076814441347</c:v>
                </c:pt>
                <c:pt idx="35299">
                  <c:v>3.3325580151453011</c:v>
                </c:pt>
                <c:pt idx="35300">
                  <c:v>3.3350164411596905</c:v>
                </c:pt>
                <c:pt idx="35301">
                  <c:v>3.339952774688407</c:v>
                </c:pt>
                <c:pt idx="35302">
                  <c:v>3.3401671858175455</c:v>
                </c:pt>
                <c:pt idx="35303">
                  <c:v>3.3444048893854621</c:v>
                </c:pt>
                <c:pt idx="35304">
                  <c:v>3.3410241735774835</c:v>
                </c:pt>
                <c:pt idx="35305">
                  <c:v>3.3358822706680278</c:v>
                </c:pt>
                <c:pt idx="35306">
                  <c:v>3.3507769168088117</c:v>
                </c:pt>
                <c:pt idx="35307">
                  <c:v>3.3543764753548686</c:v>
                </c:pt>
                <c:pt idx="35308">
                  <c:v>3.3610703701841094</c:v>
                </c:pt>
                <c:pt idx="35309">
                  <c:v>3.3632190322452984</c:v>
                </c:pt>
                <c:pt idx="35310">
                  <c:v>3.366114026433646</c:v>
                </c:pt>
                <c:pt idx="35311">
                  <c:v>3.3584544087422814</c:v>
                </c:pt>
                <c:pt idx="35312">
                  <c:v>3.3476320066302936</c:v>
                </c:pt>
                <c:pt idx="35313">
                  <c:v>3.3437098034333474</c:v>
                </c:pt>
                <c:pt idx="35314">
                  <c:v>3.3334489102980092</c:v>
                </c:pt>
                <c:pt idx="35315">
                  <c:v>3.3260769169785398</c:v>
                </c:pt>
                <c:pt idx="35316">
                  <c:v>3.3239076525060001</c:v>
                </c:pt>
                <c:pt idx="35317">
                  <c:v>3.0705569687231828</c:v>
                </c:pt>
                <c:pt idx="35318">
                  <c:v>3.0639045908749707</c:v>
                </c:pt>
                <c:pt idx="35319">
                  <c:v>3.2741941050279304</c:v>
                </c:pt>
                <c:pt idx="35320">
                  <c:v>3.2786352970290955</c:v>
                </c:pt>
                <c:pt idx="35321">
                  <c:v>3.2730224235349024</c:v>
                </c:pt>
                <c:pt idx="35322">
                  <c:v>3.2673167824423124</c:v>
                </c:pt>
                <c:pt idx="35323">
                  <c:v>3.2595490487465582</c:v>
                </c:pt>
                <c:pt idx="35324">
                  <c:v>2.8925929787129103</c:v>
                </c:pt>
                <c:pt idx="35325">
                  <c:v>2.8858364325604557</c:v>
                </c:pt>
                <c:pt idx="35326">
                  <c:v>2.8797915206510618</c:v>
                </c:pt>
                <c:pt idx="35327">
                  <c:v>2.8785372405164544</c:v>
                </c:pt>
                <c:pt idx="35328">
                  <c:v>2.417375541916567</c:v>
                </c:pt>
                <c:pt idx="35329">
                  <c:v>1.4712926057736289</c:v>
                </c:pt>
                <c:pt idx="35330">
                  <c:v>1.4807849085437643</c:v>
                </c:pt>
                <c:pt idx="35331">
                  <c:v>1.4788224715633482</c:v>
                </c:pt>
                <c:pt idx="35332">
                  <c:v>1.4863488317588895</c:v>
                </c:pt>
                <c:pt idx="35333">
                  <c:v>1.4848480051850308</c:v>
                </c:pt>
                <c:pt idx="35334">
                  <c:v>1.4835612051471418</c:v>
                </c:pt>
                <c:pt idx="35335">
                  <c:v>1.4866833939081923</c:v>
                </c:pt>
                <c:pt idx="35336">
                  <c:v>1.4860778602650209</c:v>
                </c:pt>
                <c:pt idx="35337">
                  <c:v>1.4862272978691642</c:v>
                </c:pt>
                <c:pt idx="35338">
                  <c:v>1.4846735696748712</c:v>
                </c:pt>
                <c:pt idx="35339">
                  <c:v>1.4857765320888863</c:v>
                </c:pt>
                <c:pt idx="35340">
                  <c:v>1.4865461329150633</c:v>
                </c:pt>
                <c:pt idx="35341">
                  <c:v>1.4884663683138959</c:v>
                </c:pt>
                <c:pt idx="35342">
                  <c:v>1.4935356443414456</c:v>
                </c:pt>
                <c:pt idx="35343">
                  <c:v>1.5175603146005874</c:v>
                </c:pt>
                <c:pt idx="35344">
                  <c:v>1.5364558254405924</c:v>
                </c:pt>
                <c:pt idx="35345">
                  <c:v>1.4130844999312497</c:v>
                </c:pt>
                <c:pt idx="35346">
                  <c:v>1.4131446502138421</c:v>
                </c:pt>
                <c:pt idx="35347">
                  <c:v>1.4057121175955558</c:v>
                </c:pt>
                <c:pt idx="35348">
                  <c:v>1.4076485036815982</c:v>
                </c:pt>
                <c:pt idx="35349">
                  <c:v>1.4082136097557436</c:v>
                </c:pt>
                <c:pt idx="35350">
                  <c:v>1.2204737324239281</c:v>
                </c:pt>
                <c:pt idx="35351">
                  <c:v>1.2142424102731715</c:v>
                </c:pt>
                <c:pt idx="35352">
                  <c:v>1.2126663369753377</c:v>
                </c:pt>
                <c:pt idx="35353">
                  <c:v>1.2109277684506086</c:v>
                </c:pt>
                <c:pt idx="35354">
                  <c:v>1.1995340929977489</c:v>
                </c:pt>
                <c:pt idx="35355">
                  <c:v>2.8874088292731801</c:v>
                </c:pt>
                <c:pt idx="35356">
                  <c:v>3.6726917896082578</c:v>
                </c:pt>
                <c:pt idx="35357">
                  <c:v>3.6830751382016889</c:v>
                </c:pt>
                <c:pt idx="35358">
                  <c:v>3.6886696155309111</c:v>
                </c:pt>
                <c:pt idx="35359">
                  <c:v>3.5949575486506342</c:v>
                </c:pt>
                <c:pt idx="35360">
                  <c:v>3.5961505510507155</c:v>
                </c:pt>
                <c:pt idx="35361">
                  <c:v>3.5889275139484473</c:v>
                </c:pt>
                <c:pt idx="35362">
                  <c:v>3.5825755925824447</c:v>
                </c:pt>
                <c:pt idx="35363">
                  <c:v>3.5388111961021171</c:v>
                </c:pt>
                <c:pt idx="35364">
                  <c:v>3.5330972285499365</c:v>
                </c:pt>
                <c:pt idx="35365">
                  <c:v>3.5238800035720854</c:v>
                </c:pt>
                <c:pt idx="35366">
                  <c:v>3.5168477772343674</c:v>
                </c:pt>
                <c:pt idx="35367">
                  <c:v>3.5145640672031564</c:v>
                </c:pt>
                <c:pt idx="35368">
                  <c:v>3.5122591960338232</c:v>
                </c:pt>
                <c:pt idx="35369">
                  <c:v>3.5097981321141978</c:v>
                </c:pt>
                <c:pt idx="35370">
                  <c:v>3.5083612830337874</c:v>
                </c:pt>
                <c:pt idx="35371">
                  <c:v>3.5063983103753595</c:v>
                </c:pt>
                <c:pt idx="35372">
                  <c:v>3.5048206193324134</c:v>
                </c:pt>
                <c:pt idx="35373">
                  <c:v>3.4997897726825702</c:v>
                </c:pt>
                <c:pt idx="35374">
                  <c:v>3.5015921284103215</c:v>
                </c:pt>
                <c:pt idx="35375">
                  <c:v>3.5031601333253883</c:v>
                </c:pt>
                <c:pt idx="35376">
                  <c:v>3.6120536939350978</c:v>
                </c:pt>
                <c:pt idx="35377">
                  <c:v>3.6163623567798542</c:v>
                </c:pt>
                <c:pt idx="35378">
                  <c:v>3.6147800348638808</c:v>
                </c:pt>
                <c:pt idx="35379">
                  <c:v>3.6158203115787351</c:v>
                </c:pt>
                <c:pt idx="35380">
                  <c:v>3.6109772987669255</c:v>
                </c:pt>
                <c:pt idx="35381">
                  <c:v>3.6109449991826725</c:v>
                </c:pt>
                <c:pt idx="35382">
                  <c:v>3.6108377763958766</c:v>
                </c:pt>
                <c:pt idx="35383">
                  <c:v>3.610269342119123</c:v>
                </c:pt>
                <c:pt idx="35384">
                  <c:v>3.6245849135536505</c:v>
                </c:pt>
                <c:pt idx="35385">
                  <c:v>3.7051962089251593</c:v>
                </c:pt>
                <c:pt idx="35386">
                  <c:v>2.9181141438426876</c:v>
                </c:pt>
                <c:pt idx="35387">
                  <c:v>1.0714142025588775</c:v>
                </c:pt>
                <c:pt idx="35388">
                  <c:v>1.0074526155141657</c:v>
                </c:pt>
                <c:pt idx="35389">
                  <c:v>0.97411120465707046</c:v>
                </c:pt>
                <c:pt idx="35390">
                  <c:v>0.97491678391800729</c:v>
                </c:pt>
                <c:pt idx="35391">
                  <c:v>0.96910321915633801</c:v>
                </c:pt>
                <c:pt idx="35392">
                  <c:v>0.96190188918251607</c:v>
                </c:pt>
                <c:pt idx="35393">
                  <c:v>0.96173091049558002</c:v>
                </c:pt>
                <c:pt idx="35394">
                  <c:v>0.96182313378811157</c:v>
                </c:pt>
                <c:pt idx="35395">
                  <c:v>0.96185214297820454</c:v>
                </c:pt>
                <c:pt idx="35396">
                  <c:v>0.96179447463222389</c:v>
                </c:pt>
                <c:pt idx="35397">
                  <c:v>0.9663920078841316</c:v>
                </c:pt>
                <c:pt idx="35398">
                  <c:v>0.96504353659562947</c:v>
                </c:pt>
                <c:pt idx="35399">
                  <c:v>0.96496597046737453</c:v>
                </c:pt>
                <c:pt idx="35400">
                  <c:v>0.96547566179630462</c:v>
                </c:pt>
                <c:pt idx="35401">
                  <c:v>0.96616773100168363</c:v>
                </c:pt>
                <c:pt idx="35402">
                  <c:v>0.96643013826841773</c:v>
                </c:pt>
                <c:pt idx="35403">
                  <c:v>0.96720248660945729</c:v>
                </c:pt>
                <c:pt idx="35404">
                  <c:v>0.96864252892920844</c:v>
                </c:pt>
                <c:pt idx="35405">
                  <c:v>0.96838298202189643</c:v>
                </c:pt>
                <c:pt idx="35406">
                  <c:v>0.96787318229732366</c:v>
                </c:pt>
                <c:pt idx="35407">
                  <c:v>0.96742122374895578</c:v>
                </c:pt>
                <c:pt idx="35408">
                  <c:v>0.96851744695369091</c:v>
                </c:pt>
                <c:pt idx="35409">
                  <c:v>0.9672430114426811</c:v>
                </c:pt>
                <c:pt idx="35410">
                  <c:v>0.95774209163024804</c:v>
                </c:pt>
                <c:pt idx="35411">
                  <c:v>0.93452677541942064</c:v>
                </c:pt>
                <c:pt idx="35412">
                  <c:v>0.93522445736753801</c:v>
                </c:pt>
                <c:pt idx="35413">
                  <c:v>0.94167717608482671</c:v>
                </c:pt>
                <c:pt idx="35414">
                  <c:v>1.002921842357132</c:v>
                </c:pt>
                <c:pt idx="35415">
                  <c:v>1.0348988034611661</c:v>
                </c:pt>
                <c:pt idx="35416">
                  <c:v>1.0156720104362642</c:v>
                </c:pt>
                <c:pt idx="35417">
                  <c:v>1.0163227381904141</c:v>
                </c:pt>
                <c:pt idx="35418">
                  <c:v>1.0168732149421069</c:v>
                </c:pt>
                <c:pt idx="35419">
                  <c:v>1.0181657747211961</c:v>
                </c:pt>
                <c:pt idx="35420">
                  <c:v>1.092222158938944</c:v>
                </c:pt>
                <c:pt idx="35421">
                  <c:v>1.1103434000809889</c:v>
                </c:pt>
                <c:pt idx="35422">
                  <c:v>1.111167201727395</c:v>
                </c:pt>
                <c:pt idx="35423">
                  <c:v>1.1234009237263189</c:v>
                </c:pt>
                <c:pt idx="35424">
                  <c:v>1.1234083233239653</c:v>
                </c:pt>
                <c:pt idx="35425">
                  <c:v>1.1232017199657198</c:v>
                </c:pt>
                <c:pt idx="35426">
                  <c:v>1.1237979349491054</c:v>
                </c:pt>
                <c:pt idx="35427">
                  <c:v>1.1368375236564652</c:v>
                </c:pt>
                <c:pt idx="35428">
                  <c:v>1.1317758135137488</c:v>
                </c:pt>
                <c:pt idx="35429">
                  <c:v>1.1314950356686277</c:v>
                </c:pt>
                <c:pt idx="35430">
                  <c:v>1.1305566774809195</c:v>
                </c:pt>
                <c:pt idx="35431">
                  <c:v>1.1303659383668858</c:v>
                </c:pt>
                <c:pt idx="35432">
                  <c:v>1.130030981345074</c:v>
                </c:pt>
                <c:pt idx="35433">
                  <c:v>1.1293827266683756</c:v>
                </c:pt>
                <c:pt idx="35434">
                  <c:v>1.128018254919567</c:v>
                </c:pt>
                <c:pt idx="35435">
                  <c:v>1.1259306667003333</c:v>
                </c:pt>
                <c:pt idx="35436">
                  <c:v>1.1251808897374533</c:v>
                </c:pt>
                <c:pt idx="35437">
                  <c:v>1.124379736738218</c:v>
                </c:pt>
                <c:pt idx="35438">
                  <c:v>1.1236161373482669</c:v>
                </c:pt>
                <c:pt idx="35439">
                  <c:v>1.1155345050655021</c:v>
                </c:pt>
                <c:pt idx="35440">
                  <c:v>1.1703061380344211</c:v>
                </c:pt>
                <c:pt idx="35441">
                  <c:v>1.1707218395970433</c:v>
                </c:pt>
                <c:pt idx="35442">
                  <c:v>1.1832452001980533</c:v>
                </c:pt>
                <c:pt idx="35443">
                  <c:v>1.182034918446043</c:v>
                </c:pt>
                <c:pt idx="35444">
                  <c:v>1.1634962452478737</c:v>
                </c:pt>
                <c:pt idx="35445">
                  <c:v>1.1541551371454928</c:v>
                </c:pt>
                <c:pt idx="35446">
                  <c:v>1.1432192376757953</c:v>
                </c:pt>
                <c:pt idx="35447">
                  <c:v>1.1534107210544771</c:v>
                </c:pt>
                <c:pt idx="35448">
                  <c:v>1.1614527612414773</c:v>
                </c:pt>
                <c:pt idx="35449">
                  <c:v>1.1723356105337701</c:v>
                </c:pt>
                <c:pt idx="35450">
                  <c:v>1.1785179055455792</c:v>
                </c:pt>
                <c:pt idx="35451">
                  <c:v>1.1310919002443813</c:v>
                </c:pt>
                <c:pt idx="35452">
                  <c:v>1.1302148987451945</c:v>
                </c:pt>
                <c:pt idx="35453">
                  <c:v>1.1414308554312587</c:v>
                </c:pt>
                <c:pt idx="35454">
                  <c:v>1.140670287234409</c:v>
                </c:pt>
                <c:pt idx="35455">
                  <c:v>1.1476894428058357</c:v>
                </c:pt>
                <c:pt idx="35456">
                  <c:v>1.1538394836791286</c:v>
                </c:pt>
                <c:pt idx="35457">
                  <c:v>1.1603473535473396</c:v>
                </c:pt>
                <c:pt idx="35458">
                  <c:v>1.1496475296240924</c:v>
                </c:pt>
                <c:pt idx="35459">
                  <c:v>1.1561243355633861</c:v>
                </c:pt>
                <c:pt idx="35460">
                  <c:v>1.1551681876681359</c:v>
                </c:pt>
                <c:pt idx="35461">
                  <c:v>1.154935684312747</c:v>
                </c:pt>
                <c:pt idx="35462">
                  <c:v>1.1535314805690615</c:v>
                </c:pt>
                <c:pt idx="35463">
                  <c:v>1.151776405883008</c:v>
                </c:pt>
                <c:pt idx="35464">
                  <c:v>1.1498527023385363</c:v>
                </c:pt>
                <c:pt idx="35465">
                  <c:v>1.1495183669274693</c:v>
                </c:pt>
                <c:pt idx="35466">
                  <c:v>1.1464935536593137</c:v>
                </c:pt>
                <c:pt idx="35467">
                  <c:v>1.1456318060006541</c:v>
                </c:pt>
                <c:pt idx="35468">
                  <c:v>1.1422113345356191</c:v>
                </c:pt>
                <c:pt idx="35469">
                  <c:v>1.1381448744273923</c:v>
                </c:pt>
                <c:pt idx="35470">
                  <c:v>1.1436486440762583</c:v>
                </c:pt>
                <c:pt idx="35471">
                  <c:v>1.1118974925632812</c:v>
                </c:pt>
                <c:pt idx="35472">
                  <c:v>1.1071867758271579</c:v>
                </c:pt>
                <c:pt idx="35473">
                  <c:v>1.1003691013048034</c:v>
                </c:pt>
                <c:pt idx="35474">
                  <c:v>1.0952774748311718</c:v>
                </c:pt>
                <c:pt idx="35475">
                  <c:v>1.1319991764981894</c:v>
                </c:pt>
                <c:pt idx="35476">
                  <c:v>1.161399368573772</c:v>
                </c:pt>
                <c:pt idx="35477">
                  <c:v>1.1884552819202701</c:v>
                </c:pt>
                <c:pt idx="35478">
                  <c:v>1.1910522772815622</c:v>
                </c:pt>
                <c:pt idx="35479">
                  <c:v>1.1919318616066452</c:v>
                </c:pt>
                <c:pt idx="35480">
                  <c:v>1.2106008950889111</c:v>
                </c:pt>
                <c:pt idx="35481">
                  <c:v>1.2260973209628891</c:v>
                </c:pt>
                <c:pt idx="35482">
                  <c:v>1.2388677335834231</c:v>
                </c:pt>
                <c:pt idx="35483">
                  <c:v>1.2487975393284025</c:v>
                </c:pt>
                <c:pt idx="35484">
                  <c:v>1.2563297475248478</c:v>
                </c:pt>
                <c:pt idx="35485">
                  <c:v>1.2605494907398704</c:v>
                </c:pt>
                <c:pt idx="35486">
                  <c:v>1.2637082100007275</c:v>
                </c:pt>
                <c:pt idx="35487">
                  <c:v>1.2641504284937422</c:v>
                </c:pt>
                <c:pt idx="35488">
                  <c:v>1.2629479503149925</c:v>
                </c:pt>
                <c:pt idx="35489">
                  <c:v>1.2599740525025709</c:v>
                </c:pt>
                <c:pt idx="35490">
                  <c:v>1.2535843160503908</c:v>
                </c:pt>
                <c:pt idx="35491">
                  <c:v>1.251918069651565</c:v>
                </c:pt>
                <c:pt idx="35492">
                  <c:v>1.3106931750926465</c:v>
                </c:pt>
                <c:pt idx="35493">
                  <c:v>1.3426734068676447</c:v>
                </c:pt>
                <c:pt idx="35494">
                  <c:v>1.372252973662367</c:v>
                </c:pt>
                <c:pt idx="35495">
                  <c:v>1.3741855557215554</c:v>
                </c:pt>
                <c:pt idx="35496">
                  <c:v>1.3766508085065849</c:v>
                </c:pt>
                <c:pt idx="35497">
                  <c:v>1.4016989955201185</c:v>
                </c:pt>
                <c:pt idx="35498">
                  <c:v>1.4037591610126035</c:v>
                </c:pt>
                <c:pt idx="35499">
                  <c:v>1.4073607053596473</c:v>
                </c:pt>
                <c:pt idx="35500">
                  <c:v>1.4096115966270939</c:v>
                </c:pt>
                <c:pt idx="35501">
                  <c:v>1.4066286484047041</c:v>
                </c:pt>
                <c:pt idx="35502">
                  <c:v>1.4074168223894363</c:v>
                </c:pt>
                <c:pt idx="35503">
                  <c:v>1.4094881878286101</c:v>
                </c:pt>
                <c:pt idx="35504">
                  <c:v>1.4118819933582789</c:v>
                </c:pt>
                <c:pt idx="35505">
                  <c:v>1.420832205965235</c:v>
                </c:pt>
                <c:pt idx="35506">
                  <c:v>1.4173734203527149</c:v>
                </c:pt>
                <c:pt idx="35507">
                  <c:v>1.4135318055795927</c:v>
                </c:pt>
                <c:pt idx="35508">
                  <c:v>1.4155783154014234</c:v>
                </c:pt>
                <c:pt idx="35509">
                  <c:v>1.4200553023863565</c:v>
                </c:pt>
                <c:pt idx="35510">
                  <c:v>1.412058638042085</c:v>
                </c:pt>
                <c:pt idx="35511">
                  <c:v>1.4156120668816841</c:v>
                </c:pt>
                <c:pt idx="35512">
                  <c:v>1.4066540942830037</c:v>
                </c:pt>
                <c:pt idx="35513">
                  <c:v>1.3940700065087326</c:v>
                </c:pt>
                <c:pt idx="35514">
                  <c:v>1.3804641467007608</c:v>
                </c:pt>
                <c:pt idx="35515">
                  <c:v>1.3637483750653272</c:v>
                </c:pt>
                <c:pt idx="35516">
                  <c:v>1.3446460266336679</c:v>
                </c:pt>
                <c:pt idx="35517">
                  <c:v>1.323219587386486</c:v>
                </c:pt>
                <c:pt idx="35518">
                  <c:v>1.2995128013542279</c:v>
                </c:pt>
                <c:pt idx="35519">
                  <c:v>1.2728544479019683</c:v>
                </c:pt>
                <c:pt idx="35520">
                  <c:v>1.242649691090786</c:v>
                </c:pt>
                <c:pt idx="35521">
                  <c:v>1.2051040266422732</c:v>
                </c:pt>
                <c:pt idx="35522">
                  <c:v>4.9407771975406503</c:v>
                </c:pt>
                <c:pt idx="35523">
                  <c:v>4.929522372966848</c:v>
                </c:pt>
                <c:pt idx="35524">
                  <c:v>4.9354829117041508</c:v>
                </c:pt>
                <c:pt idx="35525">
                  <c:v>4.9032205255825891</c:v>
                </c:pt>
                <c:pt idx="35526">
                  <c:v>4.901777645612337</c:v>
                </c:pt>
                <c:pt idx="35527">
                  <c:v>5.0309375444864095</c:v>
                </c:pt>
                <c:pt idx="35528">
                  <c:v>5.1195512786427955</c:v>
                </c:pt>
                <c:pt idx="35529">
                  <c:v>5.190614388029247</c:v>
                </c:pt>
                <c:pt idx="35530">
                  <c:v>5.2033347931912957</c:v>
                </c:pt>
                <c:pt idx="35531">
                  <c:v>5.2645318972771218</c:v>
                </c:pt>
                <c:pt idx="35532">
                  <c:v>5.2645734192144173</c:v>
                </c:pt>
                <c:pt idx="35533">
                  <c:v>5.296976300710031</c:v>
                </c:pt>
                <c:pt idx="35534">
                  <c:v>5.3127694642957062</c:v>
                </c:pt>
                <c:pt idx="35535">
                  <c:v>5.328313720963556</c:v>
                </c:pt>
                <c:pt idx="35536">
                  <c:v>5.342229862584607</c:v>
                </c:pt>
                <c:pt idx="35537">
                  <c:v>5.3547309107542231</c:v>
                </c:pt>
                <c:pt idx="35538">
                  <c:v>5.3692662512855369</c:v>
                </c:pt>
                <c:pt idx="35539">
                  <c:v>6.2256192759800921</c:v>
                </c:pt>
                <c:pt idx="35540">
                  <c:v>6.2400270786702556</c:v>
                </c:pt>
                <c:pt idx="35541">
                  <c:v>6.2476654120594661</c:v>
                </c:pt>
                <c:pt idx="35542">
                  <c:v>6.2637962674799725</c:v>
                </c:pt>
                <c:pt idx="35543">
                  <c:v>6.2709846059887875</c:v>
                </c:pt>
                <c:pt idx="35544">
                  <c:v>6.2798261793989596</c:v>
                </c:pt>
                <c:pt idx="35545">
                  <c:v>6.2864201555318671</c:v>
                </c:pt>
                <c:pt idx="35546">
                  <c:v>6.2929881690644418</c:v>
                </c:pt>
                <c:pt idx="35547">
                  <c:v>6.3052721537374419</c:v>
                </c:pt>
                <c:pt idx="35548">
                  <c:v>2.6943700630227094</c:v>
                </c:pt>
                <c:pt idx="35549">
                  <c:v>2.7019589288353041</c:v>
                </c:pt>
                <c:pt idx="35550">
                  <c:v>2.7067338327873562</c:v>
                </c:pt>
                <c:pt idx="35551">
                  <c:v>2.708242933718163</c:v>
                </c:pt>
                <c:pt idx="35552">
                  <c:v>2.7158218023248937</c:v>
                </c:pt>
                <c:pt idx="35553">
                  <c:v>-0.72405361285093672</c:v>
                </c:pt>
                <c:pt idx="35554">
                  <c:v>-0.73067532625943299</c:v>
                </c:pt>
                <c:pt idx="35555">
                  <c:v>-0.4049178930810593</c:v>
                </c:pt>
                <c:pt idx="35556">
                  <c:v>-0.40398982650300441</c:v>
                </c:pt>
                <c:pt idx="35557">
                  <c:v>-0.40077367773077111</c:v>
                </c:pt>
                <c:pt idx="35558">
                  <c:v>-0.40741421303970071</c:v>
                </c:pt>
                <c:pt idx="35559">
                  <c:v>-0.41602122995364721</c:v>
                </c:pt>
                <c:pt idx="35560">
                  <c:v>-0.42781305602385999</c:v>
                </c:pt>
                <c:pt idx="35561">
                  <c:v>-0.42774077424385881</c:v>
                </c:pt>
                <c:pt idx="35562">
                  <c:v>-0.44667934469092496</c:v>
                </c:pt>
                <c:pt idx="35563">
                  <c:v>-0.44273265262457184</c:v>
                </c:pt>
                <c:pt idx="35564">
                  <c:v>-0.46349615117648879</c:v>
                </c:pt>
                <c:pt idx="35565">
                  <c:v>-0.45949703466410341</c:v>
                </c:pt>
                <c:pt idx="35566">
                  <c:v>-0.46150442273904768</c:v>
                </c:pt>
                <c:pt idx="35567">
                  <c:v>-0.46743971812282936</c:v>
                </c:pt>
                <c:pt idx="35568">
                  <c:v>-0.47738239696874452</c:v>
                </c:pt>
                <c:pt idx="35569">
                  <c:v>-0.48015748280846471</c:v>
                </c:pt>
                <c:pt idx="35570">
                  <c:v>-1.0981225898778613</c:v>
                </c:pt>
                <c:pt idx="35571">
                  <c:v>-1.0952905519946978</c:v>
                </c:pt>
                <c:pt idx="35572">
                  <c:v>-1.0927118786598224</c:v>
                </c:pt>
                <c:pt idx="35573">
                  <c:v>-1.328980999956721</c:v>
                </c:pt>
                <c:pt idx="35574">
                  <c:v>-1.386587748342845</c:v>
                </c:pt>
                <c:pt idx="35575">
                  <c:v>-1.3879074455681568</c:v>
                </c:pt>
                <c:pt idx="35576">
                  <c:v>-1.3595406378275441</c:v>
                </c:pt>
                <c:pt idx="35577">
                  <c:v>-1.3579149744481738</c:v>
                </c:pt>
                <c:pt idx="35578">
                  <c:v>-1.3579221210075656</c:v>
                </c:pt>
                <c:pt idx="35579">
                  <c:v>2.3861044436469081</c:v>
                </c:pt>
                <c:pt idx="35580">
                  <c:v>2.3830106009215157</c:v>
                </c:pt>
                <c:pt idx="35581">
                  <c:v>2.379952009169811</c:v>
                </c:pt>
                <c:pt idx="35582">
                  <c:v>2.3849361392943251</c:v>
                </c:pt>
                <c:pt idx="35583">
                  <c:v>2.3779093351646146</c:v>
                </c:pt>
                <c:pt idx="35584">
                  <c:v>2.3729040891609694</c:v>
                </c:pt>
                <c:pt idx="35585">
                  <c:v>2.3779303304998662</c:v>
                </c:pt>
                <c:pt idx="35586">
                  <c:v>1.9110668566384026</c:v>
                </c:pt>
                <c:pt idx="35587">
                  <c:v>2.4681398287208456</c:v>
                </c:pt>
                <c:pt idx="35588">
                  <c:v>2.4785513613713328</c:v>
                </c:pt>
                <c:pt idx="35589">
                  <c:v>2.478409501845547</c:v>
                </c:pt>
                <c:pt idx="35590">
                  <c:v>2.4876473400259167</c:v>
                </c:pt>
                <c:pt idx="35591">
                  <c:v>2.4823941177858377</c:v>
                </c:pt>
                <c:pt idx="35592">
                  <c:v>2.4812577577039718</c:v>
                </c:pt>
                <c:pt idx="35593">
                  <c:v>2.4900858435400863</c:v>
                </c:pt>
                <c:pt idx="35594">
                  <c:v>2.4884825140603946</c:v>
                </c:pt>
                <c:pt idx="35595">
                  <c:v>2.48840764350442</c:v>
                </c:pt>
                <c:pt idx="35596">
                  <c:v>2.4849410115581065</c:v>
                </c:pt>
                <c:pt idx="35597">
                  <c:v>2.5266840773142096</c:v>
                </c:pt>
                <c:pt idx="35598">
                  <c:v>2.5304005004541068</c:v>
                </c:pt>
                <c:pt idx="35599">
                  <c:v>2.7417988757181546</c:v>
                </c:pt>
                <c:pt idx="35600">
                  <c:v>2.8003096809237702</c:v>
                </c:pt>
                <c:pt idx="35601">
                  <c:v>2.7914851003911743</c:v>
                </c:pt>
                <c:pt idx="35602">
                  <c:v>3.4066264077983881</c:v>
                </c:pt>
                <c:pt idx="35603">
                  <c:v>3.3997110383777831</c:v>
                </c:pt>
                <c:pt idx="35604">
                  <c:v>3.3978558327987871</c:v>
                </c:pt>
                <c:pt idx="35605">
                  <c:v>3.3905945072626755</c:v>
                </c:pt>
                <c:pt idx="35606">
                  <c:v>3.3888027048412797</c:v>
                </c:pt>
                <c:pt idx="35607">
                  <c:v>3.3741576584262463</c:v>
                </c:pt>
                <c:pt idx="35608">
                  <c:v>3.3631342251493401</c:v>
                </c:pt>
                <c:pt idx="35609">
                  <c:v>3.7187009742029304</c:v>
                </c:pt>
                <c:pt idx="35610">
                  <c:v>3.5187495922665266</c:v>
                </c:pt>
                <c:pt idx="35611">
                  <c:v>3.5159754419054328</c:v>
                </c:pt>
                <c:pt idx="35612">
                  <c:v>3.5167866220440245</c:v>
                </c:pt>
                <c:pt idx="35613">
                  <c:v>3.5115260870222986</c:v>
                </c:pt>
                <c:pt idx="35614">
                  <c:v>3.5147012055013205</c:v>
                </c:pt>
                <c:pt idx="35615">
                  <c:v>3.5217153417405402</c:v>
                </c:pt>
                <c:pt idx="35616">
                  <c:v>3.5278368759580996</c:v>
                </c:pt>
                <c:pt idx="35617">
                  <c:v>3.5219830277855015</c:v>
                </c:pt>
                <c:pt idx="35618">
                  <c:v>3.2267516938790974</c:v>
                </c:pt>
                <c:pt idx="35619">
                  <c:v>3.2250275559598105</c:v>
                </c:pt>
                <c:pt idx="35620">
                  <c:v>3.22626977346963</c:v>
                </c:pt>
                <c:pt idx="35621">
                  <c:v>3.2491937280273686</c:v>
                </c:pt>
                <c:pt idx="35622">
                  <c:v>3.250762312578757</c:v>
                </c:pt>
                <c:pt idx="35623">
                  <c:v>3.2365873266736132</c:v>
                </c:pt>
                <c:pt idx="35624">
                  <c:v>3.2293839815773979</c:v>
                </c:pt>
                <c:pt idx="35625">
                  <c:v>3.2292252092659064</c:v>
                </c:pt>
                <c:pt idx="35626">
                  <c:v>3.2318638786098735</c:v>
                </c:pt>
                <c:pt idx="35627">
                  <c:v>3.2353130066376838</c:v>
                </c:pt>
                <c:pt idx="35628">
                  <c:v>3.2017520043621772</c:v>
                </c:pt>
                <c:pt idx="35629">
                  <c:v>3.201412466491639</c:v>
                </c:pt>
                <c:pt idx="35630">
                  <c:v>3.2035233587961978</c:v>
                </c:pt>
                <c:pt idx="35631">
                  <c:v>3.20384394770748</c:v>
                </c:pt>
                <c:pt idx="35632">
                  <c:v>3.2059448081343054</c:v>
                </c:pt>
                <c:pt idx="35633">
                  <c:v>2.4892290049431445</c:v>
                </c:pt>
                <c:pt idx="35634">
                  <c:v>2.4856878153793147</c:v>
                </c:pt>
                <c:pt idx="35635">
                  <c:v>2.6187419276802633</c:v>
                </c:pt>
                <c:pt idx="35636">
                  <c:v>2.623304060652635</c:v>
                </c:pt>
                <c:pt idx="35637">
                  <c:v>2.6278649199474526</c:v>
                </c:pt>
                <c:pt idx="35638">
                  <c:v>2.6248019515516572</c:v>
                </c:pt>
                <c:pt idx="35639">
                  <c:v>2.6333174023343657</c:v>
                </c:pt>
                <c:pt idx="35640">
                  <c:v>1.7531596175897923</c:v>
                </c:pt>
                <c:pt idx="35641">
                  <c:v>1.7527051598880248</c:v>
                </c:pt>
                <c:pt idx="35642">
                  <c:v>1.8894064843908698</c:v>
                </c:pt>
                <c:pt idx="35643">
                  <c:v>1.8916560881374149</c:v>
                </c:pt>
                <c:pt idx="35644">
                  <c:v>1.8828433639006921</c:v>
                </c:pt>
                <c:pt idx="35645">
                  <c:v>1.885408638254203</c:v>
                </c:pt>
                <c:pt idx="35646">
                  <c:v>1.8752786748687438</c:v>
                </c:pt>
                <c:pt idx="35647">
                  <c:v>1.8028799859360272</c:v>
                </c:pt>
                <c:pt idx="35648">
                  <c:v>1.8070292186095573</c:v>
                </c:pt>
                <c:pt idx="35649">
                  <c:v>1.7976213325587524</c:v>
                </c:pt>
                <c:pt idx="35650">
                  <c:v>1.799361344105592</c:v>
                </c:pt>
                <c:pt idx="35651">
                  <c:v>1.8036804609109554</c:v>
                </c:pt>
                <c:pt idx="35652">
                  <c:v>1.7944341570009614</c:v>
                </c:pt>
                <c:pt idx="35653">
                  <c:v>1.798022874201723</c:v>
                </c:pt>
                <c:pt idx="35654">
                  <c:v>1.8097942563524207</c:v>
                </c:pt>
                <c:pt idx="35655">
                  <c:v>1.8095150663095365</c:v>
                </c:pt>
                <c:pt idx="35656">
                  <c:v>1.8108732300219752</c:v>
                </c:pt>
                <c:pt idx="35657">
                  <c:v>1.813475150368854</c:v>
                </c:pt>
                <c:pt idx="35658">
                  <c:v>1.8153916944113793</c:v>
                </c:pt>
                <c:pt idx="35659">
                  <c:v>1.8169807807425977</c:v>
                </c:pt>
                <c:pt idx="35660">
                  <c:v>1.8170616772273531</c:v>
                </c:pt>
                <c:pt idx="35661">
                  <c:v>1.8169862547108002</c:v>
                </c:pt>
                <c:pt idx="35662">
                  <c:v>1.8172621080339213</c:v>
                </c:pt>
                <c:pt idx="35663">
                  <c:v>1.816752551683013</c:v>
                </c:pt>
                <c:pt idx="35664">
                  <c:v>1.8151537283457526</c:v>
                </c:pt>
                <c:pt idx="35665">
                  <c:v>1.814319744744683</c:v>
                </c:pt>
                <c:pt idx="35666">
                  <c:v>1.3620206066462579</c:v>
                </c:pt>
                <c:pt idx="35667">
                  <c:v>1.3629201237424766</c:v>
                </c:pt>
                <c:pt idx="35668">
                  <c:v>1.2143942213074879</c:v>
                </c:pt>
                <c:pt idx="35669">
                  <c:v>1.2413957286741368</c:v>
                </c:pt>
                <c:pt idx="35670">
                  <c:v>1.2631748982119535</c:v>
                </c:pt>
                <c:pt idx="35671">
                  <c:v>1.2572771784434649</c:v>
                </c:pt>
                <c:pt idx="35672">
                  <c:v>1.2512392232393736</c:v>
                </c:pt>
                <c:pt idx="35673">
                  <c:v>0.99715457045442091</c:v>
                </c:pt>
                <c:pt idx="35674">
                  <c:v>0.99874795782471704</c:v>
                </c:pt>
                <c:pt idx="35675">
                  <c:v>1.0019838756832611</c:v>
                </c:pt>
                <c:pt idx="35676">
                  <c:v>1.0038467760538623</c:v>
                </c:pt>
                <c:pt idx="35677">
                  <c:v>1.0216680484933967</c:v>
                </c:pt>
                <c:pt idx="35678">
                  <c:v>1.0511940936884636</c:v>
                </c:pt>
                <c:pt idx="35679">
                  <c:v>1.0519838737387253</c:v>
                </c:pt>
                <c:pt idx="35680">
                  <c:v>1.0587625294415364</c:v>
                </c:pt>
                <c:pt idx="35681">
                  <c:v>1.1855202770315925</c:v>
                </c:pt>
                <c:pt idx="35682">
                  <c:v>1.1717159009090019</c:v>
                </c:pt>
                <c:pt idx="35683">
                  <c:v>1.28181546981544</c:v>
                </c:pt>
                <c:pt idx="35684">
                  <c:v>1.2820146094478528</c:v>
                </c:pt>
                <c:pt idx="35685">
                  <c:v>1.2744864250911241</c:v>
                </c:pt>
                <c:pt idx="35686">
                  <c:v>1.2757858837164959</c:v>
                </c:pt>
                <c:pt idx="35687">
                  <c:v>1.2733221751890667</c:v>
                </c:pt>
                <c:pt idx="35688">
                  <c:v>1.2721070643879533</c:v>
                </c:pt>
                <c:pt idx="35689">
                  <c:v>1.2709801636571294</c:v>
                </c:pt>
                <c:pt idx="35690">
                  <c:v>2.9906788902714108</c:v>
                </c:pt>
                <c:pt idx="35691">
                  <c:v>2.9901106528401002</c:v>
                </c:pt>
                <c:pt idx="35692">
                  <c:v>2.9932853950010498</c:v>
                </c:pt>
                <c:pt idx="35693">
                  <c:v>2.995648855609728</c:v>
                </c:pt>
                <c:pt idx="35694">
                  <c:v>2.9957689257488718</c:v>
                </c:pt>
                <c:pt idx="35695">
                  <c:v>2.9977711497332793</c:v>
                </c:pt>
                <c:pt idx="35696">
                  <c:v>2.9982651608555555</c:v>
                </c:pt>
                <c:pt idx="35697">
                  <c:v>2.9992211007229974</c:v>
                </c:pt>
                <c:pt idx="35698">
                  <c:v>3.0055622523109848</c:v>
                </c:pt>
                <c:pt idx="35699">
                  <c:v>3.207032394204484</c:v>
                </c:pt>
                <c:pt idx="35700">
                  <c:v>3.3418145040618481</c:v>
                </c:pt>
                <c:pt idx="35701">
                  <c:v>3.3412974956919066</c:v>
                </c:pt>
                <c:pt idx="35702">
                  <c:v>3.3414650810333786</c:v>
                </c:pt>
                <c:pt idx="35703">
                  <c:v>3.3433269328071025</c:v>
                </c:pt>
                <c:pt idx="35704">
                  <c:v>3.3473317936790332</c:v>
                </c:pt>
                <c:pt idx="35705">
                  <c:v>3.3506523663555967</c:v>
                </c:pt>
                <c:pt idx="35706">
                  <c:v>3.3532503456146996</c:v>
                </c:pt>
                <c:pt idx="35707">
                  <c:v>3.2986924748581381</c:v>
                </c:pt>
                <c:pt idx="35708">
                  <c:v>3.2951344602599408</c:v>
                </c:pt>
                <c:pt idx="35709">
                  <c:v>3.3335122495851413</c:v>
                </c:pt>
                <c:pt idx="35710">
                  <c:v>3.5952440229855207</c:v>
                </c:pt>
                <c:pt idx="35711">
                  <c:v>3.6029769197485768</c:v>
                </c:pt>
                <c:pt idx="35712">
                  <c:v>3.5674092694078441</c:v>
                </c:pt>
                <c:pt idx="35713">
                  <c:v>3.5725747567069135</c:v>
                </c:pt>
                <c:pt idx="35714">
                  <c:v>3.5025958729174964</c:v>
                </c:pt>
                <c:pt idx="35715">
                  <c:v>3.4981996107115174</c:v>
                </c:pt>
                <c:pt idx="35716">
                  <c:v>3.4938794455008253</c:v>
                </c:pt>
                <c:pt idx="35717">
                  <c:v>3.4950692869400855</c:v>
                </c:pt>
                <c:pt idx="35718">
                  <c:v>3.4996596288116342</c:v>
                </c:pt>
                <c:pt idx="35719">
                  <c:v>3.7263734890048936</c:v>
                </c:pt>
                <c:pt idx="35720">
                  <c:v>3.7399515411871436</c:v>
                </c:pt>
                <c:pt idx="35721">
                  <c:v>2.9015602590598895</c:v>
                </c:pt>
                <c:pt idx="35722">
                  <c:v>2.905267769445834</c:v>
                </c:pt>
                <c:pt idx="35723">
                  <c:v>2.9032007077316386</c:v>
                </c:pt>
                <c:pt idx="35724">
                  <c:v>2.8932466499573772</c:v>
                </c:pt>
                <c:pt idx="35725">
                  <c:v>2.8953421965378521</c:v>
                </c:pt>
                <c:pt idx="35726">
                  <c:v>2.7271061699389763</c:v>
                </c:pt>
                <c:pt idx="35727">
                  <c:v>2.728552982675561</c:v>
                </c:pt>
                <c:pt idx="35728">
                  <c:v>2.7273186288540341</c:v>
                </c:pt>
                <c:pt idx="35729">
                  <c:v>2.7233792602770839</c:v>
                </c:pt>
                <c:pt idx="35730">
                  <c:v>2.7363502930125008</c:v>
                </c:pt>
                <c:pt idx="35731">
                  <c:v>2.5295955126303564</c:v>
                </c:pt>
                <c:pt idx="35732">
                  <c:v>2.5360723514840995</c:v>
                </c:pt>
                <c:pt idx="35733">
                  <c:v>3.2234280348988533</c:v>
                </c:pt>
                <c:pt idx="35734">
                  <c:v>3.2245697201193635</c:v>
                </c:pt>
                <c:pt idx="35735">
                  <c:v>3.2153561901334382</c:v>
                </c:pt>
                <c:pt idx="35736">
                  <c:v>3.2033190910549614</c:v>
                </c:pt>
                <c:pt idx="35737">
                  <c:v>3.1910214405851733</c:v>
                </c:pt>
                <c:pt idx="35738">
                  <c:v>3.1933788082191881</c:v>
                </c:pt>
                <c:pt idx="35739">
                  <c:v>3.1797211480126952</c:v>
                </c:pt>
                <c:pt idx="35740">
                  <c:v>3.1656158094834232</c:v>
                </c:pt>
                <c:pt idx="35741">
                  <c:v>2.9500944378359968</c:v>
                </c:pt>
                <c:pt idx="35742">
                  <c:v>2.9403679023415039</c:v>
                </c:pt>
                <c:pt idx="35743">
                  <c:v>2.9395495810452466</c:v>
                </c:pt>
                <c:pt idx="35744">
                  <c:v>2.9372331927869348</c:v>
                </c:pt>
                <c:pt idx="35745">
                  <c:v>2.9344504006582484</c:v>
                </c:pt>
                <c:pt idx="35746">
                  <c:v>2.9376200654330629</c:v>
                </c:pt>
                <c:pt idx="35747">
                  <c:v>2.9379724508600562</c:v>
                </c:pt>
                <c:pt idx="35748">
                  <c:v>2.9341066559737952</c:v>
                </c:pt>
                <c:pt idx="35749">
                  <c:v>2.9283088961873753</c:v>
                </c:pt>
                <c:pt idx="35750">
                  <c:v>2.6104273367027591</c:v>
                </c:pt>
                <c:pt idx="35751">
                  <c:v>2.6741974043350298</c:v>
                </c:pt>
                <c:pt idx="35752">
                  <c:v>2.670163621524531</c:v>
                </c:pt>
                <c:pt idx="35753">
                  <c:v>2.6723813228767814</c:v>
                </c:pt>
                <c:pt idx="35754">
                  <c:v>2.6789046899899649</c:v>
                </c:pt>
                <c:pt idx="35755">
                  <c:v>2.6854872638907352</c:v>
                </c:pt>
                <c:pt idx="35756">
                  <c:v>2.677836041466497</c:v>
                </c:pt>
                <c:pt idx="35757">
                  <c:v>2.8561770414903442</c:v>
                </c:pt>
                <c:pt idx="35758">
                  <c:v>2.8585180186859205</c:v>
                </c:pt>
                <c:pt idx="35759">
                  <c:v>2.858269056855089</c:v>
                </c:pt>
                <c:pt idx="35760">
                  <c:v>2.8665273648911906</c:v>
                </c:pt>
                <c:pt idx="35761">
                  <c:v>2.8376308635793999</c:v>
                </c:pt>
                <c:pt idx="35762">
                  <c:v>2.832748286479414</c:v>
                </c:pt>
                <c:pt idx="35763">
                  <c:v>2.8265366169361155</c:v>
                </c:pt>
                <c:pt idx="35764">
                  <c:v>1.5550127589868117</c:v>
                </c:pt>
                <c:pt idx="35765">
                  <c:v>1.5626948668721916</c:v>
                </c:pt>
                <c:pt idx="35766">
                  <c:v>1.5723906248144224</c:v>
                </c:pt>
                <c:pt idx="35767">
                  <c:v>1.580043419776574</c:v>
                </c:pt>
                <c:pt idx="35768">
                  <c:v>1.5763287130583139</c:v>
                </c:pt>
                <c:pt idx="35769">
                  <c:v>1.5731107869889791</c:v>
                </c:pt>
                <c:pt idx="35770">
                  <c:v>1.5702751520378151</c:v>
                </c:pt>
                <c:pt idx="35771">
                  <c:v>1.5745612658459667</c:v>
                </c:pt>
                <c:pt idx="35772">
                  <c:v>1.5794876931175343</c:v>
                </c:pt>
                <c:pt idx="35773">
                  <c:v>1.731822897328525</c:v>
                </c:pt>
                <c:pt idx="35774">
                  <c:v>1.7298310284064728</c:v>
                </c:pt>
                <c:pt idx="35775">
                  <c:v>1.7912577617049101</c:v>
                </c:pt>
                <c:pt idx="35776">
                  <c:v>1.790340798647575</c:v>
                </c:pt>
                <c:pt idx="35777">
                  <c:v>1.7624497112246413</c:v>
                </c:pt>
                <c:pt idx="35778">
                  <c:v>1.7607977544360134</c:v>
                </c:pt>
                <c:pt idx="35779">
                  <c:v>1.7711558830753376</c:v>
                </c:pt>
                <c:pt idx="35780">
                  <c:v>1.7824614613359102</c:v>
                </c:pt>
                <c:pt idx="35781">
                  <c:v>1.7761941813551412</c:v>
                </c:pt>
                <c:pt idx="35782">
                  <c:v>1.7789041545273134</c:v>
                </c:pt>
                <c:pt idx="35783">
                  <c:v>1.7776892655200873</c:v>
                </c:pt>
                <c:pt idx="35784">
                  <c:v>1.7575238931542563</c:v>
                </c:pt>
                <c:pt idx="35785">
                  <c:v>1.7324179490743656</c:v>
                </c:pt>
                <c:pt idx="35786">
                  <c:v>1.6980736559945195</c:v>
                </c:pt>
                <c:pt idx="35787">
                  <c:v>3.087816316787499</c:v>
                </c:pt>
                <c:pt idx="35788">
                  <c:v>3.0880566296652869</c:v>
                </c:pt>
                <c:pt idx="35789">
                  <c:v>3.0907424379457513</c:v>
                </c:pt>
                <c:pt idx="35790">
                  <c:v>3.0912467386031826</c:v>
                </c:pt>
                <c:pt idx="35791">
                  <c:v>3.0935430411481275</c:v>
                </c:pt>
                <c:pt idx="35792">
                  <c:v>3.121582792164177</c:v>
                </c:pt>
                <c:pt idx="35793">
                  <c:v>3.1311867707701584</c:v>
                </c:pt>
                <c:pt idx="35794">
                  <c:v>3.1411926942512238</c:v>
                </c:pt>
                <c:pt idx="35795">
                  <c:v>3.1483866842886892</c:v>
                </c:pt>
                <c:pt idx="35796">
                  <c:v>3.1477502793449563</c:v>
                </c:pt>
                <c:pt idx="35797">
                  <c:v>3.1668146724871389</c:v>
                </c:pt>
                <c:pt idx="35798">
                  <c:v>3.1639021673272389</c:v>
                </c:pt>
                <c:pt idx="35799">
                  <c:v>3.0250049846592377</c:v>
                </c:pt>
                <c:pt idx="35800">
                  <c:v>3.0295732503045807</c:v>
                </c:pt>
                <c:pt idx="35801">
                  <c:v>3.0508260347546132</c:v>
                </c:pt>
                <c:pt idx="35802">
                  <c:v>3.048094455057897</c:v>
                </c:pt>
                <c:pt idx="35803">
                  <c:v>3.0320271836077355</c:v>
                </c:pt>
                <c:pt idx="35804">
                  <c:v>2.9688377196485574</c:v>
                </c:pt>
                <c:pt idx="35805">
                  <c:v>2.9699040432591053</c:v>
                </c:pt>
                <c:pt idx="35806">
                  <c:v>2.9245998305816601</c:v>
                </c:pt>
                <c:pt idx="35807">
                  <c:v>2.927381383347734</c:v>
                </c:pt>
                <c:pt idx="35808">
                  <c:v>2.9191878620237235</c:v>
                </c:pt>
                <c:pt idx="35809">
                  <c:v>2.9237827984162066</c:v>
                </c:pt>
                <c:pt idx="35810">
                  <c:v>3.326293226643835</c:v>
                </c:pt>
                <c:pt idx="35811">
                  <c:v>3.3366894755251884</c:v>
                </c:pt>
                <c:pt idx="35812">
                  <c:v>3.3435137432702957</c:v>
                </c:pt>
                <c:pt idx="35813">
                  <c:v>3.2205981518055031</c:v>
                </c:pt>
                <c:pt idx="35814">
                  <c:v>3.2116106520741887</c:v>
                </c:pt>
                <c:pt idx="35815">
                  <c:v>3.2151723377909813</c:v>
                </c:pt>
                <c:pt idx="35816">
                  <c:v>3.2201126180006696</c:v>
                </c:pt>
                <c:pt idx="35817">
                  <c:v>3.2441486613379436</c:v>
                </c:pt>
                <c:pt idx="35818">
                  <c:v>3.1266182381167589</c:v>
                </c:pt>
                <c:pt idx="35819">
                  <c:v>3.1405121778319436</c:v>
                </c:pt>
                <c:pt idx="35820">
                  <c:v>3.1481551068793174</c:v>
                </c:pt>
                <c:pt idx="35821">
                  <c:v>3.155887407257759</c:v>
                </c:pt>
                <c:pt idx="35822">
                  <c:v>3.1600117648336008</c:v>
                </c:pt>
                <c:pt idx="35823">
                  <c:v>3.0871033513301724</c:v>
                </c:pt>
                <c:pt idx="35824">
                  <c:v>3.0775623677797821</c:v>
                </c:pt>
                <c:pt idx="35825">
                  <c:v>3.0702044144683276</c:v>
                </c:pt>
                <c:pt idx="35826">
                  <c:v>3.0610713514601047</c:v>
                </c:pt>
                <c:pt idx="35827">
                  <c:v>3.0598487185458643</c:v>
                </c:pt>
                <c:pt idx="35828">
                  <c:v>2.9811669228109658</c:v>
                </c:pt>
                <c:pt idx="35829">
                  <c:v>2.980864407899285</c:v>
                </c:pt>
                <c:pt idx="35830">
                  <c:v>3.5591344777420586</c:v>
                </c:pt>
                <c:pt idx="35831">
                  <c:v>3.5622782355778431</c:v>
                </c:pt>
                <c:pt idx="35832">
                  <c:v>3.5658503899380789</c:v>
                </c:pt>
                <c:pt idx="35833">
                  <c:v>3.5738058635823169</c:v>
                </c:pt>
                <c:pt idx="35834">
                  <c:v>3.5963003587436604</c:v>
                </c:pt>
                <c:pt idx="35835">
                  <c:v>3.6100002113321552</c:v>
                </c:pt>
                <c:pt idx="35836">
                  <c:v>3.6142771567484915</c:v>
                </c:pt>
                <c:pt idx="35837">
                  <c:v>3.7001347386737482</c:v>
                </c:pt>
                <c:pt idx="35838">
                  <c:v>3.6954849184958118</c:v>
                </c:pt>
                <c:pt idx="35839">
                  <c:v>3.6908732470209564</c:v>
                </c:pt>
                <c:pt idx="35840">
                  <c:v>3.6860513476636858</c:v>
                </c:pt>
                <c:pt idx="35841">
                  <c:v>3.4061298963380384</c:v>
                </c:pt>
                <c:pt idx="35842">
                  <c:v>3.4053063864832191</c:v>
                </c:pt>
                <c:pt idx="35843">
                  <c:v>3.4242989095017391</c:v>
                </c:pt>
                <c:pt idx="35844">
                  <c:v>3.5745447272064652</c:v>
                </c:pt>
                <c:pt idx="35845">
                  <c:v>3.575568065910367</c:v>
                </c:pt>
                <c:pt idx="35846">
                  <c:v>3.5760498644780845</c:v>
                </c:pt>
                <c:pt idx="35847">
                  <c:v>3.5761548771139067</c:v>
                </c:pt>
                <c:pt idx="35848">
                  <c:v>3.5167031412154657</c:v>
                </c:pt>
                <c:pt idx="35849">
                  <c:v>2.8601912968069154</c:v>
                </c:pt>
                <c:pt idx="35850">
                  <c:v>2.851459393697243</c:v>
                </c:pt>
                <c:pt idx="35851">
                  <c:v>3.1680961484660384</c:v>
                </c:pt>
                <c:pt idx="35852">
                  <c:v>3.1624865445341324</c:v>
                </c:pt>
                <c:pt idx="35853">
                  <c:v>3.1608733972340213</c:v>
                </c:pt>
                <c:pt idx="35854">
                  <c:v>3.247243585333488</c:v>
                </c:pt>
                <c:pt idx="35855">
                  <c:v>3.2541725560759276</c:v>
                </c:pt>
                <c:pt idx="35856">
                  <c:v>3.2457224135718783</c:v>
                </c:pt>
                <c:pt idx="35857">
                  <c:v>3.2448350818165892</c:v>
                </c:pt>
                <c:pt idx="35858">
                  <c:v>3.2377142264742664</c:v>
                </c:pt>
                <c:pt idx="35859">
                  <c:v>3.2298844159800715</c:v>
                </c:pt>
                <c:pt idx="35860">
                  <c:v>3.2215299858236031</c:v>
                </c:pt>
                <c:pt idx="35861">
                  <c:v>2.5421552574048447</c:v>
                </c:pt>
                <c:pt idx="35862">
                  <c:v>2.5530833662259838</c:v>
                </c:pt>
                <c:pt idx="35863">
                  <c:v>2.5495580375839215</c:v>
                </c:pt>
                <c:pt idx="35864">
                  <c:v>2.5872346175213372</c:v>
                </c:pt>
                <c:pt idx="35865">
                  <c:v>2.5747146952531237</c:v>
                </c:pt>
                <c:pt idx="35866">
                  <c:v>2.5807003167907294</c:v>
                </c:pt>
                <c:pt idx="35867">
                  <c:v>2.5747573988298473</c:v>
                </c:pt>
                <c:pt idx="35868">
                  <c:v>2.4043237423515178</c:v>
                </c:pt>
                <c:pt idx="35869">
                  <c:v>2.339079122344379</c:v>
                </c:pt>
                <c:pt idx="35870">
                  <c:v>2.3422099779716725</c:v>
                </c:pt>
                <c:pt idx="35871">
                  <c:v>2.3739422465199693</c:v>
                </c:pt>
                <c:pt idx="35872">
                  <c:v>2.3733021397778109</c:v>
                </c:pt>
                <c:pt idx="35873">
                  <c:v>2.3616339483447506</c:v>
                </c:pt>
                <c:pt idx="35874">
                  <c:v>2.3672044503924683</c:v>
                </c:pt>
                <c:pt idx="35875">
                  <c:v>2.3748352485616904</c:v>
                </c:pt>
                <c:pt idx="35876">
                  <c:v>2.3895990283857742</c:v>
                </c:pt>
                <c:pt idx="35877">
                  <c:v>2.4072291004516275</c:v>
                </c:pt>
                <c:pt idx="35878">
                  <c:v>2.4206928188959664</c:v>
                </c:pt>
                <c:pt idx="35879">
                  <c:v>2.4267561522631684</c:v>
                </c:pt>
                <c:pt idx="35880">
                  <c:v>2.4325990439159861</c:v>
                </c:pt>
                <c:pt idx="35881">
                  <c:v>2.4391197805299614</c:v>
                </c:pt>
                <c:pt idx="35882">
                  <c:v>1.8795010496242102</c:v>
                </c:pt>
                <c:pt idx="35883">
                  <c:v>1.8770128320526747</c:v>
                </c:pt>
                <c:pt idx="35884">
                  <c:v>1.8738636633339247</c:v>
                </c:pt>
                <c:pt idx="35885">
                  <c:v>1.8571101192969792</c:v>
                </c:pt>
                <c:pt idx="35886">
                  <c:v>1.8332711067150589</c:v>
                </c:pt>
                <c:pt idx="35887">
                  <c:v>1.8150150169039252</c:v>
                </c:pt>
                <c:pt idx="35888">
                  <c:v>1.7715631229435831</c:v>
                </c:pt>
                <c:pt idx="35889">
                  <c:v>1.7644588442102433</c:v>
                </c:pt>
                <c:pt idx="35890">
                  <c:v>1.7351753833962484</c:v>
                </c:pt>
                <c:pt idx="35891">
                  <c:v>1.7251675811621787</c:v>
                </c:pt>
                <c:pt idx="35892">
                  <c:v>1.7075839768869991</c:v>
                </c:pt>
                <c:pt idx="35893">
                  <c:v>1.7048823835760625</c:v>
                </c:pt>
                <c:pt idx="35894">
                  <c:v>1.7029749126548137</c:v>
                </c:pt>
                <c:pt idx="35895">
                  <c:v>1.6650725678337843</c:v>
                </c:pt>
                <c:pt idx="35896">
                  <c:v>1.6635818165091605</c:v>
                </c:pt>
                <c:pt idx="35897">
                  <c:v>1.6264750561797867</c:v>
                </c:pt>
                <c:pt idx="35898">
                  <c:v>1.5938054044834513</c:v>
                </c:pt>
                <c:pt idx="35899">
                  <c:v>1.5960064327469774</c:v>
                </c:pt>
                <c:pt idx="35900">
                  <c:v>1.6152169458875709</c:v>
                </c:pt>
                <c:pt idx="35901">
                  <c:v>1.566389152953316</c:v>
                </c:pt>
                <c:pt idx="35902">
                  <c:v>1.359070535757251</c:v>
                </c:pt>
                <c:pt idx="35903">
                  <c:v>1.2635664081522</c:v>
                </c:pt>
                <c:pt idx="35904">
                  <c:v>1.1293697832745384</c:v>
                </c:pt>
                <c:pt idx="35905">
                  <c:v>1.1079986277461595</c:v>
                </c:pt>
                <c:pt idx="35906">
                  <c:v>1.1216628326052658</c:v>
                </c:pt>
                <c:pt idx="35907">
                  <c:v>1.291121548395509</c:v>
                </c:pt>
                <c:pt idx="35908">
                  <c:v>1.2801791023564717</c:v>
                </c:pt>
                <c:pt idx="35909">
                  <c:v>1.2808303916641706</c:v>
                </c:pt>
                <c:pt idx="35910">
                  <c:v>1.2796986984605647</c:v>
                </c:pt>
                <c:pt idx="35911">
                  <c:v>1.2760313448918275</c:v>
                </c:pt>
                <c:pt idx="35912">
                  <c:v>1.2733074592817857</c:v>
                </c:pt>
                <c:pt idx="35913">
                  <c:v>1.3807932621478987</c:v>
                </c:pt>
                <c:pt idx="35914">
                  <c:v>1.3787305627368407</c:v>
                </c:pt>
                <c:pt idx="35915">
                  <c:v>1.3783408408749636</c:v>
                </c:pt>
                <c:pt idx="35916">
                  <c:v>1.3774400518647683</c:v>
                </c:pt>
                <c:pt idx="35917">
                  <c:v>1.3760275109543234</c:v>
                </c:pt>
                <c:pt idx="35918">
                  <c:v>1.3549301520813435</c:v>
                </c:pt>
                <c:pt idx="35919">
                  <c:v>1.3586874789262686</c:v>
                </c:pt>
                <c:pt idx="35920">
                  <c:v>1.3586917518131452</c:v>
                </c:pt>
                <c:pt idx="35921">
                  <c:v>1.4231750728777457</c:v>
                </c:pt>
                <c:pt idx="35922">
                  <c:v>1.4507421057489345</c:v>
                </c:pt>
                <c:pt idx="35923">
                  <c:v>1.4937946922385612</c:v>
                </c:pt>
                <c:pt idx="35924">
                  <c:v>1.5185390510575156</c:v>
                </c:pt>
                <c:pt idx="35925">
                  <c:v>1.4968737919524311</c:v>
                </c:pt>
                <c:pt idx="35926">
                  <c:v>1.4992866749062488</c:v>
                </c:pt>
                <c:pt idx="35927">
                  <c:v>1.5107969554926584</c:v>
                </c:pt>
                <c:pt idx="35928">
                  <c:v>1.5178041591125799</c:v>
                </c:pt>
                <c:pt idx="35929">
                  <c:v>1.5218491572018509</c:v>
                </c:pt>
                <c:pt idx="35930">
                  <c:v>3.3867749896127401</c:v>
                </c:pt>
                <c:pt idx="35931">
                  <c:v>3.3841852180674481</c:v>
                </c:pt>
                <c:pt idx="35932">
                  <c:v>3.38246532443062</c:v>
                </c:pt>
                <c:pt idx="35933">
                  <c:v>3.3823371399996338</c:v>
                </c:pt>
                <c:pt idx="35934">
                  <c:v>3.3773770584410876</c:v>
                </c:pt>
                <c:pt idx="35935">
                  <c:v>4.1543532084436308</c:v>
                </c:pt>
                <c:pt idx="35936">
                  <c:v>4.1567601092852575</c:v>
                </c:pt>
                <c:pt idx="35937">
                  <c:v>4.1638589336805749</c:v>
                </c:pt>
                <c:pt idx="35938">
                  <c:v>4.1691781527911962</c:v>
                </c:pt>
                <c:pt idx="35939">
                  <c:v>4.1176910704373357</c:v>
                </c:pt>
                <c:pt idx="35940">
                  <c:v>4.1148422783806478</c:v>
                </c:pt>
                <c:pt idx="35941">
                  <c:v>4.1165939881216058</c:v>
                </c:pt>
                <c:pt idx="35942">
                  <c:v>4.1172743091372261</c:v>
                </c:pt>
                <c:pt idx="35943">
                  <c:v>4.1161853492986928</c:v>
                </c:pt>
                <c:pt idx="35944">
                  <c:v>4.007776950801663</c:v>
                </c:pt>
                <c:pt idx="35945">
                  <c:v>4.5112050328641757</c:v>
                </c:pt>
                <c:pt idx="35946">
                  <c:v>4.5070050618976039</c:v>
                </c:pt>
                <c:pt idx="35947">
                  <c:v>4.5224649834800257</c:v>
                </c:pt>
                <c:pt idx="35948">
                  <c:v>4.5177083368415829</c:v>
                </c:pt>
                <c:pt idx="35949">
                  <c:v>4.5246182430007824</c:v>
                </c:pt>
                <c:pt idx="35950">
                  <c:v>4.5211849659604315</c:v>
                </c:pt>
                <c:pt idx="35951">
                  <c:v>4.512775419108138</c:v>
                </c:pt>
                <c:pt idx="35952">
                  <c:v>5.6862180113147005</c:v>
                </c:pt>
                <c:pt idx="35953">
                  <c:v>5.6979946912045998</c:v>
                </c:pt>
                <c:pt idx="35954">
                  <c:v>5.7112883120039664</c:v>
                </c:pt>
                <c:pt idx="35955">
                  <c:v>5.7270455044436339</c:v>
                </c:pt>
                <c:pt idx="35956">
                  <c:v>5.7411831996912364</c:v>
                </c:pt>
                <c:pt idx="35957">
                  <c:v>5.7373585412408179</c:v>
                </c:pt>
                <c:pt idx="35958">
                  <c:v>5.7201032502879317</c:v>
                </c:pt>
                <c:pt idx="35959">
                  <c:v>5.7193056968954714</c:v>
                </c:pt>
                <c:pt idx="35960">
                  <c:v>5.7230964453078945</c:v>
                </c:pt>
                <c:pt idx="35961">
                  <c:v>5.2969783044081895</c:v>
                </c:pt>
                <c:pt idx="35962">
                  <c:v>5.3093377122816063</c:v>
                </c:pt>
                <c:pt idx="35963">
                  <c:v>5.3218765521842748</c:v>
                </c:pt>
                <c:pt idx="35964">
                  <c:v>5.3855725645162229</c:v>
                </c:pt>
                <c:pt idx="35965">
                  <c:v>5.3985294445184913</c:v>
                </c:pt>
                <c:pt idx="35966">
                  <c:v>4.9631236504818403</c:v>
                </c:pt>
                <c:pt idx="35967">
                  <c:v>4.9785770788970733</c:v>
                </c:pt>
                <c:pt idx="35968">
                  <c:v>4.9892135254665204</c:v>
                </c:pt>
                <c:pt idx="35969">
                  <c:v>4.9881143006426178</c:v>
                </c:pt>
                <c:pt idx="35970">
                  <c:v>5.0291980664094895</c:v>
                </c:pt>
                <c:pt idx="35971">
                  <c:v>5.0257969548209278</c:v>
                </c:pt>
                <c:pt idx="35972">
                  <c:v>5.0327741084033661</c:v>
                </c:pt>
                <c:pt idx="35973">
                  <c:v>5.0331292389631939</c:v>
                </c:pt>
                <c:pt idx="35974">
                  <c:v>5.0330911549844348</c:v>
                </c:pt>
                <c:pt idx="35975">
                  <c:v>5.0354007319904301</c:v>
                </c:pt>
                <c:pt idx="35976">
                  <c:v>4.7309869651577046</c:v>
                </c:pt>
                <c:pt idx="35977">
                  <c:v>4.7383829144869072</c:v>
                </c:pt>
                <c:pt idx="35978">
                  <c:v>4.7281444148864669</c:v>
                </c:pt>
                <c:pt idx="35979">
                  <c:v>4.7343021608373652</c:v>
                </c:pt>
                <c:pt idx="35980">
                  <c:v>4.7319094658259466</c:v>
                </c:pt>
                <c:pt idx="35981">
                  <c:v>4.7360649285936347</c:v>
                </c:pt>
                <c:pt idx="35982">
                  <c:v>4.7397939975381185</c:v>
                </c:pt>
                <c:pt idx="35983">
                  <c:v>2.7433354388277427</c:v>
                </c:pt>
                <c:pt idx="35984">
                  <c:v>2.749783313532765</c:v>
                </c:pt>
                <c:pt idx="35985">
                  <c:v>2.7504906973797341</c:v>
                </c:pt>
                <c:pt idx="35986">
                  <c:v>2.7497233134182544</c:v>
                </c:pt>
                <c:pt idx="35987">
                  <c:v>2.7478356676540869</c:v>
                </c:pt>
                <c:pt idx="35988">
                  <c:v>2.7428750039694636</c:v>
                </c:pt>
                <c:pt idx="35989">
                  <c:v>3.2637818416471251</c:v>
                </c:pt>
                <c:pt idx="35990">
                  <c:v>3.2670074646342564</c:v>
                </c:pt>
                <c:pt idx="35991">
                  <c:v>3.2615154275828715</c:v>
                </c:pt>
                <c:pt idx="35992">
                  <c:v>3.2466590010691303</c:v>
                </c:pt>
                <c:pt idx="35993">
                  <c:v>3.2383293720722102</c:v>
                </c:pt>
                <c:pt idx="35994">
                  <c:v>3.2233250540621534</c:v>
                </c:pt>
                <c:pt idx="35995">
                  <c:v>2.9818952156574703</c:v>
                </c:pt>
                <c:pt idx="35996">
                  <c:v>3.1762888811619114</c:v>
                </c:pt>
                <c:pt idx="35997">
                  <c:v>3.172993040066403</c:v>
                </c:pt>
                <c:pt idx="35998">
                  <c:v>3.1671028867392592</c:v>
                </c:pt>
                <c:pt idx="35999">
                  <c:v>3.159860195005407</c:v>
                </c:pt>
                <c:pt idx="36000">
                  <c:v>3.1585683639912943</c:v>
                </c:pt>
                <c:pt idx="36001">
                  <c:v>3.1589669643762979</c:v>
                </c:pt>
                <c:pt idx="36002">
                  <c:v>3.1595705326745311</c:v>
                </c:pt>
                <c:pt idx="36003">
                  <c:v>3.1516059581502427</c:v>
                </c:pt>
                <c:pt idx="36004">
                  <c:v>3.1502416897839516</c:v>
                </c:pt>
                <c:pt idx="36005">
                  <c:v>3.1495586368455264</c:v>
                </c:pt>
                <c:pt idx="36006">
                  <c:v>3.1566585840364429</c:v>
                </c:pt>
                <c:pt idx="36007">
                  <c:v>3.487968801073718</c:v>
                </c:pt>
                <c:pt idx="36008">
                  <c:v>3.5073698257329182</c:v>
                </c:pt>
                <c:pt idx="36009">
                  <c:v>3.503740136524959</c:v>
                </c:pt>
                <c:pt idx="36010">
                  <c:v>3.5010394814655097</c:v>
                </c:pt>
                <c:pt idx="36011">
                  <c:v>3.4974776995029293</c:v>
                </c:pt>
                <c:pt idx="36012">
                  <c:v>3.4949635221714246</c:v>
                </c:pt>
                <c:pt idx="36013">
                  <c:v>3.4926759477636327</c:v>
                </c:pt>
                <c:pt idx="36014">
                  <c:v>3.4918528935059712</c:v>
                </c:pt>
                <c:pt idx="36015">
                  <c:v>3.4898372605729282</c:v>
                </c:pt>
                <c:pt idx="36016">
                  <c:v>3.5851824638561878</c:v>
                </c:pt>
                <c:pt idx="36017">
                  <c:v>3.5832633739823381</c:v>
                </c:pt>
                <c:pt idx="36018">
                  <c:v>3.5826292372017274</c:v>
                </c:pt>
                <c:pt idx="36019">
                  <c:v>4.6604118534933638</c:v>
                </c:pt>
                <c:pt idx="36020">
                  <c:v>4.1720501483476564</c:v>
                </c:pt>
                <c:pt idx="36021">
                  <c:v>4.1713570370922426</c:v>
                </c:pt>
                <c:pt idx="36022">
                  <c:v>4.3525121207965691</c:v>
                </c:pt>
                <c:pt idx="36023">
                  <c:v>4.3561477674418825</c:v>
                </c:pt>
                <c:pt idx="36024">
                  <c:v>4.3638388850123846</c:v>
                </c:pt>
                <c:pt idx="36025">
                  <c:v>4.3864430594078145</c:v>
                </c:pt>
                <c:pt idx="36026">
                  <c:v>4.3896575829068567</c:v>
                </c:pt>
                <c:pt idx="36027">
                  <c:v>4.3697581349897128</c:v>
                </c:pt>
                <c:pt idx="36028">
                  <c:v>4.3698048622920078</c:v>
                </c:pt>
                <c:pt idx="36029">
                  <c:v>4.3703738214850283</c:v>
                </c:pt>
                <c:pt idx="36030">
                  <c:v>4.3672115736389197</c:v>
                </c:pt>
                <c:pt idx="36031">
                  <c:v>4.3650343095793556</c:v>
                </c:pt>
                <c:pt idx="36032">
                  <c:v>4.3430497404614101</c:v>
                </c:pt>
                <c:pt idx="36033">
                  <c:v>3.8488424226897422</c:v>
                </c:pt>
                <c:pt idx="36034">
                  <c:v>3.8296464565822852</c:v>
                </c:pt>
                <c:pt idx="36035">
                  <c:v>3.8251909302000326</c:v>
                </c:pt>
                <c:pt idx="36036">
                  <c:v>3.8243783552490154</c:v>
                </c:pt>
                <c:pt idx="36037">
                  <c:v>3.8319006459292351</c:v>
                </c:pt>
                <c:pt idx="36038">
                  <c:v>3.3213505465419684</c:v>
                </c:pt>
                <c:pt idx="36039">
                  <c:v>3.2892032270460887</c:v>
                </c:pt>
                <c:pt idx="36040">
                  <c:v>3.2863362445281954</c:v>
                </c:pt>
                <c:pt idx="36041">
                  <c:v>3.2827240516205851</c:v>
                </c:pt>
                <c:pt idx="36042">
                  <c:v>3.2244690343569444</c:v>
                </c:pt>
                <c:pt idx="36043">
                  <c:v>3.2228046497918124</c:v>
                </c:pt>
                <c:pt idx="36044">
                  <c:v>3.2190797602892101</c:v>
                </c:pt>
                <c:pt idx="36045">
                  <c:v>3.2149319801051739</c:v>
                </c:pt>
                <c:pt idx="36046">
                  <c:v>3.2104000410939646</c:v>
                </c:pt>
                <c:pt idx="36047">
                  <c:v>2.8961810170446487</c:v>
                </c:pt>
                <c:pt idx="36048">
                  <c:v>2.8956865517632333</c:v>
                </c:pt>
                <c:pt idx="36049">
                  <c:v>2.8924673331879145</c:v>
                </c:pt>
                <c:pt idx="36050">
                  <c:v>1.6461547490480428</c:v>
                </c:pt>
                <c:pt idx="36051">
                  <c:v>1.6484014638277911</c:v>
                </c:pt>
                <c:pt idx="36052">
                  <c:v>3.363699990834021</c:v>
                </c:pt>
                <c:pt idx="36053">
                  <c:v>3.2285955606302932</c:v>
                </c:pt>
                <c:pt idx="36054">
                  <c:v>3.2275522506555001</c:v>
                </c:pt>
                <c:pt idx="36055">
                  <c:v>3.2249547655299571</c:v>
                </c:pt>
                <c:pt idx="36056">
                  <c:v>3.2118361775680948</c:v>
                </c:pt>
                <c:pt idx="36057">
                  <c:v>3.1981759337963878</c:v>
                </c:pt>
                <c:pt idx="36058">
                  <c:v>3.2012102920776755</c:v>
                </c:pt>
                <c:pt idx="36059">
                  <c:v>3.2043933298530058</c:v>
                </c:pt>
                <c:pt idx="36060">
                  <c:v>3.1284184248374851</c:v>
                </c:pt>
                <c:pt idx="36061">
                  <c:v>3.0747102875848666</c:v>
                </c:pt>
                <c:pt idx="36062">
                  <c:v>3.3706158606224119</c:v>
                </c:pt>
                <c:pt idx="36063">
                  <c:v>3.3824625177876624</c:v>
                </c:pt>
                <c:pt idx="36064">
                  <c:v>3.6795694721840633</c:v>
                </c:pt>
                <c:pt idx="36065">
                  <c:v>3.7135810235199433</c:v>
                </c:pt>
                <c:pt idx="36066">
                  <c:v>3.7249546951259691</c:v>
                </c:pt>
                <c:pt idx="36067">
                  <c:v>4.3371253545979958</c:v>
                </c:pt>
                <c:pt idx="36068">
                  <c:v>4.3237598859773474</c:v>
                </c:pt>
                <c:pt idx="36069">
                  <c:v>4.309541727617213</c:v>
                </c:pt>
                <c:pt idx="36070">
                  <c:v>4.2880527346842916</c:v>
                </c:pt>
                <c:pt idx="36071">
                  <c:v>4.2874704084816244</c:v>
                </c:pt>
                <c:pt idx="36072">
                  <c:v>4.2849369307038501</c:v>
                </c:pt>
                <c:pt idx="36073">
                  <c:v>4.4634740968264586</c:v>
                </c:pt>
                <c:pt idx="36074">
                  <c:v>4.4405859504579723</c:v>
                </c:pt>
                <c:pt idx="36075">
                  <c:v>4.4466846854074848</c:v>
                </c:pt>
                <c:pt idx="36076">
                  <c:v>4.6555247313126991</c:v>
                </c:pt>
                <c:pt idx="36077">
                  <c:v>4.6609108033324915</c:v>
                </c:pt>
                <c:pt idx="36078">
                  <c:v>4.6623574241832113</c:v>
                </c:pt>
                <c:pt idx="36079">
                  <c:v>4.6608624563251215</c:v>
                </c:pt>
                <c:pt idx="36080">
                  <c:v>4.6674079884263016</c:v>
                </c:pt>
                <c:pt idx="36081">
                  <c:v>4.6729309512344059</c:v>
                </c:pt>
                <c:pt idx="36082">
                  <c:v>4.6857119425586786</c:v>
                </c:pt>
                <c:pt idx="36083">
                  <c:v>3.6332363808973076</c:v>
                </c:pt>
                <c:pt idx="36084">
                  <c:v>3.6248950901283634</c:v>
                </c:pt>
                <c:pt idx="36085">
                  <c:v>3.6162556726117656</c:v>
                </c:pt>
                <c:pt idx="36086">
                  <c:v>3.6418382158969251</c:v>
                </c:pt>
                <c:pt idx="36087">
                  <c:v>3.6616384597385272</c:v>
                </c:pt>
                <c:pt idx="36088">
                  <c:v>3.661232018775451</c:v>
                </c:pt>
                <c:pt idx="36089">
                  <c:v>3.6389340020908385</c:v>
                </c:pt>
                <c:pt idx="36090">
                  <c:v>3.6265272820069621</c:v>
                </c:pt>
                <c:pt idx="36091">
                  <c:v>3.6134242480043746</c:v>
                </c:pt>
                <c:pt idx="36092">
                  <c:v>3.5994602163932421</c:v>
                </c:pt>
                <c:pt idx="36093">
                  <c:v>3.2547546373667351</c:v>
                </c:pt>
                <c:pt idx="36094">
                  <c:v>3.2606782902139249</c:v>
                </c:pt>
                <c:pt idx="36095">
                  <c:v>3.2656656997071751</c:v>
                </c:pt>
                <c:pt idx="36096">
                  <c:v>3.2659902796016183</c:v>
                </c:pt>
                <c:pt idx="36097">
                  <c:v>3.271052075780442</c:v>
                </c:pt>
                <c:pt idx="36098">
                  <c:v>1.6432531958286161</c:v>
                </c:pt>
                <c:pt idx="36099">
                  <c:v>1.6333820941121546</c:v>
                </c:pt>
                <c:pt idx="36100">
                  <c:v>1.6378217057493927</c:v>
                </c:pt>
                <c:pt idx="36101">
                  <c:v>1.6255465813713681</c:v>
                </c:pt>
                <c:pt idx="36102">
                  <c:v>1.482053251103741</c:v>
                </c:pt>
                <c:pt idx="36103">
                  <c:v>1.4626621797986576</c:v>
                </c:pt>
                <c:pt idx="36104">
                  <c:v>1.4421608298767954</c:v>
                </c:pt>
                <c:pt idx="36105">
                  <c:v>1.3898991288919071</c:v>
                </c:pt>
                <c:pt idx="36106">
                  <c:v>1.3893653858125623</c:v>
                </c:pt>
                <c:pt idx="36107">
                  <c:v>1.2870706618599566</c:v>
                </c:pt>
                <c:pt idx="36108">
                  <c:v>1.3244732921639479</c:v>
                </c:pt>
                <c:pt idx="36109">
                  <c:v>2.5299869793417131</c:v>
                </c:pt>
                <c:pt idx="36110">
                  <c:v>2.5378390487718789</c:v>
                </c:pt>
                <c:pt idx="36111">
                  <c:v>2.5440558688606023</c:v>
                </c:pt>
                <c:pt idx="36112">
                  <c:v>2.5556191143863414</c:v>
                </c:pt>
                <c:pt idx="36113">
                  <c:v>2.5586233662568558</c:v>
                </c:pt>
                <c:pt idx="36114">
                  <c:v>2.5590318912089689</c:v>
                </c:pt>
                <c:pt idx="36115">
                  <c:v>2.5861387515813892</c:v>
                </c:pt>
                <c:pt idx="36116">
                  <c:v>2.6116363189406808</c:v>
                </c:pt>
                <c:pt idx="36117">
                  <c:v>2.6118756221615453</c:v>
                </c:pt>
                <c:pt idx="36118">
                  <c:v>2.6144207994054156</c:v>
                </c:pt>
                <c:pt idx="36119">
                  <c:v>2.6140836154720928</c:v>
                </c:pt>
                <c:pt idx="36120">
                  <c:v>2.6440867028974662</c:v>
                </c:pt>
                <c:pt idx="36121">
                  <c:v>2.6705686113098928</c:v>
                </c:pt>
                <c:pt idx="36122">
                  <c:v>2.6817213012572658</c:v>
                </c:pt>
                <c:pt idx="36123">
                  <c:v>2.6782331993145823</c:v>
                </c:pt>
                <c:pt idx="36124">
                  <c:v>2.6785401114789602</c:v>
                </c:pt>
                <c:pt idx="36125">
                  <c:v>2.6766308258248368</c:v>
                </c:pt>
                <c:pt idx="36126">
                  <c:v>2.6962911905746716</c:v>
                </c:pt>
                <c:pt idx="36127">
                  <c:v>2.7008855299421297</c:v>
                </c:pt>
                <c:pt idx="36128">
                  <c:v>2.7032799664324294</c:v>
                </c:pt>
                <c:pt idx="36129">
                  <c:v>2.6958048286315828</c:v>
                </c:pt>
                <c:pt idx="36130">
                  <c:v>2.6957386900046645</c:v>
                </c:pt>
                <c:pt idx="36131">
                  <c:v>2.6882233925250301</c:v>
                </c:pt>
                <c:pt idx="36132">
                  <c:v>2.691203363239707</c:v>
                </c:pt>
                <c:pt idx="36133">
                  <c:v>2.7654959516388278</c:v>
                </c:pt>
                <c:pt idx="36134">
                  <c:v>3.2679094007374108</c:v>
                </c:pt>
                <c:pt idx="36135">
                  <c:v>3.2614257852781443</c:v>
                </c:pt>
                <c:pt idx="36136">
                  <c:v>3.2678971940114749</c:v>
                </c:pt>
                <c:pt idx="36137">
                  <c:v>3.277317260641389</c:v>
                </c:pt>
                <c:pt idx="36138">
                  <c:v>3.2587212254736646</c:v>
                </c:pt>
                <c:pt idx="36139">
                  <c:v>3.2395296379060405</c:v>
                </c:pt>
                <c:pt idx="36140">
                  <c:v>2.6381027535737416</c:v>
                </c:pt>
                <c:pt idx="36141">
                  <c:v>2.6096252513418019</c:v>
                </c:pt>
                <c:pt idx="36142">
                  <c:v>3.5145133253019147</c:v>
                </c:pt>
                <c:pt idx="36143">
                  <c:v>3.5065140574549014</c:v>
                </c:pt>
                <c:pt idx="36144">
                  <c:v>3.500262418960097</c:v>
                </c:pt>
                <c:pt idx="36145">
                  <c:v>3.4989245891492478</c:v>
                </c:pt>
                <c:pt idx="36146">
                  <c:v>3.4756753976655599</c:v>
                </c:pt>
                <c:pt idx="36147">
                  <c:v>3.4449929044065466</c:v>
                </c:pt>
                <c:pt idx="36148">
                  <c:v>3.4457333761451294</c:v>
                </c:pt>
                <c:pt idx="36149">
                  <c:v>3.4444793916512202</c:v>
                </c:pt>
                <c:pt idx="36150">
                  <c:v>3.442895767771371</c:v>
                </c:pt>
                <c:pt idx="36151">
                  <c:v>3.4367622504771105</c:v>
                </c:pt>
                <c:pt idx="36152">
                  <c:v>3.413248308164575</c:v>
                </c:pt>
                <c:pt idx="36153">
                  <c:v>4.0360865398689896</c:v>
                </c:pt>
                <c:pt idx="36154">
                  <c:v>4.0451865326129877</c:v>
                </c:pt>
                <c:pt idx="36155">
                  <c:v>4.0461769566987478</c:v>
                </c:pt>
                <c:pt idx="36156">
                  <c:v>4.047080635323189</c:v>
                </c:pt>
                <c:pt idx="36157">
                  <c:v>4.0214275326934699</c:v>
                </c:pt>
                <c:pt idx="36158">
                  <c:v>3.9976873752961324</c:v>
                </c:pt>
                <c:pt idx="36159">
                  <c:v>3.9969549360212895</c:v>
                </c:pt>
                <c:pt idx="36160">
                  <c:v>4.0246505718627095</c:v>
                </c:pt>
                <c:pt idx="36161">
                  <c:v>4.0191916507122496</c:v>
                </c:pt>
                <c:pt idx="36162">
                  <c:v>4.0136539796512363</c:v>
                </c:pt>
                <c:pt idx="36163">
                  <c:v>3.9907464001888084</c:v>
                </c:pt>
                <c:pt idx="36164">
                  <c:v>4.0020397852697656</c:v>
                </c:pt>
                <c:pt idx="36165">
                  <c:v>3.7028043048854831</c:v>
                </c:pt>
                <c:pt idx="36166">
                  <c:v>3.7069477393166004</c:v>
                </c:pt>
                <c:pt idx="36167">
                  <c:v>3.7028297839697943</c:v>
                </c:pt>
                <c:pt idx="36168">
                  <c:v>5.5904706910470345</c:v>
                </c:pt>
                <c:pt idx="36169">
                  <c:v>5.5987204912117621</c:v>
                </c:pt>
                <c:pt idx="36170">
                  <c:v>5.6025268209381132</c:v>
                </c:pt>
                <c:pt idx="36171">
                  <c:v>5.6057541670210789</c:v>
                </c:pt>
                <c:pt idx="36172">
                  <c:v>5.6274722629078067</c:v>
                </c:pt>
                <c:pt idx="36173">
                  <c:v>4.8536787313615735</c:v>
                </c:pt>
                <c:pt idx="36174">
                  <c:v>4.8559554326329435</c:v>
                </c:pt>
                <c:pt idx="36175">
                  <c:v>4.8587026493502572</c:v>
                </c:pt>
                <c:pt idx="36176">
                  <c:v>4.8616105658117803</c:v>
                </c:pt>
                <c:pt idx="36177">
                  <c:v>4.8619539293865852</c:v>
                </c:pt>
                <c:pt idx="36178">
                  <c:v>4.8625500657431955</c:v>
                </c:pt>
                <c:pt idx="36179">
                  <c:v>4.8636119216502198</c:v>
                </c:pt>
                <c:pt idx="36180">
                  <c:v>4.8635926130642009</c:v>
                </c:pt>
                <c:pt idx="36181">
                  <c:v>4.8650182998717506</c:v>
                </c:pt>
                <c:pt idx="36182">
                  <c:v>4.8653433680371325</c:v>
                </c:pt>
                <c:pt idx="36183">
                  <c:v>5.4737494766338211</c:v>
                </c:pt>
                <c:pt idx="36184">
                  <c:v>4.5642436889043978</c:v>
                </c:pt>
                <c:pt idx="36185">
                  <c:v>4.5625680198148881</c:v>
                </c:pt>
                <c:pt idx="36186">
                  <c:v>4.5521503289731076</c:v>
                </c:pt>
                <c:pt idx="36187">
                  <c:v>4.5561155841956538</c:v>
                </c:pt>
                <c:pt idx="36188">
                  <c:v>4.5523870718914754</c:v>
                </c:pt>
                <c:pt idx="36189">
                  <c:v>5.2546905606080472</c:v>
                </c:pt>
                <c:pt idx="36190">
                  <c:v>5.2503689259139392</c:v>
                </c:pt>
                <c:pt idx="36191">
                  <c:v>5.2521090467827438</c:v>
                </c:pt>
                <c:pt idx="36192">
                  <c:v>5.2521310191681323</c:v>
                </c:pt>
                <c:pt idx="36193">
                  <c:v>5.2562894077251894</c:v>
                </c:pt>
                <c:pt idx="36194">
                  <c:v>3.4120440966709045</c:v>
                </c:pt>
                <c:pt idx="36195">
                  <c:v>3.4113176662398574</c:v>
                </c:pt>
                <c:pt idx="36196">
                  <c:v>3.4098287938990564</c:v>
                </c:pt>
                <c:pt idx="36197">
                  <c:v>3.8550788212279818</c:v>
                </c:pt>
                <c:pt idx="36198">
                  <c:v>3.8546932398082685</c:v>
                </c:pt>
                <c:pt idx="36199">
                  <c:v>1.9221164023664024</c:v>
                </c:pt>
                <c:pt idx="36200">
                  <c:v>1.9256905114703058</c:v>
                </c:pt>
                <c:pt idx="36201">
                  <c:v>1.950418629995202</c:v>
                </c:pt>
                <c:pt idx="36202">
                  <c:v>1.9522390403945786</c:v>
                </c:pt>
                <c:pt idx="36203">
                  <c:v>1.9482418282437959</c:v>
                </c:pt>
                <c:pt idx="36204">
                  <c:v>1.9434727828378862</c:v>
                </c:pt>
                <c:pt idx="36205">
                  <c:v>1.9392577965402504</c:v>
                </c:pt>
                <c:pt idx="36206">
                  <c:v>1.9357291421471952</c:v>
                </c:pt>
                <c:pt idx="36207">
                  <c:v>1.9310654374262808</c:v>
                </c:pt>
                <c:pt idx="36208">
                  <c:v>1.9271086391576411</c:v>
                </c:pt>
                <c:pt idx="36209">
                  <c:v>1.9219782742039848</c:v>
                </c:pt>
                <c:pt idx="36210">
                  <c:v>1.9182744740691962</c:v>
                </c:pt>
                <c:pt idx="36211">
                  <c:v>1.915475000248164</c:v>
                </c:pt>
                <c:pt idx="36212">
                  <c:v>1.9153086984943568</c:v>
                </c:pt>
                <c:pt idx="36213">
                  <c:v>1.9160058644547426</c:v>
                </c:pt>
                <c:pt idx="36214">
                  <c:v>1.4457805020098595</c:v>
                </c:pt>
                <c:pt idx="36215">
                  <c:v>1.444015116221101</c:v>
                </c:pt>
                <c:pt idx="36216">
                  <c:v>1.7755224272951231</c:v>
                </c:pt>
                <c:pt idx="36217">
                  <c:v>1.7783985160355116</c:v>
                </c:pt>
                <c:pt idx="36218">
                  <c:v>1.7594255178722475</c:v>
                </c:pt>
                <c:pt idx="36219">
                  <c:v>1.7663698572169944</c:v>
                </c:pt>
                <c:pt idx="36220">
                  <c:v>1.2664853433464396</c:v>
                </c:pt>
                <c:pt idx="36221">
                  <c:v>2.1899007746626715</c:v>
                </c:pt>
                <c:pt idx="36222">
                  <c:v>2.1966514428306572</c:v>
                </c:pt>
                <c:pt idx="36223">
                  <c:v>2.1886103594476967</c:v>
                </c:pt>
                <c:pt idx="36224">
                  <c:v>2.1801326042449456</c:v>
                </c:pt>
                <c:pt idx="36225">
                  <c:v>3.9945497110015946</c:v>
                </c:pt>
                <c:pt idx="36226">
                  <c:v>3.9851740711074357</c:v>
                </c:pt>
                <c:pt idx="36227">
                  <c:v>3.9785014616065753</c:v>
                </c:pt>
                <c:pt idx="36228">
                  <c:v>3.6286835922335201</c:v>
                </c:pt>
                <c:pt idx="36229">
                  <c:v>3.6274268551731641</c:v>
                </c:pt>
                <c:pt idx="36230">
                  <c:v>3.625244532811783</c:v>
                </c:pt>
                <c:pt idx="36231">
                  <c:v>3.6114433508436088</c:v>
                </c:pt>
                <c:pt idx="36232">
                  <c:v>3.5850857410450607</c:v>
                </c:pt>
                <c:pt idx="36233">
                  <c:v>3.5752119782636007</c:v>
                </c:pt>
                <c:pt idx="36234">
                  <c:v>3.5715495214032398</c:v>
                </c:pt>
                <c:pt idx="36235">
                  <c:v>3.5677201083429808</c:v>
                </c:pt>
                <c:pt idx="36236">
                  <c:v>3.5550530371157558</c:v>
                </c:pt>
                <c:pt idx="36237">
                  <c:v>3.5942917022291008</c:v>
                </c:pt>
                <c:pt idx="36238">
                  <c:v>3.5899193342441853</c:v>
                </c:pt>
                <c:pt idx="36239">
                  <c:v>3.5855039582480259</c:v>
                </c:pt>
                <c:pt idx="36240">
                  <c:v>3.5829503909392137</c:v>
                </c:pt>
                <c:pt idx="36241">
                  <c:v>3.5776633373185835</c:v>
                </c:pt>
                <c:pt idx="36242">
                  <c:v>3.5893833553703001</c:v>
                </c:pt>
                <c:pt idx="36243">
                  <c:v>3.5805807471646451</c:v>
                </c:pt>
                <c:pt idx="36244">
                  <c:v>3.5785643150480078</c:v>
                </c:pt>
                <c:pt idx="36245">
                  <c:v>3.5795507208226667</c:v>
                </c:pt>
                <c:pt idx="36246">
                  <c:v>3.5673414904423613</c:v>
                </c:pt>
                <c:pt idx="36247">
                  <c:v>3.2168497290303542</c:v>
                </c:pt>
                <c:pt idx="36248">
                  <c:v>3.1966906589298936</c:v>
                </c:pt>
                <c:pt idx="36249">
                  <c:v>3.1764264440550338</c:v>
                </c:pt>
                <c:pt idx="36250">
                  <c:v>3.1536511240384622</c:v>
                </c:pt>
                <c:pt idx="36251">
                  <c:v>3.1823399565286445</c:v>
                </c:pt>
                <c:pt idx="36252">
                  <c:v>1.3616546843419099</c:v>
                </c:pt>
                <c:pt idx="36253">
                  <c:v>1.2797688368198259</c:v>
                </c:pt>
                <c:pt idx="36254">
                  <c:v>3.3240181503632109</c:v>
                </c:pt>
                <c:pt idx="36255">
                  <c:v>3.3418499579460148</c:v>
                </c:pt>
                <c:pt idx="36256">
                  <c:v>3.3488458551591913</c:v>
                </c:pt>
                <c:pt idx="36257">
                  <c:v>3.3557503209201451</c:v>
                </c:pt>
                <c:pt idx="36258">
                  <c:v>3.3621367422043398</c:v>
                </c:pt>
                <c:pt idx="36259">
                  <c:v>3.3629167627937635</c:v>
                </c:pt>
                <c:pt idx="36260">
                  <c:v>3.3555805830869803</c:v>
                </c:pt>
                <c:pt idx="36261">
                  <c:v>3.3466771817868599</c:v>
                </c:pt>
                <c:pt idx="36262">
                  <c:v>3.3602035086813071</c:v>
                </c:pt>
                <c:pt idx="36263">
                  <c:v>3.3464802188436069</c:v>
                </c:pt>
                <c:pt idx="36264">
                  <c:v>3.3460349796922442</c:v>
                </c:pt>
                <c:pt idx="36265">
                  <c:v>3.3456840179681264</c:v>
                </c:pt>
                <c:pt idx="36266">
                  <c:v>3.3435305027129809</c:v>
                </c:pt>
                <c:pt idx="36267">
                  <c:v>3.352478332514647</c:v>
                </c:pt>
                <c:pt idx="36268">
                  <c:v>3.326287248980154</c:v>
                </c:pt>
                <c:pt idx="36269">
                  <c:v>3.3262772998931363</c:v>
                </c:pt>
                <c:pt idx="36270">
                  <c:v>3.3251729398716581</c:v>
                </c:pt>
                <c:pt idx="36271">
                  <c:v>3.3222979124266003</c:v>
                </c:pt>
                <c:pt idx="36272">
                  <c:v>3.3295205124139784</c:v>
                </c:pt>
                <c:pt idx="36273">
                  <c:v>3.3268673750791717</c:v>
                </c:pt>
                <c:pt idx="36274">
                  <c:v>3.3231488284428368</c:v>
                </c:pt>
                <c:pt idx="36275">
                  <c:v>3.32246945231446</c:v>
                </c:pt>
                <c:pt idx="36276">
                  <c:v>3.3079468255942444</c:v>
                </c:pt>
                <c:pt idx="36277">
                  <c:v>3.3077541709007634</c:v>
                </c:pt>
                <c:pt idx="36278">
                  <c:v>3.3089092428098823</c:v>
                </c:pt>
                <c:pt idx="36279">
                  <c:v>3.3083406321329205</c:v>
                </c:pt>
                <c:pt idx="36280">
                  <c:v>3.3082837118415305</c:v>
                </c:pt>
                <c:pt idx="36281">
                  <c:v>3.3287693694077318</c:v>
                </c:pt>
                <c:pt idx="36282">
                  <c:v>4.0889456706893617</c:v>
                </c:pt>
                <c:pt idx="36283">
                  <c:v>4.0923234360346683</c:v>
                </c:pt>
                <c:pt idx="36284">
                  <c:v>4.0969527678501994</c:v>
                </c:pt>
                <c:pt idx="36285">
                  <c:v>2.2637789339767984</c:v>
                </c:pt>
                <c:pt idx="36286">
                  <c:v>2.2389813445952136</c:v>
                </c:pt>
                <c:pt idx="36287">
                  <c:v>2.2653265045482369</c:v>
                </c:pt>
                <c:pt idx="36288">
                  <c:v>2.2607103768582864</c:v>
                </c:pt>
                <c:pt idx="36289">
                  <c:v>2.2881197410684528</c:v>
                </c:pt>
                <c:pt idx="36290">
                  <c:v>2.2894545745020332</c:v>
                </c:pt>
                <c:pt idx="36291">
                  <c:v>2.3041281739714434</c:v>
                </c:pt>
                <c:pt idx="36292">
                  <c:v>2.2832956910243216</c:v>
                </c:pt>
                <c:pt idx="36293">
                  <c:v>2.2823758112335986</c:v>
                </c:pt>
                <c:pt idx="36294">
                  <c:v>2.3180341118130929</c:v>
                </c:pt>
                <c:pt idx="36295">
                  <c:v>2.3191791242699749</c:v>
                </c:pt>
                <c:pt idx="36296">
                  <c:v>2.3186673768544184</c:v>
                </c:pt>
                <c:pt idx="36297">
                  <c:v>2.3199711505444585</c:v>
                </c:pt>
                <c:pt idx="36298">
                  <c:v>2.320440835473248</c:v>
                </c:pt>
                <c:pt idx="36299">
                  <c:v>2.3860737575487789</c:v>
                </c:pt>
                <c:pt idx="36300">
                  <c:v>2.3889559126648221</c:v>
                </c:pt>
                <c:pt idx="36301">
                  <c:v>2.3829194077877309</c:v>
                </c:pt>
                <c:pt idx="36302">
                  <c:v>2.3728352008527187</c:v>
                </c:pt>
                <c:pt idx="36303">
                  <c:v>2.3635028757926504</c:v>
                </c:pt>
                <c:pt idx="36304">
                  <c:v>2.3517603244540921</c:v>
                </c:pt>
                <c:pt idx="36305">
                  <c:v>2.3388399309536783</c:v>
                </c:pt>
                <c:pt idx="36306">
                  <c:v>2.331985238882162</c:v>
                </c:pt>
                <c:pt idx="36307">
                  <c:v>2.3218172197110216</c:v>
                </c:pt>
                <c:pt idx="36308">
                  <c:v>1.6469258716548147</c:v>
                </c:pt>
                <c:pt idx="36309">
                  <c:v>1.633742054975065</c:v>
                </c:pt>
                <c:pt idx="36310">
                  <c:v>1.6296811952226311</c:v>
                </c:pt>
                <c:pt idx="36311">
                  <c:v>2.7914456010526991</c:v>
                </c:pt>
                <c:pt idx="36312">
                  <c:v>2.7826102633638525</c:v>
                </c:pt>
                <c:pt idx="36313">
                  <c:v>2.107268371190262</c:v>
                </c:pt>
                <c:pt idx="36314">
                  <c:v>2.1074621206033575</c:v>
                </c:pt>
                <c:pt idx="36315">
                  <c:v>3.019584504478412</c:v>
                </c:pt>
                <c:pt idx="36316">
                  <c:v>3.024944910554658</c:v>
                </c:pt>
                <c:pt idx="36317">
                  <c:v>3.026962403997477</c:v>
                </c:pt>
                <c:pt idx="36318">
                  <c:v>3.0237626119877064</c:v>
                </c:pt>
                <c:pt idx="36319">
                  <c:v>3.0274000024583807</c:v>
                </c:pt>
                <c:pt idx="36320">
                  <c:v>3.0254205419492539</c:v>
                </c:pt>
                <c:pt idx="36321">
                  <c:v>3.0260794844928904</c:v>
                </c:pt>
                <c:pt idx="36322">
                  <c:v>3.0591179568693323</c:v>
                </c:pt>
                <c:pt idx="36323">
                  <c:v>3.0662501850233852</c:v>
                </c:pt>
                <c:pt idx="36324">
                  <c:v>3.0690960261998805</c:v>
                </c:pt>
                <c:pt idx="36325">
                  <c:v>3.0963545692984011</c:v>
                </c:pt>
                <c:pt idx="36326">
                  <c:v>3.0961346252935398</c:v>
                </c:pt>
                <c:pt idx="36327">
                  <c:v>3.0660909255285298</c:v>
                </c:pt>
                <c:pt idx="36328">
                  <c:v>3.0427075790543401</c:v>
                </c:pt>
                <c:pt idx="36329">
                  <c:v>3.0268434905868258</c:v>
                </c:pt>
                <c:pt idx="36330">
                  <c:v>3.0176750577707057</c:v>
                </c:pt>
                <c:pt idx="36331">
                  <c:v>3.0184922632669968</c:v>
                </c:pt>
                <c:pt idx="36332">
                  <c:v>3.0167563233334489</c:v>
                </c:pt>
                <c:pt idx="36333">
                  <c:v>3.0211865473444979</c:v>
                </c:pt>
                <c:pt idx="36334">
                  <c:v>3.0310379353252053</c:v>
                </c:pt>
                <c:pt idx="36335">
                  <c:v>3.0407591046322167</c:v>
                </c:pt>
                <c:pt idx="36336">
                  <c:v>3.0497982242362935</c:v>
                </c:pt>
                <c:pt idx="36337">
                  <c:v>3.4589679669053117</c:v>
                </c:pt>
                <c:pt idx="36338">
                  <c:v>3.4470859081404841</c:v>
                </c:pt>
                <c:pt idx="36339">
                  <c:v>4.0767070266339376</c:v>
                </c:pt>
                <c:pt idx="36340">
                  <c:v>4.0528160633131041</c:v>
                </c:pt>
                <c:pt idx="36341">
                  <c:v>4.048968006881184</c:v>
                </c:pt>
                <c:pt idx="36342">
                  <c:v>3.642087545662267</c:v>
                </c:pt>
                <c:pt idx="36343">
                  <c:v>3.6409712125714924</c:v>
                </c:pt>
                <c:pt idx="36344">
                  <c:v>3.6389098270629439</c:v>
                </c:pt>
                <c:pt idx="36345">
                  <c:v>3.6466168165105128</c:v>
                </c:pt>
                <c:pt idx="36346">
                  <c:v>2.773851911325194</c:v>
                </c:pt>
                <c:pt idx="36347">
                  <c:v>2.7672601146048432</c:v>
                </c:pt>
                <c:pt idx="36348">
                  <c:v>2.766495620489414</c:v>
                </c:pt>
                <c:pt idx="36349">
                  <c:v>2.7628995262457132</c:v>
                </c:pt>
                <c:pt idx="36350">
                  <c:v>2.7601778272010868</c:v>
                </c:pt>
                <c:pt idx="36351">
                  <c:v>2.7098600566918192</c:v>
                </c:pt>
                <c:pt idx="36352">
                  <c:v>2.728669698233976</c:v>
                </c:pt>
                <c:pt idx="36353">
                  <c:v>2.6531244361735604</c:v>
                </c:pt>
                <c:pt idx="36354">
                  <c:v>2.6488640591082082</c:v>
                </c:pt>
                <c:pt idx="36355">
                  <c:v>2.6488202178234621</c:v>
                </c:pt>
                <c:pt idx="36356">
                  <c:v>2.5924885677335077</c:v>
                </c:pt>
                <c:pt idx="36357">
                  <c:v>2.5876284705415533</c:v>
                </c:pt>
                <c:pt idx="36358">
                  <c:v>2.5870762503919957</c:v>
                </c:pt>
                <c:pt idx="36359">
                  <c:v>2.5880885785919054</c:v>
                </c:pt>
                <c:pt idx="36360">
                  <c:v>2.5896180211893118</c:v>
                </c:pt>
                <c:pt idx="36361">
                  <c:v>2.5906127910943728</c:v>
                </c:pt>
                <c:pt idx="36362">
                  <c:v>2.5914337822668299</c:v>
                </c:pt>
                <c:pt idx="36363">
                  <c:v>2.5895512994785581</c:v>
                </c:pt>
                <c:pt idx="36364">
                  <c:v>2.5877271894983966</c:v>
                </c:pt>
                <c:pt idx="36365">
                  <c:v>2.6008803093987778</c:v>
                </c:pt>
                <c:pt idx="36366">
                  <c:v>2.6087475725762794</c:v>
                </c:pt>
                <c:pt idx="36367">
                  <c:v>2.6019570236786005</c:v>
                </c:pt>
                <c:pt idx="36368">
                  <c:v>1.4124573434270964</c:v>
                </c:pt>
                <c:pt idx="36369">
                  <c:v>1.3998831893957031</c:v>
                </c:pt>
                <c:pt idx="36370">
                  <c:v>1.397622727309916</c:v>
                </c:pt>
                <c:pt idx="36371">
                  <c:v>1.4070207012539111</c:v>
                </c:pt>
                <c:pt idx="36372">
                  <c:v>1.4159793756483352</c:v>
                </c:pt>
                <c:pt idx="36373">
                  <c:v>1.4156567991698545</c:v>
                </c:pt>
                <c:pt idx="36374">
                  <c:v>1.3972025582611081</c:v>
                </c:pt>
                <c:pt idx="36375">
                  <c:v>1.3761728267893529</c:v>
                </c:pt>
                <c:pt idx="36376">
                  <c:v>1.3635760671032109</c:v>
                </c:pt>
                <c:pt idx="36377">
                  <c:v>1.346753104290332</c:v>
                </c:pt>
                <c:pt idx="36378">
                  <c:v>1.326903130350833</c:v>
                </c:pt>
                <c:pt idx="36379">
                  <c:v>1.3277255976898075</c:v>
                </c:pt>
                <c:pt idx="36380">
                  <c:v>1.3328112515263011</c:v>
                </c:pt>
                <c:pt idx="36381">
                  <c:v>1.3304448068389154</c:v>
                </c:pt>
                <c:pt idx="36382">
                  <c:v>1.3579810132865258</c:v>
                </c:pt>
                <c:pt idx="36383">
                  <c:v>1.3144376143046437</c:v>
                </c:pt>
                <c:pt idx="36384">
                  <c:v>1.3170515783443577</c:v>
                </c:pt>
                <c:pt idx="36385">
                  <c:v>1.3123766065247047</c:v>
                </c:pt>
                <c:pt idx="36386">
                  <c:v>1.3077492862575715</c:v>
                </c:pt>
                <c:pt idx="36387">
                  <c:v>1.3035781969447138</c:v>
                </c:pt>
                <c:pt idx="36388">
                  <c:v>1.2707488782521414</c:v>
                </c:pt>
                <c:pt idx="36389">
                  <c:v>1.2327502555847825</c:v>
                </c:pt>
                <c:pt idx="36390">
                  <c:v>1.2740780955388709</c:v>
                </c:pt>
                <c:pt idx="36391">
                  <c:v>1.2833390245986491</c:v>
                </c:pt>
                <c:pt idx="36392">
                  <c:v>1.287130760980022</c:v>
                </c:pt>
                <c:pt idx="36393">
                  <c:v>1.2885514653687542</c:v>
                </c:pt>
                <c:pt idx="36394">
                  <c:v>1.2908036244585994</c:v>
                </c:pt>
                <c:pt idx="36395">
                  <c:v>1.2893884215242013</c:v>
                </c:pt>
                <c:pt idx="36396">
                  <c:v>1.2728502264899644</c:v>
                </c:pt>
                <c:pt idx="36397">
                  <c:v>1.3594945115920503</c:v>
                </c:pt>
                <c:pt idx="36398">
                  <c:v>1.4732567255753088</c:v>
                </c:pt>
                <c:pt idx="36399">
                  <c:v>1.6040426108403989</c:v>
                </c:pt>
                <c:pt idx="36400">
                  <c:v>1.6045370705424042</c:v>
                </c:pt>
                <c:pt idx="36401">
                  <c:v>1.6558131752838683</c:v>
                </c:pt>
                <c:pt idx="36402">
                  <c:v>2.0750131452283487</c:v>
                </c:pt>
                <c:pt idx="36403">
                  <c:v>2.1856072251394192</c:v>
                </c:pt>
                <c:pt idx="36404">
                  <c:v>2.2732027854773009</c:v>
                </c:pt>
                <c:pt idx="36405">
                  <c:v>2.3391207962996718</c:v>
                </c:pt>
                <c:pt idx="36406">
                  <c:v>2.3384535299763449</c:v>
                </c:pt>
                <c:pt idx="36407">
                  <c:v>2.3336569192765118</c:v>
                </c:pt>
                <c:pt idx="36408">
                  <c:v>4.3927777607413674</c:v>
                </c:pt>
                <c:pt idx="36409">
                  <c:v>5.688460722880416</c:v>
                </c:pt>
                <c:pt idx="36410">
                  <c:v>5.6867038919630444</c:v>
                </c:pt>
                <c:pt idx="36411">
                  <c:v>5.6876305132627145</c:v>
                </c:pt>
                <c:pt idx="36412">
                  <c:v>5.694275877245687</c:v>
                </c:pt>
                <c:pt idx="36413">
                  <c:v>5.886709865257024</c:v>
                </c:pt>
                <c:pt idx="36414">
                  <c:v>5.8760255480281183</c:v>
                </c:pt>
                <c:pt idx="36415">
                  <c:v>5.8797849659301606</c:v>
                </c:pt>
                <c:pt idx="36416">
                  <c:v>5.8632424356613502</c:v>
                </c:pt>
                <c:pt idx="36417">
                  <c:v>5.8656892979388777</c:v>
                </c:pt>
                <c:pt idx="36418">
                  <c:v>5.8690729422776773</c:v>
                </c:pt>
                <c:pt idx="36419">
                  <c:v>5.8738333795258235</c:v>
                </c:pt>
                <c:pt idx="36420">
                  <c:v>5.8758514004150051</c:v>
                </c:pt>
                <c:pt idx="36421">
                  <c:v>5.8818633205416413</c:v>
                </c:pt>
                <c:pt idx="36422">
                  <c:v>5.8908503436691211</c:v>
                </c:pt>
                <c:pt idx="36423">
                  <c:v>5.8883788409431697</c:v>
                </c:pt>
                <c:pt idx="36424">
                  <c:v>5.8995063483119807</c:v>
                </c:pt>
                <c:pt idx="36425">
                  <c:v>5.8396053025617416</c:v>
                </c:pt>
                <c:pt idx="36426">
                  <c:v>5.8681969741834914</c:v>
                </c:pt>
                <c:pt idx="36427">
                  <c:v>5.8322242752607067</c:v>
                </c:pt>
                <c:pt idx="36428">
                  <c:v>5.6274853721712237</c:v>
                </c:pt>
                <c:pt idx="36429">
                  <c:v>5.68557413148128</c:v>
                </c:pt>
                <c:pt idx="36430">
                  <c:v>5.7084483691664136</c:v>
                </c:pt>
                <c:pt idx="36431">
                  <c:v>5.7124409607221409</c:v>
                </c:pt>
                <c:pt idx="36432">
                  <c:v>5.7106979554042052</c:v>
                </c:pt>
                <c:pt idx="36433">
                  <c:v>5.5722915969586859</c:v>
                </c:pt>
                <c:pt idx="36434">
                  <c:v>5.5666066642536123</c:v>
                </c:pt>
                <c:pt idx="36435">
                  <c:v>5.5676656555637889</c:v>
                </c:pt>
                <c:pt idx="36436">
                  <c:v>5.5737910504702857</c:v>
                </c:pt>
                <c:pt idx="36437">
                  <c:v>6.1061331482925043</c:v>
                </c:pt>
                <c:pt idx="36438">
                  <c:v>6.1114358519265997</c:v>
                </c:pt>
                <c:pt idx="36439">
                  <c:v>5.3222233867820128</c:v>
                </c:pt>
                <c:pt idx="36440">
                  <c:v>3.9864815017771909</c:v>
                </c:pt>
                <c:pt idx="36441">
                  <c:v>3.9837546622996776</c:v>
                </c:pt>
                <c:pt idx="36442">
                  <c:v>3.9781376069997942</c:v>
                </c:pt>
                <c:pt idx="36443">
                  <c:v>3.9726573534338496</c:v>
                </c:pt>
                <c:pt idx="36444">
                  <c:v>3.5554607840700623</c:v>
                </c:pt>
                <c:pt idx="36445">
                  <c:v>3.5545258478243889</c:v>
                </c:pt>
                <c:pt idx="36446">
                  <c:v>3.5600232639018676</c:v>
                </c:pt>
                <c:pt idx="36447">
                  <c:v>3.5632060414379367</c:v>
                </c:pt>
                <c:pt idx="36448">
                  <c:v>3.5608138788990806</c:v>
                </c:pt>
                <c:pt idx="36449">
                  <c:v>3.5557846721877242</c:v>
                </c:pt>
                <c:pt idx="36450">
                  <c:v>3.5583032547931923</c:v>
                </c:pt>
                <c:pt idx="36451">
                  <c:v>3.5642764178244821</c:v>
                </c:pt>
                <c:pt idx="36452">
                  <c:v>3.5515144346644512</c:v>
                </c:pt>
                <c:pt idx="36453">
                  <c:v>3.5585986413321407</c:v>
                </c:pt>
                <c:pt idx="36454">
                  <c:v>3.5096305953352154</c:v>
                </c:pt>
                <c:pt idx="36455">
                  <c:v>3.468861635112872</c:v>
                </c:pt>
                <c:pt idx="36456">
                  <c:v>3.5077607672553439</c:v>
                </c:pt>
                <c:pt idx="36457">
                  <c:v>3.5444702948724873</c:v>
                </c:pt>
                <c:pt idx="36458">
                  <c:v>4.4812931359524368</c:v>
                </c:pt>
                <c:pt idx="36459">
                  <c:v>4.5195754142928584</c:v>
                </c:pt>
                <c:pt idx="36460">
                  <c:v>4.3322039013401454</c:v>
                </c:pt>
                <c:pt idx="36461">
                  <c:v>4.3228679489745856</c:v>
                </c:pt>
                <c:pt idx="36462">
                  <c:v>4.3220457127590572</c:v>
                </c:pt>
                <c:pt idx="36463">
                  <c:v>4.3131739489927465</c:v>
                </c:pt>
                <c:pt idx="36464">
                  <c:v>4.3041938009857681</c:v>
                </c:pt>
                <c:pt idx="36465">
                  <c:v>4.3150745228880396</c:v>
                </c:pt>
                <c:pt idx="36466">
                  <c:v>4.41228986389733</c:v>
                </c:pt>
                <c:pt idx="36467">
                  <c:v>4.5558257067504506</c:v>
                </c:pt>
                <c:pt idx="36468">
                  <c:v>3.7660600477060493</c:v>
                </c:pt>
                <c:pt idx="36469">
                  <c:v>3.7688464470013061</c:v>
                </c:pt>
                <c:pt idx="36470">
                  <c:v>3.9335374829378758</c:v>
                </c:pt>
                <c:pt idx="36471">
                  <c:v>3.9348102806624747</c:v>
                </c:pt>
                <c:pt idx="36472">
                  <c:v>3.9335900695976278</c:v>
                </c:pt>
                <c:pt idx="36473">
                  <c:v>3.9734030619103384</c:v>
                </c:pt>
                <c:pt idx="36474">
                  <c:v>3.9908818162984678</c:v>
                </c:pt>
                <c:pt idx="36475">
                  <c:v>4.0069723197701199</c:v>
                </c:pt>
                <c:pt idx="36476">
                  <c:v>4.0138158362001342</c:v>
                </c:pt>
                <c:pt idx="36477">
                  <c:v>4.0075695566388063</c:v>
                </c:pt>
                <c:pt idx="36478">
                  <c:v>4.0053794504940683</c:v>
                </c:pt>
                <c:pt idx="36479">
                  <c:v>4.0070639371987813</c:v>
                </c:pt>
                <c:pt idx="36480">
                  <c:v>4.0105024111684777</c:v>
                </c:pt>
                <c:pt idx="36481">
                  <c:v>4.0076962838336456</c:v>
                </c:pt>
                <c:pt idx="36482">
                  <c:v>4.0169460389997598</c:v>
                </c:pt>
                <c:pt idx="36483">
                  <c:v>4.0379714716268129</c:v>
                </c:pt>
                <c:pt idx="36484">
                  <c:v>4.0373100713829553</c:v>
                </c:pt>
                <c:pt idx="36485">
                  <c:v>4.1117264211103857</c:v>
                </c:pt>
                <c:pt idx="36486">
                  <c:v>4.2745342784855538</c:v>
                </c:pt>
                <c:pt idx="36487">
                  <c:v>4.2527335888788915</c:v>
                </c:pt>
                <c:pt idx="36488">
                  <c:v>4.2016711239531581</c:v>
                </c:pt>
                <c:pt idx="36489">
                  <c:v>2.883110645161211</c:v>
                </c:pt>
                <c:pt idx="36490">
                  <c:v>2.8870571751546805</c:v>
                </c:pt>
                <c:pt idx="36491">
                  <c:v>3.6414029630707585</c:v>
                </c:pt>
                <c:pt idx="36492">
                  <c:v>3.6551085675747901</c:v>
                </c:pt>
                <c:pt idx="36493">
                  <c:v>3.6323139949556404</c:v>
                </c:pt>
                <c:pt idx="36494">
                  <c:v>3.6487922993216686</c:v>
                </c:pt>
                <c:pt idx="36495">
                  <c:v>3.654895638134668</c:v>
                </c:pt>
                <c:pt idx="36496">
                  <c:v>4.1470814872808095</c:v>
                </c:pt>
                <c:pt idx="36497">
                  <c:v>3.9784468475027168</c:v>
                </c:pt>
                <c:pt idx="36498">
                  <c:v>3.756714971874044</c:v>
                </c:pt>
                <c:pt idx="36499">
                  <c:v>3.7392758297755444</c:v>
                </c:pt>
                <c:pt idx="36500">
                  <c:v>3.8306386145274085</c:v>
                </c:pt>
                <c:pt idx="36501">
                  <c:v>3.7436952114295634</c:v>
                </c:pt>
                <c:pt idx="36502">
                  <c:v>4.278075444493318</c:v>
                </c:pt>
                <c:pt idx="36503">
                  <c:v>4.2740765882521075</c:v>
                </c:pt>
                <c:pt idx="36504">
                  <c:v>4.2608099689291965</c:v>
                </c:pt>
                <c:pt idx="36505">
                  <c:v>4.2532683600147303</c:v>
                </c:pt>
                <c:pt idx="36506">
                  <c:v>4.2480205879679893</c:v>
                </c:pt>
                <c:pt idx="36507">
                  <c:v>4.2515157048439924</c:v>
                </c:pt>
                <c:pt idx="36508">
                  <c:v>4.6610446543080766</c:v>
                </c:pt>
                <c:pt idx="36509">
                  <c:v>4.7063855320526251</c:v>
                </c:pt>
                <c:pt idx="36510">
                  <c:v>4.7062655096973467</c:v>
                </c:pt>
                <c:pt idx="36511">
                  <c:v>4.707368175027991</c:v>
                </c:pt>
                <c:pt idx="36512">
                  <c:v>4.7089294580937544</c:v>
                </c:pt>
                <c:pt idx="36513">
                  <c:v>4.6939737955428473</c:v>
                </c:pt>
                <c:pt idx="36514">
                  <c:v>4.6915618505472194</c:v>
                </c:pt>
                <c:pt idx="36515">
                  <c:v>4.6878023346523863</c:v>
                </c:pt>
                <c:pt idx="36516">
                  <c:v>4.6856283388612034</c:v>
                </c:pt>
                <c:pt idx="36517">
                  <c:v>4.6872450742162508</c:v>
                </c:pt>
                <c:pt idx="36518">
                  <c:v>4.6974398320506143</c:v>
                </c:pt>
                <c:pt idx="36519">
                  <c:v>4.7037896471616785</c:v>
                </c:pt>
                <c:pt idx="36520">
                  <c:v>4.7102124251402753</c:v>
                </c:pt>
                <c:pt idx="36521">
                  <c:v>4.7028350871805085</c:v>
                </c:pt>
                <c:pt idx="36522">
                  <c:v>4.2848620298191999</c:v>
                </c:pt>
                <c:pt idx="36523">
                  <c:v>4.2808115037079268</c:v>
                </c:pt>
                <c:pt idx="36524">
                  <c:v>4.2895649501192281</c:v>
                </c:pt>
                <c:pt idx="36525">
                  <c:v>4.2966852783632605</c:v>
                </c:pt>
                <c:pt idx="36526">
                  <c:v>6.2145141667924921</c:v>
                </c:pt>
                <c:pt idx="36527">
                  <c:v>5.9872308444200257</c:v>
                </c:pt>
                <c:pt idx="36528">
                  <c:v>5.967384402284166</c:v>
                </c:pt>
                <c:pt idx="36529">
                  <c:v>5.9675247133469842</c:v>
                </c:pt>
                <c:pt idx="36530">
                  <c:v>5.9718271363792894</c:v>
                </c:pt>
                <c:pt idx="36531">
                  <c:v>5.8696293358095888</c:v>
                </c:pt>
                <c:pt idx="36532">
                  <c:v>5.8529866633953773</c:v>
                </c:pt>
                <c:pt idx="36533">
                  <c:v>5.5760075310765798</c:v>
                </c:pt>
                <c:pt idx="36534">
                  <c:v>5.5754578479453567</c:v>
                </c:pt>
                <c:pt idx="36535">
                  <c:v>5.5146052237820156</c:v>
                </c:pt>
                <c:pt idx="36536">
                  <c:v>5.5331233004154807</c:v>
                </c:pt>
                <c:pt idx="36537">
                  <c:v>5.5673667940383433</c:v>
                </c:pt>
                <c:pt idx="36538">
                  <c:v>5.5560374968162609</c:v>
                </c:pt>
                <c:pt idx="36539">
                  <c:v>5.4994777007473585</c:v>
                </c:pt>
                <c:pt idx="36540">
                  <c:v>5.4592527066388454</c:v>
                </c:pt>
                <c:pt idx="36541">
                  <c:v>5.4506349224023216</c:v>
                </c:pt>
                <c:pt idx="36542">
                  <c:v>5.4437510145235191</c:v>
                </c:pt>
                <c:pt idx="36543">
                  <c:v>5.433132643990473</c:v>
                </c:pt>
                <c:pt idx="36544">
                  <c:v>5.4310602183269694</c:v>
                </c:pt>
                <c:pt idx="36545">
                  <c:v>5.4264273285982005</c:v>
                </c:pt>
                <c:pt idx="36546">
                  <c:v>5.4261311669759564</c:v>
                </c:pt>
                <c:pt idx="36547">
                  <c:v>5.4220083540342365</c:v>
                </c:pt>
                <c:pt idx="36548">
                  <c:v>5.4164826635988499</c:v>
                </c:pt>
                <c:pt idx="36549">
                  <c:v>5.4278347871286448</c:v>
                </c:pt>
                <c:pt idx="36550">
                  <c:v>5.431828572469648</c:v>
                </c:pt>
                <c:pt idx="36551">
                  <c:v>5.5321037514077629</c:v>
                </c:pt>
                <c:pt idx="36552">
                  <c:v>5.6327507572133433</c:v>
                </c:pt>
                <c:pt idx="36553">
                  <c:v>5.6511644852602423</c:v>
                </c:pt>
                <c:pt idx="36554">
                  <c:v>5.6672898844258519</c:v>
                </c:pt>
                <c:pt idx="36555">
                  <c:v>5.6772709433305888</c:v>
                </c:pt>
                <c:pt idx="36556">
                  <c:v>5.6874159979829129</c:v>
                </c:pt>
                <c:pt idx="36557">
                  <c:v>3.0098709505598702</c:v>
                </c:pt>
                <c:pt idx="36558">
                  <c:v>3.0183896590023238</c:v>
                </c:pt>
                <c:pt idx="36559">
                  <c:v>3.0535248121070304</c:v>
                </c:pt>
                <c:pt idx="36560">
                  <c:v>3.0516722561211491</c:v>
                </c:pt>
                <c:pt idx="36561">
                  <c:v>3.0704141778170277</c:v>
                </c:pt>
                <c:pt idx="36562">
                  <c:v>3.0506391610487826</c:v>
                </c:pt>
                <c:pt idx="36563">
                  <c:v>3.0240469245929349</c:v>
                </c:pt>
                <c:pt idx="36564">
                  <c:v>3.0127549346223228</c:v>
                </c:pt>
                <c:pt idx="36565">
                  <c:v>2.8407754200481055</c:v>
                </c:pt>
                <c:pt idx="36566">
                  <c:v>2.8648527852168848</c:v>
                </c:pt>
                <c:pt idx="36567">
                  <c:v>4.8627612324883067</c:v>
                </c:pt>
                <c:pt idx="36568">
                  <c:v>4.8551253081489998</c:v>
                </c:pt>
                <c:pt idx="36569">
                  <c:v>5.5991260678137866</c:v>
                </c:pt>
                <c:pt idx="36570">
                  <c:v>5.3709900304746157</c:v>
                </c:pt>
                <c:pt idx="36571">
                  <c:v>5.3794188803837182</c:v>
                </c:pt>
                <c:pt idx="36572">
                  <c:v>5.3861768428269743</c:v>
                </c:pt>
                <c:pt idx="36573">
                  <c:v>5.3943939994572299</c:v>
                </c:pt>
                <c:pt idx="36574">
                  <c:v>5.387645882991257</c:v>
                </c:pt>
                <c:pt idx="36575">
                  <c:v>5.349343529148082</c:v>
                </c:pt>
                <c:pt idx="36576">
                  <c:v>5.346953023495054</c:v>
                </c:pt>
                <c:pt idx="36577">
                  <c:v>5.3450275489613484</c:v>
                </c:pt>
                <c:pt idx="36578">
                  <c:v>5.3523450627927245</c:v>
                </c:pt>
                <c:pt idx="36579">
                  <c:v>5.369536997090667</c:v>
                </c:pt>
                <c:pt idx="36580">
                  <c:v>5.3509364144867577</c:v>
                </c:pt>
                <c:pt idx="36581">
                  <c:v>5.3442179832616779</c:v>
                </c:pt>
                <c:pt idx="36582">
                  <c:v>5.2527649344586163</c:v>
                </c:pt>
                <c:pt idx="36583">
                  <c:v>5.1454878012388647</c:v>
                </c:pt>
                <c:pt idx="36584">
                  <c:v>5.1492467579422057</c:v>
                </c:pt>
                <c:pt idx="36585">
                  <c:v>5.1308610756167488</c:v>
                </c:pt>
                <c:pt idx="36586">
                  <c:v>5.136720079620722</c:v>
                </c:pt>
                <c:pt idx="36587">
                  <c:v>5.1266627861123517</c:v>
                </c:pt>
                <c:pt idx="36588">
                  <c:v>5.127503764930168</c:v>
                </c:pt>
                <c:pt idx="36589">
                  <c:v>5.1234308155876338</c:v>
                </c:pt>
                <c:pt idx="36590">
                  <c:v>5.230585973376308</c:v>
                </c:pt>
                <c:pt idx="36591">
                  <c:v>5.2345880839574148</c:v>
                </c:pt>
                <c:pt idx="36592">
                  <c:v>5.1752167968539728</c:v>
                </c:pt>
                <c:pt idx="36593">
                  <c:v>5.1851477225332143</c:v>
                </c:pt>
                <c:pt idx="36594">
                  <c:v>5.1687684011362061</c:v>
                </c:pt>
                <c:pt idx="36595">
                  <c:v>5.2909604763675651</c:v>
                </c:pt>
                <c:pt idx="36596">
                  <c:v>5.443183379972294</c:v>
                </c:pt>
                <c:pt idx="36597">
                  <c:v>5.4589070522038616</c:v>
                </c:pt>
                <c:pt idx="36598">
                  <c:v>4.1479821000816894</c:v>
                </c:pt>
                <c:pt idx="36599">
                  <c:v>4.3682160878048713</c:v>
                </c:pt>
                <c:pt idx="36600">
                  <c:v>3.6043486668868496</c:v>
                </c:pt>
                <c:pt idx="36601">
                  <c:v>3.607755910041389</c:v>
                </c:pt>
                <c:pt idx="36602">
                  <c:v>3.8615358628282279</c:v>
                </c:pt>
                <c:pt idx="36603">
                  <c:v>4.060169196513673</c:v>
                </c:pt>
                <c:pt idx="36604">
                  <c:v>4.0450837493311518</c:v>
                </c:pt>
                <c:pt idx="36605">
                  <c:v>4.0558583516093458</c:v>
                </c:pt>
                <c:pt idx="36606">
                  <c:v>4.1863679856202616</c:v>
                </c:pt>
                <c:pt idx="36607">
                  <c:v>4.2512713560035467</c:v>
                </c:pt>
                <c:pt idx="36608">
                  <c:v>4.2563379895787419</c:v>
                </c:pt>
                <c:pt idx="36609">
                  <c:v>4.2593812375264353</c:v>
                </c:pt>
                <c:pt idx="36610">
                  <c:v>4.2626079764917399</c:v>
                </c:pt>
                <c:pt idx="36611">
                  <c:v>4.2680954723036599</c:v>
                </c:pt>
                <c:pt idx="36612">
                  <c:v>4.2774954411454464</c:v>
                </c:pt>
                <c:pt idx="36613">
                  <c:v>4.2864514126690345</c:v>
                </c:pt>
                <c:pt idx="36614">
                  <c:v>4.29741905883016</c:v>
                </c:pt>
                <c:pt idx="36615">
                  <c:v>4.2969790695840455</c:v>
                </c:pt>
                <c:pt idx="36616">
                  <c:v>4.3513313543896803</c:v>
                </c:pt>
                <c:pt idx="36617">
                  <c:v>4.4256717436014927</c:v>
                </c:pt>
                <c:pt idx="36618">
                  <c:v>4.4629131380284033</c:v>
                </c:pt>
                <c:pt idx="36619">
                  <c:v>4.4649023159107557</c:v>
                </c:pt>
                <c:pt idx="36620">
                  <c:v>4.4825075919641533</c:v>
                </c:pt>
                <c:pt idx="36621">
                  <c:v>4.2527261643834189</c:v>
                </c:pt>
                <c:pt idx="36622">
                  <c:v>4.2537816549261454</c:v>
                </c:pt>
                <c:pt idx="36623">
                  <c:v>4.253318914104347</c:v>
                </c:pt>
                <c:pt idx="36624">
                  <c:v>4.2544975292153744</c:v>
                </c:pt>
                <c:pt idx="36625">
                  <c:v>4.4888790265255274</c:v>
                </c:pt>
                <c:pt idx="36626">
                  <c:v>4.3654682433820851</c:v>
                </c:pt>
                <c:pt idx="36627">
                  <c:v>4.3708537046229479</c:v>
                </c:pt>
                <c:pt idx="36628">
                  <c:v>4.3726601741763478</c:v>
                </c:pt>
                <c:pt idx="36629">
                  <c:v>4.3803703713591053</c:v>
                </c:pt>
                <c:pt idx="36630">
                  <c:v>4.1082872006371209</c:v>
                </c:pt>
                <c:pt idx="36631">
                  <c:v>3.7704624882886257</c:v>
                </c:pt>
                <c:pt idx="36632">
                  <c:v>4.093822372154686</c:v>
                </c:pt>
                <c:pt idx="36633">
                  <c:v>3.715102658967973</c:v>
                </c:pt>
                <c:pt idx="36634">
                  <c:v>3.3198077572413278</c:v>
                </c:pt>
                <c:pt idx="36635">
                  <c:v>3.3205348940799562</c:v>
                </c:pt>
                <c:pt idx="36636">
                  <c:v>3.3212159867037911</c:v>
                </c:pt>
                <c:pt idx="36637">
                  <c:v>3.3118285625013617</c:v>
                </c:pt>
                <c:pt idx="36638">
                  <c:v>3.2903706230780445</c:v>
                </c:pt>
                <c:pt idx="36639">
                  <c:v>3.285958615803207</c:v>
                </c:pt>
                <c:pt idx="36640">
                  <c:v>3.2834956915837754</c:v>
                </c:pt>
                <c:pt idx="36641">
                  <c:v>4.2902877358455775</c:v>
                </c:pt>
                <c:pt idx="36642">
                  <c:v>4.2848046854376909</c:v>
                </c:pt>
                <c:pt idx="36643">
                  <c:v>4.2043651548950409</c:v>
                </c:pt>
                <c:pt idx="36644">
                  <c:v>4.1984099425793895</c:v>
                </c:pt>
                <c:pt idx="36645">
                  <c:v>4.1914596654801874</c:v>
                </c:pt>
                <c:pt idx="36646">
                  <c:v>5.3829432621472133</c:v>
                </c:pt>
                <c:pt idx="36647">
                  <c:v>5.3761868044138765</c:v>
                </c:pt>
                <c:pt idx="36648">
                  <c:v>5.3221693732644511</c:v>
                </c:pt>
                <c:pt idx="36649">
                  <c:v>5.3159448104705369</c:v>
                </c:pt>
                <c:pt idx="36650">
                  <c:v>5.321552004765512</c:v>
                </c:pt>
                <c:pt idx="36651">
                  <c:v>5.3264953805600896</c:v>
                </c:pt>
                <c:pt idx="36652">
                  <c:v>5.2651398984024826</c:v>
                </c:pt>
                <c:pt idx="36653">
                  <c:v>5.3682241927544947</c:v>
                </c:pt>
                <c:pt idx="36654">
                  <c:v>5.9118570633039447</c:v>
                </c:pt>
                <c:pt idx="36655">
                  <c:v>5.9156611752353765</c:v>
                </c:pt>
                <c:pt idx="36656">
                  <c:v>5.8068954172880005</c:v>
                </c:pt>
                <c:pt idx="36657">
                  <c:v>5.6789304562627434</c:v>
                </c:pt>
                <c:pt idx="36658">
                  <c:v>5.8462203777269783</c:v>
                </c:pt>
                <c:pt idx="36659">
                  <c:v>5.8949600209397985</c:v>
                </c:pt>
                <c:pt idx="36660">
                  <c:v>5.8713003204753411</c:v>
                </c:pt>
                <c:pt idx="36661">
                  <c:v>6.0965015814405472</c:v>
                </c:pt>
                <c:pt idx="36662">
                  <c:v>6.0917116465372949</c:v>
                </c:pt>
                <c:pt idx="36663">
                  <c:v>6.2996996789536226</c:v>
                </c:pt>
                <c:pt idx="36664">
                  <c:v>6.3077331547428797</c:v>
                </c:pt>
                <c:pt idx="36665">
                  <c:v>6.2930324990743847</c:v>
                </c:pt>
                <c:pt idx="36666">
                  <c:v>6.2878455300684211</c:v>
                </c:pt>
                <c:pt idx="36667">
                  <c:v>6.2834509086908703</c:v>
                </c:pt>
                <c:pt idx="36668">
                  <c:v>6.2814918721428814</c:v>
                </c:pt>
                <c:pt idx="36669">
                  <c:v>6.8598141187049606</c:v>
                </c:pt>
                <c:pt idx="36670">
                  <c:v>6.8689618773394949</c:v>
                </c:pt>
                <c:pt idx="36671">
                  <c:v>6.8765203442046925</c:v>
                </c:pt>
                <c:pt idx="36672">
                  <c:v>6.5020560635904436</c:v>
                </c:pt>
                <c:pt idx="36673">
                  <c:v>6.5088389491606131</c:v>
                </c:pt>
                <c:pt idx="36674">
                  <c:v>6.6025460590769205</c:v>
                </c:pt>
                <c:pt idx="36675">
                  <c:v>6.8843376651983297</c:v>
                </c:pt>
                <c:pt idx="36676">
                  <c:v>6.9000912862045967</c:v>
                </c:pt>
                <c:pt idx="36677">
                  <c:v>6.1161732178123192</c:v>
                </c:pt>
                <c:pt idx="36678">
                  <c:v>6.1243118884123149</c:v>
                </c:pt>
                <c:pt idx="36679">
                  <c:v>6.1338162012450539</c:v>
                </c:pt>
                <c:pt idx="36680">
                  <c:v>6.1416390905110427</c:v>
                </c:pt>
                <c:pt idx="36681">
                  <c:v>6.1168290756164883</c:v>
                </c:pt>
                <c:pt idx="36682">
                  <c:v>6.1074587398236062</c:v>
                </c:pt>
                <c:pt idx="36683">
                  <c:v>6.1785853617855926</c:v>
                </c:pt>
                <c:pt idx="36684">
                  <c:v>6.6876389227849842</c:v>
                </c:pt>
                <c:pt idx="36685">
                  <c:v>6.1918889974562035</c:v>
                </c:pt>
                <c:pt idx="36686">
                  <c:v>6.1850771431794467</c:v>
                </c:pt>
                <c:pt idx="36687">
                  <c:v>6.0169825355251012</c:v>
                </c:pt>
                <c:pt idx="36688">
                  <c:v>6.0091231473663598</c:v>
                </c:pt>
                <c:pt idx="36689">
                  <c:v>5.9353121833810896</c:v>
                </c:pt>
                <c:pt idx="36690">
                  <c:v>6.3966914260929739</c:v>
                </c:pt>
                <c:pt idx="36691">
                  <c:v>6.4124158043492177</c:v>
                </c:pt>
                <c:pt idx="36692">
                  <c:v>6.2652428241439164</c:v>
                </c:pt>
                <c:pt idx="36693">
                  <c:v>6.2624223645961266</c:v>
                </c:pt>
                <c:pt idx="36694">
                  <c:v>5.627277217867424</c:v>
                </c:pt>
                <c:pt idx="36695">
                  <c:v>5.6297949125921081</c:v>
                </c:pt>
                <c:pt idx="36696">
                  <c:v>5.6342987975334085</c:v>
                </c:pt>
                <c:pt idx="36697">
                  <c:v>5.6521861174798378</c:v>
                </c:pt>
                <c:pt idx="36698">
                  <c:v>5.6002418579010671</c:v>
                </c:pt>
                <c:pt idx="36699">
                  <c:v>5.7390524366841777</c:v>
                </c:pt>
                <c:pt idx="36700">
                  <c:v>5.1198389691148583</c:v>
                </c:pt>
                <c:pt idx="36701">
                  <c:v>5.1161887019434324</c:v>
                </c:pt>
                <c:pt idx="36702">
                  <c:v>5.1124430165403165</c:v>
                </c:pt>
                <c:pt idx="36703">
                  <c:v>5.1074039805983809</c:v>
                </c:pt>
                <c:pt idx="36704">
                  <c:v>5.1011459474398899</c:v>
                </c:pt>
                <c:pt idx="36705">
                  <c:v>5.0463822863055112</c:v>
                </c:pt>
                <c:pt idx="36706">
                  <c:v>4.6922912222102902</c:v>
                </c:pt>
                <c:pt idx="36707">
                  <c:v>4.6773454967420829</c:v>
                </c:pt>
                <c:pt idx="36708">
                  <c:v>5.4428363176550603</c:v>
                </c:pt>
                <c:pt idx="36709">
                  <c:v>6.0434521613085002</c:v>
                </c:pt>
                <c:pt idx="36710">
                  <c:v>6.4877145579835407</c:v>
                </c:pt>
                <c:pt idx="36711">
                  <c:v>6.4945581013794902</c:v>
                </c:pt>
                <c:pt idx="36712">
                  <c:v>6.5150575423127446</c:v>
                </c:pt>
                <c:pt idx="36713">
                  <c:v>6.5163725487322743</c:v>
                </c:pt>
                <c:pt idx="36714">
                  <c:v>6.5410396001211533</c:v>
                </c:pt>
                <c:pt idx="36715">
                  <c:v>6.0015025540724309</c:v>
                </c:pt>
                <c:pt idx="36716">
                  <c:v>6.0122398907378347</c:v>
                </c:pt>
                <c:pt idx="36717">
                  <c:v>6.0520483738690229</c:v>
                </c:pt>
                <c:pt idx="36718">
                  <c:v>6.2591835246528973</c:v>
                </c:pt>
                <c:pt idx="36719">
                  <c:v>6.2565109441317768</c:v>
                </c:pt>
                <c:pt idx="36720">
                  <c:v>6.2938298311615464</c:v>
                </c:pt>
                <c:pt idx="36721">
                  <c:v>5.7508941325256204</c:v>
                </c:pt>
                <c:pt idx="36722">
                  <c:v>5.8748389551582205</c:v>
                </c:pt>
                <c:pt idx="36723">
                  <c:v>5.866580814414692</c:v>
                </c:pt>
                <c:pt idx="36724">
                  <c:v>5.8851781601452666</c:v>
                </c:pt>
                <c:pt idx="36725">
                  <c:v>5.8098328045892123</c:v>
                </c:pt>
                <c:pt idx="36726">
                  <c:v>6.1479579312489552</c:v>
                </c:pt>
                <c:pt idx="36727">
                  <c:v>6.1501672290250156</c:v>
                </c:pt>
                <c:pt idx="36728">
                  <c:v>6.6964635068887697</c:v>
                </c:pt>
                <c:pt idx="36729">
                  <c:v>6.6959785145568409</c:v>
                </c:pt>
                <c:pt idx="36730">
                  <c:v>6.6881542441559665</c:v>
                </c:pt>
                <c:pt idx="36731">
                  <c:v>6.6836396070195097</c:v>
                </c:pt>
                <c:pt idx="36732">
                  <c:v>6.6616158962071772</c:v>
                </c:pt>
                <c:pt idx="36733">
                  <c:v>7.1053076318080137</c:v>
                </c:pt>
                <c:pt idx="36734">
                  <c:v>7.0854709429380041</c:v>
                </c:pt>
                <c:pt idx="36735">
                  <c:v>7.0087947083439888</c:v>
                </c:pt>
                <c:pt idx="36736">
                  <c:v>7.0220241643051002</c:v>
                </c:pt>
                <c:pt idx="36737">
                  <c:v>7.0039304111645642</c:v>
                </c:pt>
                <c:pt idx="36738">
                  <c:v>7.3879209047650845</c:v>
                </c:pt>
                <c:pt idx="36739">
                  <c:v>6.9979761980346424</c:v>
                </c:pt>
                <c:pt idx="36740">
                  <c:v>6.5327647024589579</c:v>
                </c:pt>
                <c:pt idx="36741">
                  <c:v>6.0002500950868924</c:v>
                </c:pt>
                <c:pt idx="36742">
                  <c:v>5.9929717544400178</c:v>
                </c:pt>
                <c:pt idx="36743">
                  <c:v>6.0121154691108902</c:v>
                </c:pt>
                <c:pt idx="36744">
                  <c:v>6.0141311302362483</c:v>
                </c:pt>
                <c:pt idx="36745">
                  <c:v>6.0123943956370312</c:v>
                </c:pt>
                <c:pt idx="36746">
                  <c:v>6.0076226369781702</c:v>
                </c:pt>
                <c:pt idx="36747">
                  <c:v>5.9585484313678343</c:v>
                </c:pt>
                <c:pt idx="36748">
                  <c:v>5.9504416679619254</c:v>
                </c:pt>
                <c:pt idx="36749">
                  <c:v>5.9539566752371309</c:v>
                </c:pt>
                <c:pt idx="36750">
                  <c:v>5.9615041081101925</c:v>
                </c:pt>
                <c:pt idx="36751">
                  <c:v>5.9606719688855989</c:v>
                </c:pt>
                <c:pt idx="36752">
                  <c:v>5.5974697926848842</c:v>
                </c:pt>
                <c:pt idx="36753">
                  <c:v>5.5258963686398346</c:v>
                </c:pt>
                <c:pt idx="36754">
                  <c:v>5.5296401030570959</c:v>
                </c:pt>
                <c:pt idx="36755">
                  <c:v>5.5379887695510908</c:v>
                </c:pt>
                <c:pt idx="36756">
                  <c:v>5.5484409697381025</c:v>
                </c:pt>
                <c:pt idx="36757">
                  <c:v>5.16570135962899</c:v>
                </c:pt>
                <c:pt idx="36758">
                  <c:v>5.203209709596468</c:v>
                </c:pt>
                <c:pt idx="36759">
                  <c:v>4.5112312331386022</c:v>
                </c:pt>
                <c:pt idx="36760">
                  <c:v>4.5148238725666348</c:v>
                </c:pt>
                <c:pt idx="36761">
                  <c:v>4.5119327242418805</c:v>
                </c:pt>
                <c:pt idx="36762">
                  <c:v>4.7519823259964147</c:v>
                </c:pt>
                <c:pt idx="36763">
                  <c:v>4.7463419985540547</c:v>
                </c:pt>
                <c:pt idx="36764">
                  <c:v>3.9326299952053181</c:v>
                </c:pt>
                <c:pt idx="36765">
                  <c:v>3.9341401601359594</c:v>
                </c:pt>
                <c:pt idx="36766">
                  <c:v>3.9390594217233681</c:v>
                </c:pt>
                <c:pt idx="36767">
                  <c:v>3.888303045636734</c:v>
                </c:pt>
                <c:pt idx="36768">
                  <c:v>3.8913754015542636</c:v>
                </c:pt>
                <c:pt idx="36769">
                  <c:v>2.5974512187418184</c:v>
                </c:pt>
                <c:pt idx="36770">
                  <c:v>2.5982630853800632</c:v>
                </c:pt>
                <c:pt idx="36771">
                  <c:v>2.5957357683113989</c:v>
                </c:pt>
                <c:pt idx="36772">
                  <c:v>3.8459423989070292</c:v>
                </c:pt>
                <c:pt idx="36773">
                  <c:v>3.8406912708925351</c:v>
                </c:pt>
                <c:pt idx="36774">
                  <c:v>3.6252184280680613</c:v>
                </c:pt>
                <c:pt idx="36775">
                  <c:v>3.624331768267985</c:v>
                </c:pt>
                <c:pt idx="36776">
                  <c:v>3.6194739316843649</c:v>
                </c:pt>
                <c:pt idx="36777">
                  <c:v>4.2958118139277222</c:v>
                </c:pt>
                <c:pt idx="36778">
                  <c:v>4.3100256724571411</c:v>
                </c:pt>
                <c:pt idx="36779">
                  <c:v>4.6002360228819263</c:v>
                </c:pt>
                <c:pt idx="36780">
                  <c:v>4.5975474608159868</c:v>
                </c:pt>
                <c:pt idx="36781">
                  <c:v>4.5936691766884987</c:v>
                </c:pt>
                <c:pt idx="36782">
                  <c:v>4.5940986311578111</c:v>
                </c:pt>
                <c:pt idx="36783">
                  <c:v>4.9654722196264842</c:v>
                </c:pt>
                <c:pt idx="36784">
                  <c:v>4.8885548811716308</c:v>
                </c:pt>
                <c:pt idx="36785">
                  <c:v>4.8827101451973558</c:v>
                </c:pt>
                <c:pt idx="36786">
                  <c:v>4.9070758379562909</c:v>
                </c:pt>
                <c:pt idx="36787">
                  <c:v>4.8993177356638062</c:v>
                </c:pt>
                <c:pt idx="36788">
                  <c:v>4.8968919519377874</c:v>
                </c:pt>
                <c:pt idx="36789">
                  <c:v>4.9879604879758732</c:v>
                </c:pt>
                <c:pt idx="36790">
                  <c:v>4.9737497078912893</c:v>
                </c:pt>
                <c:pt idx="36791">
                  <c:v>5.6661575484520235</c:v>
                </c:pt>
                <c:pt idx="36792">
                  <c:v>6.2419075304181293</c:v>
                </c:pt>
                <c:pt idx="36793">
                  <c:v>6.5161151124533427</c:v>
                </c:pt>
                <c:pt idx="36794">
                  <c:v>6.5250589583750873</c:v>
                </c:pt>
                <c:pt idx="36795">
                  <c:v>6.5296906330889009</c:v>
                </c:pt>
                <c:pt idx="36796">
                  <c:v>6.5797788235559782</c:v>
                </c:pt>
                <c:pt idx="36797">
                  <c:v>6.5769638926471385</c:v>
                </c:pt>
                <c:pt idx="36798">
                  <c:v>6.5837331796758072</c:v>
                </c:pt>
                <c:pt idx="36799">
                  <c:v>6.5794975360601899</c:v>
                </c:pt>
                <c:pt idx="36800">
                  <c:v>6.6884941331654977</c:v>
                </c:pt>
                <c:pt idx="36801">
                  <c:v>6.7669631051223336</c:v>
                </c:pt>
                <c:pt idx="36802">
                  <c:v>6.7769608289183294</c:v>
                </c:pt>
                <c:pt idx="36803">
                  <c:v>6.3937628717702788</c:v>
                </c:pt>
                <c:pt idx="36804">
                  <c:v>6.3959069602847913</c:v>
                </c:pt>
                <c:pt idx="36805">
                  <c:v>6.3894834026864133</c:v>
                </c:pt>
                <c:pt idx="36806">
                  <c:v>6.3826017355988478</c:v>
                </c:pt>
                <c:pt idx="36807">
                  <c:v>6.3806958394302233</c:v>
                </c:pt>
                <c:pt idx="36808">
                  <c:v>6.0609431993545311</c:v>
                </c:pt>
                <c:pt idx="36809">
                  <c:v>6.0830973109139732</c:v>
                </c:pt>
                <c:pt idx="36810">
                  <c:v>5.9036597427342521</c:v>
                </c:pt>
                <c:pt idx="36811">
                  <c:v>6.6290200301836526</c:v>
                </c:pt>
                <c:pt idx="36812">
                  <c:v>6.8356332135126578</c:v>
                </c:pt>
                <c:pt idx="36813">
                  <c:v>6.838333169115379</c:v>
                </c:pt>
                <c:pt idx="36814">
                  <c:v>6.8318119154556269</c:v>
                </c:pt>
                <c:pt idx="36815">
                  <c:v>6.795493289733999</c:v>
                </c:pt>
                <c:pt idx="36816">
                  <c:v>6.9433606594407138</c:v>
                </c:pt>
                <c:pt idx="36817">
                  <c:v>6.9508247608077696</c:v>
                </c:pt>
                <c:pt idx="36818">
                  <c:v>6.9553181806802513</c:v>
                </c:pt>
                <c:pt idx="36819">
                  <c:v>6.9606873516504866</c:v>
                </c:pt>
                <c:pt idx="36820">
                  <c:v>6.9346479907517633</c:v>
                </c:pt>
                <c:pt idx="36821">
                  <c:v>6.9444926757471048</c:v>
                </c:pt>
                <c:pt idx="36822">
                  <c:v>6.3136075482130991</c:v>
                </c:pt>
                <c:pt idx="36823">
                  <c:v>5.5347243476782317</c:v>
                </c:pt>
                <c:pt idx="36824">
                  <c:v>4.7203967708918437</c:v>
                </c:pt>
                <c:pt idx="36825">
                  <c:v>4.7118217684869279</c:v>
                </c:pt>
                <c:pt idx="36826">
                  <c:v>4.7215932432390684</c:v>
                </c:pt>
                <c:pt idx="36827">
                  <c:v>4.4199844574054703</c:v>
                </c:pt>
                <c:pt idx="36828">
                  <c:v>4.5387283904931177</c:v>
                </c:pt>
                <c:pt idx="36829">
                  <c:v>4.5419279278930347</c:v>
                </c:pt>
                <c:pt idx="36830">
                  <c:v>4.5434655285854193</c:v>
                </c:pt>
                <c:pt idx="36831">
                  <c:v>4.545559921719363</c:v>
                </c:pt>
                <c:pt idx="36832">
                  <c:v>4.086547560499989</c:v>
                </c:pt>
                <c:pt idx="36833">
                  <c:v>4.0802069882930381</c:v>
                </c:pt>
                <c:pt idx="36834">
                  <c:v>3.9343663609114339</c:v>
                </c:pt>
                <c:pt idx="36835">
                  <c:v>3.9340250645691741</c:v>
                </c:pt>
                <c:pt idx="36836">
                  <c:v>3.93372819459774</c:v>
                </c:pt>
                <c:pt idx="36837">
                  <c:v>3.5164320756969563</c:v>
                </c:pt>
                <c:pt idx="36838">
                  <c:v>3.5235881691020037</c:v>
                </c:pt>
                <c:pt idx="36839">
                  <c:v>3.5139843925194496</c:v>
                </c:pt>
                <c:pt idx="36840">
                  <c:v>3.5195735828192518</c:v>
                </c:pt>
                <c:pt idx="36841">
                  <c:v>3.5177206888696766</c:v>
                </c:pt>
                <c:pt idx="36842">
                  <c:v>3.0087050419559089</c:v>
                </c:pt>
                <c:pt idx="36843">
                  <c:v>2.4490280510967311</c:v>
                </c:pt>
                <c:pt idx="36844">
                  <c:v>2.3628105577135794</c:v>
                </c:pt>
                <c:pt idx="36845">
                  <c:v>2.3635313649966303</c:v>
                </c:pt>
                <c:pt idx="36846">
                  <c:v>2.3790784724932261</c:v>
                </c:pt>
                <c:pt idx="36847">
                  <c:v>1.5540980322035796</c:v>
                </c:pt>
                <c:pt idx="36848">
                  <c:v>1.5555959189297985</c:v>
                </c:pt>
                <c:pt idx="36849">
                  <c:v>1.5719785791331091</c:v>
                </c:pt>
                <c:pt idx="36850">
                  <c:v>3.1934633060758912</c:v>
                </c:pt>
                <c:pt idx="36851">
                  <c:v>3.1981267140978273</c:v>
                </c:pt>
                <c:pt idx="36852">
                  <c:v>3.2057980206474563</c:v>
                </c:pt>
                <c:pt idx="36853">
                  <c:v>3.1835538925987206</c:v>
                </c:pt>
                <c:pt idx="36854">
                  <c:v>3.1966470979186083</c:v>
                </c:pt>
                <c:pt idx="36855">
                  <c:v>3.2561857316474105</c:v>
                </c:pt>
                <c:pt idx="36856">
                  <c:v>3.2655927310303197</c:v>
                </c:pt>
                <c:pt idx="36857">
                  <c:v>3.3211429231638894</c:v>
                </c:pt>
                <c:pt idx="36858">
                  <c:v>3.3130675903459901</c:v>
                </c:pt>
                <c:pt idx="36859">
                  <c:v>3.2054237211334153</c:v>
                </c:pt>
                <c:pt idx="36860">
                  <c:v>3.2017603030494306</c:v>
                </c:pt>
                <c:pt idx="36861">
                  <c:v>3.1993696994037326</c:v>
                </c:pt>
                <c:pt idx="36862">
                  <c:v>3.1992249578917362</c:v>
                </c:pt>
                <c:pt idx="36863">
                  <c:v>3.1955354146396981</c:v>
                </c:pt>
                <c:pt idx="36864">
                  <c:v>3.2351559216392669</c:v>
                </c:pt>
                <c:pt idx="36865">
                  <c:v>4.2130886524244557</c:v>
                </c:pt>
                <c:pt idx="36866">
                  <c:v>4.3698123475948911</c:v>
                </c:pt>
                <c:pt idx="36867">
                  <c:v>4.3654107869032162</c:v>
                </c:pt>
                <c:pt idx="36868">
                  <c:v>4.8141350745596263</c:v>
                </c:pt>
                <c:pt idx="36869">
                  <c:v>4.8348377346232718</c:v>
                </c:pt>
                <c:pt idx="36870">
                  <c:v>4.8978653870183342</c:v>
                </c:pt>
                <c:pt idx="36871">
                  <c:v>4.9002117866362234</c:v>
                </c:pt>
                <c:pt idx="36872">
                  <c:v>4.8915157223308405</c:v>
                </c:pt>
                <c:pt idx="36873">
                  <c:v>4.8992741279181118</c:v>
                </c:pt>
                <c:pt idx="36874">
                  <c:v>4.9083524066962676</c:v>
                </c:pt>
                <c:pt idx="36875">
                  <c:v>4.9137966091283722</c:v>
                </c:pt>
                <c:pt idx="36876">
                  <c:v>4.9138458012517425</c:v>
                </c:pt>
                <c:pt idx="36877">
                  <c:v>4.9170990185827446</c:v>
                </c:pt>
                <c:pt idx="36878">
                  <c:v>4.9209410381097793</c:v>
                </c:pt>
                <c:pt idx="36879">
                  <c:v>4.915139568931961</c:v>
                </c:pt>
                <c:pt idx="36880">
                  <c:v>4.9137311099771281</c:v>
                </c:pt>
                <c:pt idx="36881">
                  <c:v>3.9957817691493931</c:v>
                </c:pt>
                <c:pt idx="36882">
                  <c:v>3.9940860693804003</c:v>
                </c:pt>
                <c:pt idx="36883">
                  <c:v>3.9609702342537525</c:v>
                </c:pt>
                <c:pt idx="36884">
                  <c:v>3.953802465252708</c:v>
                </c:pt>
                <c:pt idx="36885">
                  <c:v>3.975660527710958</c:v>
                </c:pt>
                <c:pt idx="36886">
                  <c:v>3.9530582272849664</c:v>
                </c:pt>
                <c:pt idx="36887">
                  <c:v>3.9571483605001272</c:v>
                </c:pt>
                <c:pt idx="36888">
                  <c:v>3.9366096182165782</c:v>
                </c:pt>
                <c:pt idx="36889">
                  <c:v>4.0295802763175415</c:v>
                </c:pt>
                <c:pt idx="36890">
                  <c:v>4.0479342971263375</c:v>
                </c:pt>
                <c:pt idx="36891">
                  <c:v>4.0506669618276527</c:v>
                </c:pt>
                <c:pt idx="36892">
                  <c:v>3.8615054038336121</c:v>
                </c:pt>
                <c:pt idx="36893">
                  <c:v>3.8586425304057101</c:v>
                </c:pt>
                <c:pt idx="36894">
                  <c:v>5.0243641343829895</c:v>
                </c:pt>
                <c:pt idx="36895">
                  <c:v>5.0262222370924734</c:v>
                </c:pt>
                <c:pt idx="36896">
                  <c:v>4.4094290546379824</c:v>
                </c:pt>
                <c:pt idx="36897">
                  <c:v>4.2816754824583203</c:v>
                </c:pt>
                <c:pt idx="36898">
                  <c:v>4.2844434620518914</c:v>
                </c:pt>
                <c:pt idx="36899">
                  <c:v>4.2818857209712835</c:v>
                </c:pt>
                <c:pt idx="36900">
                  <c:v>4.2761772833574021</c:v>
                </c:pt>
                <c:pt idx="36901">
                  <c:v>4.7388742878949142</c:v>
                </c:pt>
                <c:pt idx="36902">
                  <c:v>4.7044619654173889</c:v>
                </c:pt>
                <c:pt idx="36903">
                  <c:v>4.6921382921338637</c:v>
                </c:pt>
                <c:pt idx="36904">
                  <c:v>4.684814942577578</c:v>
                </c:pt>
                <c:pt idx="36905">
                  <c:v>4.6812532038803685</c:v>
                </c:pt>
                <c:pt idx="36906">
                  <c:v>4.6816921505464082</c:v>
                </c:pt>
                <c:pt idx="36907">
                  <c:v>4.6918223602161442</c:v>
                </c:pt>
                <c:pt idx="36908">
                  <c:v>4.7005122869585216</c:v>
                </c:pt>
                <c:pt idx="36909">
                  <c:v>5.8702195719876293</c:v>
                </c:pt>
                <c:pt idx="36910">
                  <c:v>6.7383026493063838</c:v>
                </c:pt>
                <c:pt idx="36911">
                  <c:v>6.737795746613509</c:v>
                </c:pt>
                <c:pt idx="36912">
                  <c:v>6.7607904856826311</c:v>
                </c:pt>
                <c:pt idx="36913">
                  <c:v>6.7561213901175527</c:v>
                </c:pt>
                <c:pt idx="36914">
                  <c:v>6.7636911559230786</c:v>
                </c:pt>
                <c:pt idx="36915">
                  <c:v>6.6819557116924564</c:v>
                </c:pt>
                <c:pt idx="36916">
                  <c:v>6.7140889147636758</c:v>
                </c:pt>
                <c:pt idx="36917">
                  <c:v>6.6974643884396849</c:v>
                </c:pt>
                <c:pt idx="36918">
                  <c:v>6.6891385020719518</c:v>
                </c:pt>
                <c:pt idx="36919">
                  <c:v>6.687502997933203</c:v>
                </c:pt>
                <c:pt idx="36920">
                  <c:v>6.6289626692693222</c:v>
                </c:pt>
                <c:pt idx="36921">
                  <c:v>6.6377030550562051</c:v>
                </c:pt>
                <c:pt idx="36922">
                  <c:v>6.6243316793183933</c:v>
                </c:pt>
                <c:pt idx="36923">
                  <c:v>6.7327892416936104</c:v>
                </c:pt>
                <c:pt idx="36924">
                  <c:v>6.7462722326717541</c:v>
                </c:pt>
                <c:pt idx="36925">
                  <c:v>6.092728142397867</c:v>
                </c:pt>
                <c:pt idx="36926">
                  <c:v>6.0856505741814715</c:v>
                </c:pt>
                <c:pt idx="36927">
                  <c:v>5.6151961821015188</c:v>
                </c:pt>
                <c:pt idx="36928">
                  <c:v>5.6245896379542293</c:v>
                </c:pt>
                <c:pt idx="36929">
                  <c:v>5.6366563813739701</c:v>
                </c:pt>
                <c:pt idx="36930">
                  <c:v>5.6454316013846677</c:v>
                </c:pt>
                <c:pt idx="36931">
                  <c:v>5.6510499369843252</c:v>
                </c:pt>
                <c:pt idx="36932">
                  <c:v>5.1627255145735971</c:v>
                </c:pt>
                <c:pt idx="36933">
                  <c:v>5.1846611437315397</c:v>
                </c:pt>
                <c:pt idx="36934">
                  <c:v>5.1984625347020694</c:v>
                </c:pt>
                <c:pt idx="36935">
                  <c:v>5.1860673145530347</c:v>
                </c:pt>
                <c:pt idx="36936">
                  <c:v>5.2411661552644206</c:v>
                </c:pt>
                <c:pt idx="36937">
                  <c:v>5.24375905404814</c:v>
                </c:pt>
                <c:pt idx="36938">
                  <c:v>5.3109948555902644</c:v>
                </c:pt>
                <c:pt idx="36939">
                  <c:v>5.3031572039936945</c:v>
                </c:pt>
                <c:pt idx="36940">
                  <c:v>4.2918749446576516</c:v>
                </c:pt>
                <c:pt idx="36941">
                  <c:v>2.8074822855348165</c:v>
                </c:pt>
                <c:pt idx="36942">
                  <c:v>2.8024505054313984</c:v>
                </c:pt>
                <c:pt idx="36943">
                  <c:v>2.792332146987194</c:v>
                </c:pt>
                <c:pt idx="36944">
                  <c:v>2.7873772316275245</c:v>
                </c:pt>
                <c:pt idx="36945">
                  <c:v>2.8025429858804531</c:v>
                </c:pt>
                <c:pt idx="36946">
                  <c:v>2.8744343811931858</c:v>
                </c:pt>
                <c:pt idx="36947">
                  <c:v>2.7244282482773801</c:v>
                </c:pt>
                <c:pt idx="36948">
                  <c:v>2.7182270667246184</c:v>
                </c:pt>
                <c:pt idx="36949">
                  <c:v>2.7236016432705923</c:v>
                </c:pt>
                <c:pt idx="36950">
                  <c:v>2.7218799791458923</c:v>
                </c:pt>
                <c:pt idx="36951">
                  <c:v>2.7213531252927452</c:v>
                </c:pt>
                <c:pt idx="36952">
                  <c:v>2.6743321195217931</c:v>
                </c:pt>
                <c:pt idx="36953">
                  <c:v>2.6406237296461446</c:v>
                </c:pt>
                <c:pt idx="36954">
                  <c:v>3.3373837042160659</c:v>
                </c:pt>
                <c:pt idx="36955">
                  <c:v>3.3353150865252639</c:v>
                </c:pt>
                <c:pt idx="36956">
                  <c:v>3.3579377789931417</c:v>
                </c:pt>
                <c:pt idx="36957">
                  <c:v>3.3704284979240153</c:v>
                </c:pt>
                <c:pt idx="36958">
                  <c:v>4.1620178088242881</c:v>
                </c:pt>
                <c:pt idx="36959">
                  <c:v>4.1561419025407496</c:v>
                </c:pt>
                <c:pt idx="36960">
                  <c:v>4.1541518912130044</c:v>
                </c:pt>
                <c:pt idx="36961">
                  <c:v>4.1468231943405058</c:v>
                </c:pt>
                <c:pt idx="36962">
                  <c:v>4.1623918930868991</c:v>
                </c:pt>
                <c:pt idx="36963">
                  <c:v>3.9315063893423812</c:v>
                </c:pt>
                <c:pt idx="36964">
                  <c:v>3.918128905490899</c:v>
                </c:pt>
                <c:pt idx="36965">
                  <c:v>3.9037164456306161</c:v>
                </c:pt>
                <c:pt idx="36966">
                  <c:v>3.9576713890858168</c:v>
                </c:pt>
                <c:pt idx="36967">
                  <c:v>3.7022590360863354</c:v>
                </c:pt>
                <c:pt idx="36968">
                  <c:v>3.7027126764409615</c:v>
                </c:pt>
                <c:pt idx="36969">
                  <c:v>3.3933499591922214</c:v>
                </c:pt>
                <c:pt idx="36970">
                  <c:v>3.439623053634278</c:v>
                </c:pt>
                <c:pt idx="36971">
                  <c:v>3.439241256013843</c:v>
                </c:pt>
                <c:pt idx="36972">
                  <c:v>3.4361636919357137</c:v>
                </c:pt>
                <c:pt idx="36973">
                  <c:v>3.4398411598907694</c:v>
                </c:pt>
                <c:pt idx="36974">
                  <c:v>3.4693152545243677</c:v>
                </c:pt>
                <c:pt idx="36975">
                  <c:v>3.4681895316841578</c:v>
                </c:pt>
                <c:pt idx="36976">
                  <c:v>3.4677341186519977</c:v>
                </c:pt>
                <c:pt idx="36977">
                  <c:v>3.4660109252487339</c:v>
                </c:pt>
                <c:pt idx="36978">
                  <c:v>3.757185631704552</c:v>
                </c:pt>
                <c:pt idx="36979">
                  <c:v>3.7459603646230635</c:v>
                </c:pt>
                <c:pt idx="36980">
                  <c:v>3.7197535391356684</c:v>
                </c:pt>
                <c:pt idx="36981">
                  <c:v>3.7222174657937739</c:v>
                </c:pt>
                <c:pt idx="36982">
                  <c:v>3.7114857499013723</c:v>
                </c:pt>
                <c:pt idx="36983">
                  <c:v>3.7038802362978385</c:v>
                </c:pt>
                <c:pt idx="36984">
                  <c:v>3.4977077653058863</c:v>
                </c:pt>
                <c:pt idx="36985">
                  <c:v>3.3891494128545361</c:v>
                </c:pt>
                <c:pt idx="36986">
                  <c:v>3.9496880207530607</c:v>
                </c:pt>
                <c:pt idx="36987">
                  <c:v>3.9529447062529659</c:v>
                </c:pt>
                <c:pt idx="36988">
                  <c:v>3.9504883065346115</c:v>
                </c:pt>
                <c:pt idx="36989">
                  <c:v>3.7297621536306265</c:v>
                </c:pt>
                <c:pt idx="36990">
                  <c:v>3.7249192738933896</c:v>
                </c:pt>
                <c:pt idx="36991">
                  <c:v>4.195314112459684</c:v>
                </c:pt>
                <c:pt idx="36992">
                  <c:v>4.1716981876387305</c:v>
                </c:pt>
                <c:pt idx="36993">
                  <c:v>4.1693694923034146</c:v>
                </c:pt>
                <c:pt idx="36994">
                  <c:v>4.1779357912874895</c:v>
                </c:pt>
                <c:pt idx="36995">
                  <c:v>4.3029898885092059</c:v>
                </c:pt>
                <c:pt idx="36996">
                  <c:v>5.56202844519244</c:v>
                </c:pt>
                <c:pt idx="36997">
                  <c:v>5.5124297325938763</c:v>
                </c:pt>
                <c:pt idx="36998">
                  <c:v>5.5063384756035898</c:v>
                </c:pt>
                <c:pt idx="36999">
                  <c:v>6.4176712666977185</c:v>
                </c:pt>
                <c:pt idx="37000">
                  <c:v>7.0371055229478081</c:v>
                </c:pt>
                <c:pt idx="37001">
                  <c:v>7.479519413290916</c:v>
                </c:pt>
                <c:pt idx="37002">
                  <c:v>7.4601058360114356</c:v>
                </c:pt>
                <c:pt idx="37003">
                  <c:v>7.45708278381393</c:v>
                </c:pt>
                <c:pt idx="37004">
                  <c:v>7.4461899544927705</c:v>
                </c:pt>
                <c:pt idx="37005">
                  <c:v>7.3779211965749951</c:v>
                </c:pt>
                <c:pt idx="37006">
                  <c:v>7.377799193237351</c:v>
                </c:pt>
                <c:pt idx="37007">
                  <c:v>7.3808598424526251</c:v>
                </c:pt>
                <c:pt idx="37008">
                  <c:v>7.4017262513875099</c:v>
                </c:pt>
                <c:pt idx="37009">
                  <c:v>7.4246397695318791</c:v>
                </c:pt>
                <c:pt idx="37010">
                  <c:v>7.409100648857323</c:v>
                </c:pt>
                <c:pt idx="37011">
                  <c:v>7.3964997763372029</c:v>
                </c:pt>
                <c:pt idx="37012">
                  <c:v>7.4073608148835346</c:v>
                </c:pt>
                <c:pt idx="37013">
                  <c:v>7.3864600501616291</c:v>
                </c:pt>
                <c:pt idx="37014">
                  <c:v>7.7041805082120653</c:v>
                </c:pt>
                <c:pt idx="37015">
                  <c:v>7.8647016910066725</c:v>
                </c:pt>
                <c:pt idx="37016">
                  <c:v>7.8303748920946754</c:v>
                </c:pt>
                <c:pt idx="37017">
                  <c:v>7.8422215881648185</c:v>
                </c:pt>
                <c:pt idx="37018">
                  <c:v>7.8122225861815568</c:v>
                </c:pt>
                <c:pt idx="37019">
                  <c:v>7.8124814467392838</c:v>
                </c:pt>
                <c:pt idx="37020">
                  <c:v>7.8214682390086816</c:v>
                </c:pt>
                <c:pt idx="37021">
                  <c:v>7.762710466414231</c:v>
                </c:pt>
                <c:pt idx="37022">
                  <c:v>7.9296476369935789</c:v>
                </c:pt>
                <c:pt idx="37023">
                  <c:v>8.1564384155507703</c:v>
                </c:pt>
                <c:pt idx="37024">
                  <c:v>8.3391895514543961</c:v>
                </c:pt>
                <c:pt idx="37025">
                  <c:v>8.3561555482825973</c:v>
                </c:pt>
                <c:pt idx="37026">
                  <c:v>8.3059695295898095</c:v>
                </c:pt>
                <c:pt idx="37027">
                  <c:v>7.7674297684470037</c:v>
                </c:pt>
                <c:pt idx="37028">
                  <c:v>7.7840990576839344</c:v>
                </c:pt>
                <c:pt idx="37029">
                  <c:v>7.7914858106208076</c:v>
                </c:pt>
                <c:pt idx="37030">
                  <c:v>7.1260348269206037</c:v>
                </c:pt>
                <c:pt idx="37031">
                  <c:v>6.4209616004577654</c:v>
                </c:pt>
                <c:pt idx="37032">
                  <c:v>5.4846672427196346</c:v>
                </c:pt>
                <c:pt idx="37033">
                  <c:v>6.0152818305316895</c:v>
                </c:pt>
                <c:pt idx="37034">
                  <c:v>6.020826446304266</c:v>
                </c:pt>
                <c:pt idx="37035">
                  <c:v>6.0231913806126265</c:v>
                </c:pt>
                <c:pt idx="37036">
                  <c:v>6.0290451991752239</c:v>
                </c:pt>
                <c:pt idx="37037">
                  <c:v>6.0319767121652283</c:v>
                </c:pt>
                <c:pt idx="37038">
                  <c:v>6.0058420416846854</c:v>
                </c:pt>
                <c:pt idx="37039">
                  <c:v>6.011841250772461</c:v>
                </c:pt>
                <c:pt idx="37040">
                  <c:v>6.0163555940081483</c:v>
                </c:pt>
                <c:pt idx="37041">
                  <c:v>6.0313464883563004</c:v>
                </c:pt>
                <c:pt idx="37042">
                  <c:v>6.0450403391613667</c:v>
                </c:pt>
                <c:pt idx="37043">
                  <c:v>6.0524722997032789</c:v>
                </c:pt>
                <c:pt idx="37044">
                  <c:v>6.0728992715911581</c:v>
                </c:pt>
                <c:pt idx="37045">
                  <c:v>5.8106425356379274</c:v>
                </c:pt>
                <c:pt idx="37046">
                  <c:v>5.8007420215617369</c:v>
                </c:pt>
                <c:pt idx="37047">
                  <c:v>5.7724080908498996</c:v>
                </c:pt>
                <c:pt idx="37048">
                  <c:v>5.4675070739943035</c:v>
                </c:pt>
                <c:pt idx="37049">
                  <c:v>5.3145229073246583</c:v>
                </c:pt>
                <c:pt idx="37050">
                  <c:v>5.2242030731270575</c:v>
                </c:pt>
                <c:pt idx="37051">
                  <c:v>5.1857671709229667</c:v>
                </c:pt>
                <c:pt idx="37052">
                  <c:v>5.215184964751125</c:v>
                </c:pt>
                <c:pt idx="37053">
                  <c:v>4.4443344111761007</c:v>
                </c:pt>
                <c:pt idx="37054">
                  <c:v>4.2683439210722138</c:v>
                </c:pt>
                <c:pt idx="37055">
                  <c:v>3.9302861990539562</c:v>
                </c:pt>
                <c:pt idx="37056">
                  <c:v>3.9340063037298023</c:v>
                </c:pt>
                <c:pt idx="37057">
                  <c:v>4.0955084525039815</c:v>
                </c:pt>
                <c:pt idx="37058">
                  <c:v>4.3599995974361994</c:v>
                </c:pt>
                <c:pt idx="37059">
                  <c:v>4.3655725473808955</c:v>
                </c:pt>
                <c:pt idx="37060">
                  <c:v>4.3663494774410392</c:v>
                </c:pt>
                <c:pt idx="37061">
                  <c:v>4.3655752568279835</c:v>
                </c:pt>
                <c:pt idx="37062">
                  <c:v>4.3629752761143754</c:v>
                </c:pt>
                <c:pt idx="37063">
                  <c:v>4.364107862030747</c:v>
                </c:pt>
                <c:pt idx="37064">
                  <c:v>3.5151443860665683</c:v>
                </c:pt>
                <c:pt idx="37065">
                  <c:v>3.5071807348081339</c:v>
                </c:pt>
                <c:pt idx="37066">
                  <c:v>3.5019509250989249</c:v>
                </c:pt>
                <c:pt idx="37067">
                  <c:v>3.4931212641355578</c:v>
                </c:pt>
                <c:pt idx="37068">
                  <c:v>3.4873292798159667</c:v>
                </c:pt>
                <c:pt idx="37069">
                  <c:v>3.4912227712018646</c:v>
                </c:pt>
                <c:pt idx="37070">
                  <c:v>3.4841118442745063</c:v>
                </c:pt>
                <c:pt idx="37071">
                  <c:v>4.1394938864707278</c:v>
                </c:pt>
                <c:pt idx="37072">
                  <c:v>5.2093017009985738</c:v>
                </c:pt>
                <c:pt idx="37073">
                  <c:v>5.2032886283033877</c:v>
                </c:pt>
                <c:pt idx="37074">
                  <c:v>5.2040132385625038</c:v>
                </c:pt>
                <c:pt idx="37075">
                  <c:v>5.1954782034565774</c:v>
                </c:pt>
                <c:pt idx="37076">
                  <c:v>4.6811281029038447</c:v>
                </c:pt>
                <c:pt idx="37077">
                  <c:v>4.6819919062152522</c:v>
                </c:pt>
                <c:pt idx="37078">
                  <c:v>4.688122329429385</c:v>
                </c:pt>
                <c:pt idx="37079">
                  <c:v>4.6882319704168189</c:v>
                </c:pt>
                <c:pt idx="37080">
                  <c:v>4.8139614147783778</c:v>
                </c:pt>
                <c:pt idx="37081">
                  <c:v>4.9739645559030894</c:v>
                </c:pt>
                <c:pt idx="37082">
                  <c:v>5.1095840168325806</c:v>
                </c:pt>
                <c:pt idx="37083">
                  <c:v>4.9859696814791521</c:v>
                </c:pt>
                <c:pt idx="37084">
                  <c:v>4.9329372927013102</c:v>
                </c:pt>
                <c:pt idx="37085">
                  <c:v>4.9173915859764392</c:v>
                </c:pt>
                <c:pt idx="37086">
                  <c:v>4.916147335845154</c:v>
                </c:pt>
                <c:pt idx="37087">
                  <c:v>4.9124801929367212</c:v>
                </c:pt>
                <c:pt idx="37088">
                  <c:v>4.7729415267410982</c:v>
                </c:pt>
                <c:pt idx="37089">
                  <c:v>4.5515281669273868</c:v>
                </c:pt>
                <c:pt idx="37090">
                  <c:v>4.5413706517706931</c:v>
                </c:pt>
                <c:pt idx="37091">
                  <c:v>4.5369346899087493</c:v>
                </c:pt>
                <c:pt idx="37092">
                  <c:v>4.5351983347655596</c:v>
                </c:pt>
                <c:pt idx="37093">
                  <c:v>4.5285160044642314</c:v>
                </c:pt>
                <c:pt idx="37094">
                  <c:v>4.5331069173837903</c:v>
                </c:pt>
                <c:pt idx="37095">
                  <c:v>4.5343495746410092</c:v>
                </c:pt>
                <c:pt idx="37096">
                  <c:v>4.5475389606656389</c:v>
                </c:pt>
                <c:pt idx="37097">
                  <c:v>4.5616947895361193</c:v>
                </c:pt>
                <c:pt idx="37098">
                  <c:v>4.5649576542838908</c:v>
                </c:pt>
                <c:pt idx="37099">
                  <c:v>4.5637722779342642</c:v>
                </c:pt>
                <c:pt idx="37100">
                  <c:v>4.6313790414259195</c:v>
                </c:pt>
                <c:pt idx="37101">
                  <c:v>4.6788985250381803</c:v>
                </c:pt>
                <c:pt idx="37102">
                  <c:v>4.0827543511903786</c:v>
                </c:pt>
                <c:pt idx="37103">
                  <c:v>1.6166645607482961</c:v>
                </c:pt>
                <c:pt idx="37104">
                  <c:v>1.6199190752533124</c:v>
                </c:pt>
                <c:pt idx="37105">
                  <c:v>1.6092179108594837</c:v>
                </c:pt>
                <c:pt idx="37106">
                  <c:v>1.6327695895340559</c:v>
                </c:pt>
                <c:pt idx="37107">
                  <c:v>1.6187760677879068</c:v>
                </c:pt>
                <c:pt idx="37108">
                  <c:v>1.6152829105735971</c:v>
                </c:pt>
                <c:pt idx="37109">
                  <c:v>3.4928516581443976</c:v>
                </c:pt>
                <c:pt idx="37110">
                  <c:v>3.4930291828424154</c:v>
                </c:pt>
                <c:pt idx="37111">
                  <c:v>3.4942638826443662</c:v>
                </c:pt>
                <c:pt idx="37112">
                  <c:v>3.472001489871503</c:v>
                </c:pt>
                <c:pt idx="37113">
                  <c:v>3.4731454073493646</c:v>
                </c:pt>
                <c:pt idx="37114">
                  <c:v>3.5491727885588604</c:v>
                </c:pt>
                <c:pt idx="37115">
                  <c:v>3.6160130598217126</c:v>
                </c:pt>
                <c:pt idx="37116">
                  <c:v>3.6418204671231864</c:v>
                </c:pt>
                <c:pt idx="37117">
                  <c:v>3.6487543600518038</c:v>
                </c:pt>
                <c:pt idx="37118">
                  <c:v>3.6454675848005795</c:v>
                </c:pt>
                <c:pt idx="37119">
                  <c:v>3.6403509221224146</c:v>
                </c:pt>
                <c:pt idx="37120">
                  <c:v>3.6478135642850371</c:v>
                </c:pt>
                <c:pt idx="37121">
                  <c:v>4.7519352402909112</c:v>
                </c:pt>
                <c:pt idx="37122">
                  <c:v>4.7528319061205009</c:v>
                </c:pt>
                <c:pt idx="37123">
                  <c:v>4.7276020728266506</c:v>
                </c:pt>
                <c:pt idx="37124">
                  <c:v>4.7405328805784546</c:v>
                </c:pt>
                <c:pt idx="37125">
                  <c:v>4.7294767607653956</c:v>
                </c:pt>
                <c:pt idx="37126">
                  <c:v>4.7101937110333481</c:v>
                </c:pt>
                <c:pt idx="37127">
                  <c:v>4.8003303466981038</c:v>
                </c:pt>
                <c:pt idx="37128">
                  <c:v>4.9064214009322935</c:v>
                </c:pt>
                <c:pt idx="37129">
                  <c:v>4.9189092612461147</c:v>
                </c:pt>
                <c:pt idx="37130">
                  <c:v>4.9276217581182093</c:v>
                </c:pt>
                <c:pt idx="37131">
                  <c:v>4.8609411120980681</c:v>
                </c:pt>
                <c:pt idx="37132">
                  <c:v>4.7736621354060524</c:v>
                </c:pt>
                <c:pt idx="37133">
                  <c:v>4.7997189444105164</c:v>
                </c:pt>
                <c:pt idx="37134">
                  <c:v>4.815850955846094</c:v>
                </c:pt>
                <c:pt idx="37135">
                  <c:v>4.8201565535938737</c:v>
                </c:pt>
                <c:pt idx="37136">
                  <c:v>4.8252495152014854</c:v>
                </c:pt>
                <c:pt idx="37137">
                  <c:v>4.8285904060604024</c:v>
                </c:pt>
                <c:pt idx="37138">
                  <c:v>4.8378490592274881</c:v>
                </c:pt>
                <c:pt idx="37139">
                  <c:v>4.8433181937509531</c:v>
                </c:pt>
                <c:pt idx="37140">
                  <c:v>4.0448355919716974</c:v>
                </c:pt>
                <c:pt idx="37141">
                  <c:v>4.045494072728987</c:v>
                </c:pt>
                <c:pt idx="37142">
                  <c:v>4.0469771661491869</c:v>
                </c:pt>
                <c:pt idx="37143">
                  <c:v>4.0554924472306073</c:v>
                </c:pt>
                <c:pt idx="37144">
                  <c:v>4.0759845808820243</c:v>
                </c:pt>
                <c:pt idx="37145">
                  <c:v>4.0762217721191494</c:v>
                </c:pt>
                <c:pt idx="37146">
                  <c:v>4.0681696587800236</c:v>
                </c:pt>
                <c:pt idx="37147">
                  <c:v>4.0714253158821698</c:v>
                </c:pt>
                <c:pt idx="37148">
                  <c:v>4.1195996355359288</c:v>
                </c:pt>
                <c:pt idx="37149">
                  <c:v>4.1190743717295568</c:v>
                </c:pt>
                <c:pt idx="37150">
                  <c:v>4.1188471841356851</c:v>
                </c:pt>
                <c:pt idx="37151">
                  <c:v>4.101506459798717</c:v>
                </c:pt>
                <c:pt idx="37152">
                  <c:v>2.6686445786327226</c:v>
                </c:pt>
                <c:pt idx="37153">
                  <c:v>2.6755378804433474</c:v>
                </c:pt>
                <c:pt idx="37154">
                  <c:v>2.6883585672105559</c:v>
                </c:pt>
                <c:pt idx="37155">
                  <c:v>2.6782317374505307</c:v>
                </c:pt>
                <c:pt idx="37156">
                  <c:v>3.7630868153382302</c:v>
                </c:pt>
                <c:pt idx="37157">
                  <c:v>3.7893229754962929</c:v>
                </c:pt>
                <c:pt idx="37158">
                  <c:v>3.6265257796118573</c:v>
                </c:pt>
                <c:pt idx="37159">
                  <c:v>3.4182109154307936</c:v>
                </c:pt>
                <c:pt idx="37160">
                  <c:v>3.4138609915033538</c:v>
                </c:pt>
                <c:pt idx="37161">
                  <c:v>3.4194097070506766</c:v>
                </c:pt>
                <c:pt idx="37162">
                  <c:v>3.4222300188870105</c:v>
                </c:pt>
                <c:pt idx="37163">
                  <c:v>3.4271400736609414</c:v>
                </c:pt>
                <c:pt idx="37164">
                  <c:v>3.4213497391857541</c:v>
                </c:pt>
                <c:pt idx="37165">
                  <c:v>3.4146054870121714</c:v>
                </c:pt>
                <c:pt idx="37166">
                  <c:v>3.8148520597260687</c:v>
                </c:pt>
                <c:pt idx="37167">
                  <c:v>3.8233811680906307</c:v>
                </c:pt>
                <c:pt idx="37168">
                  <c:v>3.8186269680836782</c:v>
                </c:pt>
                <c:pt idx="37169">
                  <c:v>3.8174119972083198</c:v>
                </c:pt>
                <c:pt idx="37170">
                  <c:v>3.8264630438780367</c:v>
                </c:pt>
                <c:pt idx="37171">
                  <c:v>3.8203285026470946</c:v>
                </c:pt>
                <c:pt idx="37172">
                  <c:v>3.8180319011204045</c:v>
                </c:pt>
                <c:pt idx="37173">
                  <c:v>3.8104872278616622</c:v>
                </c:pt>
                <c:pt idx="37174">
                  <c:v>3.7886897466317366</c:v>
                </c:pt>
                <c:pt idx="37175">
                  <c:v>3.7700012131721143</c:v>
                </c:pt>
                <c:pt idx="37176">
                  <c:v>3.7707078778910605</c:v>
                </c:pt>
                <c:pt idx="37177">
                  <c:v>3.7948289396416324</c:v>
                </c:pt>
                <c:pt idx="37178">
                  <c:v>3.7916385735435427</c:v>
                </c:pt>
                <c:pt idx="37179">
                  <c:v>3.7279589022307675</c:v>
                </c:pt>
                <c:pt idx="37180">
                  <c:v>3.737458650809951</c:v>
                </c:pt>
                <c:pt idx="37181">
                  <c:v>3.7425297390361605</c:v>
                </c:pt>
                <c:pt idx="37182">
                  <c:v>3.7440887652245776</c:v>
                </c:pt>
                <c:pt idx="37183">
                  <c:v>3.7884537842588379</c:v>
                </c:pt>
                <c:pt idx="37184">
                  <c:v>3.7845727990417073</c:v>
                </c:pt>
                <c:pt idx="37185">
                  <c:v>4.6713142790698763</c:v>
                </c:pt>
                <c:pt idx="37186">
                  <c:v>4.6685342971741033</c:v>
                </c:pt>
                <c:pt idx="37187">
                  <c:v>3.9550995988573341</c:v>
                </c:pt>
                <c:pt idx="37188">
                  <c:v>3.957207568051198</c:v>
                </c:pt>
                <c:pt idx="37189">
                  <c:v>3.9569541622306308</c:v>
                </c:pt>
                <c:pt idx="37190">
                  <c:v>3.955435734380762</c:v>
                </c:pt>
                <c:pt idx="37191">
                  <c:v>3.9562812961487777</c:v>
                </c:pt>
                <c:pt idx="37192">
                  <c:v>3.9514995105565998</c:v>
                </c:pt>
                <c:pt idx="37193">
                  <c:v>3.9577674534388532</c:v>
                </c:pt>
                <c:pt idx="37194">
                  <c:v>3.9481366856867846</c:v>
                </c:pt>
                <c:pt idx="37195">
                  <c:v>3.9410982846574494</c:v>
                </c:pt>
                <c:pt idx="37196">
                  <c:v>3.9405525465326878</c:v>
                </c:pt>
                <c:pt idx="37197">
                  <c:v>3.5738757015510365</c:v>
                </c:pt>
                <c:pt idx="37198">
                  <c:v>3.5649253522932969</c:v>
                </c:pt>
                <c:pt idx="37199">
                  <c:v>3.5579119429051365</c:v>
                </c:pt>
                <c:pt idx="37200">
                  <c:v>4.1749004736440298</c:v>
                </c:pt>
                <c:pt idx="37201">
                  <c:v>4.1619326040346589</c:v>
                </c:pt>
                <c:pt idx="37202">
                  <c:v>4.1600010290046772</c:v>
                </c:pt>
                <c:pt idx="37203">
                  <c:v>4.167436984056927</c:v>
                </c:pt>
                <c:pt idx="37204">
                  <c:v>4.1714866595396192</c:v>
                </c:pt>
                <c:pt idx="37205">
                  <c:v>4.6077072787596416</c:v>
                </c:pt>
                <c:pt idx="37206">
                  <c:v>4.6473327549250039</c:v>
                </c:pt>
                <c:pt idx="37207">
                  <c:v>4.6471196897361686</c:v>
                </c:pt>
                <c:pt idx="37208">
                  <c:v>4.6579881334922106</c:v>
                </c:pt>
                <c:pt idx="37209">
                  <c:v>4.6062337313033188</c:v>
                </c:pt>
                <c:pt idx="37210">
                  <c:v>4.6513205454346256</c:v>
                </c:pt>
                <c:pt idx="37211">
                  <c:v>4.6786923611185198</c:v>
                </c:pt>
                <c:pt idx="37212">
                  <c:v>4.6766825030410448</c:v>
                </c:pt>
                <c:pt idx="37213">
                  <c:v>4.6803793382104502</c:v>
                </c:pt>
                <c:pt idx="37214">
                  <c:v>4.676733330036118</c:v>
                </c:pt>
                <c:pt idx="37215">
                  <c:v>4.6636049312978107</c:v>
                </c:pt>
                <c:pt idx="37216">
                  <c:v>3.51679007132249</c:v>
                </c:pt>
                <c:pt idx="37217">
                  <c:v>3.5214956967869089</c:v>
                </c:pt>
                <c:pt idx="37218">
                  <c:v>3.833465314788481</c:v>
                </c:pt>
                <c:pt idx="37219">
                  <c:v>4.8031651530584449</c:v>
                </c:pt>
                <c:pt idx="37220">
                  <c:v>4.8130998077418417</c:v>
                </c:pt>
                <c:pt idx="37221">
                  <c:v>4.8114628803261033</c:v>
                </c:pt>
                <c:pt idx="37222">
                  <c:v>4.8057341822047306</c:v>
                </c:pt>
                <c:pt idx="37223">
                  <c:v>4.7986616004857794</c:v>
                </c:pt>
                <c:pt idx="37224">
                  <c:v>4.8017041402728431</c:v>
                </c:pt>
                <c:pt idx="37225">
                  <c:v>4.8008827233905942</c:v>
                </c:pt>
                <c:pt idx="37226">
                  <c:v>4.8021232614364759</c:v>
                </c:pt>
                <c:pt idx="37227">
                  <c:v>4.815798545912414</c:v>
                </c:pt>
                <c:pt idx="37228">
                  <c:v>4.8189063138254875</c:v>
                </c:pt>
                <c:pt idx="37229">
                  <c:v>4.819391761210877</c:v>
                </c:pt>
                <c:pt idx="37230">
                  <c:v>4.8303141224516901</c:v>
                </c:pt>
                <c:pt idx="37231">
                  <c:v>3.8503356946216156</c:v>
                </c:pt>
                <c:pt idx="37232">
                  <c:v>3.5708041959921606</c:v>
                </c:pt>
                <c:pt idx="37233">
                  <c:v>3.585313879408619</c:v>
                </c:pt>
                <c:pt idx="37234">
                  <c:v>3.6027477927356966</c:v>
                </c:pt>
                <c:pt idx="37235">
                  <c:v>3.6145895571159077</c:v>
                </c:pt>
                <c:pt idx="37236">
                  <c:v>3.8022490055305722</c:v>
                </c:pt>
                <c:pt idx="37237">
                  <c:v>4.0181855370077804</c:v>
                </c:pt>
                <c:pt idx="37238">
                  <c:v>4.0244242989317929</c:v>
                </c:pt>
                <c:pt idx="37239">
                  <c:v>4.0273542998566052</c:v>
                </c:pt>
                <c:pt idx="37240">
                  <c:v>4.0514015231082112</c:v>
                </c:pt>
                <c:pt idx="37241">
                  <c:v>4.0450211174234623</c:v>
                </c:pt>
                <c:pt idx="37242">
                  <c:v>4.0401801702964626</c:v>
                </c:pt>
                <c:pt idx="37243">
                  <c:v>4.0534436840956189</c:v>
                </c:pt>
                <c:pt idx="37244">
                  <c:v>4.0655441920724646</c:v>
                </c:pt>
                <c:pt idx="37245">
                  <c:v>3.8697130765515433</c:v>
                </c:pt>
                <c:pt idx="37246">
                  <c:v>3.8801874094150905</c:v>
                </c:pt>
                <c:pt idx="37247">
                  <c:v>3.8873623710592864</c:v>
                </c:pt>
                <c:pt idx="37248">
                  <c:v>3.8851293626681929</c:v>
                </c:pt>
                <c:pt idx="37249">
                  <c:v>3.5734472038350273</c:v>
                </c:pt>
                <c:pt idx="37250">
                  <c:v>2.0796263339518171</c:v>
                </c:pt>
                <c:pt idx="37251">
                  <c:v>2.0731006545972894</c:v>
                </c:pt>
                <c:pt idx="37252">
                  <c:v>2.0716567589702262</c:v>
                </c:pt>
                <c:pt idx="37253">
                  <c:v>2.0770397369959852</c:v>
                </c:pt>
                <c:pt idx="37254">
                  <c:v>2.0605237187476053</c:v>
                </c:pt>
                <c:pt idx="37255">
                  <c:v>2.059549742252428</c:v>
                </c:pt>
                <c:pt idx="37256">
                  <c:v>1.84510346559258</c:v>
                </c:pt>
                <c:pt idx="37257">
                  <c:v>1.845981174660897</c:v>
                </c:pt>
                <c:pt idx="37258">
                  <c:v>1.8427919181727228</c:v>
                </c:pt>
                <c:pt idx="37259">
                  <c:v>1.827638041166221</c:v>
                </c:pt>
                <c:pt idx="37260">
                  <c:v>1.8223515035485702</c:v>
                </c:pt>
                <c:pt idx="37261">
                  <c:v>1.8179415073224472</c:v>
                </c:pt>
                <c:pt idx="37262">
                  <c:v>1.8443631216477567</c:v>
                </c:pt>
                <c:pt idx="37263">
                  <c:v>3.979407110321588</c:v>
                </c:pt>
                <c:pt idx="37264">
                  <c:v>3.9711871757774899</c:v>
                </c:pt>
                <c:pt idx="37265">
                  <c:v>3.9618924312704946</c:v>
                </c:pt>
                <c:pt idx="37266">
                  <c:v>3.9774008108108561</c:v>
                </c:pt>
                <c:pt idx="37267">
                  <c:v>3.6113168937486453</c:v>
                </c:pt>
                <c:pt idx="37268">
                  <c:v>2.9263407820626406</c:v>
                </c:pt>
                <c:pt idx="37269">
                  <c:v>2.9268924422941267</c:v>
                </c:pt>
                <c:pt idx="37270">
                  <c:v>2.9253247651153238</c:v>
                </c:pt>
                <c:pt idx="37271">
                  <c:v>2.9057618481499068</c:v>
                </c:pt>
                <c:pt idx="37272">
                  <c:v>2.8901414225485906</c:v>
                </c:pt>
                <c:pt idx="37273">
                  <c:v>2.8635439738003154</c:v>
                </c:pt>
                <c:pt idx="37274">
                  <c:v>2.8387809146947731</c:v>
                </c:pt>
                <c:pt idx="37275">
                  <c:v>2.8095738988030581</c:v>
                </c:pt>
                <c:pt idx="37276">
                  <c:v>3.2199142286278248</c:v>
                </c:pt>
                <c:pt idx="37277">
                  <c:v>3.2070172434124649</c:v>
                </c:pt>
                <c:pt idx="37278">
                  <c:v>3.1603719214341215</c:v>
                </c:pt>
                <c:pt idx="37279">
                  <c:v>3.1743347103881052</c:v>
                </c:pt>
                <c:pt idx="37280">
                  <c:v>3.2089901666583405</c:v>
                </c:pt>
                <c:pt idx="37281">
                  <c:v>3.2161702536296475</c:v>
                </c:pt>
                <c:pt idx="37282">
                  <c:v>3.3586742609088951</c:v>
                </c:pt>
                <c:pt idx="37283">
                  <c:v>3.359852990801341</c:v>
                </c:pt>
                <c:pt idx="37284">
                  <c:v>3.3434744551088116</c:v>
                </c:pt>
                <c:pt idx="37285">
                  <c:v>3.359735005203532</c:v>
                </c:pt>
                <c:pt idx="37286">
                  <c:v>3.3849162718864254</c:v>
                </c:pt>
                <c:pt idx="37287">
                  <c:v>3.3843152169678175</c:v>
                </c:pt>
                <c:pt idx="37288">
                  <c:v>3.394099292586426</c:v>
                </c:pt>
                <c:pt idx="37289">
                  <c:v>2.6055594764377799</c:v>
                </c:pt>
                <c:pt idx="37290">
                  <c:v>2.6459169623433096</c:v>
                </c:pt>
                <c:pt idx="37291">
                  <c:v>2.6815429840132858</c:v>
                </c:pt>
                <c:pt idx="37292">
                  <c:v>2.7082166219937074</c:v>
                </c:pt>
                <c:pt idx="37293">
                  <c:v>2.7126708058410891</c:v>
                </c:pt>
                <c:pt idx="37294">
                  <c:v>1.3560976288299043</c:v>
                </c:pt>
                <c:pt idx="37295">
                  <c:v>1.356941971010343</c:v>
                </c:pt>
                <c:pt idx="37296">
                  <c:v>1.3601890934525269</c:v>
                </c:pt>
                <c:pt idx="37297">
                  <c:v>1.2842271520708455</c:v>
                </c:pt>
                <c:pt idx="37298">
                  <c:v>2.1838325018037184</c:v>
                </c:pt>
                <c:pt idx="37299">
                  <c:v>4.3814451949590474</c:v>
                </c:pt>
                <c:pt idx="37300">
                  <c:v>4.3864298867878411</c:v>
                </c:pt>
                <c:pt idx="37301">
                  <c:v>4.387947391002724</c:v>
                </c:pt>
                <c:pt idx="37302">
                  <c:v>4.7464114710141923</c:v>
                </c:pt>
                <c:pt idx="37303">
                  <c:v>4.6707394050478701</c:v>
                </c:pt>
                <c:pt idx="37304">
                  <c:v>4.672468883704747</c:v>
                </c:pt>
                <c:pt idx="37305">
                  <c:v>4.6781980830230667</c:v>
                </c:pt>
                <c:pt idx="37306">
                  <c:v>4.6544388756568544</c:v>
                </c:pt>
                <c:pt idx="37307">
                  <c:v>4.6581920788684279</c:v>
                </c:pt>
                <c:pt idx="37308">
                  <c:v>4.6677542323661738</c:v>
                </c:pt>
                <c:pt idx="37309">
                  <c:v>4.6321858253216401</c:v>
                </c:pt>
                <c:pt idx="37310">
                  <c:v>4.641669482197595</c:v>
                </c:pt>
                <c:pt idx="37311">
                  <c:v>4.3544014005237877</c:v>
                </c:pt>
                <c:pt idx="37312">
                  <c:v>4.3549010861959125</c:v>
                </c:pt>
                <c:pt idx="37313">
                  <c:v>4.3552901897015444</c:v>
                </c:pt>
                <c:pt idx="37314">
                  <c:v>4.357281540468346</c:v>
                </c:pt>
                <c:pt idx="37315">
                  <c:v>4.3628729498381364</c:v>
                </c:pt>
                <c:pt idx="37316">
                  <c:v>4.3744426574798965</c:v>
                </c:pt>
                <c:pt idx="37317">
                  <c:v>4.384002436166643</c:v>
                </c:pt>
                <c:pt idx="37318">
                  <c:v>4.3875964199298787</c:v>
                </c:pt>
                <c:pt idx="37319">
                  <c:v>4.3959965364583455</c:v>
                </c:pt>
                <c:pt idx="37320">
                  <c:v>4.9448267479891754</c:v>
                </c:pt>
                <c:pt idx="37321">
                  <c:v>4.9307152325032115</c:v>
                </c:pt>
                <c:pt idx="37322">
                  <c:v>4.9210447735493563</c:v>
                </c:pt>
                <c:pt idx="37323">
                  <c:v>4.9290191945302597</c:v>
                </c:pt>
                <c:pt idx="37324">
                  <c:v>4.9645127416897976</c:v>
                </c:pt>
                <c:pt idx="37325">
                  <c:v>4.9576360526086152</c:v>
                </c:pt>
                <c:pt idx="37326">
                  <c:v>4.9511585103462741</c:v>
                </c:pt>
                <c:pt idx="37327">
                  <c:v>4.9442341242014587</c:v>
                </c:pt>
                <c:pt idx="37328">
                  <c:v>4.9631447977552474</c:v>
                </c:pt>
                <c:pt idx="37329">
                  <c:v>4.7432813290774671</c:v>
                </c:pt>
                <c:pt idx="37330">
                  <c:v>2.7697340740077627</c:v>
                </c:pt>
                <c:pt idx="37331">
                  <c:v>2.7738697110799215</c:v>
                </c:pt>
                <c:pt idx="37332">
                  <c:v>2.7872592779429</c:v>
                </c:pt>
                <c:pt idx="37333">
                  <c:v>1.4571667476016728</c:v>
                </c:pt>
                <c:pt idx="37334">
                  <c:v>1.4496615885720709</c:v>
                </c:pt>
                <c:pt idx="37335">
                  <c:v>1.4661599563285681</c:v>
                </c:pt>
                <c:pt idx="37336">
                  <c:v>1.4584172056963725</c:v>
                </c:pt>
                <c:pt idx="37337">
                  <c:v>1.6754817644243436</c:v>
                </c:pt>
                <c:pt idx="37338">
                  <c:v>1.6690741024266678</c:v>
                </c:pt>
                <c:pt idx="37339">
                  <c:v>1.6616592425132355</c:v>
                </c:pt>
                <c:pt idx="37340">
                  <c:v>1.657754308257263</c:v>
                </c:pt>
                <c:pt idx="37341">
                  <c:v>1.6475824912874191</c:v>
                </c:pt>
                <c:pt idx="37342">
                  <c:v>1.64803973826257</c:v>
                </c:pt>
                <c:pt idx="37343">
                  <c:v>1.6241855329663457</c:v>
                </c:pt>
                <c:pt idx="37344">
                  <c:v>1.594412913544291</c:v>
                </c:pt>
                <c:pt idx="37345">
                  <c:v>1.5907485349035877</c:v>
                </c:pt>
                <c:pt idx="37346">
                  <c:v>1.5815330978445994</c:v>
                </c:pt>
                <c:pt idx="37347">
                  <c:v>1.5684732270230413</c:v>
                </c:pt>
                <c:pt idx="37348">
                  <c:v>3.0829067332810909</c:v>
                </c:pt>
                <c:pt idx="37349">
                  <c:v>3.0724916811779157</c:v>
                </c:pt>
                <c:pt idx="37350">
                  <c:v>3.0552453888642002</c:v>
                </c:pt>
                <c:pt idx="37351">
                  <c:v>3.0469907276956674</c:v>
                </c:pt>
                <c:pt idx="37352">
                  <c:v>3.1801591058455823</c:v>
                </c:pt>
                <c:pt idx="37353">
                  <c:v>3.194409554977617</c:v>
                </c:pt>
                <c:pt idx="37354">
                  <c:v>3.2107915697212066</c:v>
                </c:pt>
                <c:pt idx="37355">
                  <c:v>3.2119148332701801</c:v>
                </c:pt>
                <c:pt idx="37356">
                  <c:v>3.5736052240856369</c:v>
                </c:pt>
                <c:pt idx="37357">
                  <c:v>3.5739965958607582</c:v>
                </c:pt>
                <c:pt idx="37358">
                  <c:v>3.5656125162111643</c:v>
                </c:pt>
                <c:pt idx="37359">
                  <c:v>3.5642751217336701</c:v>
                </c:pt>
                <c:pt idx="37360">
                  <c:v>3.57514999137944</c:v>
                </c:pt>
                <c:pt idx="37361">
                  <c:v>3.5762166606387829</c:v>
                </c:pt>
                <c:pt idx="37362">
                  <c:v>3.5612223930080233</c:v>
                </c:pt>
                <c:pt idx="37363">
                  <c:v>3.5617925582820003</c:v>
                </c:pt>
                <c:pt idx="37364">
                  <c:v>3.5506385185998544</c:v>
                </c:pt>
                <c:pt idx="37365">
                  <c:v>3.5371269318550107</c:v>
                </c:pt>
                <c:pt idx="37366">
                  <c:v>3.5365307670631472</c:v>
                </c:pt>
                <c:pt idx="37367">
                  <c:v>3.556746903429401</c:v>
                </c:pt>
                <c:pt idx="37368">
                  <c:v>3.6578477265683733</c:v>
                </c:pt>
                <c:pt idx="37369">
                  <c:v>3.6637201507425803</c:v>
                </c:pt>
                <c:pt idx="37370">
                  <c:v>3.8060229984367764</c:v>
                </c:pt>
                <c:pt idx="37371">
                  <c:v>6.0896234900591697</c:v>
                </c:pt>
                <c:pt idx="37372">
                  <c:v>6.0962910294251458</c:v>
                </c:pt>
                <c:pt idx="37373">
                  <c:v>6.1042380010598478</c:v>
                </c:pt>
                <c:pt idx="37374">
                  <c:v>6.1093206837277449</c:v>
                </c:pt>
                <c:pt idx="37375">
                  <c:v>6.1121893508330976</c:v>
                </c:pt>
                <c:pt idx="37376">
                  <c:v>6.1136370052272762</c:v>
                </c:pt>
                <c:pt idx="37377">
                  <c:v>6.1142586812557109</c:v>
                </c:pt>
                <c:pt idx="37378">
                  <c:v>6.0234250388798607</c:v>
                </c:pt>
                <c:pt idx="37379">
                  <c:v>5.4403898294987929</c:v>
                </c:pt>
                <c:pt idx="37380">
                  <c:v>5.4398244945724592</c:v>
                </c:pt>
                <c:pt idx="37381">
                  <c:v>5.4401416213424874</c:v>
                </c:pt>
                <c:pt idx="37382">
                  <c:v>5.4311157412385498</c:v>
                </c:pt>
                <c:pt idx="37383">
                  <c:v>5.4414266165274237</c:v>
                </c:pt>
                <c:pt idx="37384">
                  <c:v>5.4413525469457404</c:v>
                </c:pt>
                <c:pt idx="37385">
                  <c:v>5.4346757990118748</c:v>
                </c:pt>
                <c:pt idx="37386">
                  <c:v>5.4381831655997903</c:v>
                </c:pt>
                <c:pt idx="37387">
                  <c:v>4.9201331221292204</c:v>
                </c:pt>
                <c:pt idx="37388">
                  <c:v>4.9227024999239042</c:v>
                </c:pt>
                <c:pt idx="37389">
                  <c:v>4.9116822024355917</c:v>
                </c:pt>
                <c:pt idx="37390">
                  <c:v>4.9107408793277258</c:v>
                </c:pt>
                <c:pt idx="37391">
                  <c:v>4.9064051046641524</c:v>
                </c:pt>
                <c:pt idx="37392">
                  <c:v>4.9071097363597689</c:v>
                </c:pt>
                <c:pt idx="37393">
                  <c:v>4.9187148488867134</c:v>
                </c:pt>
                <c:pt idx="37394">
                  <c:v>5.0174784467278997</c:v>
                </c:pt>
                <c:pt idx="37395">
                  <c:v>5.0132091513405355</c:v>
                </c:pt>
                <c:pt idx="37396">
                  <c:v>4.9074275001144994</c:v>
                </c:pt>
                <c:pt idx="37397">
                  <c:v>3.2120615504389636</c:v>
                </c:pt>
                <c:pt idx="37398">
                  <c:v>3.2096818495762331</c:v>
                </c:pt>
                <c:pt idx="37399">
                  <c:v>3.2039416502115459</c:v>
                </c:pt>
                <c:pt idx="37400">
                  <c:v>3.2102312696229802</c:v>
                </c:pt>
                <c:pt idx="37401">
                  <c:v>3.2037934084808652</c:v>
                </c:pt>
                <c:pt idx="37402">
                  <c:v>0.85215566823576272</c:v>
                </c:pt>
                <c:pt idx="37403">
                  <c:v>0.85024472567918874</c:v>
                </c:pt>
                <c:pt idx="37404">
                  <c:v>0.84833919665668445</c:v>
                </c:pt>
                <c:pt idx="37405">
                  <c:v>0.8110828727372853</c:v>
                </c:pt>
                <c:pt idx="37406">
                  <c:v>1.8317683360266179</c:v>
                </c:pt>
                <c:pt idx="37407">
                  <c:v>2.5899985997612673</c:v>
                </c:pt>
                <c:pt idx="37408">
                  <c:v>2.5956721706565968</c:v>
                </c:pt>
                <c:pt idx="37409">
                  <c:v>2.6064934598466696</c:v>
                </c:pt>
                <c:pt idx="37410">
                  <c:v>2.3865068213637324</c:v>
                </c:pt>
                <c:pt idx="37411">
                  <c:v>2.6362225287163685</c:v>
                </c:pt>
                <c:pt idx="37412">
                  <c:v>3.2616103306654325</c:v>
                </c:pt>
                <c:pt idx="37413">
                  <c:v>3.3151268751918197</c:v>
                </c:pt>
                <c:pt idx="37414">
                  <c:v>3.3024724355671409</c:v>
                </c:pt>
                <c:pt idx="37415">
                  <c:v>3.2932363087051484</c:v>
                </c:pt>
                <c:pt idx="37416">
                  <c:v>3.3003639596583634</c:v>
                </c:pt>
                <c:pt idx="37417">
                  <c:v>3.2895358106182302</c:v>
                </c:pt>
                <c:pt idx="37418">
                  <c:v>3.2741654529834072</c:v>
                </c:pt>
                <c:pt idx="37419">
                  <c:v>3.2603571269996667</c:v>
                </c:pt>
                <c:pt idx="37420">
                  <c:v>3.2395500253206282</c:v>
                </c:pt>
                <c:pt idx="37421">
                  <c:v>3.354135390293191</c:v>
                </c:pt>
                <c:pt idx="37422">
                  <c:v>3.3697773798888218</c:v>
                </c:pt>
                <c:pt idx="37423">
                  <c:v>3.3671598957313806</c:v>
                </c:pt>
                <c:pt idx="37424">
                  <c:v>3.4366423953866638</c:v>
                </c:pt>
                <c:pt idx="37425">
                  <c:v>3.4363175102166408</c:v>
                </c:pt>
                <c:pt idx="37426">
                  <c:v>3.441094832261395</c:v>
                </c:pt>
                <c:pt idx="37427">
                  <c:v>3.4509598556002876</c:v>
                </c:pt>
                <c:pt idx="37428">
                  <c:v>5.1553924625706751</c:v>
                </c:pt>
                <c:pt idx="37429">
                  <c:v>5.1389066521114133</c:v>
                </c:pt>
                <c:pt idx="37430">
                  <c:v>5.1596062444073274</c:v>
                </c:pt>
                <c:pt idx="37431">
                  <c:v>5.1795118110735752</c:v>
                </c:pt>
                <c:pt idx="37432">
                  <c:v>5.2730478161516725</c:v>
                </c:pt>
                <c:pt idx="37433">
                  <c:v>5.2701244307523725</c:v>
                </c:pt>
                <c:pt idx="37434">
                  <c:v>5.2651550530252393</c:v>
                </c:pt>
                <c:pt idx="37435">
                  <c:v>5.2593156458309327</c:v>
                </c:pt>
                <c:pt idx="37436">
                  <c:v>5.262456658854461</c:v>
                </c:pt>
                <c:pt idx="37437">
                  <c:v>4.5652034912604549</c:v>
                </c:pt>
                <c:pt idx="37438">
                  <c:v>3.273462083625772</c:v>
                </c:pt>
                <c:pt idx="37439">
                  <c:v>4.2255067937673676</c:v>
                </c:pt>
                <c:pt idx="37440">
                  <c:v>4.2215439917371098</c:v>
                </c:pt>
                <c:pt idx="37441">
                  <c:v>4.2162061706301994</c:v>
                </c:pt>
                <c:pt idx="37442">
                  <c:v>4.4593921136949408</c:v>
                </c:pt>
                <c:pt idx="37443">
                  <c:v>4.0629600894914892</c:v>
                </c:pt>
                <c:pt idx="37444">
                  <c:v>4.0180923361789898</c:v>
                </c:pt>
                <c:pt idx="37445">
                  <c:v>4.0320549940992461</c:v>
                </c:pt>
                <c:pt idx="37446">
                  <c:v>4.0320255218527423</c:v>
                </c:pt>
                <c:pt idx="37447">
                  <c:v>3.9500733736874558</c:v>
                </c:pt>
                <c:pt idx="37448">
                  <c:v>3.9638958295526878</c:v>
                </c:pt>
                <c:pt idx="37449">
                  <c:v>3.9739316894375056</c:v>
                </c:pt>
                <c:pt idx="37450">
                  <c:v>3.9384155254952051</c:v>
                </c:pt>
                <c:pt idx="37451">
                  <c:v>3.9384018418157707</c:v>
                </c:pt>
                <c:pt idx="37452">
                  <c:v>3.7556527028675197</c:v>
                </c:pt>
                <c:pt idx="37453">
                  <c:v>3.7945422755860063</c:v>
                </c:pt>
                <c:pt idx="37454">
                  <c:v>3.7913467025202343</c:v>
                </c:pt>
                <c:pt idx="37455">
                  <c:v>3.5684246848064247</c:v>
                </c:pt>
                <c:pt idx="37456">
                  <c:v>3.5652377051737338</c:v>
                </c:pt>
                <c:pt idx="37457">
                  <c:v>3.5571296184368344</c:v>
                </c:pt>
                <c:pt idx="37458">
                  <c:v>3.547588847495422</c:v>
                </c:pt>
                <c:pt idx="37459">
                  <c:v>3.5835349302743245</c:v>
                </c:pt>
                <c:pt idx="37460">
                  <c:v>3.7459366056194345</c:v>
                </c:pt>
                <c:pt idx="37461">
                  <c:v>3.7334613087115871</c:v>
                </c:pt>
                <c:pt idx="37462">
                  <c:v>3.7285513282081393</c:v>
                </c:pt>
                <c:pt idx="37463">
                  <c:v>3.7366897414070697</c:v>
                </c:pt>
                <c:pt idx="37464">
                  <c:v>3.7439155707229634</c:v>
                </c:pt>
                <c:pt idx="37465">
                  <c:v>3.7362120868320301</c:v>
                </c:pt>
                <c:pt idx="37466">
                  <c:v>3.7254898976933095</c:v>
                </c:pt>
                <c:pt idx="37467">
                  <c:v>3.7070726390154576</c:v>
                </c:pt>
                <c:pt idx="37468">
                  <c:v>3.7033737827864615</c:v>
                </c:pt>
                <c:pt idx="37469">
                  <c:v>3.8771322037110174</c:v>
                </c:pt>
                <c:pt idx="37470">
                  <c:v>2.8469997527430335</c:v>
                </c:pt>
                <c:pt idx="37471">
                  <c:v>2.844990869934624</c:v>
                </c:pt>
                <c:pt idx="37472">
                  <c:v>2.8452808759081116</c:v>
                </c:pt>
                <c:pt idx="37473">
                  <c:v>1.596151350818517</c:v>
                </c:pt>
                <c:pt idx="37474">
                  <c:v>1.5908470205124448</c:v>
                </c:pt>
                <c:pt idx="37475">
                  <c:v>1.5858209821991354</c:v>
                </c:pt>
                <c:pt idx="37476">
                  <c:v>1.5811726949667224</c:v>
                </c:pt>
                <c:pt idx="37477">
                  <c:v>1.5840294803513626</c:v>
                </c:pt>
                <c:pt idx="37478">
                  <c:v>1.7190515922843768</c:v>
                </c:pt>
                <c:pt idx="37479">
                  <c:v>1.6578702823385094</c:v>
                </c:pt>
                <c:pt idx="37480">
                  <c:v>1.6524905438869846</c:v>
                </c:pt>
                <c:pt idx="37481">
                  <c:v>1.7629488830466522</c:v>
                </c:pt>
                <c:pt idx="37482">
                  <c:v>1.7453039988994612</c:v>
                </c:pt>
                <c:pt idx="37483">
                  <c:v>1.7257352971935931</c:v>
                </c:pt>
                <c:pt idx="37484">
                  <c:v>1.8287036391526139</c:v>
                </c:pt>
                <c:pt idx="37485">
                  <c:v>1.8036467054663257</c:v>
                </c:pt>
                <c:pt idx="37486">
                  <c:v>1.6272756741815657</c:v>
                </c:pt>
                <c:pt idx="37487">
                  <c:v>1.6253471376511435</c:v>
                </c:pt>
                <c:pt idx="37488">
                  <c:v>1.6205678117262876</c:v>
                </c:pt>
                <c:pt idx="37489">
                  <c:v>1.6356707511301951</c:v>
                </c:pt>
                <c:pt idx="37490">
                  <c:v>1.6288415090024682</c:v>
                </c:pt>
                <c:pt idx="37491">
                  <c:v>1.3213993628243819</c:v>
                </c:pt>
                <c:pt idx="37492">
                  <c:v>1.3256348765741126</c:v>
                </c:pt>
                <c:pt idx="37493">
                  <c:v>1.3319774312562993</c:v>
                </c:pt>
                <c:pt idx="37494">
                  <c:v>1.329139858465286</c:v>
                </c:pt>
                <c:pt idx="37495">
                  <c:v>1.3251999242834636</c:v>
                </c:pt>
                <c:pt idx="37496">
                  <c:v>1.3247575552513822</c:v>
                </c:pt>
                <c:pt idx="37497">
                  <c:v>1.3275822206272792</c:v>
                </c:pt>
                <c:pt idx="37498">
                  <c:v>1.3289780587334366</c:v>
                </c:pt>
                <c:pt idx="37499">
                  <c:v>1.334603110796301</c:v>
                </c:pt>
                <c:pt idx="37500">
                  <c:v>1.3128204281926008</c:v>
                </c:pt>
                <c:pt idx="37501">
                  <c:v>1.3121872259541747</c:v>
                </c:pt>
                <c:pt idx="37502">
                  <c:v>1.3065817473909118</c:v>
                </c:pt>
                <c:pt idx="37503">
                  <c:v>1.3571296934998969</c:v>
                </c:pt>
                <c:pt idx="37504">
                  <c:v>1.3619736365841908</c:v>
                </c:pt>
                <c:pt idx="37505">
                  <c:v>1.4360466071579432</c:v>
                </c:pt>
                <c:pt idx="37506">
                  <c:v>1.4332219295755184</c:v>
                </c:pt>
                <c:pt idx="37507">
                  <c:v>1.7816482908151716</c:v>
                </c:pt>
                <c:pt idx="37508">
                  <c:v>1.7701339180700635</c:v>
                </c:pt>
                <c:pt idx="37509">
                  <c:v>1.7579729905496804</c:v>
                </c:pt>
                <c:pt idx="37510">
                  <c:v>1.8091795553476702</c:v>
                </c:pt>
                <c:pt idx="37511">
                  <c:v>1.8130272379692116</c:v>
                </c:pt>
                <c:pt idx="37512">
                  <c:v>3.5157011352342882</c:v>
                </c:pt>
                <c:pt idx="37513">
                  <c:v>4.3865276063452914</c:v>
                </c:pt>
                <c:pt idx="37514">
                  <c:v>5.0273817385740838</c:v>
                </c:pt>
                <c:pt idx="37515">
                  <c:v>5.0294856430525536</c:v>
                </c:pt>
                <c:pt idx="37516">
                  <c:v>5.0426579119016406</c:v>
                </c:pt>
                <c:pt idx="37517">
                  <c:v>5.2958110854661911</c:v>
                </c:pt>
                <c:pt idx="37518">
                  <c:v>5.2969618544578552</c:v>
                </c:pt>
                <c:pt idx="37519">
                  <c:v>5.303032384629808</c:v>
                </c:pt>
                <c:pt idx="37520">
                  <c:v>5.3050154268506562</c:v>
                </c:pt>
                <c:pt idx="37521">
                  <c:v>5.3083451383893641</c:v>
                </c:pt>
                <c:pt idx="37522">
                  <c:v>5.3108416116344817</c:v>
                </c:pt>
                <c:pt idx="37523">
                  <c:v>5.2969057537290967</c:v>
                </c:pt>
                <c:pt idx="37524">
                  <c:v>5.2868445956270751</c:v>
                </c:pt>
                <c:pt idx="37525">
                  <c:v>5.2875643618398414</c:v>
                </c:pt>
                <c:pt idx="37526">
                  <c:v>5.2881363833071235</c:v>
                </c:pt>
                <c:pt idx="37527">
                  <c:v>5.2834351083227826</c:v>
                </c:pt>
                <c:pt idx="37528">
                  <c:v>5.2735945988759267</c:v>
                </c:pt>
                <c:pt idx="37529">
                  <c:v>5.2545176194366938</c:v>
                </c:pt>
                <c:pt idx="37530">
                  <c:v>5.4674989495828425</c:v>
                </c:pt>
                <c:pt idx="37531">
                  <c:v>5.3906690211305897</c:v>
                </c:pt>
                <c:pt idx="37532">
                  <c:v>5.3939406005037682</c:v>
                </c:pt>
                <c:pt idx="37533">
                  <c:v>5.0999667064577157</c:v>
                </c:pt>
                <c:pt idx="37534">
                  <c:v>5.101849835409622</c:v>
                </c:pt>
                <c:pt idx="37535">
                  <c:v>5.1042160821376026</c:v>
                </c:pt>
                <c:pt idx="37536">
                  <c:v>5.0985577389426515</c:v>
                </c:pt>
                <c:pt idx="37537">
                  <c:v>5.1012589626516363</c:v>
                </c:pt>
                <c:pt idx="37538">
                  <c:v>4.9343221803175936</c:v>
                </c:pt>
                <c:pt idx="37539">
                  <c:v>4.9684012560736495</c:v>
                </c:pt>
                <c:pt idx="37540">
                  <c:v>4.9637438070441542</c:v>
                </c:pt>
                <c:pt idx="37541">
                  <c:v>4.9555824743272989</c:v>
                </c:pt>
                <c:pt idx="37542">
                  <c:v>4.9536209305760295</c:v>
                </c:pt>
                <c:pt idx="37543">
                  <c:v>4.3080747294317954</c:v>
                </c:pt>
                <c:pt idx="37544">
                  <c:v>3.4344057432541257</c:v>
                </c:pt>
                <c:pt idx="37545">
                  <c:v>1.6856851189049724</c:v>
                </c:pt>
                <c:pt idx="37546">
                  <c:v>1.7040163498473415</c:v>
                </c:pt>
                <c:pt idx="37547">
                  <c:v>1.8231476966531543</c:v>
                </c:pt>
                <c:pt idx="37548">
                  <c:v>1.8223960328264857</c:v>
                </c:pt>
                <c:pt idx="37549">
                  <c:v>1.8126729919194489</c:v>
                </c:pt>
                <c:pt idx="37550">
                  <c:v>1.8014152884607717</c:v>
                </c:pt>
                <c:pt idx="37551">
                  <c:v>1.8084484416777</c:v>
                </c:pt>
                <c:pt idx="37552">
                  <c:v>1.8204363555609735</c:v>
                </c:pt>
                <c:pt idx="37553">
                  <c:v>1.8347769865128525</c:v>
                </c:pt>
                <c:pt idx="37554">
                  <c:v>1.865435222236083</c:v>
                </c:pt>
                <c:pt idx="37555">
                  <c:v>1.873551694389668</c:v>
                </c:pt>
                <c:pt idx="37556">
                  <c:v>1.7357239028667841</c:v>
                </c:pt>
                <c:pt idx="37557">
                  <c:v>1.7374775358788612</c:v>
                </c:pt>
                <c:pt idx="37558">
                  <c:v>2.20343123688555</c:v>
                </c:pt>
                <c:pt idx="37559">
                  <c:v>2.1982626095767852</c:v>
                </c:pt>
                <c:pt idx="37560">
                  <c:v>2.204936034426896</c:v>
                </c:pt>
                <c:pt idx="37561">
                  <c:v>2.1169947843840848</c:v>
                </c:pt>
                <c:pt idx="37562">
                  <c:v>2.1331026501741164</c:v>
                </c:pt>
                <c:pt idx="37563">
                  <c:v>2.1308275611555771</c:v>
                </c:pt>
                <c:pt idx="37564">
                  <c:v>2.2899899685442024</c:v>
                </c:pt>
                <c:pt idx="37565">
                  <c:v>2.2528676970271642</c:v>
                </c:pt>
                <c:pt idx="37566">
                  <c:v>2.2530970716945689</c:v>
                </c:pt>
                <c:pt idx="37567">
                  <c:v>2.253001175900418</c:v>
                </c:pt>
                <c:pt idx="37568">
                  <c:v>2.2351676856026881</c:v>
                </c:pt>
                <c:pt idx="37569">
                  <c:v>2.2285102046943983</c:v>
                </c:pt>
                <c:pt idx="37570">
                  <c:v>2.2080413146104219</c:v>
                </c:pt>
                <c:pt idx="37571">
                  <c:v>2.1859388779479874</c:v>
                </c:pt>
                <c:pt idx="37572">
                  <c:v>2.1858461093244674</c:v>
                </c:pt>
                <c:pt idx="37573">
                  <c:v>2.1299504445491104</c:v>
                </c:pt>
                <c:pt idx="37574">
                  <c:v>4.5065816397024463</c:v>
                </c:pt>
                <c:pt idx="37575">
                  <c:v>5.3228518311895474</c:v>
                </c:pt>
                <c:pt idx="37576">
                  <c:v>5.3210557433871966</c:v>
                </c:pt>
                <c:pt idx="37577">
                  <c:v>5.3186525778870868</c:v>
                </c:pt>
                <c:pt idx="37578">
                  <c:v>5.2980585524405797</c:v>
                </c:pt>
                <c:pt idx="37579">
                  <c:v>5.45223736054065</c:v>
                </c:pt>
                <c:pt idx="37580">
                  <c:v>5.5587158020623564</c:v>
                </c:pt>
                <c:pt idx="37581">
                  <c:v>5.5657565228073373</c:v>
                </c:pt>
                <c:pt idx="37582">
                  <c:v>5.5655792577232184</c:v>
                </c:pt>
                <c:pt idx="37583">
                  <c:v>5.565246021452575</c:v>
                </c:pt>
                <c:pt idx="37584">
                  <c:v>5.1787466917178104</c:v>
                </c:pt>
                <c:pt idx="37585">
                  <c:v>5.3306886771829918</c:v>
                </c:pt>
                <c:pt idx="37586">
                  <c:v>5.3212007929726042</c:v>
                </c:pt>
                <c:pt idx="37587">
                  <c:v>5.3925067047688042</c:v>
                </c:pt>
                <c:pt idx="37588">
                  <c:v>5.3828574270585641</c:v>
                </c:pt>
                <c:pt idx="37589">
                  <c:v>5.18912510263063</c:v>
                </c:pt>
                <c:pt idx="37590">
                  <c:v>5.1922112734136174</c:v>
                </c:pt>
                <c:pt idx="37591">
                  <c:v>5.1869450453829655</c:v>
                </c:pt>
                <c:pt idx="37592">
                  <c:v>5.2594260088753533</c:v>
                </c:pt>
                <c:pt idx="37593">
                  <c:v>5.2529966766760303</c:v>
                </c:pt>
                <c:pt idx="37594">
                  <c:v>5.2483775051157524</c:v>
                </c:pt>
                <c:pt idx="37595">
                  <c:v>5.2378396856533467</c:v>
                </c:pt>
                <c:pt idx="37596">
                  <c:v>5.246193131055028</c:v>
                </c:pt>
                <c:pt idx="37597">
                  <c:v>5.250724870112581</c:v>
                </c:pt>
                <c:pt idx="37598">
                  <c:v>5.2398779680757102</c:v>
                </c:pt>
                <c:pt idx="37599">
                  <c:v>5.2482551533085946</c:v>
                </c:pt>
                <c:pt idx="37600">
                  <c:v>4.5924558769338342</c:v>
                </c:pt>
                <c:pt idx="37601">
                  <c:v>4.588207982536618</c:v>
                </c:pt>
                <c:pt idx="37602">
                  <c:v>4.6880244784311298</c:v>
                </c:pt>
                <c:pt idx="37603">
                  <c:v>4.9431495548953315</c:v>
                </c:pt>
                <c:pt idx="37604">
                  <c:v>4.9743220995034392</c:v>
                </c:pt>
                <c:pt idx="37605">
                  <c:v>3.6125777529154028</c:v>
                </c:pt>
                <c:pt idx="37606">
                  <c:v>2.8189701493932677</c:v>
                </c:pt>
                <c:pt idx="37607">
                  <c:v>2.8099531146758645</c:v>
                </c:pt>
                <c:pt idx="37608">
                  <c:v>2.807445283682644</c:v>
                </c:pt>
                <c:pt idx="37609">
                  <c:v>2.7938308407249997</c:v>
                </c:pt>
                <c:pt idx="37610">
                  <c:v>2.5422052076392876</c:v>
                </c:pt>
                <c:pt idx="37611">
                  <c:v>2.3023905887444309</c:v>
                </c:pt>
                <c:pt idx="37612">
                  <c:v>2.3153001982531816</c:v>
                </c:pt>
                <c:pt idx="37613">
                  <c:v>2.319458672768214</c:v>
                </c:pt>
                <c:pt idx="37614">
                  <c:v>2.3223739765178699</c:v>
                </c:pt>
                <c:pt idx="37615">
                  <c:v>2.4715151829342901</c:v>
                </c:pt>
                <c:pt idx="37616">
                  <c:v>2.2383706022334953</c:v>
                </c:pt>
                <c:pt idx="37617">
                  <c:v>2.2444137434395932</c:v>
                </c:pt>
                <c:pt idx="37618">
                  <c:v>2.1777557952011146</c:v>
                </c:pt>
                <c:pt idx="37619">
                  <c:v>2.1892062936874046</c:v>
                </c:pt>
                <c:pt idx="37620">
                  <c:v>2.1956706292362278</c:v>
                </c:pt>
                <c:pt idx="37621">
                  <c:v>2.1776500703505306</c:v>
                </c:pt>
                <c:pt idx="37622">
                  <c:v>2.1597843225834703</c:v>
                </c:pt>
                <c:pt idx="37623">
                  <c:v>1.9079784343423418</c:v>
                </c:pt>
                <c:pt idx="37624">
                  <c:v>1.9056782307095688</c:v>
                </c:pt>
                <c:pt idx="37625">
                  <c:v>1.9098030017990251</c:v>
                </c:pt>
                <c:pt idx="37626">
                  <c:v>2.0322130003096355</c:v>
                </c:pt>
                <c:pt idx="37627">
                  <c:v>2.0575460278857007</c:v>
                </c:pt>
                <c:pt idx="37628">
                  <c:v>2.065271722599475</c:v>
                </c:pt>
                <c:pt idx="37629">
                  <c:v>2.0550724747686164</c:v>
                </c:pt>
                <c:pt idx="37630">
                  <c:v>1.9716245257770448</c:v>
                </c:pt>
                <c:pt idx="37631">
                  <c:v>2.4203232144295939</c:v>
                </c:pt>
                <c:pt idx="37632">
                  <c:v>2.4148370027782695</c:v>
                </c:pt>
                <c:pt idx="37633">
                  <c:v>2.1753569622384132</c:v>
                </c:pt>
                <c:pt idx="37634">
                  <c:v>1.2681309438154822</c:v>
                </c:pt>
                <c:pt idx="37635">
                  <c:v>1.0857397462368417</c:v>
                </c:pt>
                <c:pt idx="37636">
                  <c:v>1.3988806984563695</c:v>
                </c:pt>
                <c:pt idx="37637">
                  <c:v>1.4909631911345294</c:v>
                </c:pt>
                <c:pt idx="37638">
                  <c:v>1.4759028181068374</c:v>
                </c:pt>
                <c:pt idx="37639">
                  <c:v>1.4826608785884559</c:v>
                </c:pt>
                <c:pt idx="37640">
                  <c:v>1.4889816204836532</c:v>
                </c:pt>
                <c:pt idx="37641">
                  <c:v>1.4891784222052187</c:v>
                </c:pt>
                <c:pt idx="37642">
                  <c:v>1.4755788003610366</c:v>
                </c:pt>
                <c:pt idx="37643">
                  <c:v>1.4921910420279529</c:v>
                </c:pt>
                <c:pt idx="37644">
                  <c:v>1.4792140526995512</c:v>
                </c:pt>
                <c:pt idx="37645">
                  <c:v>1.4586511227198553</c:v>
                </c:pt>
                <c:pt idx="37646">
                  <c:v>1.4356948340522226</c:v>
                </c:pt>
                <c:pt idx="37647">
                  <c:v>1.4176771659226701</c:v>
                </c:pt>
                <c:pt idx="37648">
                  <c:v>1.4168483541366146</c:v>
                </c:pt>
                <c:pt idx="37649">
                  <c:v>1.6055119657424279</c:v>
                </c:pt>
                <c:pt idx="37650">
                  <c:v>1.5938022269413503</c:v>
                </c:pt>
                <c:pt idx="37651">
                  <c:v>1.6234717320289556</c:v>
                </c:pt>
                <c:pt idx="37652">
                  <c:v>1.5555741642452969</c:v>
                </c:pt>
                <c:pt idx="37653">
                  <c:v>1.5693085526606965</c:v>
                </c:pt>
                <c:pt idx="37654">
                  <c:v>1.5821057337767899</c:v>
                </c:pt>
                <c:pt idx="37655">
                  <c:v>1.5762218138461919</c:v>
                </c:pt>
                <c:pt idx="37656">
                  <c:v>1.5874834724086113</c:v>
                </c:pt>
                <c:pt idx="37657">
                  <c:v>1.3961118703569844</c:v>
                </c:pt>
                <c:pt idx="37658">
                  <c:v>1.2838660579144781</c:v>
                </c:pt>
                <c:pt idx="37659">
                  <c:v>1.2421380668819688</c:v>
                </c:pt>
                <c:pt idx="37660">
                  <c:v>1.2159823792018998</c:v>
                </c:pt>
                <c:pt idx="37661">
                  <c:v>1.3887975427959218</c:v>
                </c:pt>
                <c:pt idx="37662">
                  <c:v>1.3939040802438205</c:v>
                </c:pt>
                <c:pt idx="37663">
                  <c:v>1.398935512925485</c:v>
                </c:pt>
                <c:pt idx="37664">
                  <c:v>1.4230541462355126</c:v>
                </c:pt>
                <c:pt idx="37665">
                  <c:v>4.0900079153410642</c:v>
                </c:pt>
                <c:pt idx="37666">
                  <c:v>4.0885491638228366</c:v>
                </c:pt>
                <c:pt idx="37667">
                  <c:v>4.0882355785439444</c:v>
                </c:pt>
                <c:pt idx="37668">
                  <c:v>4.0894402317440131</c:v>
                </c:pt>
                <c:pt idx="37669">
                  <c:v>4.0513893355837709</c:v>
                </c:pt>
                <c:pt idx="37670">
                  <c:v>4.0463275414018911</c:v>
                </c:pt>
                <c:pt idx="37671">
                  <c:v>4.0505628729107368</c:v>
                </c:pt>
                <c:pt idx="37672">
                  <c:v>4.0555824128864959</c:v>
                </c:pt>
                <c:pt idx="37673">
                  <c:v>4.0608571433698657</c:v>
                </c:pt>
                <c:pt idx="37674">
                  <c:v>3.9471134027160928</c:v>
                </c:pt>
                <c:pt idx="37675">
                  <c:v>3.9463787803611812</c:v>
                </c:pt>
                <c:pt idx="37676">
                  <c:v>3.9449200387322771</c:v>
                </c:pt>
                <c:pt idx="37677">
                  <c:v>3.9853367904935229</c:v>
                </c:pt>
                <c:pt idx="37678">
                  <c:v>3.9866145664149966</c:v>
                </c:pt>
                <c:pt idx="37679">
                  <c:v>4.0192900680211592</c:v>
                </c:pt>
                <c:pt idx="37680">
                  <c:v>3.9846599807461818</c:v>
                </c:pt>
                <c:pt idx="37681">
                  <c:v>3.9890529120703109</c:v>
                </c:pt>
                <c:pt idx="37682">
                  <c:v>3.9826982743042656</c:v>
                </c:pt>
                <c:pt idx="37683">
                  <c:v>4.1119122089650233</c:v>
                </c:pt>
                <c:pt idx="37684">
                  <c:v>4.118565995335004</c:v>
                </c:pt>
                <c:pt idx="37685">
                  <c:v>4.1390632767989786</c:v>
                </c:pt>
                <c:pt idx="37686">
                  <c:v>4.1842757410296052</c:v>
                </c:pt>
                <c:pt idx="37687">
                  <c:v>4.1942458442756632</c:v>
                </c:pt>
                <c:pt idx="37688">
                  <c:v>4.2121585390691632</c:v>
                </c:pt>
                <c:pt idx="37689">
                  <c:v>4.2258673978950121</c:v>
                </c:pt>
                <c:pt idx="37690">
                  <c:v>4.2317545742178035</c:v>
                </c:pt>
                <c:pt idx="37691">
                  <c:v>4.235554499060469</c:v>
                </c:pt>
                <c:pt idx="37692">
                  <c:v>4.2321776492678183</c:v>
                </c:pt>
                <c:pt idx="37693">
                  <c:v>4.2311654282109741</c:v>
                </c:pt>
                <c:pt idx="37694">
                  <c:v>4.2477648087299356</c:v>
                </c:pt>
                <c:pt idx="37695">
                  <c:v>4.2523819786126715</c:v>
                </c:pt>
                <c:pt idx="37696">
                  <c:v>1.4687828015542439</c:v>
                </c:pt>
                <c:pt idx="37697">
                  <c:v>1.4638229421407591</c:v>
                </c:pt>
                <c:pt idx="37698">
                  <c:v>1.4588284349296432</c:v>
                </c:pt>
                <c:pt idx="37699">
                  <c:v>1.4613095287025244</c:v>
                </c:pt>
                <c:pt idx="37700">
                  <c:v>1.533573214633869</c:v>
                </c:pt>
                <c:pt idx="37701">
                  <c:v>1.5330015637914787</c:v>
                </c:pt>
                <c:pt idx="37702">
                  <c:v>1.5292918562768691</c:v>
                </c:pt>
                <c:pt idx="37703">
                  <c:v>1.4398606799275944</c:v>
                </c:pt>
                <c:pt idx="37704">
                  <c:v>1.4433213489447305</c:v>
                </c:pt>
                <c:pt idx="37705">
                  <c:v>1.4064344110812348</c:v>
                </c:pt>
                <c:pt idx="37706">
                  <c:v>1.4315427276297736</c:v>
                </c:pt>
                <c:pt idx="37707">
                  <c:v>1.43747418534347</c:v>
                </c:pt>
                <c:pt idx="37708">
                  <c:v>1.3780022841784005</c:v>
                </c:pt>
                <c:pt idx="37709">
                  <c:v>1.3432696081824838</c:v>
                </c:pt>
                <c:pt idx="37710">
                  <c:v>1.483540993226637</c:v>
                </c:pt>
                <c:pt idx="37711">
                  <c:v>1.4808934411665979</c:v>
                </c:pt>
                <c:pt idx="37712">
                  <c:v>1.4764587224872057</c:v>
                </c:pt>
                <c:pt idx="37713">
                  <c:v>1.4732540952568856</c:v>
                </c:pt>
                <c:pt idx="37714">
                  <c:v>1.4708165649508063</c:v>
                </c:pt>
                <c:pt idx="37715">
                  <c:v>1.4760076092217234</c:v>
                </c:pt>
                <c:pt idx="37716">
                  <c:v>1.4821678992364382</c:v>
                </c:pt>
                <c:pt idx="37717">
                  <c:v>1.4891471570769561</c:v>
                </c:pt>
                <c:pt idx="37718">
                  <c:v>1.4911431464838296</c:v>
                </c:pt>
                <c:pt idx="37719">
                  <c:v>1.4645705431595939</c:v>
                </c:pt>
                <c:pt idx="37720">
                  <c:v>1.9827125953748199</c:v>
                </c:pt>
                <c:pt idx="37721">
                  <c:v>2.3692843519955913</c:v>
                </c:pt>
                <c:pt idx="37722">
                  <c:v>2.376669967163453</c:v>
                </c:pt>
                <c:pt idx="37723">
                  <c:v>2.3865331761903894</c:v>
                </c:pt>
                <c:pt idx="37724">
                  <c:v>2.6414792866130501</c:v>
                </c:pt>
                <c:pt idx="37725">
                  <c:v>2.5939175340274101</c:v>
                </c:pt>
                <c:pt idx="37726">
                  <c:v>2.6234712538976224</c:v>
                </c:pt>
                <c:pt idx="37727">
                  <c:v>2.622600072443193</c:v>
                </c:pt>
                <c:pt idx="37728">
                  <c:v>2.629269316078986</c:v>
                </c:pt>
                <c:pt idx="37729">
                  <c:v>2.6348564446983769</c:v>
                </c:pt>
                <c:pt idx="37730">
                  <c:v>2.6790774354755511</c:v>
                </c:pt>
                <c:pt idx="37731">
                  <c:v>2.6904429062264166</c:v>
                </c:pt>
                <c:pt idx="37732">
                  <c:v>2.6993491180432327</c:v>
                </c:pt>
                <c:pt idx="37733">
                  <c:v>2.6928066100598382</c:v>
                </c:pt>
                <c:pt idx="37734">
                  <c:v>2.7977355424007171</c:v>
                </c:pt>
                <c:pt idx="37735">
                  <c:v>2.8087672151253491</c:v>
                </c:pt>
                <c:pt idx="37736">
                  <c:v>2.85890304865395</c:v>
                </c:pt>
                <c:pt idx="37737">
                  <c:v>2.8561349944645431</c:v>
                </c:pt>
                <c:pt idx="37738">
                  <c:v>2.8412503508513574</c:v>
                </c:pt>
                <c:pt idx="37739">
                  <c:v>2.8340847531569722</c:v>
                </c:pt>
                <c:pt idx="37740">
                  <c:v>2.8305479928676354</c:v>
                </c:pt>
                <c:pt idx="37741">
                  <c:v>2.7895073395108101</c:v>
                </c:pt>
                <c:pt idx="37742">
                  <c:v>2.7886595041907034</c:v>
                </c:pt>
                <c:pt idx="37743">
                  <c:v>2.7874318196253443</c:v>
                </c:pt>
                <c:pt idx="37744">
                  <c:v>2.8189115500943212</c:v>
                </c:pt>
                <c:pt idx="37745">
                  <c:v>2.8581848499443834</c:v>
                </c:pt>
                <c:pt idx="37746">
                  <c:v>2.8717504750214395</c:v>
                </c:pt>
                <c:pt idx="37747">
                  <c:v>2.8683969824764288</c:v>
                </c:pt>
                <c:pt idx="37748">
                  <c:v>2.8553117440029023</c:v>
                </c:pt>
                <c:pt idx="37749">
                  <c:v>2.861581293093292</c:v>
                </c:pt>
                <c:pt idx="37750">
                  <c:v>2.8569888497988791</c:v>
                </c:pt>
                <c:pt idx="37751">
                  <c:v>2.6234603399186249</c:v>
                </c:pt>
                <c:pt idx="37752">
                  <c:v>2.242914596581663</c:v>
                </c:pt>
                <c:pt idx="37753">
                  <c:v>2.2332685566158936</c:v>
                </c:pt>
                <c:pt idx="37754">
                  <c:v>2.1987711231289158</c:v>
                </c:pt>
                <c:pt idx="37755">
                  <c:v>1.7616047352405118</c:v>
                </c:pt>
                <c:pt idx="37756">
                  <c:v>2.0240280458495366</c:v>
                </c:pt>
                <c:pt idx="37757">
                  <c:v>2.0205592972334396</c:v>
                </c:pt>
                <c:pt idx="37758">
                  <c:v>2.0418588038593684</c:v>
                </c:pt>
                <c:pt idx="37759">
                  <c:v>2.0388464242712852</c:v>
                </c:pt>
                <c:pt idx="37760">
                  <c:v>2.0641390176953851</c:v>
                </c:pt>
                <c:pt idx="37761">
                  <c:v>1.9050420030957178</c:v>
                </c:pt>
                <c:pt idx="37762">
                  <c:v>1.9172132449041119</c:v>
                </c:pt>
                <c:pt idx="37763">
                  <c:v>1.9125473116239315</c:v>
                </c:pt>
                <c:pt idx="37764">
                  <c:v>1.9172925921379829</c:v>
                </c:pt>
                <c:pt idx="37765">
                  <c:v>1.8655386744896627</c:v>
                </c:pt>
                <c:pt idx="37766">
                  <c:v>1.8821538499537831</c:v>
                </c:pt>
                <c:pt idx="37767">
                  <c:v>1.967442030224535</c:v>
                </c:pt>
                <c:pt idx="37768">
                  <c:v>2.0485630886999315</c:v>
                </c:pt>
                <c:pt idx="37769">
                  <c:v>2.1061922420982566</c:v>
                </c:pt>
                <c:pt idx="37770">
                  <c:v>2.1108884890230266</c:v>
                </c:pt>
                <c:pt idx="37771">
                  <c:v>2.1152261494152516</c:v>
                </c:pt>
                <c:pt idx="37772">
                  <c:v>2.1133356927739086</c:v>
                </c:pt>
                <c:pt idx="37773">
                  <c:v>2.1177721484285681</c:v>
                </c:pt>
                <c:pt idx="37774">
                  <c:v>2.1219380712344096</c:v>
                </c:pt>
                <c:pt idx="37775">
                  <c:v>3.462196929949962</c:v>
                </c:pt>
                <c:pt idx="37776">
                  <c:v>4.2132245200631413</c:v>
                </c:pt>
                <c:pt idx="37777">
                  <c:v>4.2069025903037893</c:v>
                </c:pt>
                <c:pt idx="37778">
                  <c:v>4.214432202459033</c:v>
                </c:pt>
                <c:pt idx="37779">
                  <c:v>4.2272357373573097</c:v>
                </c:pt>
                <c:pt idx="37780">
                  <c:v>4.2334851940141167</c:v>
                </c:pt>
                <c:pt idx="37781">
                  <c:v>4.2363296755308886</c:v>
                </c:pt>
                <c:pt idx="37782">
                  <c:v>3.9654773991401671</c:v>
                </c:pt>
                <c:pt idx="37783">
                  <c:v>3.9818043675904544</c:v>
                </c:pt>
                <c:pt idx="37784">
                  <c:v>3.9815540383246346</c:v>
                </c:pt>
                <c:pt idx="37785">
                  <c:v>3.9957604431175877</c:v>
                </c:pt>
                <c:pt idx="37786">
                  <c:v>4.0003657062818547</c:v>
                </c:pt>
                <c:pt idx="37787">
                  <c:v>3.7423169181327496</c:v>
                </c:pt>
                <c:pt idx="37788">
                  <c:v>3.7419950849216947</c:v>
                </c:pt>
                <c:pt idx="37789">
                  <c:v>3.6261128113972347</c:v>
                </c:pt>
                <c:pt idx="37790">
                  <c:v>3.6343277851764704</c:v>
                </c:pt>
                <c:pt idx="37791">
                  <c:v>3.6468189945804084</c:v>
                </c:pt>
                <c:pt idx="37792">
                  <c:v>3.6401481517492078</c:v>
                </c:pt>
                <c:pt idx="37793">
                  <c:v>3.6321348297243867</c:v>
                </c:pt>
                <c:pt idx="37794">
                  <c:v>3.7039129159899353</c:v>
                </c:pt>
                <c:pt idx="37795">
                  <c:v>3.8096771642692202</c:v>
                </c:pt>
                <c:pt idx="37796">
                  <c:v>3.8214318979265616</c:v>
                </c:pt>
                <c:pt idx="37797">
                  <c:v>3.8307356864024786</c:v>
                </c:pt>
                <c:pt idx="37798">
                  <c:v>3.8355135730556347</c:v>
                </c:pt>
                <c:pt idx="37799">
                  <c:v>3.8303658500558702</c:v>
                </c:pt>
                <c:pt idx="37800">
                  <c:v>3.8209948334514205</c:v>
                </c:pt>
                <c:pt idx="37801">
                  <c:v>3.8107086413093878</c:v>
                </c:pt>
                <c:pt idx="37802">
                  <c:v>3.8112551395409331</c:v>
                </c:pt>
                <c:pt idx="37803">
                  <c:v>3.8107890889768323</c:v>
                </c:pt>
                <c:pt idx="37804">
                  <c:v>3.8048892132105427</c:v>
                </c:pt>
                <c:pt idx="37805">
                  <c:v>3.7982403616287135</c:v>
                </c:pt>
                <c:pt idx="37806">
                  <c:v>3.0213847608510096</c:v>
                </c:pt>
                <c:pt idx="37807">
                  <c:v>1.6050404894039896</c:v>
                </c:pt>
                <c:pt idx="37808">
                  <c:v>1.6064457584385157</c:v>
                </c:pt>
                <c:pt idx="37809">
                  <c:v>1.6069733465337612</c:v>
                </c:pt>
                <c:pt idx="37810">
                  <c:v>1.6862470232756384</c:v>
                </c:pt>
                <c:pt idx="37811">
                  <c:v>1.6854470506976307</c:v>
                </c:pt>
                <c:pt idx="37812">
                  <c:v>1.6848993114531261</c:v>
                </c:pt>
                <c:pt idx="37813">
                  <c:v>1.9472710337531649</c:v>
                </c:pt>
                <c:pt idx="37814">
                  <c:v>1.9410946870861518</c:v>
                </c:pt>
                <c:pt idx="37815">
                  <c:v>2.0073088878883594</c:v>
                </c:pt>
                <c:pt idx="37816">
                  <c:v>2.0034013919059719</c:v>
                </c:pt>
                <c:pt idx="37817">
                  <c:v>1.9704547673208006</c:v>
                </c:pt>
                <c:pt idx="37818">
                  <c:v>1.9691054748055032</c:v>
                </c:pt>
                <c:pt idx="37819">
                  <c:v>1.9678345427179227</c:v>
                </c:pt>
                <c:pt idx="37820">
                  <c:v>1.9256369359441963</c:v>
                </c:pt>
                <c:pt idx="37821">
                  <c:v>1.8381614774544175</c:v>
                </c:pt>
                <c:pt idx="37822">
                  <c:v>1.8336877122041839</c:v>
                </c:pt>
                <c:pt idx="37823">
                  <c:v>1.830643348688247</c:v>
                </c:pt>
                <c:pt idx="37824">
                  <c:v>1.7795990780303468</c:v>
                </c:pt>
                <c:pt idx="37825">
                  <c:v>1.6911120436317231</c:v>
                </c:pt>
                <c:pt idx="37826">
                  <c:v>1.5249557631055901</c:v>
                </c:pt>
                <c:pt idx="37827">
                  <c:v>1.5235587764970338</c:v>
                </c:pt>
                <c:pt idx="37828">
                  <c:v>1.5291255696585337</c:v>
                </c:pt>
                <c:pt idx="37829">
                  <c:v>1.5148542688289726</c:v>
                </c:pt>
                <c:pt idx="37830">
                  <c:v>1.5784943819729111</c:v>
                </c:pt>
                <c:pt idx="37831">
                  <c:v>1.5629548049710076</c:v>
                </c:pt>
                <c:pt idx="37832">
                  <c:v>1.5461883617087051</c:v>
                </c:pt>
                <c:pt idx="37833">
                  <c:v>1.540347383193944</c:v>
                </c:pt>
                <c:pt idx="37834">
                  <c:v>1.5386923377753736</c:v>
                </c:pt>
                <c:pt idx="37835">
                  <c:v>1.5397832802362159</c:v>
                </c:pt>
                <c:pt idx="37836">
                  <c:v>1.4347040346499664</c:v>
                </c:pt>
                <c:pt idx="37837">
                  <c:v>1.3631436853275269</c:v>
                </c:pt>
                <c:pt idx="37838">
                  <c:v>1.3626095705683321</c:v>
                </c:pt>
                <c:pt idx="37839">
                  <c:v>1.361993884509819</c:v>
                </c:pt>
                <c:pt idx="37840">
                  <c:v>1.3604555722451539</c:v>
                </c:pt>
                <c:pt idx="37841">
                  <c:v>1.2498105722511204</c:v>
                </c:pt>
                <c:pt idx="37842">
                  <c:v>1.2499403639613453</c:v>
                </c:pt>
                <c:pt idx="37843">
                  <c:v>1.2856387662513844</c:v>
                </c:pt>
                <c:pt idx="37844">
                  <c:v>1.3156569864026806</c:v>
                </c:pt>
                <c:pt idx="37845">
                  <c:v>1.3390495550649595</c:v>
                </c:pt>
                <c:pt idx="37846">
                  <c:v>1.3563062246609481</c:v>
                </c:pt>
                <c:pt idx="37847">
                  <c:v>1.3439522797647021</c:v>
                </c:pt>
                <c:pt idx="37848">
                  <c:v>1.3444765124494125</c:v>
                </c:pt>
                <c:pt idx="37849">
                  <c:v>1.3955754255897153</c:v>
                </c:pt>
                <c:pt idx="37850">
                  <c:v>1.3948611552528687</c:v>
                </c:pt>
                <c:pt idx="37851">
                  <c:v>1.3868748963233117</c:v>
                </c:pt>
                <c:pt idx="37852">
                  <c:v>1.4566236245443251</c:v>
                </c:pt>
                <c:pt idx="37853">
                  <c:v>1.4497186897806911</c:v>
                </c:pt>
                <c:pt idx="37854">
                  <c:v>1.4457743372684102</c:v>
                </c:pt>
                <c:pt idx="37855">
                  <c:v>1.4366620113927411</c:v>
                </c:pt>
                <c:pt idx="37856">
                  <c:v>1.4321903697013809</c:v>
                </c:pt>
                <c:pt idx="37857">
                  <c:v>1.4327941723876205</c:v>
                </c:pt>
                <c:pt idx="37858">
                  <c:v>1.4326832044577353</c:v>
                </c:pt>
                <c:pt idx="37859">
                  <c:v>1.4318865298186227</c:v>
                </c:pt>
                <c:pt idx="37860">
                  <c:v>1.4385061180301675</c:v>
                </c:pt>
                <c:pt idx="37861">
                  <c:v>1.3798836834115353</c:v>
                </c:pt>
                <c:pt idx="37862">
                  <c:v>1.3779742417906318</c:v>
                </c:pt>
                <c:pt idx="37863">
                  <c:v>1.3792837031611822</c:v>
                </c:pt>
                <c:pt idx="37864">
                  <c:v>1.3966594663960752</c:v>
                </c:pt>
                <c:pt idx="37865">
                  <c:v>1.3958760062846254</c:v>
                </c:pt>
                <c:pt idx="37866">
                  <c:v>1.3917075389131532</c:v>
                </c:pt>
                <c:pt idx="37867">
                  <c:v>1.4680376015811212</c:v>
                </c:pt>
                <c:pt idx="37868">
                  <c:v>1.470580586784479</c:v>
                </c:pt>
                <c:pt idx="37869">
                  <c:v>1.4708779946441466</c:v>
                </c:pt>
                <c:pt idx="37870">
                  <c:v>1.4721102676638944</c:v>
                </c:pt>
                <c:pt idx="37871">
                  <c:v>1.4768670708259737</c:v>
                </c:pt>
                <c:pt idx="37872">
                  <c:v>1.4257192361974655</c:v>
                </c:pt>
                <c:pt idx="37873">
                  <c:v>1.443710540089971</c:v>
                </c:pt>
                <c:pt idx="37874">
                  <c:v>1.4130421419655104</c:v>
                </c:pt>
                <c:pt idx="37875">
                  <c:v>1.3883299211585056</c:v>
                </c:pt>
                <c:pt idx="37876">
                  <c:v>1.3453651097529731</c:v>
                </c:pt>
                <c:pt idx="37877">
                  <c:v>1.3245471090832752</c:v>
                </c:pt>
                <c:pt idx="37878">
                  <c:v>1.325781776809472</c:v>
                </c:pt>
                <c:pt idx="37879">
                  <c:v>1.3292946806218904</c:v>
                </c:pt>
                <c:pt idx="37880">
                  <c:v>1.2810684654429567</c:v>
                </c:pt>
                <c:pt idx="37881">
                  <c:v>1.3123998369763503</c:v>
                </c:pt>
                <c:pt idx="37882">
                  <c:v>1.3350146505228389</c:v>
                </c:pt>
                <c:pt idx="37883">
                  <c:v>1.3540258401741914</c:v>
                </c:pt>
                <c:pt idx="37884">
                  <c:v>1.3710208795532561</c:v>
                </c:pt>
                <c:pt idx="37885">
                  <c:v>1.3847101152500616</c:v>
                </c:pt>
                <c:pt idx="37886">
                  <c:v>1.3760850501877671</c:v>
                </c:pt>
                <c:pt idx="37887">
                  <c:v>1.6579292365446463</c:v>
                </c:pt>
                <c:pt idx="37888">
                  <c:v>1.7654250026198353</c:v>
                </c:pt>
                <c:pt idx="37889">
                  <c:v>1.7767072810514017</c:v>
                </c:pt>
                <c:pt idx="37890">
                  <c:v>1.7854710425173694</c:v>
                </c:pt>
                <c:pt idx="37891">
                  <c:v>1.7941328038131905</c:v>
                </c:pt>
                <c:pt idx="37892">
                  <c:v>1.801894868147158</c:v>
                </c:pt>
                <c:pt idx="37893">
                  <c:v>1.8594084278332783</c:v>
                </c:pt>
                <c:pt idx="37894">
                  <c:v>1.8424888204661174</c:v>
                </c:pt>
                <c:pt idx="37895">
                  <c:v>1.8091898849789707</c:v>
                </c:pt>
                <c:pt idx="37896">
                  <c:v>1.7633489058106351</c:v>
                </c:pt>
                <c:pt idx="37897">
                  <c:v>1.7674383289190554</c:v>
                </c:pt>
                <c:pt idx="37898">
                  <c:v>1.776598590944106</c:v>
                </c:pt>
                <c:pt idx="37899">
                  <c:v>1.7707436604289248</c:v>
                </c:pt>
                <c:pt idx="37900">
                  <c:v>1.7609817641447014</c:v>
                </c:pt>
                <c:pt idx="37901">
                  <c:v>1.7535010585637423</c:v>
                </c:pt>
                <c:pt idx="37902">
                  <c:v>1.7437769048920262</c:v>
                </c:pt>
                <c:pt idx="37903">
                  <c:v>1.7835777086140099</c:v>
                </c:pt>
                <c:pt idx="37904">
                  <c:v>1.785538439348072</c:v>
                </c:pt>
                <c:pt idx="37905">
                  <c:v>1.7604733244066557</c:v>
                </c:pt>
                <c:pt idx="37906">
                  <c:v>1.741773177612858</c:v>
                </c:pt>
                <c:pt idx="37907">
                  <c:v>1.7027065195623443</c:v>
                </c:pt>
                <c:pt idx="37908">
                  <c:v>1.6848595598606801</c:v>
                </c:pt>
                <c:pt idx="37909">
                  <c:v>1.7038709828558387</c:v>
                </c:pt>
                <c:pt idx="37910">
                  <c:v>1.7220609215320908</c:v>
                </c:pt>
                <c:pt idx="37911">
                  <c:v>1.7392677197110658</c:v>
                </c:pt>
                <c:pt idx="37912">
                  <c:v>1.7577968497242198</c:v>
                </c:pt>
                <c:pt idx="37913">
                  <c:v>1.6211515718990499</c:v>
                </c:pt>
                <c:pt idx="37914">
                  <c:v>3.0044783778228052</c:v>
                </c:pt>
                <c:pt idx="37915">
                  <c:v>2.9994357484614667</c:v>
                </c:pt>
                <c:pt idx="37916">
                  <c:v>3.0003125855654256</c:v>
                </c:pt>
                <c:pt idx="37917">
                  <c:v>2.9994370707666866</c:v>
                </c:pt>
                <c:pt idx="37918">
                  <c:v>2.8628355340243448</c:v>
                </c:pt>
                <c:pt idx="37919">
                  <c:v>2.7063034000363988</c:v>
                </c:pt>
                <c:pt idx="37920">
                  <c:v>3.0563537913798919</c:v>
                </c:pt>
                <c:pt idx="37921">
                  <c:v>3.0476590590509915</c:v>
                </c:pt>
                <c:pt idx="37922">
                  <c:v>3.0495641887072691</c:v>
                </c:pt>
                <c:pt idx="37923">
                  <c:v>3.0513727712649148</c:v>
                </c:pt>
                <c:pt idx="37924">
                  <c:v>2.913651442663344</c:v>
                </c:pt>
                <c:pt idx="37925">
                  <c:v>2.8429072822643207</c:v>
                </c:pt>
                <c:pt idx="37926">
                  <c:v>2.8540007102790259</c:v>
                </c:pt>
                <c:pt idx="37927">
                  <c:v>2.8552943722361244</c:v>
                </c:pt>
                <c:pt idx="37928">
                  <c:v>2.8554969357155198</c:v>
                </c:pt>
                <c:pt idx="37929">
                  <c:v>2.8505239079245834</c:v>
                </c:pt>
                <c:pt idx="37930">
                  <c:v>2.9526491821889271</c:v>
                </c:pt>
                <c:pt idx="37931">
                  <c:v>2.9525667969780192</c:v>
                </c:pt>
                <c:pt idx="37932">
                  <c:v>2.9535715531644056</c:v>
                </c:pt>
                <c:pt idx="37933">
                  <c:v>2.9538584561947632</c:v>
                </c:pt>
                <c:pt idx="37934">
                  <c:v>2.9612662833053474</c:v>
                </c:pt>
                <c:pt idx="37935">
                  <c:v>2.965287468983866</c:v>
                </c:pt>
                <c:pt idx="37936">
                  <c:v>2.970621081927471</c:v>
                </c:pt>
                <c:pt idx="37937">
                  <c:v>2.9848281531298109</c:v>
                </c:pt>
                <c:pt idx="37938">
                  <c:v>2.9857072945787797</c:v>
                </c:pt>
                <c:pt idx="37939">
                  <c:v>2.9788856737440783</c:v>
                </c:pt>
                <c:pt idx="37940">
                  <c:v>2.9802822017798021</c:v>
                </c:pt>
                <c:pt idx="37941">
                  <c:v>2.9827716871592536</c:v>
                </c:pt>
                <c:pt idx="37942">
                  <c:v>2.9825877327937942</c:v>
                </c:pt>
                <c:pt idx="37943">
                  <c:v>2.9828311559599077</c:v>
                </c:pt>
                <c:pt idx="37944">
                  <c:v>3.0807523815695643</c:v>
                </c:pt>
                <c:pt idx="37945">
                  <c:v>2.2410296091656563</c:v>
                </c:pt>
                <c:pt idx="37946">
                  <c:v>2.7946113060038718</c:v>
                </c:pt>
                <c:pt idx="37947">
                  <c:v>2.7955113506382681</c:v>
                </c:pt>
                <c:pt idx="37948">
                  <c:v>2.7963755539460857</c:v>
                </c:pt>
                <c:pt idx="37949">
                  <c:v>2.7945413218006134</c:v>
                </c:pt>
                <c:pt idx="37950">
                  <c:v>2.8916190601492451</c:v>
                </c:pt>
                <c:pt idx="37951">
                  <c:v>2.4480864507711626</c:v>
                </c:pt>
                <c:pt idx="37952">
                  <c:v>2.4244657122468185</c:v>
                </c:pt>
                <c:pt idx="37953">
                  <c:v>2.4251738648952985</c:v>
                </c:pt>
                <c:pt idx="37954">
                  <c:v>2.4254358475883881</c:v>
                </c:pt>
                <c:pt idx="37955">
                  <c:v>2.4266419599883049</c:v>
                </c:pt>
                <c:pt idx="37956">
                  <c:v>2.3579214809324589</c:v>
                </c:pt>
                <c:pt idx="37957">
                  <c:v>2.3486617848024447</c:v>
                </c:pt>
                <c:pt idx="37958">
                  <c:v>2.3461873515137888</c:v>
                </c:pt>
                <c:pt idx="37959">
                  <c:v>2.346554638285502</c:v>
                </c:pt>
                <c:pt idx="37960">
                  <c:v>2.3462344949800027</c:v>
                </c:pt>
                <c:pt idx="37961">
                  <c:v>2.2203145896962937</c:v>
                </c:pt>
                <c:pt idx="37962">
                  <c:v>2.2217759010460538</c:v>
                </c:pt>
                <c:pt idx="37963">
                  <c:v>2.2467059797583775</c:v>
                </c:pt>
                <c:pt idx="37964">
                  <c:v>2.4840412102781215</c:v>
                </c:pt>
                <c:pt idx="37965">
                  <c:v>2.4868983803426712</c:v>
                </c:pt>
                <c:pt idx="37966">
                  <c:v>2.4876125323899245</c:v>
                </c:pt>
                <c:pt idx="37967">
                  <c:v>2.4869287348925067</c:v>
                </c:pt>
                <c:pt idx="37968">
                  <c:v>2.4850550566967611</c:v>
                </c:pt>
                <c:pt idx="37969">
                  <c:v>2.4793949564891502</c:v>
                </c:pt>
                <c:pt idx="37970">
                  <c:v>2.4766424079743912</c:v>
                </c:pt>
                <c:pt idx="37971">
                  <c:v>2.4745209301726176</c:v>
                </c:pt>
                <c:pt idx="37972">
                  <c:v>2.4833885682980807</c:v>
                </c:pt>
                <c:pt idx="37973">
                  <c:v>2.4823737159810642</c:v>
                </c:pt>
                <c:pt idx="37974">
                  <c:v>2.4835753245432013</c:v>
                </c:pt>
                <c:pt idx="37975">
                  <c:v>2.4836602816710549</c:v>
                </c:pt>
                <c:pt idx="37976">
                  <c:v>2.4832603283696808</c:v>
                </c:pt>
                <c:pt idx="37977">
                  <c:v>1.5727299246146647</c:v>
                </c:pt>
                <c:pt idx="37978">
                  <c:v>1.5690155860052659</c:v>
                </c:pt>
                <c:pt idx="37979">
                  <c:v>1.569271958259683</c:v>
                </c:pt>
                <c:pt idx="37980">
                  <c:v>1.5711125648201714</c:v>
                </c:pt>
                <c:pt idx="37981">
                  <c:v>1.5708556250950116</c:v>
                </c:pt>
                <c:pt idx="37982">
                  <c:v>1.5763620028747924</c:v>
                </c:pt>
                <c:pt idx="37983">
                  <c:v>1.6073890340348107</c:v>
                </c:pt>
                <c:pt idx="37984">
                  <c:v>1.6273981285300372</c:v>
                </c:pt>
                <c:pt idx="37985">
                  <c:v>1.6460448203608462</c:v>
                </c:pt>
                <c:pt idx="37986">
                  <c:v>1.663540961859967</c:v>
                </c:pt>
                <c:pt idx="37987">
                  <c:v>1.7527815568855014</c:v>
                </c:pt>
                <c:pt idx="37988">
                  <c:v>1.7542874668547896</c:v>
                </c:pt>
                <c:pt idx="37989">
                  <c:v>1.7301157628241444</c:v>
                </c:pt>
                <c:pt idx="37990">
                  <c:v>1.5429367723096814</c:v>
                </c:pt>
                <c:pt idx="37991">
                  <c:v>1.5740939306115991</c:v>
                </c:pt>
                <c:pt idx="37992">
                  <c:v>1.592686715331604</c:v>
                </c:pt>
                <c:pt idx="37993">
                  <c:v>1.5850882027485933</c:v>
                </c:pt>
                <c:pt idx="37994">
                  <c:v>1.6043543326546055</c:v>
                </c:pt>
                <c:pt idx="37995">
                  <c:v>1.3566844466301828</c:v>
                </c:pt>
                <c:pt idx="37996">
                  <c:v>1.3335793891696133</c:v>
                </c:pt>
                <c:pt idx="37997">
                  <c:v>1.3222201847671569</c:v>
                </c:pt>
                <c:pt idx="37998">
                  <c:v>1.288179176084939</c:v>
                </c:pt>
                <c:pt idx="37999">
                  <c:v>1.26255196708119</c:v>
                </c:pt>
                <c:pt idx="38000">
                  <c:v>1.261299410423204</c:v>
                </c:pt>
                <c:pt idx="38001">
                  <c:v>1.2609978067149239</c:v>
                </c:pt>
                <c:pt idx="38002">
                  <c:v>1.2587327585206798</c:v>
                </c:pt>
                <c:pt idx="38003">
                  <c:v>1.2253849052374766</c:v>
                </c:pt>
                <c:pt idx="38004">
                  <c:v>1.2253146291025292</c:v>
                </c:pt>
                <c:pt idx="38005">
                  <c:v>1.22351207543526</c:v>
                </c:pt>
                <c:pt idx="38006">
                  <c:v>1.2483350353453451</c:v>
                </c:pt>
                <c:pt idx="38007">
                  <c:v>1.2858824570448384</c:v>
                </c:pt>
                <c:pt idx="38008">
                  <c:v>1.2967937178633246</c:v>
                </c:pt>
                <c:pt idx="38009">
                  <c:v>1.3700337448263009</c:v>
                </c:pt>
                <c:pt idx="38010">
                  <c:v>1.3645278498919953</c:v>
                </c:pt>
                <c:pt idx="38011">
                  <c:v>1.3473492557259976</c:v>
                </c:pt>
                <c:pt idx="38012">
                  <c:v>1.3389058405954433</c:v>
                </c:pt>
                <c:pt idx="38013">
                  <c:v>1.3376745465386906</c:v>
                </c:pt>
                <c:pt idx="38014">
                  <c:v>1.3359150590997175</c:v>
                </c:pt>
                <c:pt idx="38015">
                  <c:v>1.3349473247670582</c:v>
                </c:pt>
                <c:pt idx="38016">
                  <c:v>1.3377368195278549</c:v>
                </c:pt>
                <c:pt idx="38017">
                  <c:v>1.33651655044587</c:v>
                </c:pt>
                <c:pt idx="38018">
                  <c:v>1.3372729975349402</c:v>
                </c:pt>
                <c:pt idx="38019">
                  <c:v>1.3381400021432432</c:v>
                </c:pt>
                <c:pt idx="38020">
                  <c:v>1.3326799961722675</c:v>
                </c:pt>
                <c:pt idx="38021">
                  <c:v>1.4506328713898844</c:v>
                </c:pt>
                <c:pt idx="38022">
                  <c:v>1.4151416486291593</c:v>
                </c:pt>
                <c:pt idx="38023">
                  <c:v>1.3838007360340283</c:v>
                </c:pt>
                <c:pt idx="38024">
                  <c:v>1.3589053819512977</c:v>
                </c:pt>
                <c:pt idx="38025">
                  <c:v>1.3312170301135873</c:v>
                </c:pt>
                <c:pt idx="38026">
                  <c:v>1.3248015210033002</c:v>
                </c:pt>
                <c:pt idx="38027">
                  <c:v>1.3187999049677461</c:v>
                </c:pt>
                <c:pt idx="38028">
                  <c:v>1.2956167690878995</c:v>
                </c:pt>
                <c:pt idx="38029">
                  <c:v>1.305742608226093</c:v>
                </c:pt>
                <c:pt idx="38030">
                  <c:v>1.2933855765311344</c:v>
                </c:pt>
                <c:pt idx="38031">
                  <c:v>1.2900883817817788</c:v>
                </c:pt>
                <c:pt idx="38032">
                  <c:v>1.2866159268394479</c:v>
                </c:pt>
                <c:pt idx="38033">
                  <c:v>1.2769664165022852</c:v>
                </c:pt>
                <c:pt idx="38034">
                  <c:v>1.2785989508969557</c:v>
                </c:pt>
                <c:pt idx="38035">
                  <c:v>2.7101136302510209</c:v>
                </c:pt>
                <c:pt idx="38036">
                  <c:v>2.7109113808355856</c:v>
                </c:pt>
                <c:pt idx="38037">
                  <c:v>2.7102457111525071</c:v>
                </c:pt>
                <c:pt idx="38038">
                  <c:v>2.7043963724743598</c:v>
                </c:pt>
                <c:pt idx="38039">
                  <c:v>2.6866383642202396</c:v>
                </c:pt>
                <c:pt idx="38040">
                  <c:v>3.1537838858991485</c:v>
                </c:pt>
                <c:pt idx="38041">
                  <c:v>3.1514989612780231</c:v>
                </c:pt>
                <c:pt idx="38042">
                  <c:v>3.155279733648499</c:v>
                </c:pt>
                <c:pt idx="38043">
                  <c:v>3.1574655665132565</c:v>
                </c:pt>
                <c:pt idx="38044">
                  <c:v>3.1585916733264412</c:v>
                </c:pt>
                <c:pt idx="38045">
                  <c:v>3.1590934355080833</c:v>
                </c:pt>
                <c:pt idx="38046">
                  <c:v>3.1605040042010462</c:v>
                </c:pt>
                <c:pt idx="38047">
                  <c:v>3.1724586266902781</c:v>
                </c:pt>
                <c:pt idx="38048">
                  <c:v>3.1836761587208233</c:v>
                </c:pt>
                <c:pt idx="38049">
                  <c:v>3.1824268892763401</c:v>
                </c:pt>
                <c:pt idx="38050">
                  <c:v>3.1818801914994523</c:v>
                </c:pt>
                <c:pt idx="38051">
                  <c:v>3.1751701441922324</c:v>
                </c:pt>
                <c:pt idx="38052">
                  <c:v>3.6168211013754439</c:v>
                </c:pt>
                <c:pt idx="38053">
                  <c:v>3.627927074068364</c:v>
                </c:pt>
                <c:pt idx="38054">
                  <c:v>3.6582659637125121</c:v>
                </c:pt>
                <c:pt idx="38055">
                  <c:v>3.6653579897333084</c:v>
                </c:pt>
                <c:pt idx="38056">
                  <c:v>3.6552437959861193</c:v>
                </c:pt>
                <c:pt idx="38057">
                  <c:v>3.6523267519615126</c:v>
                </c:pt>
                <c:pt idx="38058">
                  <c:v>3.6495320442897841</c:v>
                </c:pt>
                <c:pt idx="38059">
                  <c:v>3.6491078989433703</c:v>
                </c:pt>
                <c:pt idx="38060">
                  <c:v>3.6459257617489205</c:v>
                </c:pt>
                <c:pt idx="38061">
                  <c:v>3.6511486500581043</c:v>
                </c:pt>
                <c:pt idx="38062">
                  <c:v>3.6543858858661813</c:v>
                </c:pt>
                <c:pt idx="38063">
                  <c:v>3.6542485870646431</c:v>
                </c:pt>
                <c:pt idx="38064">
                  <c:v>3.6534757664456703</c:v>
                </c:pt>
                <c:pt idx="38065">
                  <c:v>3.6932618865389979</c:v>
                </c:pt>
                <c:pt idx="38066">
                  <c:v>3.145444037254419</c:v>
                </c:pt>
                <c:pt idx="38067">
                  <c:v>3.1458994146173116</c:v>
                </c:pt>
                <c:pt idx="38068">
                  <c:v>4.5701611838313685</c:v>
                </c:pt>
                <c:pt idx="38069">
                  <c:v>4.5750265187634316</c:v>
                </c:pt>
                <c:pt idx="38070">
                  <c:v>4.579523561734419</c:v>
                </c:pt>
                <c:pt idx="38071">
                  <c:v>4.3116094788184833</c:v>
                </c:pt>
                <c:pt idx="38072">
                  <c:v>4.3163066415175955</c:v>
                </c:pt>
                <c:pt idx="38073">
                  <c:v>4.3408376901664738</c:v>
                </c:pt>
                <c:pt idx="38074">
                  <c:v>4.3365788211310905</c:v>
                </c:pt>
                <c:pt idx="38075">
                  <c:v>4.3315886657011102</c:v>
                </c:pt>
                <c:pt idx="38076">
                  <c:v>4.3301290244542683</c:v>
                </c:pt>
                <c:pt idx="38077">
                  <c:v>4.3314088477884747</c:v>
                </c:pt>
                <c:pt idx="38078">
                  <c:v>4.336302708758196</c:v>
                </c:pt>
                <c:pt idx="38079">
                  <c:v>4.3334873102668299</c:v>
                </c:pt>
                <c:pt idx="38080">
                  <c:v>4.3386794221899603</c:v>
                </c:pt>
                <c:pt idx="38081">
                  <c:v>4.3427359311045146</c:v>
                </c:pt>
                <c:pt idx="38082">
                  <c:v>4.3743564116798428</c:v>
                </c:pt>
                <c:pt idx="38083">
                  <c:v>4.0026786236766307</c:v>
                </c:pt>
                <c:pt idx="38084">
                  <c:v>4.0011816590542688</c:v>
                </c:pt>
                <c:pt idx="38085">
                  <c:v>4.0007714953800555</c:v>
                </c:pt>
                <c:pt idx="38086">
                  <c:v>4.0018275821585245</c:v>
                </c:pt>
                <c:pt idx="38087">
                  <c:v>4.0037996866519574</c:v>
                </c:pt>
                <c:pt idx="38088">
                  <c:v>4.0054695242774461</c:v>
                </c:pt>
                <c:pt idx="38089">
                  <c:v>4.0089830537049451</c:v>
                </c:pt>
                <c:pt idx="38090">
                  <c:v>4.0119923459108682</c:v>
                </c:pt>
                <c:pt idx="38091">
                  <c:v>4.0143169643868628</c:v>
                </c:pt>
                <c:pt idx="38092">
                  <c:v>4.0073933781520221</c:v>
                </c:pt>
                <c:pt idx="38093">
                  <c:v>4.0074513990718916</c:v>
                </c:pt>
                <c:pt idx="38094">
                  <c:v>4.0083349539578252</c:v>
                </c:pt>
                <c:pt idx="38095">
                  <c:v>4.0107171199717966</c:v>
                </c:pt>
                <c:pt idx="38096">
                  <c:v>4.0021741567084295</c:v>
                </c:pt>
                <c:pt idx="38097">
                  <c:v>3.9882292071106065</c:v>
                </c:pt>
                <c:pt idx="38098">
                  <c:v>3.9895643222988153</c:v>
                </c:pt>
                <c:pt idx="38099">
                  <c:v>1.2862745400988511</c:v>
                </c:pt>
                <c:pt idx="38100">
                  <c:v>1.2841745627494909</c:v>
                </c:pt>
                <c:pt idx="38101">
                  <c:v>1.2965168863487893</c:v>
                </c:pt>
                <c:pt idx="38102">
                  <c:v>1.298457211793874</c:v>
                </c:pt>
                <c:pt idx="38103">
                  <c:v>1.2848365815151412</c:v>
                </c:pt>
                <c:pt idx="38104">
                  <c:v>1.2666334515294981</c:v>
                </c:pt>
                <c:pt idx="38105">
                  <c:v>1.2145037774391094</c:v>
                </c:pt>
                <c:pt idx="38106">
                  <c:v>1.145444357532845</c:v>
                </c:pt>
                <c:pt idx="38107">
                  <c:v>1.0238974426794936</c:v>
                </c:pt>
                <c:pt idx="38108">
                  <c:v>1.014133602334514</c:v>
                </c:pt>
                <c:pt idx="38109">
                  <c:v>1.0139587510434305</c:v>
                </c:pt>
                <c:pt idx="38110">
                  <c:v>1.0163021113280242</c:v>
                </c:pt>
                <c:pt idx="38111">
                  <c:v>1.0164090466042242</c:v>
                </c:pt>
                <c:pt idx="38112">
                  <c:v>1.0875759565369512</c:v>
                </c:pt>
                <c:pt idx="38113">
                  <c:v>1.172066862858778</c:v>
                </c:pt>
                <c:pt idx="38114">
                  <c:v>1.2178364647098938</c:v>
                </c:pt>
                <c:pt idx="38115">
                  <c:v>1.2765190232281465</c:v>
                </c:pt>
                <c:pt idx="38116">
                  <c:v>1.3604247123940487</c:v>
                </c:pt>
                <c:pt idx="38117">
                  <c:v>1.4193808867222155</c:v>
                </c:pt>
                <c:pt idx="38118">
                  <c:v>1.4657056515896232</c:v>
                </c:pt>
                <c:pt idx="38119">
                  <c:v>1.4937859132413163</c:v>
                </c:pt>
                <c:pt idx="38120">
                  <c:v>1.496810396901529</c:v>
                </c:pt>
                <c:pt idx="38121">
                  <c:v>1.4988963600500285</c:v>
                </c:pt>
                <c:pt idx="38122">
                  <c:v>1.4996154765144856</c:v>
                </c:pt>
                <c:pt idx="38123">
                  <c:v>2.2790967936540563</c:v>
                </c:pt>
                <c:pt idx="38124">
                  <c:v>2.274502417272791</c:v>
                </c:pt>
                <c:pt idx="38125">
                  <c:v>2.2692911181861137</c:v>
                </c:pt>
                <c:pt idx="38126">
                  <c:v>2.2641740650154336</c:v>
                </c:pt>
                <c:pt idx="38127">
                  <c:v>4.2080795102179485</c:v>
                </c:pt>
                <c:pt idx="38128">
                  <c:v>4.2016785585737395</c:v>
                </c:pt>
                <c:pt idx="38129">
                  <c:v>4.2036260697561545</c:v>
                </c:pt>
                <c:pt idx="38130">
                  <c:v>4.2022326409524018</c:v>
                </c:pt>
                <c:pt idx="38131">
                  <c:v>4.2051771709289092</c:v>
                </c:pt>
                <c:pt idx="38132">
                  <c:v>4.2024566399114462</c:v>
                </c:pt>
                <c:pt idx="38133">
                  <c:v>4.2014173244667941</c:v>
                </c:pt>
                <c:pt idx="38134">
                  <c:v>4.2085680187946117</c:v>
                </c:pt>
                <c:pt idx="38135">
                  <c:v>4.2200362039716186</c:v>
                </c:pt>
                <c:pt idx="38136">
                  <c:v>4.2268364520854291</c:v>
                </c:pt>
                <c:pt idx="38137">
                  <c:v>4.2374925920214466</c:v>
                </c:pt>
                <c:pt idx="38138">
                  <c:v>4.2027878961970231</c:v>
                </c:pt>
                <c:pt idx="38139">
                  <c:v>4.4387561093536245</c:v>
                </c:pt>
                <c:pt idx="38140">
                  <c:v>4.4719661977813825</c:v>
                </c:pt>
                <c:pt idx="38141">
                  <c:v>4.4445138380509652</c:v>
                </c:pt>
                <c:pt idx="38142">
                  <c:v>4.4417275599500989</c:v>
                </c:pt>
                <c:pt idx="38143">
                  <c:v>4.4044697598062399</c:v>
                </c:pt>
                <c:pt idx="38144">
                  <c:v>4.4006653219089173</c:v>
                </c:pt>
                <c:pt idx="38145">
                  <c:v>4.4087471602974428</c:v>
                </c:pt>
                <c:pt idx="38146">
                  <c:v>4.3967550350925215</c:v>
                </c:pt>
                <c:pt idx="38147">
                  <c:v>4.3994315774561805</c:v>
                </c:pt>
                <c:pt idx="38148">
                  <c:v>4.408120815217595</c:v>
                </c:pt>
                <c:pt idx="38149">
                  <c:v>4.5554019129609067</c:v>
                </c:pt>
                <c:pt idx="38150">
                  <c:v>4.581922289147534</c:v>
                </c:pt>
                <c:pt idx="38151">
                  <c:v>4.587461217993539</c:v>
                </c:pt>
                <c:pt idx="38152">
                  <c:v>4.5919537305359714</c:v>
                </c:pt>
                <c:pt idx="38153">
                  <c:v>4.5973746108348639</c:v>
                </c:pt>
                <c:pt idx="38154">
                  <c:v>4.45386480555314</c:v>
                </c:pt>
                <c:pt idx="38155">
                  <c:v>4.4575000237557099</c:v>
                </c:pt>
                <c:pt idx="38156">
                  <c:v>4.4617877005019277</c:v>
                </c:pt>
                <c:pt idx="38157">
                  <c:v>4.4664378808393277</c:v>
                </c:pt>
                <c:pt idx="38158">
                  <c:v>2.8600538646335236</c:v>
                </c:pt>
                <c:pt idx="38159">
                  <c:v>2.8606494949970176</c:v>
                </c:pt>
                <c:pt idx="38160">
                  <c:v>2.8553585075873009</c:v>
                </c:pt>
                <c:pt idx="38161">
                  <c:v>2.862018107791795</c:v>
                </c:pt>
                <c:pt idx="38162">
                  <c:v>3.4553258291304574</c:v>
                </c:pt>
                <c:pt idx="38163">
                  <c:v>3.4510759685286536</c:v>
                </c:pt>
                <c:pt idx="38164">
                  <c:v>3.44832471569238</c:v>
                </c:pt>
                <c:pt idx="38165">
                  <c:v>3.4477356813879929</c:v>
                </c:pt>
                <c:pt idx="38166">
                  <c:v>3.4194858379375588</c:v>
                </c:pt>
                <c:pt idx="38167">
                  <c:v>3.4594740977699874</c:v>
                </c:pt>
                <c:pt idx="38168">
                  <c:v>3.4518663194403447</c:v>
                </c:pt>
                <c:pt idx="38169">
                  <c:v>3.462843038932153</c:v>
                </c:pt>
                <c:pt idx="38170">
                  <c:v>3.0529629722201124</c:v>
                </c:pt>
                <c:pt idx="38171">
                  <c:v>3.0173619746200901</c:v>
                </c:pt>
                <c:pt idx="38172">
                  <c:v>3.0418428316900576</c:v>
                </c:pt>
                <c:pt idx="38173">
                  <c:v>3.0414422417922307</c:v>
                </c:pt>
                <c:pt idx="38174">
                  <c:v>3.0431605725910718</c:v>
                </c:pt>
                <c:pt idx="38175">
                  <c:v>3.041340114484921</c:v>
                </c:pt>
                <c:pt idx="38176">
                  <c:v>3.0313630237032054</c:v>
                </c:pt>
                <c:pt idx="38177">
                  <c:v>3.0282900854377797</c:v>
                </c:pt>
                <c:pt idx="38178">
                  <c:v>3.0290270388302329</c:v>
                </c:pt>
                <c:pt idx="38179">
                  <c:v>3.0304399620671498</c:v>
                </c:pt>
                <c:pt idx="38180">
                  <c:v>2.6757112129286389</c:v>
                </c:pt>
                <c:pt idx="38181">
                  <c:v>2.6629157814330711</c:v>
                </c:pt>
                <c:pt idx="38182">
                  <c:v>2.6652783191275495</c:v>
                </c:pt>
                <c:pt idx="38183">
                  <c:v>2.6672028436944335</c:v>
                </c:pt>
                <c:pt idx="38184">
                  <c:v>2.6688709093636565</c:v>
                </c:pt>
                <c:pt idx="38185">
                  <c:v>2.6723559375252641</c:v>
                </c:pt>
                <c:pt idx="38186">
                  <c:v>2.6735273074440338</c:v>
                </c:pt>
                <c:pt idx="38187">
                  <c:v>2.6723440865443346</c:v>
                </c:pt>
                <c:pt idx="38188">
                  <c:v>2.6682580880598969</c:v>
                </c:pt>
                <c:pt idx="38189">
                  <c:v>2.6694407880858551</c:v>
                </c:pt>
                <c:pt idx="38190">
                  <c:v>2.6697576565843026</c:v>
                </c:pt>
                <c:pt idx="38191">
                  <c:v>2.6730410379643934</c:v>
                </c:pt>
                <c:pt idx="38192">
                  <c:v>3.0112682959986401</c:v>
                </c:pt>
                <c:pt idx="38193">
                  <c:v>2.1417517239462232</c:v>
                </c:pt>
                <c:pt idx="38194">
                  <c:v>2.1453746326004666</c:v>
                </c:pt>
                <c:pt idx="38195">
                  <c:v>2.1457923065817637</c:v>
                </c:pt>
                <c:pt idx="38196">
                  <c:v>2.1461808817413242</c:v>
                </c:pt>
                <c:pt idx="38197">
                  <c:v>2.1710886260746518</c:v>
                </c:pt>
                <c:pt idx="38198">
                  <c:v>2.0744861659443119</c:v>
                </c:pt>
                <c:pt idx="38199">
                  <c:v>2.1495324091571941</c:v>
                </c:pt>
                <c:pt idx="38200">
                  <c:v>2.1573277852987696</c:v>
                </c:pt>
                <c:pt idx="38201">
                  <c:v>2.1733148300736005</c:v>
                </c:pt>
                <c:pt idx="38202">
                  <c:v>2.1717661465505973</c:v>
                </c:pt>
                <c:pt idx="38203">
                  <c:v>2.2055337841403584</c:v>
                </c:pt>
                <c:pt idx="38204">
                  <c:v>2.204281884003608</c:v>
                </c:pt>
                <c:pt idx="38205">
                  <c:v>2.2036979021075478</c:v>
                </c:pt>
                <c:pt idx="38206">
                  <c:v>2.2031023055773362</c:v>
                </c:pt>
                <c:pt idx="38207">
                  <c:v>2.2098397083279711</c:v>
                </c:pt>
                <c:pt idx="38208">
                  <c:v>2.2134133399788816</c:v>
                </c:pt>
                <c:pt idx="38209">
                  <c:v>2.212107773436172</c:v>
                </c:pt>
                <c:pt idx="38210">
                  <c:v>2.2099485383852642</c:v>
                </c:pt>
                <c:pt idx="38211">
                  <c:v>2.2066549479137922</c:v>
                </c:pt>
                <c:pt idx="38212">
                  <c:v>2.2300462440926814</c:v>
                </c:pt>
                <c:pt idx="38213">
                  <c:v>2.2256124528568675</c:v>
                </c:pt>
                <c:pt idx="38214">
                  <c:v>2.2229855966740115</c:v>
                </c:pt>
                <c:pt idx="38215">
                  <c:v>2.21868449877207</c:v>
                </c:pt>
                <c:pt idx="38216">
                  <c:v>2.2210073012808729</c:v>
                </c:pt>
                <c:pt idx="38217">
                  <c:v>2.2406428667658833</c:v>
                </c:pt>
                <c:pt idx="38218">
                  <c:v>2.2623794524495331</c:v>
                </c:pt>
                <c:pt idx="38219">
                  <c:v>2.2671174994709382</c:v>
                </c:pt>
                <c:pt idx="38220">
                  <c:v>2.2702578341500486</c:v>
                </c:pt>
                <c:pt idx="38221">
                  <c:v>2.2708040247434989</c:v>
                </c:pt>
                <c:pt idx="38222">
                  <c:v>2.2719439263910592</c:v>
                </c:pt>
                <c:pt idx="38223">
                  <c:v>1.6590947257215007</c:v>
                </c:pt>
                <c:pt idx="38224">
                  <c:v>1.8006177783147843</c:v>
                </c:pt>
                <c:pt idx="38225">
                  <c:v>1.7294647690381546</c:v>
                </c:pt>
                <c:pt idx="38226">
                  <c:v>1.7316116673219935</c:v>
                </c:pt>
                <c:pt idx="38227">
                  <c:v>1.715920075537386</c:v>
                </c:pt>
                <c:pt idx="38228">
                  <c:v>1.6969049546996557</c:v>
                </c:pt>
                <c:pt idx="38229">
                  <c:v>1.692775747866234</c:v>
                </c:pt>
                <c:pt idx="38230">
                  <c:v>1.6734793256451046</c:v>
                </c:pt>
                <c:pt idx="38231">
                  <c:v>1.6625446788111269</c:v>
                </c:pt>
                <c:pt idx="38232">
                  <c:v>1.6622568396274213</c:v>
                </c:pt>
                <c:pt idx="38233">
                  <c:v>1.6761903837498775</c:v>
                </c:pt>
                <c:pt idx="38234">
                  <c:v>1.626369549591363</c:v>
                </c:pt>
                <c:pt idx="38235">
                  <c:v>1.6305129032799384</c:v>
                </c:pt>
                <c:pt idx="38236">
                  <c:v>1.6321864320534119</c:v>
                </c:pt>
                <c:pt idx="38237">
                  <c:v>1.6349008621971381</c:v>
                </c:pt>
                <c:pt idx="38238">
                  <c:v>1.6372150948042008</c:v>
                </c:pt>
                <c:pt idx="38239">
                  <c:v>1.6408072427776084</c:v>
                </c:pt>
                <c:pt idx="38240">
                  <c:v>1.6390829014445811</c:v>
                </c:pt>
                <c:pt idx="38241">
                  <c:v>1.6413950929936858</c:v>
                </c:pt>
                <c:pt idx="38242">
                  <c:v>1.6391733801450461</c:v>
                </c:pt>
                <c:pt idx="38243">
                  <c:v>1.5606592267277763</c:v>
                </c:pt>
                <c:pt idx="38244">
                  <c:v>1.5601268654004516</c:v>
                </c:pt>
                <c:pt idx="38245">
                  <c:v>1.5596767384308134</c:v>
                </c:pt>
                <c:pt idx="38246">
                  <c:v>1.5598289763130515</c:v>
                </c:pt>
                <c:pt idx="38247">
                  <c:v>1.5164156297479594</c:v>
                </c:pt>
                <c:pt idx="38248">
                  <c:v>1.3867526056828345</c:v>
                </c:pt>
                <c:pt idx="38249">
                  <c:v>1.1726644743235961</c:v>
                </c:pt>
                <c:pt idx="38250">
                  <c:v>1.1739916772474155</c:v>
                </c:pt>
                <c:pt idx="38251">
                  <c:v>1.1735816946626332</c:v>
                </c:pt>
                <c:pt idx="38252">
                  <c:v>1.1718404414105337</c:v>
                </c:pt>
                <c:pt idx="38253">
                  <c:v>1.1948437637815548</c:v>
                </c:pt>
                <c:pt idx="38254">
                  <c:v>1.2328213286355933</c:v>
                </c:pt>
                <c:pt idx="38255">
                  <c:v>1.1310847667597788</c:v>
                </c:pt>
                <c:pt idx="38256">
                  <c:v>1.1544973938343288</c:v>
                </c:pt>
                <c:pt idx="38257">
                  <c:v>1.1562582706930942</c:v>
                </c:pt>
                <c:pt idx="38258">
                  <c:v>1.1379165859148324</c:v>
                </c:pt>
                <c:pt idx="38259">
                  <c:v>1.1356134943894538</c:v>
                </c:pt>
                <c:pt idx="38260">
                  <c:v>1.130673214295558</c:v>
                </c:pt>
                <c:pt idx="38261">
                  <c:v>1.1271218815987285</c:v>
                </c:pt>
                <c:pt idx="38262">
                  <c:v>1.1281225523687826</c:v>
                </c:pt>
                <c:pt idx="38263">
                  <c:v>1.1773339577857973</c:v>
                </c:pt>
                <c:pt idx="38264">
                  <c:v>1.2038600421816326</c:v>
                </c:pt>
                <c:pt idx="38265">
                  <c:v>1.2265444263292136</c:v>
                </c:pt>
                <c:pt idx="38266">
                  <c:v>1.2606997155116049</c:v>
                </c:pt>
                <c:pt idx="38267">
                  <c:v>1.2772350492567959</c:v>
                </c:pt>
                <c:pt idx="38268">
                  <c:v>1.2976825194165498</c:v>
                </c:pt>
                <c:pt idx="38269">
                  <c:v>1.3159835594928184</c:v>
                </c:pt>
                <c:pt idx="38270">
                  <c:v>1.3133141178240302</c:v>
                </c:pt>
                <c:pt idx="38271">
                  <c:v>1.3226407141787664</c:v>
                </c:pt>
                <c:pt idx="38272">
                  <c:v>1.3267909608732114</c:v>
                </c:pt>
                <c:pt idx="38273">
                  <c:v>1.3314990839968908</c:v>
                </c:pt>
                <c:pt idx="38274">
                  <c:v>1.3344178925092565</c:v>
                </c:pt>
                <c:pt idx="38275">
                  <c:v>1.3364546180235166</c:v>
                </c:pt>
                <c:pt idx="38276">
                  <c:v>1.3391592307118103</c:v>
                </c:pt>
                <c:pt idx="38277">
                  <c:v>1.3425928322347602</c:v>
                </c:pt>
                <c:pt idx="38278">
                  <c:v>1.3457299477115912</c:v>
                </c:pt>
                <c:pt idx="38279">
                  <c:v>1.348655497960642</c:v>
                </c:pt>
                <c:pt idx="38280">
                  <c:v>1.3337867611605598</c:v>
                </c:pt>
                <c:pt idx="38281">
                  <c:v>1.3432538970570358</c:v>
                </c:pt>
                <c:pt idx="38282">
                  <c:v>1.3435786001964016</c:v>
                </c:pt>
                <c:pt idx="38283">
                  <c:v>1.3449653800353412</c:v>
                </c:pt>
                <c:pt idx="38284">
                  <c:v>1.3958359926144097</c:v>
                </c:pt>
                <c:pt idx="38285">
                  <c:v>1.4052774579361651</c:v>
                </c:pt>
                <c:pt idx="38286">
                  <c:v>1.4150102713293586</c:v>
                </c:pt>
                <c:pt idx="38287">
                  <c:v>1.4188573453305295</c:v>
                </c:pt>
                <c:pt idx="38288">
                  <c:v>2.2092896588636184</c:v>
                </c:pt>
                <c:pt idx="38289">
                  <c:v>2.2090432117647629</c:v>
                </c:pt>
                <c:pt idx="38290">
                  <c:v>2.2169406325916814</c:v>
                </c:pt>
                <c:pt idx="38291">
                  <c:v>2.4260584934540494</c:v>
                </c:pt>
                <c:pt idx="38292">
                  <c:v>2.44434680173066</c:v>
                </c:pt>
                <c:pt idx="38293">
                  <c:v>2.4530678287460259</c:v>
                </c:pt>
                <c:pt idx="38294">
                  <c:v>2.6762146542269978</c:v>
                </c:pt>
                <c:pt idx="38295">
                  <c:v>2.6682753349517272</c:v>
                </c:pt>
                <c:pt idx="38296">
                  <c:v>2.6609820135319557</c:v>
                </c:pt>
                <c:pt idx="38297">
                  <c:v>2.7609541583899251</c:v>
                </c:pt>
                <c:pt idx="38298">
                  <c:v>2.7475451547383325</c:v>
                </c:pt>
                <c:pt idx="38299">
                  <c:v>2.7388245231458419</c:v>
                </c:pt>
                <c:pt idx="38300">
                  <c:v>2.7296230637686305</c:v>
                </c:pt>
                <c:pt idx="38301">
                  <c:v>2.7273294273691158</c:v>
                </c:pt>
                <c:pt idx="38302">
                  <c:v>2.7936084850948841</c:v>
                </c:pt>
                <c:pt idx="38303">
                  <c:v>2.7939055393948493</c:v>
                </c:pt>
                <c:pt idx="38304">
                  <c:v>2.7916726445923521</c:v>
                </c:pt>
                <c:pt idx="38305">
                  <c:v>2.786797811884318</c:v>
                </c:pt>
                <c:pt idx="38306">
                  <c:v>3.061753211822988</c:v>
                </c:pt>
                <c:pt idx="38307">
                  <c:v>3.0622998170073474</c:v>
                </c:pt>
                <c:pt idx="38308">
                  <c:v>3.0620956150480318</c:v>
                </c:pt>
                <c:pt idx="38309">
                  <c:v>3.0735251516865247</c:v>
                </c:pt>
                <c:pt idx="38310">
                  <c:v>3.0682481649303908</c:v>
                </c:pt>
                <c:pt idx="38311">
                  <c:v>3.0632355344369078</c:v>
                </c:pt>
                <c:pt idx="38312">
                  <c:v>3.0539126332380375</c:v>
                </c:pt>
                <c:pt idx="38313">
                  <c:v>3.0566482503272958</c:v>
                </c:pt>
                <c:pt idx="38314">
                  <c:v>3.0324612697927975</c:v>
                </c:pt>
                <c:pt idx="38315">
                  <c:v>3.0359470713818366</c:v>
                </c:pt>
                <c:pt idx="38316">
                  <c:v>3.0296252597823816</c:v>
                </c:pt>
                <c:pt idx="38317">
                  <c:v>3.3718118347323025</c:v>
                </c:pt>
                <c:pt idx="38318">
                  <c:v>3.3741405609455115</c:v>
                </c:pt>
                <c:pt idx="38319">
                  <c:v>2.9063881026867726</c:v>
                </c:pt>
                <c:pt idx="38320">
                  <c:v>2.6442330671068421</c:v>
                </c:pt>
                <c:pt idx="38321">
                  <c:v>2.6499356187645677</c:v>
                </c:pt>
                <c:pt idx="38322">
                  <c:v>2.6281271131572552</c:v>
                </c:pt>
                <c:pt idx="38323">
                  <c:v>2.5203687297389954</c:v>
                </c:pt>
                <c:pt idx="38324">
                  <c:v>2.9082495337676808</c:v>
                </c:pt>
                <c:pt idx="38325">
                  <c:v>2.8419665361924493</c:v>
                </c:pt>
                <c:pt idx="38326">
                  <c:v>2.84699292417758</c:v>
                </c:pt>
                <c:pt idx="38327">
                  <c:v>2.8515076193653677</c:v>
                </c:pt>
                <c:pt idx="38328">
                  <c:v>2.7267993474729115</c:v>
                </c:pt>
                <c:pt idx="38329">
                  <c:v>3.0150667469930141</c:v>
                </c:pt>
                <c:pt idx="38330">
                  <c:v>3.0220058641346985</c:v>
                </c:pt>
                <c:pt idx="38331">
                  <c:v>3.0243850545062974</c:v>
                </c:pt>
                <c:pt idx="38332">
                  <c:v>2.796638980871212</c:v>
                </c:pt>
                <c:pt idx="38333">
                  <c:v>2.9749286062407538</c:v>
                </c:pt>
                <c:pt idx="38334">
                  <c:v>3.005933892836778</c:v>
                </c:pt>
                <c:pt idx="38335">
                  <c:v>3.0143307220133586</c:v>
                </c:pt>
                <c:pt idx="38336">
                  <c:v>3.0164783154669452</c:v>
                </c:pt>
                <c:pt idx="38337">
                  <c:v>2.7616553054570425</c:v>
                </c:pt>
                <c:pt idx="38338">
                  <c:v>2.7802352252824236</c:v>
                </c:pt>
                <c:pt idx="38339">
                  <c:v>2.793003014299162</c:v>
                </c:pt>
                <c:pt idx="38340">
                  <c:v>2.7881715873769659</c:v>
                </c:pt>
                <c:pt idx="38341">
                  <c:v>2.7900074651960947</c:v>
                </c:pt>
                <c:pt idx="38342">
                  <c:v>2.7918365671662468</c:v>
                </c:pt>
                <c:pt idx="38343">
                  <c:v>2.7895518796101144</c:v>
                </c:pt>
                <c:pt idx="38344">
                  <c:v>2.7947834277416335</c:v>
                </c:pt>
                <c:pt idx="38345">
                  <c:v>2.7895067471642312</c:v>
                </c:pt>
                <c:pt idx="38346">
                  <c:v>2.7908629232509599</c:v>
                </c:pt>
                <c:pt idx="38347">
                  <c:v>2.7926551239288049</c:v>
                </c:pt>
                <c:pt idx="38348">
                  <c:v>2.7918642766800472</c:v>
                </c:pt>
                <c:pt idx="38349">
                  <c:v>2.7960188801970451</c:v>
                </c:pt>
                <c:pt idx="38350">
                  <c:v>2.7247989349126764</c:v>
                </c:pt>
                <c:pt idx="38351">
                  <c:v>2.7942708768589166</c:v>
                </c:pt>
                <c:pt idx="38352">
                  <c:v>2.7845762446104381</c:v>
                </c:pt>
                <c:pt idx="38353">
                  <c:v>2.781298436091777</c:v>
                </c:pt>
                <c:pt idx="38354">
                  <c:v>2.8401951317466998</c:v>
                </c:pt>
                <c:pt idx="38355">
                  <c:v>2.6230495460671088</c:v>
                </c:pt>
                <c:pt idx="38356">
                  <c:v>2.6207078373122505</c:v>
                </c:pt>
                <c:pt idx="38357">
                  <c:v>2.626782434457402</c:v>
                </c:pt>
                <c:pt idx="38358">
                  <c:v>2.6242927377835863</c:v>
                </c:pt>
                <c:pt idx="38359">
                  <c:v>2.6747991682886911</c:v>
                </c:pt>
                <c:pt idx="38360">
                  <c:v>2.4083471223790056</c:v>
                </c:pt>
                <c:pt idx="38361">
                  <c:v>2.4046937443455043</c:v>
                </c:pt>
                <c:pt idx="38362">
                  <c:v>2.3953536842144674</c:v>
                </c:pt>
                <c:pt idx="38363">
                  <c:v>2.758050350213721</c:v>
                </c:pt>
                <c:pt idx="38364">
                  <c:v>2.4400002911687686</c:v>
                </c:pt>
                <c:pt idx="38365">
                  <c:v>2.2322976230623199</c:v>
                </c:pt>
                <c:pt idx="38366">
                  <c:v>2.2366706749801972</c:v>
                </c:pt>
                <c:pt idx="38367">
                  <c:v>2.2357391154116488</c:v>
                </c:pt>
                <c:pt idx="38368">
                  <c:v>1.8246277508956714</c:v>
                </c:pt>
                <c:pt idx="38369">
                  <c:v>1.820834206828541</c:v>
                </c:pt>
                <c:pt idx="38370">
                  <c:v>1.8175869829027658</c:v>
                </c:pt>
                <c:pt idx="38371">
                  <c:v>1.8795895113497278</c:v>
                </c:pt>
                <c:pt idx="38372">
                  <c:v>1.9243968429322651</c:v>
                </c:pt>
                <c:pt idx="38373">
                  <c:v>1.932071064631371</c:v>
                </c:pt>
                <c:pt idx="38374">
                  <c:v>1.9434446807687893</c:v>
                </c:pt>
                <c:pt idx="38375">
                  <c:v>1.952049612447631</c:v>
                </c:pt>
                <c:pt idx="38376">
                  <c:v>1.9895250998216092</c:v>
                </c:pt>
                <c:pt idx="38377">
                  <c:v>1.9831949667226865</c:v>
                </c:pt>
                <c:pt idx="38378">
                  <c:v>2.0016445790288513</c:v>
                </c:pt>
                <c:pt idx="38379">
                  <c:v>1.5122875596905567</c:v>
                </c:pt>
                <c:pt idx="38380">
                  <c:v>1.5030722235563059</c:v>
                </c:pt>
                <c:pt idx="38381">
                  <c:v>1.5093480819059766</c:v>
                </c:pt>
                <c:pt idx="38382">
                  <c:v>1.4979034061039163</c:v>
                </c:pt>
                <c:pt idx="38383">
                  <c:v>1.496985348599694</c:v>
                </c:pt>
                <c:pt idx="38384">
                  <c:v>1.4646346234804679</c:v>
                </c:pt>
                <c:pt idx="38385">
                  <c:v>1.4588631928254951</c:v>
                </c:pt>
                <c:pt idx="38386">
                  <c:v>1.4417585056316926</c:v>
                </c:pt>
                <c:pt idx="38387">
                  <c:v>1.433778506158204</c:v>
                </c:pt>
                <c:pt idx="38388">
                  <c:v>1.4239762065860837</c:v>
                </c:pt>
                <c:pt idx="38389">
                  <c:v>1.4120364877175176</c:v>
                </c:pt>
                <c:pt idx="38390">
                  <c:v>1.4422934109374537</c:v>
                </c:pt>
                <c:pt idx="38391">
                  <c:v>1.612687181308484</c:v>
                </c:pt>
                <c:pt idx="38392">
                  <c:v>1.6063169790682221</c:v>
                </c:pt>
                <c:pt idx="38393">
                  <c:v>1.6191160069381856</c:v>
                </c:pt>
                <c:pt idx="38394">
                  <c:v>1.6668516271182032</c:v>
                </c:pt>
                <c:pt idx="38395">
                  <c:v>1.7096412504502267</c:v>
                </c:pt>
                <c:pt idx="38396">
                  <c:v>1.7504948601489447</c:v>
                </c:pt>
                <c:pt idx="38397">
                  <c:v>1.7777010740085641</c:v>
                </c:pt>
                <c:pt idx="38398">
                  <c:v>1.8152571290140131</c:v>
                </c:pt>
                <c:pt idx="38399">
                  <c:v>1.8464237445492671</c:v>
                </c:pt>
                <c:pt idx="38400">
                  <c:v>1.8744582350809937</c:v>
                </c:pt>
                <c:pt idx="38401">
                  <c:v>1.8677879631269134</c:v>
                </c:pt>
                <c:pt idx="38402">
                  <c:v>1.8378056038063209</c:v>
                </c:pt>
                <c:pt idx="38403">
                  <c:v>1.8021869367474306</c:v>
                </c:pt>
                <c:pt idx="38404">
                  <c:v>1.7993913172102318</c:v>
                </c:pt>
                <c:pt idx="38405">
                  <c:v>1.8152163947163213</c:v>
                </c:pt>
                <c:pt idx="38406">
                  <c:v>1.9193706300170723</c:v>
                </c:pt>
                <c:pt idx="38407">
                  <c:v>1.9204174055800016</c:v>
                </c:pt>
                <c:pt idx="38408">
                  <c:v>1.916787732226481</c:v>
                </c:pt>
                <c:pt idx="38409">
                  <c:v>1.8791305748147293</c:v>
                </c:pt>
                <c:pt idx="38410">
                  <c:v>1.8449613288908235</c:v>
                </c:pt>
                <c:pt idx="38411">
                  <c:v>4.6526002589762436</c:v>
                </c:pt>
                <c:pt idx="38412">
                  <c:v>4.6620072067857512</c:v>
                </c:pt>
                <c:pt idx="38413">
                  <c:v>4.6621410725410382</c:v>
                </c:pt>
                <c:pt idx="38414">
                  <c:v>4.6594803214366696</c:v>
                </c:pt>
                <c:pt idx="38415">
                  <c:v>4.6513713644269821</c:v>
                </c:pt>
                <c:pt idx="38416">
                  <c:v>4.6189892327477544</c:v>
                </c:pt>
                <c:pt idx="38417">
                  <c:v>4.6082536006105368</c:v>
                </c:pt>
                <c:pt idx="38418">
                  <c:v>4.6009549466159019</c:v>
                </c:pt>
                <c:pt idx="38419">
                  <c:v>4.5770549446015822</c:v>
                </c:pt>
                <c:pt idx="38420">
                  <c:v>4.57082583397173</c:v>
                </c:pt>
                <c:pt idx="38421">
                  <c:v>6.1691824800831947</c:v>
                </c:pt>
                <c:pt idx="38422">
                  <c:v>7.2883316048443687</c:v>
                </c:pt>
                <c:pt idx="38423">
                  <c:v>7.2766371820137197</c:v>
                </c:pt>
                <c:pt idx="38424">
                  <c:v>7.2705903018978271</c:v>
                </c:pt>
                <c:pt idx="38425">
                  <c:v>7.3082548412507586</c:v>
                </c:pt>
                <c:pt idx="38426">
                  <c:v>7.3280957124188433</c:v>
                </c:pt>
                <c:pt idx="38427">
                  <c:v>7.3308520118539073</c:v>
                </c:pt>
                <c:pt idx="38428">
                  <c:v>7.3390146360880655</c:v>
                </c:pt>
                <c:pt idx="38429">
                  <c:v>7.3627835862210951</c:v>
                </c:pt>
                <c:pt idx="38430">
                  <c:v>7.3864674376334554</c:v>
                </c:pt>
                <c:pt idx="38431">
                  <c:v>7.4069066402634141</c:v>
                </c:pt>
                <c:pt idx="38432">
                  <c:v>7.4565689979930161</c:v>
                </c:pt>
                <c:pt idx="38433">
                  <c:v>7.4658298293163545</c:v>
                </c:pt>
                <c:pt idx="38434">
                  <c:v>7.471383063310288</c:v>
                </c:pt>
                <c:pt idx="38435">
                  <c:v>7.477370003127306</c:v>
                </c:pt>
                <c:pt idx="38436">
                  <c:v>7.4918541635540423</c:v>
                </c:pt>
                <c:pt idx="38437">
                  <c:v>7.5157914677856104</c:v>
                </c:pt>
                <c:pt idx="38438">
                  <c:v>7.8280410949036812</c:v>
                </c:pt>
                <c:pt idx="38439">
                  <c:v>8.0923098723751981</c:v>
                </c:pt>
                <c:pt idx="38440">
                  <c:v>8.1069369425374163</c:v>
                </c:pt>
                <c:pt idx="38441">
                  <c:v>8.2377978526987459</c:v>
                </c:pt>
                <c:pt idx="38442">
                  <c:v>7.5089164245890219</c:v>
                </c:pt>
                <c:pt idx="38443">
                  <c:v>7.4848295973196395</c:v>
                </c:pt>
                <c:pt idx="38444">
                  <c:v>7.4690489929456563</c:v>
                </c:pt>
                <c:pt idx="38445">
                  <c:v>7.4630169348972206</c:v>
                </c:pt>
                <c:pt idx="38446">
                  <c:v>7.4617179912722085</c:v>
                </c:pt>
                <c:pt idx="38447">
                  <c:v>7.7211456657375228</c:v>
                </c:pt>
                <c:pt idx="38448">
                  <c:v>7.7179052831781174</c:v>
                </c:pt>
                <c:pt idx="38449">
                  <c:v>7.7166274436672468</c:v>
                </c:pt>
                <c:pt idx="38450">
                  <c:v>7.7313291655093135</c:v>
                </c:pt>
                <c:pt idx="38451">
                  <c:v>7.9553541462745816</c:v>
                </c:pt>
                <c:pt idx="38452">
                  <c:v>7.1006135620981476</c:v>
                </c:pt>
                <c:pt idx="38453">
                  <c:v>5.9000038458219093</c:v>
                </c:pt>
                <c:pt idx="38454">
                  <c:v>5.91078587097988</c:v>
                </c:pt>
                <c:pt idx="38455">
                  <c:v>5.8938657379061299</c:v>
                </c:pt>
                <c:pt idx="38456">
                  <c:v>5.8717460926758491</c:v>
                </c:pt>
                <c:pt idx="38457">
                  <c:v>5.8528187654794186</c:v>
                </c:pt>
                <c:pt idx="38458">
                  <c:v>5.8506630216063709</c:v>
                </c:pt>
                <c:pt idx="38459">
                  <c:v>5.8251512828792356</c:v>
                </c:pt>
                <c:pt idx="38460">
                  <c:v>5.7992529693296975</c:v>
                </c:pt>
                <c:pt idx="38461">
                  <c:v>6.393960525726623</c:v>
                </c:pt>
                <c:pt idx="38462">
                  <c:v>7.3978445500168633</c:v>
                </c:pt>
                <c:pt idx="38463">
                  <c:v>7.3852860181507909</c:v>
                </c:pt>
                <c:pt idx="38464">
                  <c:v>7.3844767181595268</c:v>
                </c:pt>
                <c:pt idx="38465">
                  <c:v>7.3998583437435173</c:v>
                </c:pt>
                <c:pt idx="38466">
                  <c:v>7.4038541770066653</c:v>
                </c:pt>
                <c:pt idx="38467">
                  <c:v>7.2998833484355954</c:v>
                </c:pt>
                <c:pt idx="38468">
                  <c:v>7.2805415647510419</c:v>
                </c:pt>
                <c:pt idx="38469">
                  <c:v>6.9933656263831336</c:v>
                </c:pt>
                <c:pt idx="38470">
                  <c:v>6.6591825198916847</c:v>
                </c:pt>
                <c:pt idx="38471">
                  <c:v>6.6651963093529725</c:v>
                </c:pt>
                <c:pt idx="38472">
                  <c:v>6.5942280487169391</c:v>
                </c:pt>
                <c:pt idx="38473">
                  <c:v>6.6167437577300285</c:v>
                </c:pt>
                <c:pt idx="38474">
                  <c:v>6.6404509321260665</c:v>
                </c:pt>
                <c:pt idx="38475">
                  <c:v>6.6673801464655105</c:v>
                </c:pt>
                <c:pt idx="38476">
                  <c:v>6.6858436162140462</c:v>
                </c:pt>
                <c:pt idx="38477">
                  <c:v>6.7057246920616462</c:v>
                </c:pt>
                <c:pt idx="38478">
                  <c:v>6.2892008722343755</c:v>
                </c:pt>
                <c:pt idx="38479">
                  <c:v>6.2912242078921308</c:v>
                </c:pt>
                <c:pt idx="38480">
                  <c:v>6.42348674392343</c:v>
                </c:pt>
                <c:pt idx="38481">
                  <c:v>6.4282585135625148</c:v>
                </c:pt>
                <c:pt idx="38482">
                  <c:v>6.0260790130571529</c:v>
                </c:pt>
                <c:pt idx="38483">
                  <c:v>5.8821453293669199</c:v>
                </c:pt>
                <c:pt idx="38484">
                  <c:v>5.8751329399725831</c:v>
                </c:pt>
                <c:pt idx="38485">
                  <c:v>5.8681849242939847</c:v>
                </c:pt>
                <c:pt idx="38486">
                  <c:v>5.8680686410629068</c:v>
                </c:pt>
                <c:pt idx="38487">
                  <c:v>5.8546099518259593</c:v>
                </c:pt>
                <c:pt idx="38488">
                  <c:v>5.8631164664135929</c:v>
                </c:pt>
                <c:pt idx="38489">
                  <c:v>5.8717498568160238</c:v>
                </c:pt>
                <c:pt idx="38490">
                  <c:v>5.8747297271336896</c:v>
                </c:pt>
                <c:pt idx="38491">
                  <c:v>5.8752225303660497</c:v>
                </c:pt>
                <c:pt idx="38492">
                  <c:v>5.0519088008170563</c:v>
                </c:pt>
                <c:pt idx="38493">
                  <c:v>2.4391716472748284</c:v>
                </c:pt>
                <c:pt idx="38494">
                  <c:v>2.562146944813823</c:v>
                </c:pt>
                <c:pt idx="38495">
                  <c:v>2.5696566461260728</c:v>
                </c:pt>
                <c:pt idx="38496">
                  <c:v>2.554255290884341</c:v>
                </c:pt>
                <c:pt idx="38497">
                  <c:v>2.5434225466495652</c:v>
                </c:pt>
                <c:pt idx="38498">
                  <c:v>2.6237920366013223</c:v>
                </c:pt>
                <c:pt idx="38499">
                  <c:v>2.6249946364955141</c:v>
                </c:pt>
                <c:pt idx="38500">
                  <c:v>2.6181788121029816</c:v>
                </c:pt>
                <c:pt idx="38501">
                  <c:v>2.6017902902998014</c:v>
                </c:pt>
                <c:pt idx="38502">
                  <c:v>2.5902637552677477</c:v>
                </c:pt>
                <c:pt idx="38503">
                  <c:v>2.5725413504725534</c:v>
                </c:pt>
                <c:pt idx="38504">
                  <c:v>2.5653493677390693</c:v>
                </c:pt>
                <c:pt idx="38505">
                  <c:v>2.5584685372247189</c:v>
                </c:pt>
                <c:pt idx="38506">
                  <c:v>2.5428485855856935</c:v>
                </c:pt>
                <c:pt idx="38507">
                  <c:v>2.5407977270247244</c:v>
                </c:pt>
                <c:pt idx="38508">
                  <c:v>2.5246349458461457</c:v>
                </c:pt>
                <c:pt idx="38509">
                  <c:v>2.6366355338254044</c:v>
                </c:pt>
                <c:pt idx="38510">
                  <c:v>2.6474839349980086</c:v>
                </c:pt>
                <c:pt idx="38511">
                  <c:v>1.7882595634831153</c:v>
                </c:pt>
                <c:pt idx="38512">
                  <c:v>1.7652280407889056</c:v>
                </c:pt>
                <c:pt idx="38513">
                  <c:v>1.7427667859793106</c:v>
                </c:pt>
                <c:pt idx="38514">
                  <c:v>1.7467740700133643</c:v>
                </c:pt>
                <c:pt idx="38515">
                  <c:v>1.7940418320172082</c:v>
                </c:pt>
                <c:pt idx="38516">
                  <c:v>1.802885711450454</c:v>
                </c:pt>
                <c:pt idx="38517">
                  <c:v>2.3451473533524099</c:v>
                </c:pt>
                <c:pt idx="38518">
                  <c:v>2.3266513517229646</c:v>
                </c:pt>
                <c:pt idx="38519">
                  <c:v>2.3244966736040777</c:v>
                </c:pt>
                <c:pt idx="38520">
                  <c:v>2.2646003062252427</c:v>
                </c:pt>
                <c:pt idx="38521">
                  <c:v>2.267718302357284</c:v>
                </c:pt>
                <c:pt idx="38522">
                  <c:v>2.269322035112932</c:v>
                </c:pt>
                <c:pt idx="38523">
                  <c:v>2.2705851112735251</c:v>
                </c:pt>
                <c:pt idx="38524">
                  <c:v>2.2655830060298934</c:v>
                </c:pt>
                <c:pt idx="38525">
                  <c:v>2.1756239393554555</c:v>
                </c:pt>
                <c:pt idx="38526">
                  <c:v>2.1543674817929825</c:v>
                </c:pt>
                <c:pt idx="38527">
                  <c:v>2.1594313961594751</c:v>
                </c:pt>
                <c:pt idx="38528">
                  <c:v>2.1638023158874247</c:v>
                </c:pt>
                <c:pt idx="38529">
                  <c:v>2.1336963110539551</c:v>
                </c:pt>
                <c:pt idx="38530">
                  <c:v>2.1300785620533671</c:v>
                </c:pt>
                <c:pt idx="38531">
                  <c:v>2.131087945486426</c:v>
                </c:pt>
                <c:pt idx="38532">
                  <c:v>2.1331049946914549</c:v>
                </c:pt>
                <c:pt idx="38533">
                  <c:v>2.1404343539237161</c:v>
                </c:pt>
                <c:pt idx="38534">
                  <c:v>3.0620746500691709</c:v>
                </c:pt>
                <c:pt idx="38535">
                  <c:v>3.0555475130476397</c:v>
                </c:pt>
                <c:pt idx="38536">
                  <c:v>3.0527184109023322</c:v>
                </c:pt>
                <c:pt idx="38537">
                  <c:v>3.050295755346343</c:v>
                </c:pt>
                <c:pt idx="38538">
                  <c:v>3.0486140886896367</c:v>
                </c:pt>
                <c:pt idx="38539">
                  <c:v>3.0602623637337962</c:v>
                </c:pt>
                <c:pt idx="38540">
                  <c:v>3.0456429851433775</c:v>
                </c:pt>
                <c:pt idx="38541">
                  <c:v>3.4772930505237611</c:v>
                </c:pt>
                <c:pt idx="38542">
                  <c:v>3.4693260599149114</c:v>
                </c:pt>
                <c:pt idx="38543">
                  <c:v>3.4859735053578365</c:v>
                </c:pt>
                <c:pt idx="38544">
                  <c:v>3.4913981134782159</c:v>
                </c:pt>
                <c:pt idx="38545">
                  <c:v>3.4815020873896123</c:v>
                </c:pt>
                <c:pt idx="38546">
                  <c:v>3.4244213576895355</c:v>
                </c:pt>
                <c:pt idx="38547">
                  <c:v>3.6425716571228941</c:v>
                </c:pt>
                <c:pt idx="38548">
                  <c:v>3.6859240039694012</c:v>
                </c:pt>
                <c:pt idx="38549">
                  <c:v>3.668260075537749</c:v>
                </c:pt>
                <c:pt idx="38550">
                  <c:v>3.6737774247360937</c:v>
                </c:pt>
                <c:pt idx="38551">
                  <c:v>3.7231297951916495</c:v>
                </c:pt>
                <c:pt idx="38552">
                  <c:v>3.7321014328495763</c:v>
                </c:pt>
                <c:pt idx="38553">
                  <c:v>3.7375125570339955</c:v>
                </c:pt>
                <c:pt idx="38554">
                  <c:v>3.7357362065545212</c:v>
                </c:pt>
                <c:pt idx="38555">
                  <c:v>3.7296218764437907</c:v>
                </c:pt>
                <c:pt idx="38556">
                  <c:v>3.7369988784850423</c:v>
                </c:pt>
                <c:pt idx="38557">
                  <c:v>3.7242465492823134</c:v>
                </c:pt>
                <c:pt idx="38558">
                  <c:v>3.7334127428806778</c:v>
                </c:pt>
                <c:pt idx="38559">
                  <c:v>3.7422079741948822</c:v>
                </c:pt>
                <c:pt idx="38560">
                  <c:v>3.7410319891042718</c:v>
                </c:pt>
                <c:pt idx="38561">
                  <c:v>3.7344403142673821</c:v>
                </c:pt>
                <c:pt idx="38562">
                  <c:v>3.7267633364050488</c:v>
                </c:pt>
                <c:pt idx="38563">
                  <c:v>3.7173159407583274</c:v>
                </c:pt>
                <c:pt idx="38564">
                  <c:v>3.7019407049763293</c:v>
                </c:pt>
                <c:pt idx="38565">
                  <c:v>3.2024760669729515</c:v>
                </c:pt>
                <c:pt idx="38566">
                  <c:v>3.2076421501134726</c:v>
                </c:pt>
                <c:pt idx="38567">
                  <c:v>3.2107562752660423</c:v>
                </c:pt>
                <c:pt idx="38568">
                  <c:v>3.2091575546900231</c:v>
                </c:pt>
                <c:pt idx="38569">
                  <c:v>4.2361288809713944</c:v>
                </c:pt>
                <c:pt idx="38570">
                  <c:v>4.2307263699911788</c:v>
                </c:pt>
                <c:pt idx="38571">
                  <c:v>4.2440562015005128</c:v>
                </c:pt>
                <c:pt idx="38572">
                  <c:v>3.9918276991000976</c:v>
                </c:pt>
                <c:pt idx="38573">
                  <c:v>3.9969185549726758</c:v>
                </c:pt>
                <c:pt idx="38574">
                  <c:v>3.9892164909023249</c:v>
                </c:pt>
                <c:pt idx="38575">
                  <c:v>3.9849462132342865</c:v>
                </c:pt>
                <c:pt idx="38576">
                  <c:v>3.9704533522468939</c:v>
                </c:pt>
                <c:pt idx="38577">
                  <c:v>3.9579136453074124</c:v>
                </c:pt>
                <c:pt idx="38578">
                  <c:v>3.7672091341915581</c:v>
                </c:pt>
                <c:pt idx="38579">
                  <c:v>3.5614606465064895</c:v>
                </c:pt>
                <c:pt idx="38580">
                  <c:v>4.3334490112439008</c:v>
                </c:pt>
                <c:pt idx="38581">
                  <c:v>4.9110386831923982</c:v>
                </c:pt>
                <c:pt idx="38582">
                  <c:v>5.366263147896368</c:v>
                </c:pt>
                <c:pt idx="38583">
                  <c:v>5.7401484321676257</c:v>
                </c:pt>
                <c:pt idx="38584">
                  <c:v>6.0451002079524132</c:v>
                </c:pt>
                <c:pt idx="38585">
                  <c:v>6.3161079297816958</c:v>
                </c:pt>
                <c:pt idx="38586">
                  <c:v>6.5457813925328479</c:v>
                </c:pt>
                <c:pt idx="38587">
                  <c:v>6.729514963456765</c:v>
                </c:pt>
                <c:pt idx="38588">
                  <c:v>6.8937427048165203</c:v>
                </c:pt>
                <c:pt idx="38589">
                  <c:v>6.9907428576551363</c:v>
                </c:pt>
                <c:pt idx="38590">
                  <c:v>7.0724222526619354</c:v>
                </c:pt>
                <c:pt idx="38591">
                  <c:v>7.1616910497133537</c:v>
                </c:pt>
                <c:pt idx="38592">
                  <c:v>7.2396399963643052</c:v>
                </c:pt>
                <c:pt idx="38593">
                  <c:v>7.3011989899620113</c:v>
                </c:pt>
                <c:pt idx="38594">
                  <c:v>7.3463196688248411</c:v>
                </c:pt>
                <c:pt idx="38595">
                  <c:v>7.3965105782082494</c:v>
                </c:pt>
                <c:pt idx="38596">
                  <c:v>7.4059541547544203</c:v>
                </c:pt>
                <c:pt idx="38597">
                  <c:v>7.4078122576484953</c:v>
                </c:pt>
                <c:pt idx="38598">
                  <c:v>7.4071137342873952</c:v>
                </c:pt>
                <c:pt idx="38599">
                  <c:v>7.405920417161358</c:v>
                </c:pt>
                <c:pt idx="38600">
                  <c:v>7.3031818233225856</c:v>
                </c:pt>
                <c:pt idx="38601">
                  <c:v>7.3028736701370089</c:v>
                </c:pt>
                <c:pt idx="38602">
                  <c:v>7.2853172732758962</c:v>
                </c:pt>
                <c:pt idx="38603">
                  <c:v>7.2660669710113392</c:v>
                </c:pt>
                <c:pt idx="38604">
                  <c:v>7.2464328706771459</c:v>
                </c:pt>
                <c:pt idx="38605">
                  <c:v>7.2523769853852817</c:v>
                </c:pt>
                <c:pt idx="38606">
                  <c:v>7.2906903526021951</c:v>
                </c:pt>
                <c:pt idx="38607">
                  <c:v>7.3272292103819332</c:v>
                </c:pt>
                <c:pt idx="38608">
                  <c:v>7.3608755671272439</c:v>
                </c:pt>
                <c:pt idx="38609">
                  <c:v>7.3977661568353357</c:v>
                </c:pt>
                <c:pt idx="38610">
                  <c:v>7.3520452177291533</c:v>
                </c:pt>
                <c:pt idx="38611">
                  <c:v>7.2924774618463575</c:v>
                </c:pt>
                <c:pt idx="38612">
                  <c:v>7.1992645130865789</c:v>
                </c:pt>
                <c:pt idx="38613">
                  <c:v>7.1049242067116634</c:v>
                </c:pt>
                <c:pt idx="38614">
                  <c:v>7.1048750033580887</c:v>
                </c:pt>
                <c:pt idx="38615">
                  <c:v>6.9903342205517323</c:v>
                </c:pt>
                <c:pt idx="38616">
                  <c:v>6.8342440200126502</c:v>
                </c:pt>
                <c:pt idx="38617">
                  <c:v>6.6450969462210772</c:v>
                </c:pt>
                <c:pt idx="38618">
                  <c:v>6.4168876889996946</c:v>
                </c:pt>
                <c:pt idx="38619">
                  <c:v>6.1428313979134082</c:v>
                </c:pt>
                <c:pt idx="38620">
                  <c:v>5.812448607619964</c:v>
                </c:pt>
                <c:pt idx="38621">
                  <c:v>5.4318750533432638</c:v>
                </c:pt>
                <c:pt idx="38622">
                  <c:v>4.9475350855661135</c:v>
                </c:pt>
                <c:pt idx="38623">
                  <c:v>4.3443850513695699</c:v>
                </c:pt>
                <c:pt idx="38624">
                  <c:v>4.3487204069581873</c:v>
                </c:pt>
                <c:pt idx="38625">
                  <c:v>4.3542026475621789</c:v>
                </c:pt>
                <c:pt idx="38626">
                  <c:v>4.3540061144114199</c:v>
                </c:pt>
                <c:pt idx="38627">
                  <c:v>4.3617785198591106</c:v>
                </c:pt>
                <c:pt idx="38628">
                  <c:v>4.352611636339133</c:v>
                </c:pt>
                <c:pt idx="38629">
                  <c:v>4.3610213498055383</c:v>
                </c:pt>
                <c:pt idx="38630">
                  <c:v>4.3657338123086422</c:v>
                </c:pt>
                <c:pt idx="38631">
                  <c:v>4.354464856210253</c:v>
                </c:pt>
                <c:pt idx="38632">
                  <c:v>4.3562944627890614</c:v>
                </c:pt>
                <c:pt idx="38633">
                  <c:v>4.3584429221867911</c:v>
                </c:pt>
                <c:pt idx="38634">
                  <c:v>4.3636338614321444</c:v>
                </c:pt>
                <c:pt idx="38635">
                  <c:v>3.8574855940169046</c:v>
                </c:pt>
                <c:pt idx="38636">
                  <c:v>3.8547632434947006</c:v>
                </c:pt>
                <c:pt idx="38637">
                  <c:v>4.194368577805788</c:v>
                </c:pt>
                <c:pt idx="38638">
                  <c:v>4.1920488706773433</c:v>
                </c:pt>
                <c:pt idx="38639">
                  <c:v>4.1975625980812517</c:v>
                </c:pt>
                <c:pt idx="38640">
                  <c:v>4.2047988354921424</c:v>
                </c:pt>
                <c:pt idx="38641">
                  <c:v>4.1971728818134082</c:v>
                </c:pt>
                <c:pt idx="38642">
                  <c:v>4.1856491175220603</c:v>
                </c:pt>
                <c:pt idx="38643">
                  <c:v>3.7115897875590953</c:v>
                </c:pt>
                <c:pt idx="38644">
                  <c:v>3.7110680489568018</c:v>
                </c:pt>
                <c:pt idx="38645">
                  <c:v>2.5222680983885306</c:v>
                </c:pt>
                <c:pt idx="38646">
                  <c:v>2.5297008875273104</c:v>
                </c:pt>
                <c:pt idx="38647">
                  <c:v>2.528231964523453</c:v>
                </c:pt>
                <c:pt idx="38648">
                  <c:v>2.6074557614348111</c:v>
                </c:pt>
                <c:pt idx="38649">
                  <c:v>2.6048507330514967</c:v>
                </c:pt>
                <c:pt idx="38650">
                  <c:v>2.6211564291245342</c:v>
                </c:pt>
                <c:pt idx="38651">
                  <c:v>2.6243150766543417</c:v>
                </c:pt>
                <c:pt idx="38652">
                  <c:v>2.5774637015120838</c:v>
                </c:pt>
                <c:pt idx="38653">
                  <c:v>2.5803773586598711</c:v>
                </c:pt>
                <c:pt idx="38654">
                  <c:v>2.5872251203973082</c:v>
                </c:pt>
                <c:pt idx="38655">
                  <c:v>2.8999169663685658</c:v>
                </c:pt>
                <c:pt idx="38656">
                  <c:v>2.8986626732229639</c:v>
                </c:pt>
                <c:pt idx="38657">
                  <c:v>2.9015038113284448</c:v>
                </c:pt>
                <c:pt idx="38658">
                  <c:v>2.8957038591230568</c:v>
                </c:pt>
                <c:pt idx="38659">
                  <c:v>2.8987677872033895</c:v>
                </c:pt>
                <c:pt idx="38660">
                  <c:v>2.8938995901205193</c:v>
                </c:pt>
                <c:pt idx="38661">
                  <c:v>2.8977558218555757</c:v>
                </c:pt>
                <c:pt idx="38662">
                  <c:v>2.8896065107989175</c:v>
                </c:pt>
                <c:pt idx="38663">
                  <c:v>2.8835707356396041</c:v>
                </c:pt>
                <c:pt idx="38664">
                  <c:v>2.8786294104591201</c:v>
                </c:pt>
                <c:pt idx="38665">
                  <c:v>2.8756259678722627</c:v>
                </c:pt>
                <c:pt idx="38666">
                  <c:v>2.8694108539810905</c:v>
                </c:pt>
                <c:pt idx="38667">
                  <c:v>2.8717955917180129</c:v>
                </c:pt>
                <c:pt idx="38668">
                  <c:v>2.2114197861363065</c:v>
                </c:pt>
                <c:pt idx="38669">
                  <c:v>2.2116700363969777</c:v>
                </c:pt>
                <c:pt idx="38670">
                  <c:v>2.2021569530924552</c:v>
                </c:pt>
                <c:pt idx="38671">
                  <c:v>2.1889519850843584</c:v>
                </c:pt>
                <c:pt idx="38672">
                  <c:v>2.1924605795401515</c:v>
                </c:pt>
                <c:pt idx="38673">
                  <c:v>2.1864563395960328</c:v>
                </c:pt>
                <c:pt idx="38674">
                  <c:v>2.1800083300607662</c:v>
                </c:pt>
                <c:pt idx="38675">
                  <c:v>2.1826604154190861</c:v>
                </c:pt>
                <c:pt idx="38676">
                  <c:v>2.1821877389520941</c:v>
                </c:pt>
                <c:pt idx="38677">
                  <c:v>2.1670319890765484</c:v>
                </c:pt>
                <c:pt idx="38678">
                  <c:v>2.1790885892641452</c:v>
                </c:pt>
                <c:pt idx="38679">
                  <c:v>2.1305821605924633</c:v>
                </c:pt>
                <c:pt idx="38680">
                  <c:v>2.1327338254023136</c:v>
                </c:pt>
                <c:pt idx="38681">
                  <c:v>2.1128208549984642</c:v>
                </c:pt>
                <c:pt idx="38682">
                  <c:v>2.1023256267309947</c:v>
                </c:pt>
                <c:pt idx="38683">
                  <c:v>2.0912864114248801</c:v>
                </c:pt>
                <c:pt idx="38684">
                  <c:v>2.07939139903523</c:v>
                </c:pt>
                <c:pt idx="38685">
                  <c:v>2.0742710121626873</c:v>
                </c:pt>
                <c:pt idx="38686">
                  <c:v>1.2572518489631346</c:v>
                </c:pt>
                <c:pt idx="38687">
                  <c:v>1.2453483364013094</c:v>
                </c:pt>
                <c:pt idx="38688">
                  <c:v>1.2486937865539378</c:v>
                </c:pt>
                <c:pt idx="38689">
                  <c:v>1.2320729721491381</c:v>
                </c:pt>
                <c:pt idx="38690">
                  <c:v>1.2127534276626526</c:v>
                </c:pt>
                <c:pt idx="38691">
                  <c:v>1.1926577515083077</c:v>
                </c:pt>
                <c:pt idx="38692">
                  <c:v>1.1673942079168811</c:v>
                </c:pt>
                <c:pt idx="38693">
                  <c:v>1.1372915697571617</c:v>
                </c:pt>
                <c:pt idx="38694">
                  <c:v>1.0974394420781282</c:v>
                </c:pt>
                <c:pt idx="38695">
                  <c:v>1.3446465168012103</c:v>
                </c:pt>
                <c:pt idx="38696">
                  <c:v>1.3462791839967676</c:v>
                </c:pt>
                <c:pt idx="38697">
                  <c:v>1.3509566975937173</c:v>
                </c:pt>
                <c:pt idx="38698">
                  <c:v>1.3651335501362771</c:v>
                </c:pt>
                <c:pt idx="38699">
                  <c:v>1.3698793570843137</c:v>
                </c:pt>
                <c:pt idx="38700">
                  <c:v>1.5968234083956172</c:v>
                </c:pt>
                <c:pt idx="38701">
                  <c:v>1.6032577538225741</c:v>
                </c:pt>
                <c:pt idx="38702">
                  <c:v>3.2753289340453513</c:v>
                </c:pt>
                <c:pt idx="38703">
                  <c:v>3.2785900132719976</c:v>
                </c:pt>
                <c:pt idx="38704">
                  <c:v>3.2775489140862462</c:v>
                </c:pt>
                <c:pt idx="38705">
                  <c:v>3.271923477408607</c:v>
                </c:pt>
                <c:pt idx="38706">
                  <c:v>3.2745594296087264</c:v>
                </c:pt>
                <c:pt idx="38707">
                  <c:v>3.2808779488627562</c:v>
                </c:pt>
                <c:pt idx="38708">
                  <c:v>3.2862283078976313</c:v>
                </c:pt>
                <c:pt idx="38709">
                  <c:v>3.2925545709501205</c:v>
                </c:pt>
                <c:pt idx="38710">
                  <c:v>3.2936045187761032</c:v>
                </c:pt>
                <c:pt idx="38711">
                  <c:v>3.2956290549433098</c:v>
                </c:pt>
                <c:pt idx="38712">
                  <c:v>3.2956971142206122</c:v>
                </c:pt>
                <c:pt idx="38713">
                  <c:v>3.2960622526602248</c:v>
                </c:pt>
                <c:pt idx="38714">
                  <c:v>3.2963262289333235</c:v>
                </c:pt>
                <c:pt idx="38715">
                  <c:v>3.2966428002991393</c:v>
                </c:pt>
                <c:pt idx="38716">
                  <c:v>3.2969805182523055</c:v>
                </c:pt>
                <c:pt idx="38717">
                  <c:v>3.2982548013766628</c:v>
                </c:pt>
                <c:pt idx="38718">
                  <c:v>3.3327698884275563</c:v>
                </c:pt>
                <c:pt idx="38719">
                  <c:v>3.3328920008510714</c:v>
                </c:pt>
                <c:pt idx="38720">
                  <c:v>3.3359915062709953</c:v>
                </c:pt>
                <c:pt idx="38721">
                  <c:v>3.3364405470877241</c:v>
                </c:pt>
                <c:pt idx="38722">
                  <c:v>3.3361742624167894</c:v>
                </c:pt>
                <c:pt idx="38723">
                  <c:v>3.3357346490273478</c:v>
                </c:pt>
                <c:pt idx="38724">
                  <c:v>3.334497599740073</c:v>
                </c:pt>
                <c:pt idx="38725">
                  <c:v>4.0935981921117701</c:v>
                </c:pt>
                <c:pt idx="38726">
                  <c:v>3.9296690311464548</c:v>
                </c:pt>
                <c:pt idx="38727">
                  <c:v>3.911053907128565</c:v>
                </c:pt>
                <c:pt idx="38728">
                  <c:v>3.9864963071439936</c:v>
                </c:pt>
                <c:pt idx="38729">
                  <c:v>3.9860285967617175</c:v>
                </c:pt>
                <c:pt idx="38730">
                  <c:v>3.9891501161466043</c:v>
                </c:pt>
                <c:pt idx="38731">
                  <c:v>4.1296818030062923</c:v>
                </c:pt>
                <c:pt idx="38732">
                  <c:v>4.1364675099042216</c:v>
                </c:pt>
                <c:pt idx="38733">
                  <c:v>3.5855256104124509</c:v>
                </c:pt>
                <c:pt idx="38734">
                  <c:v>3.6340395116315274</c:v>
                </c:pt>
                <c:pt idx="38735">
                  <c:v>3.6319467730831789</c:v>
                </c:pt>
                <c:pt idx="38736">
                  <c:v>3.6300865479399258</c:v>
                </c:pt>
                <c:pt idx="38737">
                  <c:v>3.6281049980160223</c:v>
                </c:pt>
                <c:pt idx="38738">
                  <c:v>3.6243962405427554</c:v>
                </c:pt>
                <c:pt idx="38739">
                  <c:v>3.6173816806923327</c:v>
                </c:pt>
                <c:pt idx="38740">
                  <c:v>3.6124609589649794</c:v>
                </c:pt>
                <c:pt idx="38741">
                  <c:v>3.6041674852331069</c:v>
                </c:pt>
                <c:pt idx="38742">
                  <c:v>3.5965492539544441</c:v>
                </c:pt>
                <c:pt idx="38743">
                  <c:v>3.5958162023418105</c:v>
                </c:pt>
                <c:pt idx="38744">
                  <c:v>3.5834272601017005</c:v>
                </c:pt>
                <c:pt idx="38745">
                  <c:v>3.5822446687010445</c:v>
                </c:pt>
                <c:pt idx="38746">
                  <c:v>4.2950470104265666</c:v>
                </c:pt>
                <c:pt idx="38747">
                  <c:v>4.2907379169047788</c:v>
                </c:pt>
                <c:pt idx="38748">
                  <c:v>4.2931293958366918</c:v>
                </c:pt>
                <c:pt idx="38749">
                  <c:v>4.2912045427514283</c:v>
                </c:pt>
                <c:pt idx="38750">
                  <c:v>4.292669860887143</c:v>
                </c:pt>
                <c:pt idx="38751">
                  <c:v>4.2992545234038584</c:v>
                </c:pt>
                <c:pt idx="38752">
                  <c:v>4.3027285509872408</c:v>
                </c:pt>
                <c:pt idx="38753">
                  <c:v>4.3073316288902133</c:v>
                </c:pt>
                <c:pt idx="38754">
                  <c:v>4.3121356294562059</c:v>
                </c:pt>
                <c:pt idx="38755">
                  <c:v>4.3206803352602279</c:v>
                </c:pt>
                <c:pt idx="38756">
                  <c:v>3.6080078609778869</c:v>
                </c:pt>
                <c:pt idx="38757">
                  <c:v>3.5762022488086527</c:v>
                </c:pt>
                <c:pt idx="38758">
                  <c:v>3.5504682087727586</c:v>
                </c:pt>
                <c:pt idx="38759">
                  <c:v>3.3158401420489536</c:v>
                </c:pt>
                <c:pt idx="38760">
                  <c:v>3.7010644647326139</c:v>
                </c:pt>
                <c:pt idx="38761">
                  <c:v>3.6980844268221214</c:v>
                </c:pt>
                <c:pt idx="38762">
                  <c:v>3.5711182639511163</c:v>
                </c:pt>
                <c:pt idx="38763">
                  <c:v>3.5705895682414956</c:v>
                </c:pt>
                <c:pt idx="38764">
                  <c:v>3.3091548026319013</c:v>
                </c:pt>
                <c:pt idx="38765">
                  <c:v>3.1347217611277678</c:v>
                </c:pt>
                <c:pt idx="38766">
                  <c:v>3.3372314271478443</c:v>
                </c:pt>
                <c:pt idx="38767">
                  <c:v>3.3449822052740346</c:v>
                </c:pt>
                <c:pt idx="38768">
                  <c:v>3.5185107861149603</c:v>
                </c:pt>
                <c:pt idx="38769">
                  <c:v>3.5745072779897948</c:v>
                </c:pt>
                <c:pt idx="38770">
                  <c:v>3.5890173525205591</c:v>
                </c:pt>
                <c:pt idx="38771">
                  <c:v>3.5584819972930104</c:v>
                </c:pt>
                <c:pt idx="38772">
                  <c:v>3.5664087552756527</c:v>
                </c:pt>
                <c:pt idx="38773">
                  <c:v>3.5595607939746334</c:v>
                </c:pt>
                <c:pt idx="38774">
                  <c:v>3.558700473075735</c:v>
                </c:pt>
                <c:pt idx="38775">
                  <c:v>3.5633163667693584</c:v>
                </c:pt>
                <c:pt idx="38776">
                  <c:v>3.5645839828238812</c:v>
                </c:pt>
                <c:pt idx="38777">
                  <c:v>2.831383120366437</c:v>
                </c:pt>
                <c:pt idx="38778">
                  <c:v>2.8344520864672944</c:v>
                </c:pt>
                <c:pt idx="38779">
                  <c:v>2.8347385857013379</c:v>
                </c:pt>
                <c:pt idx="38780">
                  <c:v>2.8373733448856129</c:v>
                </c:pt>
                <c:pt idx="38781">
                  <c:v>2.8361172813015312</c:v>
                </c:pt>
                <c:pt idx="38782">
                  <c:v>2.8324430646785244</c:v>
                </c:pt>
                <c:pt idx="38783">
                  <c:v>2.8283315720333548</c:v>
                </c:pt>
                <c:pt idx="38784">
                  <c:v>2.8233573630593458</c:v>
                </c:pt>
                <c:pt idx="38785">
                  <c:v>2.8158291888313354</c:v>
                </c:pt>
                <c:pt idx="38786">
                  <c:v>2.8075036570112024</c:v>
                </c:pt>
                <c:pt idx="38787">
                  <c:v>2.7988858732054926</c:v>
                </c:pt>
                <c:pt idx="38788">
                  <c:v>2.853941033713856</c:v>
                </c:pt>
                <c:pt idx="38789">
                  <c:v>2.8617456689826319</c:v>
                </c:pt>
                <c:pt idx="38790">
                  <c:v>3.3276101563371578</c:v>
                </c:pt>
                <c:pt idx="38791">
                  <c:v>2.898521242697103</c:v>
                </c:pt>
                <c:pt idx="38792">
                  <c:v>2.9013685652027155</c:v>
                </c:pt>
                <c:pt idx="38793">
                  <c:v>2.9042089402240845</c:v>
                </c:pt>
                <c:pt idx="38794">
                  <c:v>2.8984673966359957</c:v>
                </c:pt>
                <c:pt idx="38795">
                  <c:v>2.9870456919863546</c:v>
                </c:pt>
                <c:pt idx="38796">
                  <c:v>3.8449003298313205</c:v>
                </c:pt>
                <c:pt idx="38797">
                  <c:v>4.3158529383192672</c:v>
                </c:pt>
                <c:pt idx="38798">
                  <c:v>4.3059699511526954</c:v>
                </c:pt>
                <c:pt idx="38799">
                  <c:v>4.1638597759421145</c:v>
                </c:pt>
                <c:pt idx="38800">
                  <c:v>4.1375146611086198</c:v>
                </c:pt>
                <c:pt idx="38801">
                  <c:v>4.1287492385980276</c:v>
                </c:pt>
                <c:pt idx="38802">
                  <c:v>4.1257168791481575</c:v>
                </c:pt>
                <c:pt idx="38803">
                  <c:v>4.1231639490637431</c:v>
                </c:pt>
                <c:pt idx="38804">
                  <c:v>4.104151081317986</c:v>
                </c:pt>
                <c:pt idx="38805">
                  <c:v>4.0972805729420605</c:v>
                </c:pt>
                <c:pt idx="38806">
                  <c:v>4.0728058799298426</c:v>
                </c:pt>
                <c:pt idx="38807">
                  <c:v>4.4525349142462085</c:v>
                </c:pt>
                <c:pt idx="38808">
                  <c:v>4.4478621359784043</c:v>
                </c:pt>
                <c:pt idx="38809">
                  <c:v>4.4433866001732953</c:v>
                </c:pt>
                <c:pt idx="38810">
                  <c:v>4.4449563497219833</c:v>
                </c:pt>
                <c:pt idx="38811">
                  <c:v>4.4549185952093815</c:v>
                </c:pt>
                <c:pt idx="38812">
                  <c:v>4.4643748535304146</c:v>
                </c:pt>
                <c:pt idx="38813">
                  <c:v>4.4800713359475886</c:v>
                </c:pt>
                <c:pt idx="38814">
                  <c:v>4.4941081444432518</c:v>
                </c:pt>
                <c:pt idx="38815">
                  <c:v>4.5153525178070248</c:v>
                </c:pt>
                <c:pt idx="38816">
                  <c:v>4.9315239419543415</c:v>
                </c:pt>
                <c:pt idx="38817">
                  <c:v>4.9445250217121206</c:v>
                </c:pt>
                <c:pt idx="38818">
                  <c:v>4.958901385173129</c:v>
                </c:pt>
                <c:pt idx="38819">
                  <c:v>4.973127171327719</c:v>
                </c:pt>
                <c:pt idx="38820">
                  <c:v>4.9745676481656531</c:v>
                </c:pt>
                <c:pt idx="38821">
                  <c:v>4.7085642431687358</c:v>
                </c:pt>
                <c:pt idx="38822">
                  <c:v>4.7073226786186524</c:v>
                </c:pt>
                <c:pt idx="38823">
                  <c:v>4.6896646590139079</c:v>
                </c:pt>
                <c:pt idx="38824">
                  <c:v>4.6684584227566539</c:v>
                </c:pt>
                <c:pt idx="38825">
                  <c:v>4.6388761722411651</c:v>
                </c:pt>
                <c:pt idx="38826">
                  <c:v>4.6268881375929434</c:v>
                </c:pt>
                <c:pt idx="38827">
                  <c:v>4.2006495080949753</c:v>
                </c:pt>
                <c:pt idx="38828">
                  <c:v>3.6867847648261125</c:v>
                </c:pt>
                <c:pt idx="38829">
                  <c:v>3.6830607672446947</c:v>
                </c:pt>
                <c:pt idx="38830">
                  <c:v>3.6854928732767727</c:v>
                </c:pt>
                <c:pt idx="38831">
                  <c:v>3.7001059535740879</c:v>
                </c:pt>
                <c:pt idx="38832">
                  <c:v>3.6906549094787957</c:v>
                </c:pt>
                <c:pt idx="38833">
                  <c:v>3.6812245551046483</c:v>
                </c:pt>
                <c:pt idx="38834">
                  <c:v>3.6636167439097029</c:v>
                </c:pt>
                <c:pt idx="38835">
                  <c:v>3.674154865792318</c:v>
                </c:pt>
                <c:pt idx="38836">
                  <c:v>3.6849274908330165</c:v>
                </c:pt>
                <c:pt idx="38837">
                  <c:v>3.6910690374769191</c:v>
                </c:pt>
                <c:pt idx="38838">
                  <c:v>3.1845819523107557</c:v>
                </c:pt>
                <c:pt idx="38839">
                  <c:v>3.1952958119586943</c:v>
                </c:pt>
                <c:pt idx="38840">
                  <c:v>3.2045685794783587</c:v>
                </c:pt>
                <c:pt idx="38841">
                  <c:v>3.210046850659082</c:v>
                </c:pt>
                <c:pt idx="38842">
                  <c:v>3.1997858004834381</c:v>
                </c:pt>
                <c:pt idx="38843">
                  <c:v>3.2006891592281939</c:v>
                </c:pt>
                <c:pt idx="38844">
                  <c:v>3.1901024555440989</c:v>
                </c:pt>
                <c:pt idx="38845">
                  <c:v>3.1766191857172879</c:v>
                </c:pt>
                <c:pt idx="38846">
                  <c:v>3.1699069007608274</c:v>
                </c:pt>
                <c:pt idx="38847">
                  <c:v>2.074225939666575</c:v>
                </c:pt>
                <c:pt idx="38848">
                  <c:v>2.0674629685969039</c:v>
                </c:pt>
                <c:pt idx="38849">
                  <c:v>2.0624558285158408</c:v>
                </c:pt>
                <c:pt idx="38850">
                  <c:v>2.0729645335121245</c:v>
                </c:pt>
                <c:pt idx="38851">
                  <c:v>2.0816081219616187</c:v>
                </c:pt>
                <c:pt idx="38852">
                  <c:v>2.0773303127411067</c:v>
                </c:pt>
                <c:pt idx="38853">
                  <c:v>2.0669769267837195</c:v>
                </c:pt>
                <c:pt idx="38854">
                  <c:v>2.1995645489199309</c:v>
                </c:pt>
                <c:pt idx="38855">
                  <c:v>2.1509066119982254</c:v>
                </c:pt>
                <c:pt idx="38856">
                  <c:v>2.0884046036974766</c:v>
                </c:pt>
                <c:pt idx="38857">
                  <c:v>2.0206753057186275</c:v>
                </c:pt>
                <c:pt idx="38858">
                  <c:v>2.7685694064984503</c:v>
                </c:pt>
                <c:pt idx="38859">
                  <c:v>2.7807279614051206</c:v>
                </c:pt>
                <c:pt idx="38860">
                  <c:v>2.7933442034913751</c:v>
                </c:pt>
                <c:pt idx="38861">
                  <c:v>2.7934527061176402</c:v>
                </c:pt>
                <c:pt idx="38862">
                  <c:v>2.7931205700643571</c:v>
                </c:pt>
                <c:pt idx="38863">
                  <c:v>2.7937155803559017</c:v>
                </c:pt>
                <c:pt idx="38864">
                  <c:v>2.794856417723846</c:v>
                </c:pt>
                <c:pt idx="38865">
                  <c:v>2.7916369732893278</c:v>
                </c:pt>
                <c:pt idx="38866">
                  <c:v>2.7841596242000883</c:v>
                </c:pt>
                <c:pt idx="38867">
                  <c:v>2.7747602223854733</c:v>
                </c:pt>
                <c:pt idx="38868">
                  <c:v>2.8191749380229432</c:v>
                </c:pt>
                <c:pt idx="38869">
                  <c:v>2.807383555900393</c:v>
                </c:pt>
                <c:pt idx="38870">
                  <c:v>2.7832842076802882</c:v>
                </c:pt>
                <c:pt idx="38871">
                  <c:v>2.7494561574912977</c:v>
                </c:pt>
                <c:pt idx="38872">
                  <c:v>2.7464958284556329</c:v>
                </c:pt>
                <c:pt idx="38873">
                  <c:v>2.7428119288060122</c:v>
                </c:pt>
                <c:pt idx="38874">
                  <c:v>2.7633199933284058</c:v>
                </c:pt>
                <c:pt idx="38875">
                  <c:v>2.7622980300499238</c:v>
                </c:pt>
                <c:pt idx="38876">
                  <c:v>2.7602770788966886</c:v>
                </c:pt>
                <c:pt idx="38877">
                  <c:v>2.7598711001095642</c:v>
                </c:pt>
                <c:pt idx="38878">
                  <c:v>2.760279373528149</c:v>
                </c:pt>
                <c:pt idx="38879">
                  <c:v>2.759994904322185</c:v>
                </c:pt>
                <c:pt idx="38880">
                  <c:v>3.3222616544424639</c:v>
                </c:pt>
                <c:pt idx="38881">
                  <c:v>3.3241429548614572</c:v>
                </c:pt>
                <c:pt idx="38882">
                  <c:v>3.3296717165077143</c:v>
                </c:pt>
                <c:pt idx="38883">
                  <c:v>3.337026071889035</c:v>
                </c:pt>
                <c:pt idx="38884">
                  <c:v>3.3461857212742814</c:v>
                </c:pt>
                <c:pt idx="38885">
                  <c:v>3.2487227466834585</c:v>
                </c:pt>
                <c:pt idx="38886">
                  <c:v>3.2609204279523141</c:v>
                </c:pt>
                <c:pt idx="38887">
                  <c:v>3.2713193507953422</c:v>
                </c:pt>
                <c:pt idx="38888">
                  <c:v>3.2835175884776269</c:v>
                </c:pt>
                <c:pt idx="38889">
                  <c:v>2.7388512727603507</c:v>
                </c:pt>
                <c:pt idx="38890">
                  <c:v>2.729265473612847</c:v>
                </c:pt>
                <c:pt idx="38891">
                  <c:v>2.7241848287808006</c:v>
                </c:pt>
                <c:pt idx="38892">
                  <c:v>2.722174093181581</c:v>
                </c:pt>
                <c:pt idx="38893">
                  <c:v>2.7195674478687675</c:v>
                </c:pt>
                <c:pt idx="38894">
                  <c:v>2.6174818386605496</c:v>
                </c:pt>
                <c:pt idx="38895">
                  <c:v>2.6136796169417527</c:v>
                </c:pt>
                <c:pt idx="38896">
                  <c:v>2.6423180725485036</c:v>
                </c:pt>
                <c:pt idx="38897">
                  <c:v>2.6421751354425989</c:v>
                </c:pt>
                <c:pt idx="38898">
                  <c:v>2.6367460383976336</c:v>
                </c:pt>
                <c:pt idx="38899">
                  <c:v>2.5739260752676998</c:v>
                </c:pt>
                <c:pt idx="38900">
                  <c:v>2.5547132963429844</c:v>
                </c:pt>
                <c:pt idx="38901">
                  <c:v>2.5567788973850338</c:v>
                </c:pt>
                <c:pt idx="38902">
                  <c:v>2.5486004806720839</c:v>
                </c:pt>
                <c:pt idx="38903">
                  <c:v>2.546854580135371</c:v>
                </c:pt>
                <c:pt idx="38904">
                  <c:v>2.5459457123306124</c:v>
                </c:pt>
                <c:pt idx="38905">
                  <c:v>2.5079952663215384</c:v>
                </c:pt>
                <c:pt idx="38906">
                  <c:v>2.7441249462730442</c:v>
                </c:pt>
                <c:pt idx="38907">
                  <c:v>3.5054732652435829</c:v>
                </c:pt>
                <c:pt idx="38908">
                  <c:v>3.5095133094217652</c:v>
                </c:pt>
                <c:pt idx="38909">
                  <c:v>3.5117174717194946</c:v>
                </c:pt>
                <c:pt idx="38910">
                  <c:v>3.5155352298549807</c:v>
                </c:pt>
                <c:pt idx="38911">
                  <c:v>2.284403645324018</c:v>
                </c:pt>
                <c:pt idx="38912">
                  <c:v>2.2835033220658367</c:v>
                </c:pt>
                <c:pt idx="38913">
                  <c:v>2.2875990281204057</c:v>
                </c:pt>
                <c:pt idx="38914">
                  <c:v>2.2873534687511583</c:v>
                </c:pt>
                <c:pt idx="38915">
                  <c:v>2.2838580118319864</c:v>
                </c:pt>
                <c:pt idx="38916">
                  <c:v>2.3623742284696867</c:v>
                </c:pt>
                <c:pt idx="38917">
                  <c:v>2.3754068742280205</c:v>
                </c:pt>
                <c:pt idx="38918">
                  <c:v>2.3883315903606555</c:v>
                </c:pt>
                <c:pt idx="38919">
                  <c:v>2.3921270818006986</c:v>
                </c:pt>
                <c:pt idx="38920">
                  <c:v>2.3607025667456911</c:v>
                </c:pt>
                <c:pt idx="38921">
                  <c:v>2.3697453509090431</c:v>
                </c:pt>
                <c:pt idx="38922">
                  <c:v>2.3594594697302358</c:v>
                </c:pt>
                <c:pt idx="38923">
                  <c:v>2.4771262364081554</c:v>
                </c:pt>
                <c:pt idx="38924">
                  <c:v>2.4750525313534255</c:v>
                </c:pt>
                <c:pt idx="38925">
                  <c:v>2.5448773440946018</c:v>
                </c:pt>
                <c:pt idx="38926">
                  <c:v>2.5447055539474062</c:v>
                </c:pt>
                <c:pt idx="38927">
                  <c:v>2.5234894801509693</c:v>
                </c:pt>
                <c:pt idx="38928">
                  <c:v>2.5034970376157224</c:v>
                </c:pt>
                <c:pt idx="38929">
                  <c:v>2.5115819965560244</c:v>
                </c:pt>
                <c:pt idx="38930">
                  <c:v>2.5439932823903799</c:v>
                </c:pt>
                <c:pt idx="38931">
                  <c:v>2.5674507523938699</c:v>
                </c:pt>
                <c:pt idx="38932">
                  <c:v>2.4673824014225798</c:v>
                </c:pt>
                <c:pt idx="38933">
                  <c:v>1.9468893524294659</c:v>
                </c:pt>
                <c:pt idx="38934">
                  <c:v>11.774691222876148</c:v>
                </c:pt>
                <c:pt idx="38935">
                  <c:v>11.781416398719479</c:v>
                </c:pt>
                <c:pt idx="38936">
                  <c:v>11.788547016244491</c:v>
                </c:pt>
                <c:pt idx="38937">
                  <c:v>11.790350035627579</c:v>
                </c:pt>
                <c:pt idx="38938">
                  <c:v>11.76482147583925</c:v>
                </c:pt>
                <c:pt idx="38939">
                  <c:v>11.763522049433506</c:v>
                </c:pt>
                <c:pt idx="38940">
                  <c:v>11.765793848493848</c:v>
                </c:pt>
                <c:pt idx="38941">
                  <c:v>13.471062850598825</c:v>
                </c:pt>
                <c:pt idx="38942">
                  <c:v>13.470364384540524</c:v>
                </c:pt>
                <c:pt idx="38943">
                  <c:v>13.474676042800992</c:v>
                </c:pt>
                <c:pt idx="38944">
                  <c:v>13.477518255407716</c:v>
                </c:pt>
                <c:pt idx="38945">
                  <c:v>13.480911582161015</c:v>
                </c:pt>
                <c:pt idx="38946">
                  <c:v>13.486375821843453</c:v>
                </c:pt>
                <c:pt idx="38947">
                  <c:v>13.480603884281791</c:v>
                </c:pt>
                <c:pt idx="38948">
                  <c:v>13.479694044387493</c:v>
                </c:pt>
                <c:pt idx="38949">
                  <c:v>13.475066862461965</c:v>
                </c:pt>
                <c:pt idx="38950">
                  <c:v>13.471814411784189</c:v>
                </c:pt>
                <c:pt idx="38951">
                  <c:v>13.482464879213277</c:v>
                </c:pt>
                <c:pt idx="38952">
                  <c:v>13.482362374687847</c:v>
                </c:pt>
                <c:pt idx="38953">
                  <c:v>13.486622157499744</c:v>
                </c:pt>
                <c:pt idx="38954">
                  <c:v>13.46955881429969</c:v>
                </c:pt>
                <c:pt idx="38955">
                  <c:v>13.483661943979168</c:v>
                </c:pt>
                <c:pt idx="38956">
                  <c:v>13.494880364680093</c:v>
                </c:pt>
                <c:pt idx="38957">
                  <c:v>13.506209015340778</c:v>
                </c:pt>
                <c:pt idx="38958">
                  <c:v>13.514520864583833</c:v>
                </c:pt>
                <c:pt idx="38959">
                  <c:v>13.51414536128978</c:v>
                </c:pt>
                <c:pt idx="38960">
                  <c:v>4.6664926020742747</c:v>
                </c:pt>
                <c:pt idx="38961">
                  <c:v>4.6673296068224568</c:v>
                </c:pt>
                <c:pt idx="38962">
                  <c:v>4.663906348119899</c:v>
                </c:pt>
                <c:pt idx="38963">
                  <c:v>4.6595531377520514</c:v>
                </c:pt>
                <c:pt idx="38964">
                  <c:v>4.6693073624722894</c:v>
                </c:pt>
                <c:pt idx="38965">
                  <c:v>-6.139731119440401</c:v>
                </c:pt>
                <c:pt idx="38966">
                  <c:v>-6.1575348542241324</c:v>
                </c:pt>
                <c:pt idx="38967">
                  <c:v>-6.1578553699031291</c:v>
                </c:pt>
                <c:pt idx="38968">
                  <c:v>-6.3599760883216536</c:v>
                </c:pt>
                <c:pt idx="38969">
                  <c:v>-6.3692439013835251</c:v>
                </c:pt>
                <c:pt idx="38970">
                  <c:v>-6.3617707587963137</c:v>
                </c:pt>
                <c:pt idx="38971">
                  <c:v>-6.3617461628075969</c:v>
                </c:pt>
                <c:pt idx="38972">
                  <c:v>-8.0754889753491632</c:v>
                </c:pt>
                <c:pt idx="38973">
                  <c:v>-8.0706113176310641</c:v>
                </c:pt>
                <c:pt idx="38974">
                  <c:v>-8.0657070022164667</c:v>
                </c:pt>
                <c:pt idx="38975">
                  <c:v>-8.068471203922627</c:v>
                </c:pt>
                <c:pt idx="38976">
                  <c:v>-8.0728260145650932</c:v>
                </c:pt>
                <c:pt idx="38977">
                  <c:v>-8.0766083963828965</c:v>
                </c:pt>
                <c:pt idx="38978">
                  <c:v>-8.0767609918478396</c:v>
                </c:pt>
                <c:pt idx="38979">
                  <c:v>-8.0767589160257849</c:v>
                </c:pt>
                <c:pt idx="38980">
                  <c:v>-8.0760774495718035</c:v>
                </c:pt>
                <c:pt idx="38981">
                  <c:v>-8.0837783931865754</c:v>
                </c:pt>
                <c:pt idx="38982">
                  <c:v>-8.1017364988841454</c:v>
                </c:pt>
                <c:pt idx="38983">
                  <c:v>-8.0998988758421326</c:v>
                </c:pt>
                <c:pt idx="38984">
                  <c:v>-8.0893274503786117</c:v>
                </c:pt>
                <c:pt idx="38985">
                  <c:v>-8.0932672784716715</c:v>
                </c:pt>
                <c:pt idx="38986">
                  <c:v>-8.17211241945202</c:v>
                </c:pt>
                <c:pt idx="38987">
                  <c:v>-8.274184822755581</c:v>
                </c:pt>
                <c:pt idx="38988">
                  <c:v>-8.2881205135655573</c:v>
                </c:pt>
                <c:pt idx="38989">
                  <c:v>-8.2931981394440708</c:v>
                </c:pt>
                <c:pt idx="38990">
                  <c:v>-8.2928179677609517</c:v>
                </c:pt>
                <c:pt idx="38991">
                  <c:v>1.2226204086758368</c:v>
                </c:pt>
                <c:pt idx="38992">
                  <c:v>1.2143731398754998</c:v>
                </c:pt>
                <c:pt idx="38993">
                  <c:v>1.214885844564408</c:v>
                </c:pt>
                <c:pt idx="38994">
                  <c:v>1.3497710992779215</c:v>
                </c:pt>
                <c:pt idx="38995">
                  <c:v>1.4176310053392378</c:v>
                </c:pt>
                <c:pt idx="38996">
                  <c:v>1.4248664736091872</c:v>
                </c:pt>
                <c:pt idx="38997">
                  <c:v>1.4231466331865781</c:v>
                </c:pt>
                <c:pt idx="38998">
                  <c:v>1.363251381005032</c:v>
                </c:pt>
                <c:pt idx="38999">
                  <c:v>1.3447616078082061</c:v>
                </c:pt>
                <c:pt idx="39000">
                  <c:v>1.471013415522096</c:v>
                </c:pt>
                <c:pt idx="39001">
                  <c:v>1.4568305747852852</c:v>
                </c:pt>
                <c:pt idx="39002">
                  <c:v>1.4418365793159276</c:v>
                </c:pt>
                <c:pt idx="39003">
                  <c:v>1.4194898649465348</c:v>
                </c:pt>
                <c:pt idx="39004">
                  <c:v>1.3937999805698191</c:v>
                </c:pt>
                <c:pt idx="39005">
                  <c:v>1.3647829565073475</c:v>
                </c:pt>
                <c:pt idx="39006">
                  <c:v>1.3627884113991038</c:v>
                </c:pt>
                <c:pt idx="39007">
                  <c:v>1.3609540597358945</c:v>
                </c:pt>
                <c:pt idx="39008">
                  <c:v>1.3625592180742039</c:v>
                </c:pt>
                <c:pt idx="39009">
                  <c:v>1.362046130895104</c:v>
                </c:pt>
                <c:pt idx="39010">
                  <c:v>1.3747408872093847</c:v>
                </c:pt>
                <c:pt idx="39011">
                  <c:v>1.3744348683966687</c:v>
                </c:pt>
                <c:pt idx="39012">
                  <c:v>1.3743048711910344</c:v>
                </c:pt>
                <c:pt idx="39013">
                  <c:v>1.3732255231918904</c:v>
                </c:pt>
                <c:pt idx="39014">
                  <c:v>1.3727948835956236</c:v>
                </c:pt>
                <c:pt idx="39015">
                  <c:v>1.416882299894175</c:v>
                </c:pt>
                <c:pt idx="39016">
                  <c:v>1.4544149173095877</c:v>
                </c:pt>
                <c:pt idx="39017">
                  <c:v>1.4669053357035731</c:v>
                </c:pt>
                <c:pt idx="39018">
                  <c:v>1.5196928675879664</c:v>
                </c:pt>
                <c:pt idx="39019">
                  <c:v>1.5522582539233376</c:v>
                </c:pt>
                <c:pt idx="39020">
                  <c:v>1.5827271778330614</c:v>
                </c:pt>
                <c:pt idx="39021">
                  <c:v>1.548110922755944</c:v>
                </c:pt>
                <c:pt idx="39022">
                  <c:v>1.5437066039279972</c:v>
                </c:pt>
                <c:pt idx="39023">
                  <c:v>1.565869543034665</c:v>
                </c:pt>
                <c:pt idx="39024">
                  <c:v>1.5657401431900078</c:v>
                </c:pt>
                <c:pt idx="39025">
                  <c:v>1.5660851566983027</c:v>
                </c:pt>
                <c:pt idx="39026">
                  <c:v>1.5381822335383744</c:v>
                </c:pt>
                <c:pt idx="39027">
                  <c:v>1.5620114144398658</c:v>
                </c:pt>
                <c:pt idx="39028">
                  <c:v>2.3072209214046788</c:v>
                </c:pt>
                <c:pt idx="39029">
                  <c:v>2.3029836450263215</c:v>
                </c:pt>
                <c:pt idx="39030">
                  <c:v>2.2985314643394901</c:v>
                </c:pt>
                <c:pt idx="39031">
                  <c:v>2.2696858960682995</c:v>
                </c:pt>
                <c:pt idx="39032">
                  <c:v>2.2718644887839448</c:v>
                </c:pt>
                <c:pt idx="39033">
                  <c:v>2.2889925650532268</c:v>
                </c:pt>
                <c:pt idx="39034">
                  <c:v>2.2846645394573692</c:v>
                </c:pt>
                <c:pt idx="39035">
                  <c:v>2.2830009176330845</c:v>
                </c:pt>
                <c:pt idx="39036">
                  <c:v>2.2807183828279491</c:v>
                </c:pt>
                <c:pt idx="39037">
                  <c:v>2.277617625404039</c:v>
                </c:pt>
                <c:pt idx="39038">
                  <c:v>2.2733764199099076</c:v>
                </c:pt>
                <c:pt idx="39039">
                  <c:v>2.2786449844699117</c:v>
                </c:pt>
                <c:pt idx="39040">
                  <c:v>2.2752093615974736</c:v>
                </c:pt>
                <c:pt idx="39041">
                  <c:v>2.2544206252632808</c:v>
                </c:pt>
                <c:pt idx="39042">
                  <c:v>2.2461422525561403</c:v>
                </c:pt>
                <c:pt idx="39043">
                  <c:v>2.2427148047101211</c:v>
                </c:pt>
                <c:pt idx="39044">
                  <c:v>3.1802268250670656</c:v>
                </c:pt>
                <c:pt idx="39045">
                  <c:v>3.1702911279998838</c:v>
                </c:pt>
                <c:pt idx="39046">
                  <c:v>3.5628787575605347</c:v>
                </c:pt>
                <c:pt idx="39047">
                  <c:v>3.5663293093881676</c:v>
                </c:pt>
                <c:pt idx="39048">
                  <c:v>3.5662476274154251</c:v>
                </c:pt>
                <c:pt idx="39049">
                  <c:v>3.5691601687800478</c:v>
                </c:pt>
                <c:pt idx="39050">
                  <c:v>3.581837958161795</c:v>
                </c:pt>
                <c:pt idx="39051">
                  <c:v>3.6024201448890407</c:v>
                </c:pt>
                <c:pt idx="39052">
                  <c:v>3.8119254484534415</c:v>
                </c:pt>
                <c:pt idx="39053">
                  <c:v>3.8148919074963397</c:v>
                </c:pt>
                <c:pt idx="39054">
                  <c:v>3.8173292105985888</c:v>
                </c:pt>
                <c:pt idx="39055">
                  <c:v>3.8089243040128524</c:v>
                </c:pt>
                <c:pt idx="39056">
                  <c:v>3.8095521196370017</c:v>
                </c:pt>
                <c:pt idx="39057">
                  <c:v>3.8091143865161463</c:v>
                </c:pt>
                <c:pt idx="39058">
                  <c:v>3.8171105162975607</c:v>
                </c:pt>
                <c:pt idx="39059">
                  <c:v>3.5512729773292966</c:v>
                </c:pt>
                <c:pt idx="39060">
                  <c:v>3.5539150397535026</c:v>
                </c:pt>
                <c:pt idx="39061">
                  <c:v>3.5578239363148079</c:v>
                </c:pt>
                <c:pt idx="39062">
                  <c:v>3.5636912248013566</c:v>
                </c:pt>
                <c:pt idx="39063">
                  <c:v>3.5627187020313129</c:v>
                </c:pt>
                <c:pt idx="39064">
                  <c:v>3.5618340136419349</c:v>
                </c:pt>
                <c:pt idx="39065">
                  <c:v>3.5603903553154295</c:v>
                </c:pt>
                <c:pt idx="39066">
                  <c:v>3.5677287267815201</c:v>
                </c:pt>
                <c:pt idx="39067">
                  <c:v>3.5752853773320394</c:v>
                </c:pt>
                <c:pt idx="39068">
                  <c:v>3.5820601812047368</c:v>
                </c:pt>
                <c:pt idx="39069">
                  <c:v>3.5861503696205972</c:v>
                </c:pt>
                <c:pt idx="39070">
                  <c:v>3.5887053628123353</c:v>
                </c:pt>
                <c:pt idx="39071">
                  <c:v>3.8714344732747841</c:v>
                </c:pt>
                <c:pt idx="39072">
                  <c:v>3.8751984800900039</c:v>
                </c:pt>
                <c:pt idx="39073">
                  <c:v>3.8787385774865681</c:v>
                </c:pt>
                <c:pt idx="39074">
                  <c:v>3.9012932943078673</c:v>
                </c:pt>
                <c:pt idx="39075">
                  <c:v>3.2125381696984974</c:v>
                </c:pt>
                <c:pt idx="39076">
                  <c:v>3.729792179457986</c:v>
                </c:pt>
                <c:pt idx="39077">
                  <c:v>3.2905482117000737</c:v>
                </c:pt>
                <c:pt idx="39078">
                  <c:v>3.1565639226712237</c:v>
                </c:pt>
                <c:pt idx="39079">
                  <c:v>3.1486581846869126</c:v>
                </c:pt>
                <c:pt idx="39080">
                  <c:v>3.1468184981368541</c:v>
                </c:pt>
                <c:pt idx="39081">
                  <c:v>3.1432700909275262</c:v>
                </c:pt>
                <c:pt idx="39082">
                  <c:v>3.1334034784305662</c:v>
                </c:pt>
                <c:pt idx="39083">
                  <c:v>2.885039213409891</c:v>
                </c:pt>
                <c:pt idx="39084">
                  <c:v>2.887164941046243</c:v>
                </c:pt>
                <c:pt idx="39085">
                  <c:v>2.8692526983761599</c:v>
                </c:pt>
                <c:pt idx="39086">
                  <c:v>2.8713194336127059</c:v>
                </c:pt>
                <c:pt idx="39087">
                  <c:v>2.8654851170973381</c:v>
                </c:pt>
                <c:pt idx="39088">
                  <c:v>2.9176215366181459</c:v>
                </c:pt>
                <c:pt idx="39089">
                  <c:v>3.055543389140936</c:v>
                </c:pt>
                <c:pt idx="39090">
                  <c:v>3.279888629652715</c:v>
                </c:pt>
                <c:pt idx="39091">
                  <c:v>3.2775034667276408</c:v>
                </c:pt>
                <c:pt idx="39092">
                  <c:v>3.274089656575109</c:v>
                </c:pt>
                <c:pt idx="39093">
                  <c:v>3.2687302236762483</c:v>
                </c:pt>
                <c:pt idx="39094">
                  <c:v>3.2936212482715503</c:v>
                </c:pt>
                <c:pt idx="39095">
                  <c:v>3.2884578033491065</c:v>
                </c:pt>
                <c:pt idx="39096">
                  <c:v>3.2846562841521245</c:v>
                </c:pt>
                <c:pt idx="39097">
                  <c:v>3.2931616872846132</c:v>
                </c:pt>
                <c:pt idx="39098">
                  <c:v>3.6899776392639145</c:v>
                </c:pt>
                <c:pt idx="39099">
                  <c:v>3.693369663983149</c:v>
                </c:pt>
                <c:pt idx="39100">
                  <c:v>3.691487224095086</c:v>
                </c:pt>
                <c:pt idx="39101">
                  <c:v>3.6893910730653285</c:v>
                </c:pt>
                <c:pt idx="39102">
                  <c:v>3.3987111637037559</c:v>
                </c:pt>
                <c:pt idx="39103">
                  <c:v>3.4015344360039812</c:v>
                </c:pt>
                <c:pt idx="39104">
                  <c:v>3.4045404620822781</c:v>
                </c:pt>
                <c:pt idx="39105">
                  <c:v>3.3707708498812847</c:v>
                </c:pt>
                <c:pt idx="39106">
                  <c:v>3.3778567060171771</c:v>
                </c:pt>
                <c:pt idx="39107">
                  <c:v>2.7116511794314064</c:v>
                </c:pt>
                <c:pt idx="39108">
                  <c:v>2.710672112506241</c:v>
                </c:pt>
                <c:pt idx="39109">
                  <c:v>2.8830459771220509</c:v>
                </c:pt>
                <c:pt idx="39110">
                  <c:v>2.8882595565498219</c:v>
                </c:pt>
                <c:pt idx="39111">
                  <c:v>2.9072748430312885</c:v>
                </c:pt>
                <c:pt idx="39112">
                  <c:v>2.9092953947858105</c:v>
                </c:pt>
                <c:pt idx="39113">
                  <c:v>2.9104801802090887</c:v>
                </c:pt>
                <c:pt idx="39114">
                  <c:v>2.8461452143269814</c:v>
                </c:pt>
                <c:pt idx="39115">
                  <c:v>2.7556566638467714</c:v>
                </c:pt>
                <c:pt idx="39116">
                  <c:v>2.5517955806775516</c:v>
                </c:pt>
                <c:pt idx="39117">
                  <c:v>2.5532842790020336</c:v>
                </c:pt>
                <c:pt idx="39118">
                  <c:v>2.5510896427756085</c:v>
                </c:pt>
                <c:pt idx="39119">
                  <c:v>2.5431918230928225</c:v>
                </c:pt>
                <c:pt idx="39120">
                  <c:v>2.4867899994576299</c:v>
                </c:pt>
                <c:pt idx="39121">
                  <c:v>2.3038035638324463</c:v>
                </c:pt>
                <c:pt idx="39122">
                  <c:v>2.3070079091004425</c:v>
                </c:pt>
                <c:pt idx="39123">
                  <c:v>2.455917773398216</c:v>
                </c:pt>
                <c:pt idx="39124">
                  <c:v>3.0911735822494681</c:v>
                </c:pt>
                <c:pt idx="39125">
                  <c:v>3.0647782440591822</c:v>
                </c:pt>
                <c:pt idx="39126">
                  <c:v>3.0658147245466818</c:v>
                </c:pt>
                <c:pt idx="39127">
                  <c:v>3.0665889291231982</c:v>
                </c:pt>
                <c:pt idx="39128">
                  <c:v>3.0585204721913772</c:v>
                </c:pt>
                <c:pt idx="39129">
                  <c:v>2.513691833650201</c:v>
                </c:pt>
                <c:pt idx="39130">
                  <c:v>2.5099752509192248</c:v>
                </c:pt>
                <c:pt idx="39131">
                  <c:v>2.5104205394216459</c:v>
                </c:pt>
                <c:pt idx="39132">
                  <c:v>2.5102791863809828</c:v>
                </c:pt>
                <c:pt idx="39133">
                  <c:v>2.8747914783584196</c:v>
                </c:pt>
                <c:pt idx="39134">
                  <c:v>2.8771952018775178</c:v>
                </c:pt>
                <c:pt idx="39135">
                  <c:v>2.874721460427319</c:v>
                </c:pt>
                <c:pt idx="39136">
                  <c:v>2.8753481598148523</c:v>
                </c:pt>
                <c:pt idx="39137">
                  <c:v>2.8636423357485707</c:v>
                </c:pt>
                <c:pt idx="39138">
                  <c:v>2.8585422934937288</c:v>
                </c:pt>
                <c:pt idx="39139">
                  <c:v>2.8517573872341933</c:v>
                </c:pt>
                <c:pt idx="39140">
                  <c:v>2.8526789278766982</c:v>
                </c:pt>
                <c:pt idx="39141">
                  <c:v>2.8623824432416471</c:v>
                </c:pt>
                <c:pt idx="39142">
                  <c:v>2.8979640458819329</c:v>
                </c:pt>
                <c:pt idx="39143">
                  <c:v>2.8974047242931822</c:v>
                </c:pt>
                <c:pt idx="39144">
                  <c:v>2.8964078736158085</c:v>
                </c:pt>
                <c:pt idx="39145">
                  <c:v>2.9028347735373785</c:v>
                </c:pt>
                <c:pt idx="39146">
                  <c:v>2.9268250145127328</c:v>
                </c:pt>
                <c:pt idx="39147">
                  <c:v>3.1045214027803394</c:v>
                </c:pt>
                <c:pt idx="39148">
                  <c:v>3.0998681003928472</c:v>
                </c:pt>
                <c:pt idx="39149">
                  <c:v>2.9585078225485866</c:v>
                </c:pt>
                <c:pt idx="39150">
                  <c:v>2.9444814013294307</c:v>
                </c:pt>
                <c:pt idx="39151">
                  <c:v>2.9715250141116689</c:v>
                </c:pt>
                <c:pt idx="39152">
                  <c:v>2.9669131005224751</c:v>
                </c:pt>
                <c:pt idx="39153">
                  <c:v>2.9702311542619824</c:v>
                </c:pt>
                <c:pt idx="39154">
                  <c:v>2.8389907987405234</c:v>
                </c:pt>
                <c:pt idx="39155">
                  <c:v>2.1137742561876642</c:v>
                </c:pt>
                <c:pt idx="39156">
                  <c:v>2.1103180402858399</c:v>
                </c:pt>
                <c:pt idx="39157">
                  <c:v>2.1031846396031617</c:v>
                </c:pt>
                <c:pt idx="39158">
                  <c:v>2.0961415104991294</c:v>
                </c:pt>
                <c:pt idx="39159">
                  <c:v>2.0989279609521141</c:v>
                </c:pt>
                <c:pt idx="39160">
                  <c:v>2.0968319807415434</c:v>
                </c:pt>
                <c:pt idx="39161">
                  <c:v>2.0998426427125296</c:v>
                </c:pt>
                <c:pt idx="39162">
                  <c:v>2.1005482419434625</c:v>
                </c:pt>
                <c:pt idx="39163">
                  <c:v>2.103258705602979</c:v>
                </c:pt>
                <c:pt idx="39164">
                  <c:v>2.8529517337199906</c:v>
                </c:pt>
                <c:pt idx="39165">
                  <c:v>3.6149417902652106</c:v>
                </c:pt>
                <c:pt idx="39166">
                  <c:v>3.6231245741145024</c:v>
                </c:pt>
                <c:pt idx="39167">
                  <c:v>3.6249431013889701</c:v>
                </c:pt>
                <c:pt idx="39168">
                  <c:v>3.625991111921532</c:v>
                </c:pt>
                <c:pt idx="39169">
                  <c:v>5.0493552815266662</c:v>
                </c:pt>
                <c:pt idx="39170">
                  <c:v>5.0619215254749035</c:v>
                </c:pt>
                <c:pt idx="39171">
                  <c:v>5.0636530293714301</c:v>
                </c:pt>
                <c:pt idx="39172">
                  <c:v>5.1438784086259757</c:v>
                </c:pt>
                <c:pt idx="39173">
                  <c:v>5.0566875448166861</c:v>
                </c:pt>
                <c:pt idx="39174">
                  <c:v>5.0641046241338161</c:v>
                </c:pt>
                <c:pt idx="39175">
                  <c:v>5.0698256159872193</c:v>
                </c:pt>
                <c:pt idx="39176">
                  <c:v>5.1569903796004635</c:v>
                </c:pt>
                <c:pt idx="39177">
                  <c:v>5.1622580527957194</c:v>
                </c:pt>
                <c:pt idx="39178">
                  <c:v>5.2450025467239341</c:v>
                </c:pt>
                <c:pt idx="39179">
                  <c:v>5.2298955205744333</c:v>
                </c:pt>
                <c:pt idx="39180">
                  <c:v>5.4481934035111461</c:v>
                </c:pt>
                <c:pt idx="39181">
                  <c:v>5.5522505754360916</c:v>
                </c:pt>
                <c:pt idx="39182">
                  <c:v>5.5706623773098478</c:v>
                </c:pt>
                <c:pt idx="39183">
                  <c:v>5.6249710381710631</c:v>
                </c:pt>
                <c:pt idx="39184">
                  <c:v>5.6097202133583446</c:v>
                </c:pt>
                <c:pt idx="39185">
                  <c:v>5.6123420359427678</c:v>
                </c:pt>
                <c:pt idx="39186">
                  <c:v>5.6033058652488208</c:v>
                </c:pt>
                <c:pt idx="39187">
                  <c:v>5.5998598273946616</c:v>
                </c:pt>
                <c:pt idx="39188">
                  <c:v>5.6049348721518584</c:v>
                </c:pt>
                <c:pt idx="39189">
                  <c:v>5.7035542353947797</c:v>
                </c:pt>
                <c:pt idx="39190">
                  <c:v>5.6952045868128627</c:v>
                </c:pt>
                <c:pt idx="39191">
                  <c:v>5.6911533231625233</c:v>
                </c:pt>
                <c:pt idx="39192">
                  <c:v>5.7333741413674719</c:v>
                </c:pt>
                <c:pt idx="39193">
                  <c:v>5.7573979854034238</c:v>
                </c:pt>
                <c:pt idx="39194">
                  <c:v>5.769709736673625</c:v>
                </c:pt>
                <c:pt idx="39195">
                  <c:v>5.5033009305778045</c:v>
                </c:pt>
                <c:pt idx="39196">
                  <c:v>5.1880721965095331</c:v>
                </c:pt>
                <c:pt idx="39197">
                  <c:v>5.1834748002001634</c:v>
                </c:pt>
                <c:pt idx="39198">
                  <c:v>5.1911853992941124</c:v>
                </c:pt>
                <c:pt idx="39199">
                  <c:v>5.2257202718579867</c:v>
                </c:pt>
                <c:pt idx="39200">
                  <c:v>3.8718854447330013</c:v>
                </c:pt>
                <c:pt idx="39201">
                  <c:v>3.8670513746721595</c:v>
                </c:pt>
                <c:pt idx="39202">
                  <c:v>4.1269423596586066</c:v>
                </c:pt>
                <c:pt idx="39203">
                  <c:v>3.9712531444261931</c:v>
                </c:pt>
                <c:pt idx="39204">
                  <c:v>3.9529131127789259</c:v>
                </c:pt>
                <c:pt idx="39205">
                  <c:v>3.9451388463176218</c:v>
                </c:pt>
                <c:pt idx="39206">
                  <c:v>3.9540277269538109</c:v>
                </c:pt>
                <c:pt idx="39207">
                  <c:v>4.1007213925468147</c:v>
                </c:pt>
                <c:pt idx="39208">
                  <c:v>4.0900675474195056</c:v>
                </c:pt>
                <c:pt idx="39209">
                  <c:v>3.9235148387652425</c:v>
                </c:pt>
                <c:pt idx="39210">
                  <c:v>3.9284074449358317</c:v>
                </c:pt>
                <c:pt idx="39211">
                  <c:v>3.7645434412056407</c:v>
                </c:pt>
                <c:pt idx="39212">
                  <c:v>3.5357855071841904</c:v>
                </c:pt>
                <c:pt idx="39213">
                  <c:v>3.5263078967118449</c:v>
                </c:pt>
                <c:pt idx="39214">
                  <c:v>3.254789883326084</c:v>
                </c:pt>
                <c:pt idx="39215">
                  <c:v>3.1872893427788123</c:v>
                </c:pt>
                <c:pt idx="39216">
                  <c:v>3.1819219802360337</c:v>
                </c:pt>
                <c:pt idx="39217">
                  <c:v>3.1794903849867717</c:v>
                </c:pt>
                <c:pt idx="39218">
                  <c:v>3.1428829619595686</c:v>
                </c:pt>
                <c:pt idx="39219">
                  <c:v>3.1436311852567016</c:v>
                </c:pt>
                <c:pt idx="39220">
                  <c:v>3.078152071803391</c:v>
                </c:pt>
                <c:pt idx="39221">
                  <c:v>3.0771550077605196</c:v>
                </c:pt>
                <c:pt idx="39222">
                  <c:v>3.0771580577312303</c:v>
                </c:pt>
                <c:pt idx="39223">
                  <c:v>3.03709938255871</c:v>
                </c:pt>
                <c:pt idx="39224">
                  <c:v>3.9788121378971062</c:v>
                </c:pt>
                <c:pt idx="39225">
                  <c:v>4.6523960584184776</c:v>
                </c:pt>
                <c:pt idx="39226">
                  <c:v>4.6592102443312005</c:v>
                </c:pt>
                <c:pt idx="39227">
                  <c:v>4.6532552566006133</c:v>
                </c:pt>
                <c:pt idx="39228">
                  <c:v>4.645854683834016</c:v>
                </c:pt>
                <c:pt idx="39229">
                  <c:v>4.6530390429063706</c:v>
                </c:pt>
                <c:pt idx="39230">
                  <c:v>4.6407209084325878</c:v>
                </c:pt>
                <c:pt idx="39231">
                  <c:v>6.9610027291638339</c:v>
                </c:pt>
                <c:pt idx="39232">
                  <c:v>6.9477792788324404</c:v>
                </c:pt>
                <c:pt idx="39233">
                  <c:v>6.7306298878349091</c:v>
                </c:pt>
                <c:pt idx="39234">
                  <c:v>6.7243066627033539</c:v>
                </c:pt>
                <c:pt idx="39235">
                  <c:v>6.7228899172862047</c:v>
                </c:pt>
                <c:pt idx="39236">
                  <c:v>6.7197356523150003</c:v>
                </c:pt>
                <c:pt idx="39237">
                  <c:v>6.9309550616642142</c:v>
                </c:pt>
                <c:pt idx="39238">
                  <c:v>6.9012902119405544</c:v>
                </c:pt>
                <c:pt idx="39239">
                  <c:v>7.1662825195291635</c:v>
                </c:pt>
                <c:pt idx="39240">
                  <c:v>7.1739184287869229</c:v>
                </c:pt>
                <c:pt idx="39241">
                  <c:v>7.1845074034308141</c:v>
                </c:pt>
                <c:pt idx="39242">
                  <c:v>7.1877088975150709</c:v>
                </c:pt>
                <c:pt idx="39243">
                  <c:v>7.1805421441979664</c:v>
                </c:pt>
                <c:pt idx="39244">
                  <c:v>7.282320771291241</c:v>
                </c:pt>
                <c:pt idx="39245">
                  <c:v>7.2770059488263934</c:v>
                </c:pt>
                <c:pt idx="39246">
                  <c:v>7.3338403077461205</c:v>
                </c:pt>
                <c:pt idx="39247">
                  <c:v>7.3912857961204654</c:v>
                </c:pt>
                <c:pt idx="39248">
                  <c:v>7.4081055234344255</c:v>
                </c:pt>
                <c:pt idx="39249">
                  <c:v>7.4832792955584875</c:v>
                </c:pt>
                <c:pt idx="39250">
                  <c:v>7.4815141152749733</c:v>
                </c:pt>
                <c:pt idx="39251">
                  <c:v>7.4890719796539553</c:v>
                </c:pt>
                <c:pt idx="39252">
                  <c:v>7.5066246537007899</c:v>
                </c:pt>
                <c:pt idx="39253">
                  <c:v>7.5150549966658833</c:v>
                </c:pt>
                <c:pt idx="39254">
                  <c:v>7.5164528243259525</c:v>
                </c:pt>
                <c:pt idx="39255">
                  <c:v>6.9913998509513045</c:v>
                </c:pt>
                <c:pt idx="39256">
                  <c:v>6.3299436164472276</c:v>
                </c:pt>
                <c:pt idx="39257">
                  <c:v>4.2006664824814095</c:v>
                </c:pt>
                <c:pt idx="39258">
                  <c:v>4.2160522811217191</c:v>
                </c:pt>
                <c:pt idx="39259">
                  <c:v>4.2239608721974502</c:v>
                </c:pt>
                <c:pt idx="39260">
                  <c:v>4.2387162508345373</c:v>
                </c:pt>
                <c:pt idx="39261">
                  <c:v>4.2395460122489474</c:v>
                </c:pt>
                <c:pt idx="39262">
                  <c:v>1.9144239077914578</c:v>
                </c:pt>
                <c:pt idx="39263">
                  <c:v>1.9172796190719168</c:v>
                </c:pt>
                <c:pt idx="39264">
                  <c:v>1.9190203358592892</c:v>
                </c:pt>
                <c:pt idx="39265">
                  <c:v>1.9273334503582136</c:v>
                </c:pt>
                <c:pt idx="39266">
                  <c:v>1.873466814645399</c:v>
                </c:pt>
                <c:pt idx="39267">
                  <c:v>1.8816154692109921</c:v>
                </c:pt>
                <c:pt idx="39268">
                  <c:v>1.5815525813286295</c:v>
                </c:pt>
                <c:pt idx="39269">
                  <c:v>1.220981816025585</c:v>
                </c:pt>
                <c:pt idx="39270">
                  <c:v>0.56422577615936265</c:v>
                </c:pt>
                <c:pt idx="39271">
                  <c:v>0.56087555892284824</c:v>
                </c:pt>
                <c:pt idx="39272">
                  <c:v>0.55444785341011027</c:v>
                </c:pt>
                <c:pt idx="39273">
                  <c:v>0.55008540409294415</c:v>
                </c:pt>
                <c:pt idx="39274">
                  <c:v>0.55621960753453137</c:v>
                </c:pt>
                <c:pt idx="39275">
                  <c:v>2.3322887916309654E-2</c:v>
                </c:pt>
                <c:pt idx="39276">
                  <c:v>1.9875164427262337E-2</c:v>
                </c:pt>
                <c:pt idx="39277">
                  <c:v>1.8301067399511428E-2</c:v>
                </c:pt>
                <c:pt idx="39278">
                  <c:v>-0.81187321898088793</c:v>
                </c:pt>
                <c:pt idx="39279">
                  <c:v>-0.81554025131607633</c:v>
                </c:pt>
                <c:pt idx="39280">
                  <c:v>-0.67908740674108836</c:v>
                </c:pt>
                <c:pt idx="39281">
                  <c:v>-0.67961334884281666</c:v>
                </c:pt>
                <c:pt idx="39282">
                  <c:v>-0.67689615100079781</c:v>
                </c:pt>
                <c:pt idx="39283">
                  <c:v>-0.68341873670563391</c:v>
                </c:pt>
                <c:pt idx="39284">
                  <c:v>-0.68280542606051498</c:v>
                </c:pt>
                <c:pt idx="39285">
                  <c:v>-0.65738211092425836</c:v>
                </c:pt>
                <c:pt idx="39286">
                  <c:v>-0.62006758584463295</c:v>
                </c:pt>
                <c:pt idx="39287">
                  <c:v>-0.57694865309258336</c:v>
                </c:pt>
                <c:pt idx="39288">
                  <c:v>1.4851954871234547</c:v>
                </c:pt>
                <c:pt idx="39289">
                  <c:v>1.465128001148714</c:v>
                </c:pt>
                <c:pt idx="39290">
                  <c:v>1.5213835296125784</c:v>
                </c:pt>
                <c:pt idx="39291">
                  <c:v>1.5058676265004949</c:v>
                </c:pt>
                <c:pt idx="39292">
                  <c:v>1.5472098589684968</c:v>
                </c:pt>
                <c:pt idx="39293">
                  <c:v>1.5494429718429514</c:v>
                </c:pt>
                <c:pt idx="39294">
                  <c:v>1.5449025706967179</c:v>
                </c:pt>
                <c:pt idx="39295">
                  <c:v>1.7700948175550806</c:v>
                </c:pt>
                <c:pt idx="39296">
                  <c:v>1.7724200123530356</c:v>
                </c:pt>
                <c:pt idx="39297">
                  <c:v>1.772587288797538</c:v>
                </c:pt>
                <c:pt idx="39298">
                  <c:v>1.7709776933403705</c:v>
                </c:pt>
                <c:pt idx="39299">
                  <c:v>1.7773679256788544</c:v>
                </c:pt>
                <c:pt idx="39300">
                  <c:v>1.7473763479747704</c:v>
                </c:pt>
                <c:pt idx="39301">
                  <c:v>1.7450815176611596</c:v>
                </c:pt>
                <c:pt idx="39302">
                  <c:v>2.8349685427986473</c:v>
                </c:pt>
                <c:pt idx="39303">
                  <c:v>2.8405916187845488</c:v>
                </c:pt>
                <c:pt idx="39304">
                  <c:v>2.8727871439669515</c:v>
                </c:pt>
                <c:pt idx="39305">
                  <c:v>2.8694124861208818</c:v>
                </c:pt>
                <c:pt idx="39306">
                  <c:v>2.7925222871287496</c:v>
                </c:pt>
                <c:pt idx="39307">
                  <c:v>2.7962342913354119</c:v>
                </c:pt>
                <c:pt idx="39308">
                  <c:v>2.7987247198557017</c:v>
                </c:pt>
                <c:pt idx="39309">
                  <c:v>2.7993539841802333</c:v>
                </c:pt>
                <c:pt idx="39310">
                  <c:v>2.801855886271444</c:v>
                </c:pt>
                <c:pt idx="39311">
                  <c:v>2.7871075594410222</c:v>
                </c:pt>
                <c:pt idx="39312">
                  <c:v>3.3389992246705908</c:v>
                </c:pt>
                <c:pt idx="39313">
                  <c:v>3.7562589614905009</c:v>
                </c:pt>
                <c:pt idx="39314">
                  <c:v>3.7559825960921494</c:v>
                </c:pt>
                <c:pt idx="39315">
                  <c:v>3.7578323162465779</c:v>
                </c:pt>
                <c:pt idx="39316">
                  <c:v>3.7379682177587736</c:v>
                </c:pt>
                <c:pt idx="39317">
                  <c:v>3.7175017485878721</c:v>
                </c:pt>
                <c:pt idx="39318">
                  <c:v>3.7195489401574937</c:v>
                </c:pt>
                <c:pt idx="39319">
                  <c:v>3.725645246865692</c:v>
                </c:pt>
                <c:pt idx="39320">
                  <c:v>3.7289009364961978</c:v>
                </c:pt>
                <c:pt idx="39321">
                  <c:v>3.5666594859518708</c:v>
                </c:pt>
                <c:pt idx="39322">
                  <c:v>5.1957222781049417</c:v>
                </c:pt>
                <c:pt idx="39323">
                  <c:v>5.2038354427778168</c:v>
                </c:pt>
                <c:pt idx="39324">
                  <c:v>5.2158393877714087</c:v>
                </c:pt>
                <c:pt idx="39325">
                  <c:v>5.2186510859734554</c:v>
                </c:pt>
                <c:pt idx="39326">
                  <c:v>4.9713644281392142</c:v>
                </c:pt>
                <c:pt idx="39327">
                  <c:v>4.9693652484737312</c:v>
                </c:pt>
                <c:pt idx="39328">
                  <c:v>4.9667301992956041</c:v>
                </c:pt>
                <c:pt idx="39329">
                  <c:v>4.9637745537559521</c:v>
                </c:pt>
                <c:pt idx="39330">
                  <c:v>4.9267432370865984</c:v>
                </c:pt>
                <c:pt idx="39331">
                  <c:v>5.4156347612712947</c:v>
                </c:pt>
                <c:pt idx="39332">
                  <c:v>5.8210414841982354</c:v>
                </c:pt>
                <c:pt idx="39333">
                  <c:v>5.7116950567835802</c:v>
                </c:pt>
                <c:pt idx="39334">
                  <c:v>5.7011970262345582</c:v>
                </c:pt>
                <c:pt idx="39335">
                  <c:v>5.5875850914831293</c:v>
                </c:pt>
                <c:pt idx="39336">
                  <c:v>5.5799158362218035</c:v>
                </c:pt>
                <c:pt idx="39337">
                  <c:v>5.5993324770934692</c:v>
                </c:pt>
                <c:pt idx="39338">
                  <c:v>5.6091946909137187</c:v>
                </c:pt>
                <c:pt idx="39339">
                  <c:v>5.6157481050272953</c:v>
                </c:pt>
                <c:pt idx="39340">
                  <c:v>5.6199752347281544</c:v>
                </c:pt>
                <c:pt idx="39341">
                  <c:v>5.6153323014213266</c:v>
                </c:pt>
                <c:pt idx="39342">
                  <c:v>5.610216498346225</c:v>
                </c:pt>
                <c:pt idx="39343">
                  <c:v>5.4742041928435743</c:v>
                </c:pt>
                <c:pt idx="39344">
                  <c:v>5.3163630078764132</c:v>
                </c:pt>
                <c:pt idx="39345">
                  <c:v>5.3032577008884472</c:v>
                </c:pt>
                <c:pt idx="39346">
                  <c:v>5.2962534127289693</c:v>
                </c:pt>
                <c:pt idx="39347">
                  <c:v>5.2888853180737847</c:v>
                </c:pt>
                <c:pt idx="39348">
                  <c:v>5.2820940269402898</c:v>
                </c:pt>
                <c:pt idx="39349">
                  <c:v>5.275426541823701</c:v>
                </c:pt>
                <c:pt idx="39350">
                  <c:v>5.2619416409647322</c:v>
                </c:pt>
                <c:pt idx="39351">
                  <c:v>5.2644509097693124</c:v>
                </c:pt>
                <c:pt idx="39352">
                  <c:v>5.4383649330063566</c:v>
                </c:pt>
                <c:pt idx="39353">
                  <c:v>4.1097488865482301</c:v>
                </c:pt>
                <c:pt idx="39354">
                  <c:v>4.1015590531962243</c:v>
                </c:pt>
                <c:pt idx="39355">
                  <c:v>4.094627497098001</c:v>
                </c:pt>
                <c:pt idx="39356">
                  <c:v>4.118141917428245</c:v>
                </c:pt>
                <c:pt idx="39357">
                  <c:v>4.1218295552229218</c:v>
                </c:pt>
                <c:pt idx="39358">
                  <c:v>4.2536899719160939</c:v>
                </c:pt>
                <c:pt idx="39359">
                  <c:v>4.2579170880954598</c:v>
                </c:pt>
                <c:pt idx="39360">
                  <c:v>4.4132545976840429</c:v>
                </c:pt>
                <c:pt idx="39361">
                  <c:v>4.4876500124675367</c:v>
                </c:pt>
                <c:pt idx="39362">
                  <c:v>3.6158360808595305</c:v>
                </c:pt>
                <c:pt idx="39363">
                  <c:v>3.2251757705526174</c:v>
                </c:pt>
                <c:pt idx="39364">
                  <c:v>3.2712815266002</c:v>
                </c:pt>
                <c:pt idx="39365">
                  <c:v>3.2804819733492447</c:v>
                </c:pt>
                <c:pt idx="39366">
                  <c:v>3.3689370426661069</c:v>
                </c:pt>
                <c:pt idx="39367">
                  <c:v>3.3703491895701339</c:v>
                </c:pt>
                <c:pt idx="39368">
                  <c:v>4.0665804011604774</c:v>
                </c:pt>
                <c:pt idx="39369">
                  <c:v>4.0575623584473854</c:v>
                </c:pt>
                <c:pt idx="39370">
                  <c:v>4.0436278927701688</c:v>
                </c:pt>
                <c:pt idx="39371">
                  <c:v>4.0528809818200422</c:v>
                </c:pt>
                <c:pt idx="39372">
                  <c:v>4.0508470442318325</c:v>
                </c:pt>
                <c:pt idx="39373">
                  <c:v>4.052329644834618</c:v>
                </c:pt>
                <c:pt idx="39374">
                  <c:v>4.0584039496025719</c:v>
                </c:pt>
                <c:pt idx="39375">
                  <c:v>4.0954916226713696</c:v>
                </c:pt>
                <c:pt idx="39376">
                  <c:v>4.0961976033695535</c:v>
                </c:pt>
                <c:pt idx="39377">
                  <c:v>4.8753573390315896</c:v>
                </c:pt>
                <c:pt idx="39378">
                  <c:v>4.8753775169122218</c:v>
                </c:pt>
                <c:pt idx="39379">
                  <c:v>4.8778512907257507</c:v>
                </c:pt>
                <c:pt idx="39380">
                  <c:v>4.8806495196975792</c:v>
                </c:pt>
                <c:pt idx="39381">
                  <c:v>4.8805810341659557</c:v>
                </c:pt>
                <c:pt idx="39382">
                  <c:v>4.870710171912104</c:v>
                </c:pt>
                <c:pt idx="39383">
                  <c:v>4.8651475421786943</c:v>
                </c:pt>
                <c:pt idx="39384">
                  <c:v>4.772438431657112</c:v>
                </c:pt>
                <c:pt idx="39385">
                  <c:v>4.7714881560934952</c:v>
                </c:pt>
                <c:pt idx="39386">
                  <c:v>4.6467117124916992</c:v>
                </c:pt>
                <c:pt idx="39387">
                  <c:v>4.6415447357662245</c:v>
                </c:pt>
                <c:pt idx="39388">
                  <c:v>4.6071120490952993</c:v>
                </c:pt>
                <c:pt idx="39389">
                  <c:v>4.5467607676848205</c:v>
                </c:pt>
                <c:pt idx="39390">
                  <c:v>4.5042787206428034</c:v>
                </c:pt>
                <c:pt idx="39391">
                  <c:v>4.4016196179531679</c:v>
                </c:pt>
                <c:pt idx="39392">
                  <c:v>4.3417592339398681</c:v>
                </c:pt>
                <c:pt idx="39393">
                  <c:v>4.3300906556131444</c:v>
                </c:pt>
                <c:pt idx="39394">
                  <c:v>3.8880843507208338</c:v>
                </c:pt>
                <c:pt idx="39395">
                  <c:v>3.8353165463685248</c:v>
                </c:pt>
                <c:pt idx="39396">
                  <c:v>3.8260542034014899</c:v>
                </c:pt>
                <c:pt idx="39397">
                  <c:v>3.6757779226218714</c:v>
                </c:pt>
                <c:pt idx="39398">
                  <c:v>3.6549597449566251</c:v>
                </c:pt>
                <c:pt idx="39399">
                  <c:v>3.0799102006275976</c:v>
                </c:pt>
                <c:pt idx="39400">
                  <c:v>3.0830250555944509</c:v>
                </c:pt>
                <c:pt idx="39401">
                  <c:v>3.5569605549391761</c:v>
                </c:pt>
                <c:pt idx="39402">
                  <c:v>3.556030408992112</c:v>
                </c:pt>
                <c:pt idx="39403">
                  <c:v>3.5560458882597974</c:v>
                </c:pt>
                <c:pt idx="39404">
                  <c:v>3.5695355633247088</c:v>
                </c:pt>
                <c:pt idx="39405">
                  <c:v>3.5688493227532909</c:v>
                </c:pt>
                <c:pt idx="39406">
                  <c:v>3.4221908108509509</c:v>
                </c:pt>
                <c:pt idx="39407">
                  <c:v>3.4209575703602564</c:v>
                </c:pt>
                <c:pt idx="39408">
                  <c:v>2.364916836086091</c:v>
                </c:pt>
                <c:pt idx="39409">
                  <c:v>2.8621510606650622</c:v>
                </c:pt>
                <c:pt idx="39410">
                  <c:v>2.8636313214991649</c:v>
                </c:pt>
                <c:pt idx="39411">
                  <c:v>2.880403807648781</c:v>
                </c:pt>
                <c:pt idx="39412">
                  <c:v>2.8851484987494236</c:v>
                </c:pt>
                <c:pt idx="39413">
                  <c:v>2.8866087174262187</c:v>
                </c:pt>
                <c:pt idx="39414">
                  <c:v>2.8882977170424695</c:v>
                </c:pt>
                <c:pt idx="39415">
                  <c:v>2.9061246351124681</c:v>
                </c:pt>
                <c:pt idx="39416">
                  <c:v>2.9070581406213036</c:v>
                </c:pt>
                <c:pt idx="39417">
                  <c:v>2.9730113086111416</c:v>
                </c:pt>
                <c:pt idx="39418">
                  <c:v>2.9704568856223421</c:v>
                </c:pt>
                <c:pt idx="39419">
                  <c:v>2.9847950515782622</c:v>
                </c:pt>
                <c:pt idx="39420">
                  <c:v>2.99554705133716</c:v>
                </c:pt>
                <c:pt idx="39421">
                  <c:v>3.0330216479713181</c:v>
                </c:pt>
                <c:pt idx="39422">
                  <c:v>3.0356243905249278</c:v>
                </c:pt>
                <c:pt idx="39423">
                  <c:v>3.1362846000056739</c:v>
                </c:pt>
                <c:pt idx="39424">
                  <c:v>3.1810140743693918</c:v>
                </c:pt>
                <c:pt idx="39425">
                  <c:v>3.1779564142360681</c:v>
                </c:pt>
                <c:pt idx="39426">
                  <c:v>3.1778776721253759</c:v>
                </c:pt>
                <c:pt idx="39427">
                  <c:v>3.1785699421378859</c:v>
                </c:pt>
                <c:pt idx="39428">
                  <c:v>3.1796798073372865</c:v>
                </c:pt>
                <c:pt idx="39429">
                  <c:v>3.1786337025843814</c:v>
                </c:pt>
                <c:pt idx="39430">
                  <c:v>3.1645546287865147</c:v>
                </c:pt>
                <c:pt idx="39431">
                  <c:v>3.1676066611725959</c:v>
                </c:pt>
                <c:pt idx="39432">
                  <c:v>1.8214914105158218</c:v>
                </c:pt>
                <c:pt idx="39433">
                  <c:v>1.8286976453937549</c:v>
                </c:pt>
                <c:pt idx="39434">
                  <c:v>1.8243694502637617</c:v>
                </c:pt>
                <c:pt idx="39435">
                  <c:v>1.4698513494472141</c:v>
                </c:pt>
                <c:pt idx="39436">
                  <c:v>1.4754038496655204</c:v>
                </c:pt>
                <c:pt idx="39437">
                  <c:v>1.4711800259793726</c:v>
                </c:pt>
                <c:pt idx="39438">
                  <c:v>1.4882618269476158</c:v>
                </c:pt>
                <c:pt idx="39439">
                  <c:v>1.5235594339011596</c:v>
                </c:pt>
                <c:pt idx="39440">
                  <c:v>1.3289453317306856</c:v>
                </c:pt>
                <c:pt idx="39441">
                  <c:v>1.3276575176341878</c:v>
                </c:pt>
                <c:pt idx="39442">
                  <c:v>1.3141863369073843</c:v>
                </c:pt>
                <c:pt idx="39443">
                  <c:v>1.3090616471586369</c:v>
                </c:pt>
                <c:pt idx="39444">
                  <c:v>2.4201637138491066</c:v>
                </c:pt>
                <c:pt idx="39445">
                  <c:v>2.4195487798608095</c:v>
                </c:pt>
                <c:pt idx="39446">
                  <c:v>2.4152992242039577</c:v>
                </c:pt>
                <c:pt idx="39447">
                  <c:v>2.4191997511399843</c:v>
                </c:pt>
                <c:pt idx="39448">
                  <c:v>2.4203490339389329</c:v>
                </c:pt>
                <c:pt idx="39449">
                  <c:v>2.4231088725381245</c:v>
                </c:pt>
                <c:pt idx="39450">
                  <c:v>3.2639507873082287</c:v>
                </c:pt>
                <c:pt idx="39451">
                  <c:v>3.2607999386471311</c:v>
                </c:pt>
                <c:pt idx="39452">
                  <c:v>3.2562810111164207</c:v>
                </c:pt>
                <c:pt idx="39453">
                  <c:v>3.2482156570667744</c:v>
                </c:pt>
                <c:pt idx="39454">
                  <c:v>3.241956230885044</c:v>
                </c:pt>
                <c:pt idx="39455">
                  <c:v>3.2223213284419034</c:v>
                </c:pt>
                <c:pt idx="39456">
                  <c:v>3.2284504418279312</c:v>
                </c:pt>
                <c:pt idx="39457">
                  <c:v>3.2294186623914096</c:v>
                </c:pt>
                <c:pt idx="39458">
                  <c:v>3.2323970824996007</c:v>
                </c:pt>
                <c:pt idx="39459">
                  <c:v>3.4400537698641345</c:v>
                </c:pt>
                <c:pt idx="39460">
                  <c:v>3.4247747678519196</c:v>
                </c:pt>
                <c:pt idx="39461">
                  <c:v>3.42494515810289</c:v>
                </c:pt>
                <c:pt idx="39462">
                  <c:v>3.4322844793762441</c:v>
                </c:pt>
                <c:pt idx="39463">
                  <c:v>3.4401017062665469</c:v>
                </c:pt>
                <c:pt idx="39464">
                  <c:v>3.437013468413713</c:v>
                </c:pt>
                <c:pt idx="39465">
                  <c:v>3.3606535098923391</c:v>
                </c:pt>
                <c:pt idx="39466">
                  <c:v>3.5682163333529404</c:v>
                </c:pt>
                <c:pt idx="39467">
                  <c:v>3.555523783772319</c:v>
                </c:pt>
                <c:pt idx="39468">
                  <c:v>3.5635834832270841</c:v>
                </c:pt>
                <c:pt idx="39469">
                  <c:v>3.5450849284875048</c:v>
                </c:pt>
                <c:pt idx="39470">
                  <c:v>3.3988010298955103</c:v>
                </c:pt>
                <c:pt idx="39471">
                  <c:v>3.4010710239927757</c:v>
                </c:pt>
                <c:pt idx="39472">
                  <c:v>3.5985465592461017</c:v>
                </c:pt>
                <c:pt idx="39473">
                  <c:v>3.6013454724793408</c:v>
                </c:pt>
                <c:pt idx="39474">
                  <c:v>3.6082009761904423</c:v>
                </c:pt>
                <c:pt idx="39475">
                  <c:v>3.2630408928496624</c:v>
                </c:pt>
                <c:pt idx="39476">
                  <c:v>3.2604686553055648</c:v>
                </c:pt>
                <c:pt idx="39477">
                  <c:v>3.2592584113612362</c:v>
                </c:pt>
                <c:pt idx="39478">
                  <c:v>3.2445172607706136</c:v>
                </c:pt>
                <c:pt idx="39479">
                  <c:v>4.0803946922130425</c:v>
                </c:pt>
                <c:pt idx="39480">
                  <c:v>4.0792124606925251</c:v>
                </c:pt>
                <c:pt idx="39481">
                  <c:v>3.6202694804421407</c:v>
                </c:pt>
                <c:pt idx="39482">
                  <c:v>3.6267518400572833</c:v>
                </c:pt>
                <c:pt idx="39483">
                  <c:v>3.6336121027968682</c:v>
                </c:pt>
                <c:pt idx="39484">
                  <c:v>3.6369084594175058</c:v>
                </c:pt>
                <c:pt idx="39485">
                  <c:v>3.8229451880137386</c:v>
                </c:pt>
                <c:pt idx="39486">
                  <c:v>3.8202014563538325</c:v>
                </c:pt>
                <c:pt idx="39487">
                  <c:v>3.8174620977468021</c:v>
                </c:pt>
                <c:pt idx="39488">
                  <c:v>3.8121119212351395</c:v>
                </c:pt>
                <c:pt idx="39489">
                  <c:v>3.8130760325715753</c:v>
                </c:pt>
                <c:pt idx="39490">
                  <c:v>3.6678492822090902</c:v>
                </c:pt>
                <c:pt idx="39491">
                  <c:v>3.6708996958465927</c:v>
                </c:pt>
                <c:pt idx="39492">
                  <c:v>3.6868709949856249</c:v>
                </c:pt>
                <c:pt idx="39493">
                  <c:v>3.6843502544637365</c:v>
                </c:pt>
                <c:pt idx="39494">
                  <c:v>3.6773912956773631</c:v>
                </c:pt>
                <c:pt idx="39495">
                  <c:v>3.6857118354778935</c:v>
                </c:pt>
                <c:pt idx="39496">
                  <c:v>5.3400128608678816</c:v>
                </c:pt>
                <c:pt idx="39497">
                  <c:v>5.3445865343449697</c:v>
                </c:pt>
                <c:pt idx="39498">
                  <c:v>5.3544724433836377</c:v>
                </c:pt>
                <c:pt idx="39499">
                  <c:v>5.3565015277627817</c:v>
                </c:pt>
                <c:pt idx="39500">
                  <c:v>5.3575847712347855</c:v>
                </c:pt>
                <c:pt idx="39501">
                  <c:v>5.3249554740750895</c:v>
                </c:pt>
                <c:pt idx="39502">
                  <c:v>5.3167449958729831</c:v>
                </c:pt>
                <c:pt idx="39503">
                  <c:v>5.2095077894195816</c:v>
                </c:pt>
                <c:pt idx="39504">
                  <c:v>5.2025364869856379</c:v>
                </c:pt>
                <c:pt idx="39505">
                  <c:v>5.1807116744010937</c:v>
                </c:pt>
                <c:pt idx="39506">
                  <c:v>5.2042539103861989</c:v>
                </c:pt>
                <c:pt idx="39507">
                  <c:v>5.2051565689224466</c:v>
                </c:pt>
                <c:pt idx="39508">
                  <c:v>5.2079732900813029</c:v>
                </c:pt>
                <c:pt idx="39509">
                  <c:v>5.215932986535412</c:v>
                </c:pt>
                <c:pt idx="39510">
                  <c:v>4.5827889599994602</c:v>
                </c:pt>
                <c:pt idx="39511">
                  <c:v>4.5817874301362425</c:v>
                </c:pt>
                <c:pt idx="39512">
                  <c:v>4.5882722101187676</c:v>
                </c:pt>
                <c:pt idx="39513">
                  <c:v>4.9653163945896983</c:v>
                </c:pt>
                <c:pt idx="39514">
                  <c:v>4.9697116637942313</c:v>
                </c:pt>
                <c:pt idx="39515">
                  <c:v>5.5594003951518962</c:v>
                </c:pt>
                <c:pt idx="39516">
                  <c:v>5.4256626657772458</c:v>
                </c:pt>
                <c:pt idx="39517">
                  <c:v>5.4237839014929543</c:v>
                </c:pt>
                <c:pt idx="39518">
                  <c:v>5.4225216720603413</c:v>
                </c:pt>
                <c:pt idx="39519">
                  <c:v>5.4232215084021069</c:v>
                </c:pt>
                <c:pt idx="39520">
                  <c:v>5.4261899249592584</c:v>
                </c:pt>
                <c:pt idx="39521">
                  <c:v>5.4275561812020738</c:v>
                </c:pt>
                <c:pt idx="39522">
                  <c:v>5.4273475071353454</c:v>
                </c:pt>
                <c:pt idx="39523">
                  <c:v>5.4245785900062735</c:v>
                </c:pt>
                <c:pt idx="39524">
                  <c:v>5.4303587842484013</c:v>
                </c:pt>
                <c:pt idx="39525">
                  <c:v>5.4314305472841404</c:v>
                </c:pt>
                <c:pt idx="39526">
                  <c:v>5.4300140557414984</c:v>
                </c:pt>
                <c:pt idx="39527">
                  <c:v>3.6341258499738829</c:v>
                </c:pt>
                <c:pt idx="39528">
                  <c:v>3.6347414731247145</c:v>
                </c:pt>
                <c:pt idx="39529">
                  <c:v>3.6315672217230937</c:v>
                </c:pt>
                <c:pt idx="39530">
                  <c:v>3.6342777802410717</c:v>
                </c:pt>
                <c:pt idx="39531">
                  <c:v>3.6382118781648169</c:v>
                </c:pt>
                <c:pt idx="39532">
                  <c:v>3.6324138107364212</c:v>
                </c:pt>
                <c:pt idx="39533">
                  <c:v>3.6350091562807814</c:v>
                </c:pt>
                <c:pt idx="39534">
                  <c:v>3.6337964044715187</c:v>
                </c:pt>
                <c:pt idx="39535">
                  <c:v>3.6358930783289223</c:v>
                </c:pt>
                <c:pt idx="39536">
                  <c:v>3.6413903660061404</c:v>
                </c:pt>
                <c:pt idx="39537">
                  <c:v>3.644614381751917</c:v>
                </c:pt>
                <c:pt idx="39538">
                  <c:v>3.6473294044377078</c:v>
                </c:pt>
                <c:pt idx="39539">
                  <c:v>3.3984256346534494</c:v>
                </c:pt>
                <c:pt idx="39540">
                  <c:v>4.562432021364101</c:v>
                </c:pt>
                <c:pt idx="39541">
                  <c:v>4.5646077529521296</c:v>
                </c:pt>
                <c:pt idx="39542">
                  <c:v>4.5673730443852607</c:v>
                </c:pt>
                <c:pt idx="39543">
                  <c:v>4.5659889637004216</c:v>
                </c:pt>
                <c:pt idx="39544">
                  <c:v>4.5230364661493407</c:v>
                </c:pt>
                <c:pt idx="39545">
                  <c:v>4.5226293000380489</c:v>
                </c:pt>
                <c:pt idx="39546">
                  <c:v>2.7998226300881379</c:v>
                </c:pt>
                <c:pt idx="39547">
                  <c:v>2.8064610254882023</c:v>
                </c:pt>
                <c:pt idx="39548">
                  <c:v>2.8114036946750938</c:v>
                </c:pt>
                <c:pt idx="39549">
                  <c:v>2.8110563359708323</c:v>
                </c:pt>
                <c:pt idx="39550">
                  <c:v>2.8127815560169283</c:v>
                </c:pt>
                <c:pt idx="39551">
                  <c:v>2.8132156790416247</c:v>
                </c:pt>
                <c:pt idx="39552">
                  <c:v>2.8143540435308729</c:v>
                </c:pt>
                <c:pt idx="39553">
                  <c:v>2.8739254489183632</c:v>
                </c:pt>
                <c:pt idx="39554">
                  <c:v>2.8735745698083934</c:v>
                </c:pt>
                <c:pt idx="39555">
                  <c:v>2.8760731092144702</c:v>
                </c:pt>
                <c:pt idx="39556">
                  <c:v>2.8785303245478993</c:v>
                </c:pt>
                <c:pt idx="39557">
                  <c:v>2.8818309266819031</c:v>
                </c:pt>
                <c:pt idx="39558">
                  <c:v>3.4816800218155217</c:v>
                </c:pt>
                <c:pt idx="39559">
                  <c:v>4.94029538235747</c:v>
                </c:pt>
                <c:pt idx="39560">
                  <c:v>4.9483066161999858</c:v>
                </c:pt>
                <c:pt idx="39561">
                  <c:v>4.9533896673531519</c:v>
                </c:pt>
                <c:pt idx="39562">
                  <c:v>4.9575612277311372</c:v>
                </c:pt>
                <c:pt idx="39563">
                  <c:v>4.9704739241825466</c:v>
                </c:pt>
                <c:pt idx="39564">
                  <c:v>5.1812508329592069</c:v>
                </c:pt>
                <c:pt idx="39565">
                  <c:v>5.1810444778440816</c:v>
                </c:pt>
                <c:pt idx="39566">
                  <c:v>4.1443792388630776</c:v>
                </c:pt>
                <c:pt idx="39567">
                  <c:v>4.1394757175798595</c:v>
                </c:pt>
                <c:pt idx="39568">
                  <c:v>4.4749700275797526</c:v>
                </c:pt>
                <c:pt idx="39569">
                  <c:v>4.4693018749328814</c:v>
                </c:pt>
                <c:pt idx="39570">
                  <c:v>4.4933987442508121</c:v>
                </c:pt>
                <c:pt idx="39571">
                  <c:v>3.2630711847158262</c:v>
                </c:pt>
                <c:pt idx="39572">
                  <c:v>3.2624051314870077</c:v>
                </c:pt>
                <c:pt idx="39573">
                  <c:v>3.2503381235150099</c:v>
                </c:pt>
                <c:pt idx="39574">
                  <c:v>3.2447275425102258</c:v>
                </c:pt>
                <c:pt idx="39575">
                  <c:v>3.4647471891974639</c:v>
                </c:pt>
                <c:pt idx="39576">
                  <c:v>3.4583299121962607</c:v>
                </c:pt>
                <c:pt idx="39577">
                  <c:v>3.4522337143107809</c:v>
                </c:pt>
                <c:pt idx="39578">
                  <c:v>3.4501289697053799</c:v>
                </c:pt>
                <c:pt idx="39579">
                  <c:v>3.4444728082782889</c:v>
                </c:pt>
                <c:pt idx="39580">
                  <c:v>3.4437781302926682</c:v>
                </c:pt>
                <c:pt idx="39581">
                  <c:v>3.4441942341478344</c:v>
                </c:pt>
                <c:pt idx="39582">
                  <c:v>3.4445258531614797</c:v>
                </c:pt>
                <c:pt idx="39583">
                  <c:v>3.4431597660478763</c:v>
                </c:pt>
                <c:pt idx="39584">
                  <c:v>3.4521749089427609</c:v>
                </c:pt>
                <c:pt idx="39585">
                  <c:v>3.4480558116793985</c:v>
                </c:pt>
                <c:pt idx="39586">
                  <c:v>3.4385741233625984</c:v>
                </c:pt>
                <c:pt idx="39587">
                  <c:v>3.4351336797874428</c:v>
                </c:pt>
                <c:pt idx="39588">
                  <c:v>3.4299553142673376</c:v>
                </c:pt>
                <c:pt idx="39589">
                  <c:v>3.3158115325759767</c:v>
                </c:pt>
                <c:pt idx="39590">
                  <c:v>2.3616590446873742</c:v>
                </c:pt>
                <c:pt idx="39591">
                  <c:v>2.7340589900610692</c:v>
                </c:pt>
                <c:pt idx="39592">
                  <c:v>2.7255204782995293</c:v>
                </c:pt>
                <c:pt idx="39593">
                  <c:v>2.7198294894165143</c:v>
                </c:pt>
                <c:pt idx="39594">
                  <c:v>2.6292607491576394</c:v>
                </c:pt>
                <c:pt idx="39595">
                  <c:v>2.435431410771919</c:v>
                </c:pt>
                <c:pt idx="39596">
                  <c:v>2.3930742769885449</c:v>
                </c:pt>
                <c:pt idx="39597">
                  <c:v>3.5574604761770354</c:v>
                </c:pt>
                <c:pt idx="39598">
                  <c:v>3.7368575584945201</c:v>
                </c:pt>
                <c:pt idx="39599">
                  <c:v>3.3301725294945808</c:v>
                </c:pt>
                <c:pt idx="39600">
                  <c:v>3.3377971298300761</c:v>
                </c:pt>
                <c:pt idx="39601">
                  <c:v>3.3490355117507722</c:v>
                </c:pt>
                <c:pt idx="39602">
                  <c:v>3.3363545583803313</c:v>
                </c:pt>
                <c:pt idx="39603">
                  <c:v>3.3020941501191352</c:v>
                </c:pt>
                <c:pt idx="39604">
                  <c:v>3.3138682787656051</c:v>
                </c:pt>
                <c:pt idx="39605">
                  <c:v>3.3122118971483223</c:v>
                </c:pt>
                <c:pt idx="39606">
                  <c:v>2.8742920287403546</c:v>
                </c:pt>
                <c:pt idx="39607">
                  <c:v>2.8801380463149435</c:v>
                </c:pt>
                <c:pt idx="39608">
                  <c:v>2.9398101754598343</c:v>
                </c:pt>
                <c:pt idx="39609">
                  <c:v>3.365921995055468</c:v>
                </c:pt>
                <c:pt idx="39610">
                  <c:v>3.3397761033864612</c:v>
                </c:pt>
                <c:pt idx="39611">
                  <c:v>3.3460921264470729</c:v>
                </c:pt>
                <c:pt idx="39612">
                  <c:v>3.3528992867037135</c:v>
                </c:pt>
                <c:pt idx="39613">
                  <c:v>3.3528327323884328</c:v>
                </c:pt>
                <c:pt idx="39614">
                  <c:v>3.353243989328043</c:v>
                </c:pt>
                <c:pt idx="39615">
                  <c:v>3.3494100730082979</c:v>
                </c:pt>
                <c:pt idx="39616">
                  <c:v>3.361666629688004</c:v>
                </c:pt>
                <c:pt idx="39617">
                  <c:v>3.3561159248997132</c:v>
                </c:pt>
                <c:pt idx="39618">
                  <c:v>3.3505388833929457</c:v>
                </c:pt>
                <c:pt idx="39619">
                  <c:v>3.3457967237120401</c:v>
                </c:pt>
                <c:pt idx="39620">
                  <c:v>3.392695726764837</c:v>
                </c:pt>
                <c:pt idx="39621">
                  <c:v>3.3947679378371864</c:v>
                </c:pt>
                <c:pt idx="39622">
                  <c:v>3.7224197906093788</c:v>
                </c:pt>
                <c:pt idx="39623">
                  <c:v>3.7297681131925065</c:v>
                </c:pt>
                <c:pt idx="39624">
                  <c:v>3.732443392274555</c:v>
                </c:pt>
                <c:pt idx="39625">
                  <c:v>3.7827826981955552</c:v>
                </c:pt>
                <c:pt idx="39626">
                  <c:v>3.7812449437473301</c:v>
                </c:pt>
                <c:pt idx="39627">
                  <c:v>3.7671620528638039</c:v>
                </c:pt>
                <c:pt idx="39628">
                  <c:v>3.7666553019674498</c:v>
                </c:pt>
                <c:pt idx="39629">
                  <c:v>3.5789626997780761</c:v>
                </c:pt>
                <c:pt idx="39630">
                  <c:v>3.5661001503741412</c:v>
                </c:pt>
                <c:pt idx="39631">
                  <c:v>3.5631914963153073</c:v>
                </c:pt>
                <c:pt idx="39632">
                  <c:v>3.5469862973983579</c:v>
                </c:pt>
                <c:pt idx="39633">
                  <c:v>3.5463760833633309</c:v>
                </c:pt>
                <c:pt idx="39634">
                  <c:v>3.5668281907441757</c:v>
                </c:pt>
                <c:pt idx="39635">
                  <c:v>3.7986102572791869</c:v>
                </c:pt>
                <c:pt idx="39636">
                  <c:v>3.8114418169224598</c:v>
                </c:pt>
                <c:pt idx="39637">
                  <c:v>3.8083117455241453</c:v>
                </c:pt>
                <c:pt idx="39638">
                  <c:v>3.8010230113641099</c:v>
                </c:pt>
                <c:pt idx="39639">
                  <c:v>3.7696622204183901</c:v>
                </c:pt>
                <c:pt idx="39640">
                  <c:v>3.3691918422470897</c:v>
                </c:pt>
                <c:pt idx="39641">
                  <c:v>3.3721437869572579</c:v>
                </c:pt>
                <c:pt idx="39642">
                  <c:v>3.3534354582740042</c:v>
                </c:pt>
                <c:pt idx="39643">
                  <c:v>3.3426087315988209</c:v>
                </c:pt>
                <c:pt idx="39644">
                  <c:v>3.3483380127520626</c:v>
                </c:pt>
                <c:pt idx="39645">
                  <c:v>3.3497269449185532</c:v>
                </c:pt>
                <c:pt idx="39646">
                  <c:v>4.2815109316933544</c:v>
                </c:pt>
                <c:pt idx="39647">
                  <c:v>4.2935293272417283</c:v>
                </c:pt>
                <c:pt idx="39648">
                  <c:v>4.3003580647289041</c:v>
                </c:pt>
                <c:pt idx="39649">
                  <c:v>4.3770247538479632</c:v>
                </c:pt>
                <c:pt idx="39650">
                  <c:v>4.4309592042496133</c:v>
                </c:pt>
                <c:pt idx="39651">
                  <c:v>4.3959751221387755</c:v>
                </c:pt>
                <c:pt idx="39652">
                  <c:v>4.4051068582772208</c:v>
                </c:pt>
                <c:pt idx="39653">
                  <c:v>3.9552968869068916</c:v>
                </c:pt>
                <c:pt idx="39654">
                  <c:v>3.9586840426665839</c:v>
                </c:pt>
                <c:pt idx="39655">
                  <c:v>3.9616302228763782</c:v>
                </c:pt>
                <c:pt idx="39656">
                  <c:v>3.9589843234405286</c:v>
                </c:pt>
                <c:pt idx="39657">
                  <c:v>3.9624817700988242</c:v>
                </c:pt>
                <c:pt idx="39658">
                  <c:v>3.9680726753608693</c:v>
                </c:pt>
                <c:pt idx="39659">
                  <c:v>3.976528794684806</c:v>
                </c:pt>
                <c:pt idx="39660">
                  <c:v>3.9803287822020086</c:v>
                </c:pt>
                <c:pt idx="39661">
                  <c:v>3.8563821619740328</c:v>
                </c:pt>
                <c:pt idx="39662">
                  <c:v>3.864980862788352</c:v>
                </c:pt>
                <c:pt idx="39663">
                  <c:v>3.8717529364689205</c:v>
                </c:pt>
                <c:pt idx="39664">
                  <c:v>3.8896867819228693</c:v>
                </c:pt>
                <c:pt idx="39665">
                  <c:v>4.9159133172673233</c:v>
                </c:pt>
                <c:pt idx="39666">
                  <c:v>4.7843181740843743</c:v>
                </c:pt>
                <c:pt idx="39667">
                  <c:v>4.777627103923308</c:v>
                </c:pt>
                <c:pt idx="39668">
                  <c:v>4.7724114609537178</c:v>
                </c:pt>
                <c:pt idx="39669">
                  <c:v>4.7711795813339304</c:v>
                </c:pt>
                <c:pt idx="39670">
                  <c:v>4.759309959924698</c:v>
                </c:pt>
                <c:pt idx="39671">
                  <c:v>4.7658332559491754</c:v>
                </c:pt>
                <c:pt idx="39672">
                  <c:v>4.8088718073162244</c:v>
                </c:pt>
                <c:pt idx="39673">
                  <c:v>4.8249483321987672</c:v>
                </c:pt>
                <c:pt idx="39674">
                  <c:v>4.8251145542004545</c:v>
                </c:pt>
                <c:pt idx="39675">
                  <c:v>4.7577898185068443</c:v>
                </c:pt>
                <c:pt idx="39676">
                  <c:v>4.7641367930992971</c:v>
                </c:pt>
                <c:pt idx="39677">
                  <c:v>4.0824213619529521</c:v>
                </c:pt>
                <c:pt idx="39678">
                  <c:v>4.0616517797079839</c:v>
                </c:pt>
                <c:pt idx="39679">
                  <c:v>4.0613970272816715</c:v>
                </c:pt>
                <c:pt idx="39680">
                  <c:v>3.952396793573862</c:v>
                </c:pt>
                <c:pt idx="39681">
                  <c:v>4.0030287135085469</c:v>
                </c:pt>
                <c:pt idx="39682">
                  <c:v>4.0221745422329507</c:v>
                </c:pt>
                <c:pt idx="39683">
                  <c:v>4.0019842380674282</c:v>
                </c:pt>
                <c:pt idx="39684">
                  <c:v>3.7831860445970729</c:v>
                </c:pt>
                <c:pt idx="39685">
                  <c:v>3.7830708233519394</c:v>
                </c:pt>
                <c:pt idx="39686">
                  <c:v>3.7772355781281104</c:v>
                </c:pt>
                <c:pt idx="39687">
                  <c:v>3.7794356891033645</c:v>
                </c:pt>
                <c:pt idx="39688">
                  <c:v>3.7812879947587112</c:v>
                </c:pt>
                <c:pt idx="39689">
                  <c:v>3.7814159568618049</c:v>
                </c:pt>
                <c:pt idx="39690">
                  <c:v>3.7807678694201354</c:v>
                </c:pt>
                <c:pt idx="39691">
                  <c:v>3.782505044121506</c:v>
                </c:pt>
                <c:pt idx="39692">
                  <c:v>3.8469879196432881</c:v>
                </c:pt>
                <c:pt idx="39693">
                  <c:v>3.8419663389551126</c:v>
                </c:pt>
                <c:pt idx="39694">
                  <c:v>3.8398854356113121</c:v>
                </c:pt>
                <c:pt idx="39695">
                  <c:v>3.8073300148196809</c:v>
                </c:pt>
                <c:pt idx="39696">
                  <c:v>1.3701281505555898</c:v>
                </c:pt>
                <c:pt idx="39697">
                  <c:v>1.3734410990935166</c:v>
                </c:pt>
                <c:pt idx="39698">
                  <c:v>1.3318775933741738</c:v>
                </c:pt>
                <c:pt idx="39699">
                  <c:v>1.8145786275734261</c:v>
                </c:pt>
                <c:pt idx="39700">
                  <c:v>1.8143404377531538</c:v>
                </c:pt>
                <c:pt idx="39701">
                  <c:v>1.8183374458563879</c:v>
                </c:pt>
                <c:pt idx="39702">
                  <c:v>1.8341005927901002</c:v>
                </c:pt>
                <c:pt idx="39703">
                  <c:v>1.7973830332614658</c:v>
                </c:pt>
                <c:pt idx="39704">
                  <c:v>1.7981808472430632</c:v>
                </c:pt>
                <c:pt idx="39705">
                  <c:v>1.7848641324644108</c:v>
                </c:pt>
                <c:pt idx="39706">
                  <c:v>1.8664442009144746</c:v>
                </c:pt>
                <c:pt idx="39707">
                  <c:v>1.6974875440708443</c:v>
                </c:pt>
                <c:pt idx="39708">
                  <c:v>1.6821433614330856</c:v>
                </c:pt>
                <c:pt idx="39709">
                  <c:v>1.703179646887788</c:v>
                </c:pt>
                <c:pt idx="39710">
                  <c:v>1.7047363084354166</c:v>
                </c:pt>
                <c:pt idx="39711">
                  <c:v>1.7046382630744206</c:v>
                </c:pt>
                <c:pt idx="39712">
                  <c:v>1.5686979447611071</c:v>
                </c:pt>
                <c:pt idx="39713">
                  <c:v>1.5137511195047786</c:v>
                </c:pt>
                <c:pt idx="39714">
                  <c:v>1.5125251499937242</c:v>
                </c:pt>
                <c:pt idx="39715">
                  <c:v>1.512061867502025</c:v>
                </c:pt>
                <c:pt idx="39716">
                  <c:v>1.5114826655468032</c:v>
                </c:pt>
                <c:pt idx="39717">
                  <c:v>1.516809913381076</c:v>
                </c:pt>
                <c:pt idx="39718">
                  <c:v>1.5132347548600373</c:v>
                </c:pt>
                <c:pt idx="39719">
                  <c:v>1.5099354017688618</c:v>
                </c:pt>
                <c:pt idx="39720">
                  <c:v>2.4334570006205372</c:v>
                </c:pt>
                <c:pt idx="39721">
                  <c:v>2.98275376232561</c:v>
                </c:pt>
                <c:pt idx="39722">
                  <c:v>2.9782969274520417</c:v>
                </c:pt>
                <c:pt idx="39723">
                  <c:v>2.9783211793651843</c:v>
                </c:pt>
                <c:pt idx="39724">
                  <c:v>2.9642798983992549</c:v>
                </c:pt>
                <c:pt idx="39725">
                  <c:v>2.9678821238870574</c:v>
                </c:pt>
                <c:pt idx="39726">
                  <c:v>2.9726357033769562</c:v>
                </c:pt>
                <c:pt idx="39727">
                  <c:v>2.9775695941966003</c:v>
                </c:pt>
                <c:pt idx="39728">
                  <c:v>2.9683682620081919</c:v>
                </c:pt>
                <c:pt idx="39729">
                  <c:v>3.000917533352891</c:v>
                </c:pt>
                <c:pt idx="39730">
                  <c:v>2.9214173230534985</c:v>
                </c:pt>
                <c:pt idx="39731">
                  <c:v>2.9229207717131835</c:v>
                </c:pt>
                <c:pt idx="39732">
                  <c:v>2.9320915797899141</c:v>
                </c:pt>
                <c:pt idx="39733">
                  <c:v>2.9383543663652665</c:v>
                </c:pt>
                <c:pt idx="39734">
                  <c:v>2.9317882294270756</c:v>
                </c:pt>
                <c:pt idx="39735">
                  <c:v>2.9341179542699733</c:v>
                </c:pt>
                <c:pt idx="39736">
                  <c:v>2.9292896834058118</c:v>
                </c:pt>
                <c:pt idx="39737">
                  <c:v>2.9315595368567009</c:v>
                </c:pt>
                <c:pt idx="39738">
                  <c:v>3.129734565998485</c:v>
                </c:pt>
                <c:pt idx="39739">
                  <c:v>3.1806657958006253</c:v>
                </c:pt>
                <c:pt idx="39740">
                  <c:v>3.1504420904233514</c:v>
                </c:pt>
                <c:pt idx="39741">
                  <c:v>3.1504545614246244</c:v>
                </c:pt>
                <c:pt idx="39742">
                  <c:v>3.1499054320905144</c:v>
                </c:pt>
                <c:pt idx="39743">
                  <c:v>3.1443459415156769</c:v>
                </c:pt>
                <c:pt idx="39744">
                  <c:v>3.1431275253564084</c:v>
                </c:pt>
                <c:pt idx="39745">
                  <c:v>3.1630764456464462</c:v>
                </c:pt>
                <c:pt idx="39746">
                  <c:v>3.1834778763153166</c:v>
                </c:pt>
                <c:pt idx="39747">
                  <c:v>3.2045556749968753</c:v>
                </c:pt>
                <c:pt idx="39748">
                  <c:v>3.1944605455827682</c:v>
                </c:pt>
                <c:pt idx="39749">
                  <c:v>3.1961957517445247</c:v>
                </c:pt>
                <c:pt idx="39750">
                  <c:v>3.2062806679130871</c:v>
                </c:pt>
                <c:pt idx="39751">
                  <c:v>2.6874684772493023</c:v>
                </c:pt>
                <c:pt idx="39752">
                  <c:v>1.8831020808623216</c:v>
                </c:pt>
                <c:pt idx="39753">
                  <c:v>1.8944240917795703</c:v>
                </c:pt>
                <c:pt idx="39754">
                  <c:v>1.9112480475510365</c:v>
                </c:pt>
                <c:pt idx="39755">
                  <c:v>2.9023600212447267</c:v>
                </c:pt>
                <c:pt idx="39756">
                  <c:v>2.8945023277831177</c:v>
                </c:pt>
                <c:pt idx="39757">
                  <c:v>2.881955840308732</c:v>
                </c:pt>
                <c:pt idx="39758">
                  <c:v>2.8674453955137218</c:v>
                </c:pt>
                <c:pt idx="39759">
                  <c:v>2.8711511618358365</c:v>
                </c:pt>
                <c:pt idx="39760">
                  <c:v>2.8840723142473319</c:v>
                </c:pt>
                <c:pt idx="39761">
                  <c:v>2.8835653358238997</c:v>
                </c:pt>
                <c:pt idx="39762">
                  <c:v>2.8857326488974082</c:v>
                </c:pt>
                <c:pt idx="39763">
                  <c:v>2.8792996039030694</c:v>
                </c:pt>
                <c:pt idx="39764">
                  <c:v>2.8801641918519878</c:v>
                </c:pt>
                <c:pt idx="39765">
                  <c:v>3.115527689214614</c:v>
                </c:pt>
                <c:pt idx="39766">
                  <c:v>3.1209317369269232</c:v>
                </c:pt>
                <c:pt idx="39767">
                  <c:v>3.1322861837676927</c:v>
                </c:pt>
                <c:pt idx="39768">
                  <c:v>3.1365534991776123</c:v>
                </c:pt>
                <c:pt idx="39769">
                  <c:v>3.1396111126009121</c:v>
                </c:pt>
                <c:pt idx="39770">
                  <c:v>3.1527847228025463</c:v>
                </c:pt>
                <c:pt idx="39771">
                  <c:v>3.1611956071362424</c:v>
                </c:pt>
                <c:pt idx="39772">
                  <c:v>3.1644926588510005</c:v>
                </c:pt>
                <c:pt idx="39773">
                  <c:v>3.1828441254548157</c:v>
                </c:pt>
                <c:pt idx="39774">
                  <c:v>3.239211440493162</c:v>
                </c:pt>
                <c:pt idx="39775">
                  <c:v>3.228727819395893</c:v>
                </c:pt>
                <c:pt idx="39776">
                  <c:v>3.2276534365609488</c:v>
                </c:pt>
                <c:pt idx="39777">
                  <c:v>3.2093273619530915</c:v>
                </c:pt>
                <c:pt idx="39778">
                  <c:v>3.1761329590990597</c:v>
                </c:pt>
                <c:pt idx="39779">
                  <c:v>3.172540801513112</c:v>
                </c:pt>
                <c:pt idx="39780">
                  <c:v>3.2177782610649825</c:v>
                </c:pt>
                <c:pt idx="39781">
                  <c:v>3.3869084750967344</c:v>
                </c:pt>
                <c:pt idx="39782">
                  <c:v>3.3933199308358515</c:v>
                </c:pt>
                <c:pt idx="39783">
                  <c:v>3.3951732059284851</c:v>
                </c:pt>
                <c:pt idx="39784">
                  <c:v>3.404926455883067</c:v>
                </c:pt>
                <c:pt idx="39785">
                  <c:v>3.4015031467570713</c:v>
                </c:pt>
                <c:pt idx="39786">
                  <c:v>2.5032416734861807</c:v>
                </c:pt>
                <c:pt idx="39787">
                  <c:v>2.5143823043065012</c:v>
                </c:pt>
                <c:pt idx="39788">
                  <c:v>2.5275220628655926</c:v>
                </c:pt>
                <c:pt idx="39789">
                  <c:v>2.5304922666654579</c:v>
                </c:pt>
                <c:pt idx="39790">
                  <c:v>2.5579622128184187</c:v>
                </c:pt>
                <c:pt idx="39791">
                  <c:v>2.569811594758781</c:v>
                </c:pt>
                <c:pt idx="39792">
                  <c:v>2.5809486288343351</c:v>
                </c:pt>
                <c:pt idx="39793">
                  <c:v>2.5792965863432569</c:v>
                </c:pt>
                <c:pt idx="39794">
                  <c:v>2.5758625548180616</c:v>
                </c:pt>
                <c:pt idx="39795">
                  <c:v>2.5728225457421221</c:v>
                </c:pt>
                <c:pt idx="39796">
                  <c:v>1.9248672842046197</c:v>
                </c:pt>
                <c:pt idx="39797">
                  <c:v>1.9224732015633308</c:v>
                </c:pt>
                <c:pt idx="39798">
                  <c:v>1.9288975869548306</c:v>
                </c:pt>
                <c:pt idx="39799">
                  <c:v>1.9339002247501536</c:v>
                </c:pt>
                <c:pt idx="39800">
                  <c:v>1.9182676001784793</c:v>
                </c:pt>
                <c:pt idx="39801">
                  <c:v>1.9149380248556833</c:v>
                </c:pt>
                <c:pt idx="39802">
                  <c:v>1.9076743145474893</c:v>
                </c:pt>
                <c:pt idx="39803">
                  <c:v>2.8137025524284502</c:v>
                </c:pt>
                <c:pt idx="39804">
                  <c:v>2.8071845176683698</c:v>
                </c:pt>
                <c:pt idx="39805">
                  <c:v>2.8040485655859064</c:v>
                </c:pt>
                <c:pt idx="39806">
                  <c:v>3.0261179168065033</c:v>
                </c:pt>
                <c:pt idx="39807">
                  <c:v>3.4017344483164091</c:v>
                </c:pt>
                <c:pt idx="39808">
                  <c:v>3.4064227150861526</c:v>
                </c:pt>
                <c:pt idx="39809">
                  <c:v>3.6035233067549179</c:v>
                </c:pt>
                <c:pt idx="39810">
                  <c:v>3.6007640030523183</c:v>
                </c:pt>
                <c:pt idx="39811">
                  <c:v>3.5233812480835867</c:v>
                </c:pt>
                <c:pt idx="39812">
                  <c:v>3.4928337039936648</c:v>
                </c:pt>
                <c:pt idx="39813">
                  <c:v>3.4898309152056135</c:v>
                </c:pt>
                <c:pt idx="39814">
                  <c:v>3.4893323741111626</c:v>
                </c:pt>
                <c:pt idx="39815">
                  <c:v>3.4862364091283053</c:v>
                </c:pt>
                <c:pt idx="39816">
                  <c:v>3.859963354485096</c:v>
                </c:pt>
                <c:pt idx="39817">
                  <c:v>3.8585291259424452</c:v>
                </c:pt>
                <c:pt idx="39818">
                  <c:v>3.8559233626348628</c:v>
                </c:pt>
                <c:pt idx="39819">
                  <c:v>3.85115115933143</c:v>
                </c:pt>
                <c:pt idx="39820">
                  <c:v>3.8495835161022893</c:v>
                </c:pt>
                <c:pt idx="39821">
                  <c:v>3.8440501054059077</c:v>
                </c:pt>
                <c:pt idx="39822">
                  <c:v>3.8363670155539493</c:v>
                </c:pt>
                <c:pt idx="39823">
                  <c:v>3.8192757091932221</c:v>
                </c:pt>
                <c:pt idx="39824">
                  <c:v>3.8201518942112118</c:v>
                </c:pt>
                <c:pt idx="39825">
                  <c:v>3.8180320434180244</c:v>
                </c:pt>
                <c:pt idx="39826">
                  <c:v>3.8150824188242787</c:v>
                </c:pt>
                <c:pt idx="39827">
                  <c:v>4.2182244418250399</c:v>
                </c:pt>
                <c:pt idx="39828">
                  <c:v>4.2271470426023674</c:v>
                </c:pt>
                <c:pt idx="39829">
                  <c:v>4.2193378060992126</c:v>
                </c:pt>
                <c:pt idx="39830">
                  <c:v>4.2208986352650966</c:v>
                </c:pt>
                <c:pt idx="39831">
                  <c:v>4.2181834856870992</c:v>
                </c:pt>
                <c:pt idx="39832">
                  <c:v>3.9678239169293374</c:v>
                </c:pt>
                <c:pt idx="39833">
                  <c:v>3.9720183709159169</c:v>
                </c:pt>
                <c:pt idx="39834">
                  <c:v>3.6195187267971054</c:v>
                </c:pt>
                <c:pt idx="39835">
                  <c:v>3.4480461416804356</c:v>
                </c:pt>
                <c:pt idx="39836">
                  <c:v>3.4501532139948163</c:v>
                </c:pt>
                <c:pt idx="39837">
                  <c:v>3.3195474309967548</c:v>
                </c:pt>
                <c:pt idx="39838">
                  <c:v>3.027625744759761</c:v>
                </c:pt>
                <c:pt idx="39839">
                  <c:v>3.0250969512539587</c:v>
                </c:pt>
                <c:pt idx="39840">
                  <c:v>2.7166885430816636</c:v>
                </c:pt>
                <c:pt idx="39841">
                  <c:v>2.7106624281428173</c:v>
                </c:pt>
                <c:pt idx="39842">
                  <c:v>3.1971875478462226</c:v>
                </c:pt>
                <c:pt idx="39843">
                  <c:v>3.1880055354176626</c:v>
                </c:pt>
                <c:pt idx="39844">
                  <c:v>3.1915262521862742</c:v>
                </c:pt>
                <c:pt idx="39845">
                  <c:v>3.1902769206595534</c:v>
                </c:pt>
                <c:pt idx="39846">
                  <c:v>3.1925511123905648</c:v>
                </c:pt>
                <c:pt idx="39847">
                  <c:v>2.885800399364574</c:v>
                </c:pt>
                <c:pt idx="39848">
                  <c:v>3.2581504369297898</c:v>
                </c:pt>
                <c:pt idx="39849">
                  <c:v>3.5633768154723868</c:v>
                </c:pt>
                <c:pt idx="39850">
                  <c:v>3.5543909759752323</c:v>
                </c:pt>
                <c:pt idx="39851">
                  <c:v>3.551878163063134</c:v>
                </c:pt>
                <c:pt idx="39852">
                  <c:v>3.5540785027439661</c:v>
                </c:pt>
                <c:pt idx="39853">
                  <c:v>3.5534117668338259</c:v>
                </c:pt>
                <c:pt idx="39854">
                  <c:v>3.5553027114134861</c:v>
                </c:pt>
                <c:pt idx="39855">
                  <c:v>3.5492804755662477</c:v>
                </c:pt>
                <c:pt idx="39856">
                  <c:v>4.2252934392389099</c:v>
                </c:pt>
                <c:pt idx="39857">
                  <c:v>4.2262698259940406</c:v>
                </c:pt>
                <c:pt idx="39858">
                  <c:v>3.9714918682822034</c:v>
                </c:pt>
                <c:pt idx="39859">
                  <c:v>3.9293818676506889</c:v>
                </c:pt>
                <c:pt idx="39860">
                  <c:v>3.8876858941077073</c:v>
                </c:pt>
                <c:pt idx="39861">
                  <c:v>3.8710109045208663</c:v>
                </c:pt>
                <c:pt idx="39862">
                  <c:v>3.8546913442592148</c:v>
                </c:pt>
                <c:pt idx="39863">
                  <c:v>3.9545161265742776</c:v>
                </c:pt>
                <c:pt idx="39864">
                  <c:v>3.9457833078353279</c:v>
                </c:pt>
                <c:pt idx="39865">
                  <c:v>3.9329518894677498</c:v>
                </c:pt>
                <c:pt idx="39866">
                  <c:v>4.1760837989476265</c:v>
                </c:pt>
                <c:pt idx="39867">
                  <c:v>4.1985576099166249</c:v>
                </c:pt>
                <c:pt idx="39868">
                  <c:v>4.1882531068195448</c:v>
                </c:pt>
                <c:pt idx="39869">
                  <c:v>4.1294832962223618</c:v>
                </c:pt>
                <c:pt idx="39870">
                  <c:v>4.1277934095861113</c:v>
                </c:pt>
                <c:pt idx="39871">
                  <c:v>4.1376883128540269</c:v>
                </c:pt>
                <c:pt idx="39872">
                  <c:v>4.1443978946358602</c:v>
                </c:pt>
                <c:pt idx="39873">
                  <c:v>3.8340279486217756</c:v>
                </c:pt>
                <c:pt idx="39874">
                  <c:v>3.8397059051553897</c:v>
                </c:pt>
                <c:pt idx="39875">
                  <c:v>3.8290409927087397</c:v>
                </c:pt>
                <c:pt idx="39876">
                  <c:v>3.8363756328651633</c:v>
                </c:pt>
                <c:pt idx="39877">
                  <c:v>3.8411921650232972</c:v>
                </c:pt>
                <c:pt idx="39878">
                  <c:v>3.8477093966357812</c:v>
                </c:pt>
                <c:pt idx="39879">
                  <c:v>3.5336784807517629</c:v>
                </c:pt>
                <c:pt idx="39880">
                  <c:v>3.1547453993379069</c:v>
                </c:pt>
                <c:pt idx="39881">
                  <c:v>3.1546075619599052</c:v>
                </c:pt>
                <c:pt idx="39882">
                  <c:v>3.1538630927442322</c:v>
                </c:pt>
                <c:pt idx="39883">
                  <c:v>3.1497798389544043</c:v>
                </c:pt>
                <c:pt idx="39884">
                  <c:v>3.3699489319808031</c:v>
                </c:pt>
                <c:pt idx="39885">
                  <c:v>3.4670767806428335</c:v>
                </c:pt>
                <c:pt idx="39886">
                  <c:v>3.4919418199718426</c:v>
                </c:pt>
                <c:pt idx="39887">
                  <c:v>2.2313942024875013</c:v>
                </c:pt>
                <c:pt idx="39888">
                  <c:v>2.2841208577800383</c:v>
                </c:pt>
                <c:pt idx="39889">
                  <c:v>2.2837021631960308</c:v>
                </c:pt>
                <c:pt idx="39890">
                  <c:v>2.2830004654885085</c:v>
                </c:pt>
                <c:pt idx="39891">
                  <c:v>2.2803548325987837</c:v>
                </c:pt>
                <c:pt idx="39892">
                  <c:v>2.278313905927166</c:v>
                </c:pt>
                <c:pt idx="39893">
                  <c:v>2.2678954984496928</c:v>
                </c:pt>
                <c:pt idx="39894">
                  <c:v>2.2962089277527991</c:v>
                </c:pt>
                <c:pt idx="39895">
                  <c:v>2.3459195084999824</c:v>
                </c:pt>
                <c:pt idx="39896">
                  <c:v>2.3517558310434232</c:v>
                </c:pt>
                <c:pt idx="39897">
                  <c:v>2.3636181220925607</c:v>
                </c:pt>
                <c:pt idx="39898">
                  <c:v>2.3768173616039352</c:v>
                </c:pt>
                <c:pt idx="39899">
                  <c:v>2.3891129312459833</c:v>
                </c:pt>
                <c:pt idx="39900">
                  <c:v>2.4548649805139324</c:v>
                </c:pt>
                <c:pt idx="39901">
                  <c:v>2.550596974307342</c:v>
                </c:pt>
                <c:pt idx="39902">
                  <c:v>2.5676970827062711</c:v>
                </c:pt>
                <c:pt idx="39903">
                  <c:v>2.5691658561858572</c:v>
                </c:pt>
                <c:pt idx="39904">
                  <c:v>2.5653071871064914</c:v>
                </c:pt>
                <c:pt idx="39905">
                  <c:v>2.5670224306702871</c:v>
                </c:pt>
                <c:pt idx="39906">
                  <c:v>2.5601996114668299</c:v>
                </c:pt>
                <c:pt idx="39907">
                  <c:v>2.5366600060092632</c:v>
                </c:pt>
                <c:pt idx="39908">
                  <c:v>2.5079704923962809</c:v>
                </c:pt>
                <c:pt idx="39909">
                  <c:v>2.4958459547894538</c:v>
                </c:pt>
                <c:pt idx="39910">
                  <c:v>2.4643504444432391</c:v>
                </c:pt>
                <c:pt idx="39911">
                  <c:v>2.4301373288421075</c:v>
                </c:pt>
                <c:pt idx="39912">
                  <c:v>2.7277430673788876</c:v>
                </c:pt>
                <c:pt idx="39913">
                  <c:v>2.7298288276438401</c:v>
                </c:pt>
                <c:pt idx="39914">
                  <c:v>2.7334061978115711</c:v>
                </c:pt>
                <c:pt idx="39915">
                  <c:v>2.4429745071604168</c:v>
                </c:pt>
                <c:pt idx="39916">
                  <c:v>2.3737210403216822</c:v>
                </c:pt>
                <c:pt idx="39917">
                  <c:v>2.3623714384211434</c:v>
                </c:pt>
                <c:pt idx="39918">
                  <c:v>2.3280071376761171</c:v>
                </c:pt>
                <c:pt idx="39919">
                  <c:v>2.3012150655369794</c:v>
                </c:pt>
                <c:pt idx="39920">
                  <c:v>2.3028977198597187</c:v>
                </c:pt>
                <c:pt idx="39921">
                  <c:v>2.3049266339805228</c:v>
                </c:pt>
                <c:pt idx="39922">
                  <c:v>2.309354079141265</c:v>
                </c:pt>
                <c:pt idx="39923">
                  <c:v>2.3052075361495175</c:v>
                </c:pt>
                <c:pt idx="39924">
                  <c:v>2.2986517334125978</c:v>
                </c:pt>
                <c:pt idx="39925">
                  <c:v>2.3084875763989148</c:v>
                </c:pt>
                <c:pt idx="39926">
                  <c:v>2.3048229356184651</c:v>
                </c:pt>
                <c:pt idx="39927">
                  <c:v>2.296615093518958</c:v>
                </c:pt>
                <c:pt idx="39928">
                  <c:v>2.2910045422485332</c:v>
                </c:pt>
                <c:pt idx="39929">
                  <c:v>2.2833435419674277</c:v>
                </c:pt>
                <c:pt idx="39930">
                  <c:v>2.272964303749323</c:v>
                </c:pt>
                <c:pt idx="39931">
                  <c:v>2.886170163247948</c:v>
                </c:pt>
                <c:pt idx="39932">
                  <c:v>2.7942406402131668</c:v>
                </c:pt>
                <c:pt idx="39933">
                  <c:v>2.7927008828632287</c:v>
                </c:pt>
                <c:pt idx="39934">
                  <c:v>2.7894150480944901</c:v>
                </c:pt>
                <c:pt idx="39935">
                  <c:v>2.7897410568378858</c:v>
                </c:pt>
                <c:pt idx="39936">
                  <c:v>2.7879822871502813</c:v>
                </c:pt>
                <c:pt idx="39937">
                  <c:v>2.7895151409119281</c:v>
                </c:pt>
                <c:pt idx="39938">
                  <c:v>2.7931184396071784</c:v>
                </c:pt>
                <c:pt idx="39939">
                  <c:v>2.7975577626349648</c:v>
                </c:pt>
                <c:pt idx="39940">
                  <c:v>3.2872730248242528</c:v>
                </c:pt>
                <c:pt idx="39941">
                  <c:v>3.3613165668178775</c:v>
                </c:pt>
                <c:pt idx="39942">
                  <c:v>3.3931423513646397</c:v>
                </c:pt>
                <c:pt idx="39943">
                  <c:v>3.1897295193765496</c:v>
                </c:pt>
                <c:pt idx="39944">
                  <c:v>3.1874500610564827</c:v>
                </c:pt>
                <c:pt idx="39945">
                  <c:v>3.1866466603637305</c:v>
                </c:pt>
                <c:pt idx="39946">
                  <c:v>3.1981759567457035</c:v>
                </c:pt>
                <c:pt idx="39947">
                  <c:v>3.9619739129968004</c:v>
                </c:pt>
                <c:pt idx="39948">
                  <c:v>3.9646445398991359</c:v>
                </c:pt>
                <c:pt idx="39949">
                  <c:v>3.9741948803688163</c:v>
                </c:pt>
                <c:pt idx="39950">
                  <c:v>3.9797666582162008</c:v>
                </c:pt>
                <c:pt idx="39951">
                  <c:v>3.9773225524081615</c:v>
                </c:pt>
                <c:pt idx="39952">
                  <c:v>3.9677133801488518</c:v>
                </c:pt>
                <c:pt idx="39953">
                  <c:v>3.955785957702632</c:v>
                </c:pt>
                <c:pt idx="39954">
                  <c:v>4.1811197417722887</c:v>
                </c:pt>
                <c:pt idx="39955">
                  <c:v>4.1718528020838797</c:v>
                </c:pt>
                <c:pt idx="39956">
                  <c:v>4.1601301020804389</c:v>
                </c:pt>
                <c:pt idx="39957">
                  <c:v>4.1913606593520925</c:v>
                </c:pt>
                <c:pt idx="39958">
                  <c:v>4.2138519270718415</c:v>
                </c:pt>
                <c:pt idx="39959">
                  <c:v>4.2104334744659493</c:v>
                </c:pt>
                <c:pt idx="39960">
                  <c:v>4.2178263223241892</c:v>
                </c:pt>
                <c:pt idx="39961">
                  <c:v>4.19025355164041</c:v>
                </c:pt>
                <c:pt idx="39962">
                  <c:v>3.9075600134732009</c:v>
                </c:pt>
                <c:pt idx="39963">
                  <c:v>3.9208344187313351</c:v>
                </c:pt>
                <c:pt idx="39964">
                  <c:v>3.9221125557351164</c:v>
                </c:pt>
                <c:pt idx="39965">
                  <c:v>3.9522232632840155</c:v>
                </c:pt>
                <c:pt idx="39966">
                  <c:v>3.9376730255491146</c:v>
                </c:pt>
                <c:pt idx="39967">
                  <c:v>3.9201607566814176</c:v>
                </c:pt>
                <c:pt idx="39968">
                  <c:v>3.9005009263494643</c:v>
                </c:pt>
                <c:pt idx="39969">
                  <c:v>3.9179986612938023</c:v>
                </c:pt>
                <c:pt idx="39970">
                  <c:v>3.9033754090810215</c:v>
                </c:pt>
                <c:pt idx="39971">
                  <c:v>3.6145744607699051</c:v>
                </c:pt>
                <c:pt idx="39972">
                  <c:v>3.5871739786748162</c:v>
                </c:pt>
                <c:pt idx="39973">
                  <c:v>3.5763704523548387</c:v>
                </c:pt>
                <c:pt idx="39974">
                  <c:v>3.5663122056835124</c:v>
                </c:pt>
                <c:pt idx="39975">
                  <c:v>3.5851460723207298</c:v>
                </c:pt>
                <c:pt idx="39976">
                  <c:v>3.5912296009453315</c:v>
                </c:pt>
                <c:pt idx="39977">
                  <c:v>3.6026489657706029</c:v>
                </c:pt>
                <c:pt idx="39978">
                  <c:v>2.5822032655961151</c:v>
                </c:pt>
                <c:pt idx="39979">
                  <c:v>2.5665033565358799</c:v>
                </c:pt>
                <c:pt idx="39980">
                  <c:v>2.4316857543278596</c:v>
                </c:pt>
                <c:pt idx="39981">
                  <c:v>2.4402618163930203</c:v>
                </c:pt>
                <c:pt idx="39982">
                  <c:v>2.4313077018702232</c:v>
                </c:pt>
                <c:pt idx="39983">
                  <c:v>2.655086439001451</c:v>
                </c:pt>
                <c:pt idx="39984">
                  <c:v>2.6611589810297271</c:v>
                </c:pt>
                <c:pt idx="39985">
                  <c:v>2.522365398637918</c:v>
                </c:pt>
                <c:pt idx="39986">
                  <c:v>2.509370397438432</c:v>
                </c:pt>
                <c:pt idx="39987">
                  <c:v>2.4812697256922163</c:v>
                </c:pt>
                <c:pt idx="39988">
                  <c:v>2.4267415072973733</c:v>
                </c:pt>
                <c:pt idx="39989">
                  <c:v>2.4018052834075165</c:v>
                </c:pt>
                <c:pt idx="39990">
                  <c:v>2.3907362542071624</c:v>
                </c:pt>
                <c:pt idx="39991">
                  <c:v>2.2778727826188256</c:v>
                </c:pt>
                <c:pt idx="39992">
                  <c:v>2.2738835344636721</c:v>
                </c:pt>
                <c:pt idx="39993">
                  <c:v>2.2550023170469826</c:v>
                </c:pt>
                <c:pt idx="39994">
                  <c:v>2.2594750304865974</c:v>
                </c:pt>
                <c:pt idx="39995">
                  <c:v>2.2114071655576897</c:v>
                </c:pt>
                <c:pt idx="39996">
                  <c:v>2.2169172969277722</c:v>
                </c:pt>
                <c:pt idx="39997">
                  <c:v>2.1899851629188651</c:v>
                </c:pt>
                <c:pt idx="39998">
                  <c:v>2.1571587793925224</c:v>
                </c:pt>
                <c:pt idx="39999">
                  <c:v>2.1356035661835051</c:v>
                </c:pt>
                <c:pt idx="40000">
                  <c:v>2.1246489582693546</c:v>
                </c:pt>
                <c:pt idx="40001">
                  <c:v>2.0160484736866291</c:v>
                </c:pt>
                <c:pt idx="40002">
                  <c:v>2.0132895253838705</c:v>
                </c:pt>
                <c:pt idx="40003">
                  <c:v>2.0084528914655957</c:v>
                </c:pt>
                <c:pt idx="40004">
                  <c:v>2.109301492965598</c:v>
                </c:pt>
                <c:pt idx="40005">
                  <c:v>2.1086867125771995</c:v>
                </c:pt>
                <c:pt idx="40006">
                  <c:v>2.1083084323461265</c:v>
                </c:pt>
                <c:pt idx="40007">
                  <c:v>2.1652461899906505</c:v>
                </c:pt>
                <c:pt idx="40008">
                  <c:v>2.130694187420668</c:v>
                </c:pt>
                <c:pt idx="40009">
                  <c:v>2.1069076964076272</c:v>
                </c:pt>
                <c:pt idx="40010">
                  <c:v>2.0920267662267378</c:v>
                </c:pt>
                <c:pt idx="40011">
                  <c:v>2.1847811419346708</c:v>
                </c:pt>
                <c:pt idx="40012">
                  <c:v>2.2092663649263748</c:v>
                </c:pt>
                <c:pt idx="40013">
                  <c:v>2.2740538577126799</c:v>
                </c:pt>
                <c:pt idx="40014">
                  <c:v>1.8742309844853446</c:v>
                </c:pt>
                <c:pt idx="40015">
                  <c:v>1.88007751957456</c:v>
                </c:pt>
                <c:pt idx="40016">
                  <c:v>1.9039274219274482</c:v>
                </c:pt>
                <c:pt idx="40017">
                  <c:v>1.9378777946729697</c:v>
                </c:pt>
                <c:pt idx="40018">
                  <c:v>1.9365721950225971</c:v>
                </c:pt>
                <c:pt idx="40019">
                  <c:v>1.9391564169451012</c:v>
                </c:pt>
                <c:pt idx="40020">
                  <c:v>1.9364101975395083</c:v>
                </c:pt>
                <c:pt idx="40021">
                  <c:v>1.963551393828354</c:v>
                </c:pt>
                <c:pt idx="40022">
                  <c:v>1.969905545161144</c:v>
                </c:pt>
                <c:pt idx="40023">
                  <c:v>2.0338088267793868</c:v>
                </c:pt>
                <c:pt idx="40024">
                  <c:v>2.0436082399605842</c:v>
                </c:pt>
                <c:pt idx="40025">
                  <c:v>2.0489949117243014</c:v>
                </c:pt>
                <c:pt idx="40026">
                  <c:v>2.1059692486001445</c:v>
                </c:pt>
                <c:pt idx="40027">
                  <c:v>2.0912682882203222</c:v>
                </c:pt>
                <c:pt idx="40028">
                  <c:v>2.0990735866699231</c:v>
                </c:pt>
                <c:pt idx="40029">
                  <c:v>2.1018329783598952</c:v>
                </c:pt>
                <c:pt idx="40030">
                  <c:v>2.0726932735985164</c:v>
                </c:pt>
                <c:pt idx="40031">
                  <c:v>2.069620992365393</c:v>
                </c:pt>
                <c:pt idx="40032">
                  <c:v>2.5868227829123724</c:v>
                </c:pt>
                <c:pt idx="40033">
                  <c:v>2.5860118659439153</c:v>
                </c:pt>
                <c:pt idx="40034">
                  <c:v>2.6359841615938748</c:v>
                </c:pt>
                <c:pt idx="40035">
                  <c:v>2.6060507379911124</c:v>
                </c:pt>
                <c:pt idx="40036">
                  <c:v>2.6057117641059389</c:v>
                </c:pt>
                <c:pt idx="40037">
                  <c:v>2.5899848704271569</c:v>
                </c:pt>
                <c:pt idx="40038">
                  <c:v>3.5572793732533006</c:v>
                </c:pt>
                <c:pt idx="40039">
                  <c:v>3.5583156439653276</c:v>
                </c:pt>
                <c:pt idx="40040">
                  <c:v>3.570637250084749</c:v>
                </c:pt>
                <c:pt idx="40041">
                  <c:v>3.5775011450292382</c:v>
                </c:pt>
                <c:pt idx="40042">
                  <c:v>3.5897135545737644</c:v>
                </c:pt>
                <c:pt idx="40043">
                  <c:v>3.5991300873558361</c:v>
                </c:pt>
                <c:pt idx="40044">
                  <c:v>3.5776869528900823</c:v>
                </c:pt>
                <c:pt idx="40045">
                  <c:v>3.5848825521445651</c:v>
                </c:pt>
                <c:pt idx="40046">
                  <c:v>3.5904190606740718</c:v>
                </c:pt>
                <c:pt idx="40047">
                  <c:v>3.5804931466792285</c:v>
                </c:pt>
                <c:pt idx="40048">
                  <c:v>3.5749625418456752</c:v>
                </c:pt>
                <c:pt idx="40049">
                  <c:v>4.1146613985875415</c:v>
                </c:pt>
                <c:pt idx="40050">
                  <c:v>4.1050173696259984</c:v>
                </c:pt>
                <c:pt idx="40051">
                  <c:v>4.0975477037460468</c:v>
                </c:pt>
                <c:pt idx="40052">
                  <c:v>4.0875137808828095</c:v>
                </c:pt>
                <c:pt idx="40053">
                  <c:v>4.0869709658876729</c:v>
                </c:pt>
                <c:pt idx="40054">
                  <c:v>4.0827485257703886</c:v>
                </c:pt>
                <c:pt idx="40055">
                  <c:v>4.0856969138396764</c:v>
                </c:pt>
                <c:pt idx="40056">
                  <c:v>4.0904049827963078</c:v>
                </c:pt>
                <c:pt idx="40057">
                  <c:v>4.3098779556939784</c:v>
                </c:pt>
                <c:pt idx="40058">
                  <c:v>4.317177325269542</c:v>
                </c:pt>
                <c:pt idx="40059">
                  <c:v>4.320418196943141</c:v>
                </c:pt>
                <c:pt idx="40060">
                  <c:v>4.3235618794447115</c:v>
                </c:pt>
                <c:pt idx="40061">
                  <c:v>4.3348390577265787</c:v>
                </c:pt>
                <c:pt idx="40062">
                  <c:v>4.3186751787033977</c:v>
                </c:pt>
                <c:pt idx="40063">
                  <c:v>3.9874672489043874</c:v>
                </c:pt>
                <c:pt idx="40064">
                  <c:v>3.1416237107308493</c:v>
                </c:pt>
                <c:pt idx="40065">
                  <c:v>3.0828666038160168</c:v>
                </c:pt>
                <c:pt idx="40066">
                  <c:v>3.085353931463902</c:v>
                </c:pt>
                <c:pt idx="40067">
                  <c:v>3.0878376829024115</c:v>
                </c:pt>
                <c:pt idx="40068">
                  <c:v>3.0875207428217237</c:v>
                </c:pt>
                <c:pt idx="40069">
                  <c:v>3.4338902703587046</c:v>
                </c:pt>
                <c:pt idx="40070">
                  <c:v>3.4588018492504888</c:v>
                </c:pt>
                <c:pt idx="40071">
                  <c:v>3.4677333729768098</c:v>
                </c:pt>
                <c:pt idx="40072">
                  <c:v>4.7894353321734098</c:v>
                </c:pt>
                <c:pt idx="40073">
                  <c:v>5.0820609798336314</c:v>
                </c:pt>
                <c:pt idx="40074">
                  <c:v>5.0872801290906828</c:v>
                </c:pt>
                <c:pt idx="40075">
                  <c:v>5.094050486650902</c:v>
                </c:pt>
                <c:pt idx="40076">
                  <c:v>5.0894784737120045</c:v>
                </c:pt>
                <c:pt idx="40077">
                  <c:v>5.266742278640284</c:v>
                </c:pt>
                <c:pt idx="40078">
                  <c:v>5.2729160052248858</c:v>
                </c:pt>
                <c:pt idx="40079">
                  <c:v>6.0227017557832339</c:v>
                </c:pt>
                <c:pt idx="40080">
                  <c:v>5.8027886650733116</c:v>
                </c:pt>
                <c:pt idx="40081">
                  <c:v>5.8197314324264191</c:v>
                </c:pt>
                <c:pt idx="40082">
                  <c:v>5.8180632033473163</c:v>
                </c:pt>
                <c:pt idx="40083">
                  <c:v>6.0054832376933689</c:v>
                </c:pt>
                <c:pt idx="40084">
                  <c:v>6.2533535588675146</c:v>
                </c:pt>
                <c:pt idx="40085">
                  <c:v>6.2411389481534307</c:v>
                </c:pt>
                <c:pt idx="40086">
                  <c:v>6.3612837517220502</c:v>
                </c:pt>
                <c:pt idx="40087">
                  <c:v>6.5408926071142623</c:v>
                </c:pt>
                <c:pt idx="40088">
                  <c:v>6.4869024197656202</c:v>
                </c:pt>
                <c:pt idx="40089">
                  <c:v>6.4813947521624602</c:v>
                </c:pt>
                <c:pt idx="40090">
                  <c:v>6.4732990422727008</c:v>
                </c:pt>
                <c:pt idx="40091">
                  <c:v>6.4639258108932118</c:v>
                </c:pt>
                <c:pt idx="40092">
                  <c:v>6.4679944634218636</c:v>
                </c:pt>
                <c:pt idx="40093">
                  <c:v>6.4711589204217823</c:v>
                </c:pt>
                <c:pt idx="40094">
                  <c:v>6.4439920534051307</c:v>
                </c:pt>
                <c:pt idx="40095">
                  <c:v>7.270670563537867</c:v>
                </c:pt>
                <c:pt idx="40096">
                  <c:v>7.2657767139035521</c:v>
                </c:pt>
                <c:pt idx="40097">
                  <c:v>7.2747130682895689</c:v>
                </c:pt>
                <c:pt idx="40098">
                  <c:v>5.9806763030196954</c:v>
                </c:pt>
                <c:pt idx="40099">
                  <c:v>5.99956296994106</c:v>
                </c:pt>
                <c:pt idx="40100">
                  <c:v>5.2414568342427348</c:v>
                </c:pt>
                <c:pt idx="40101">
                  <c:v>5.2337732191666806</c:v>
                </c:pt>
                <c:pt idx="40102">
                  <c:v>5.2063811501302446</c:v>
                </c:pt>
                <c:pt idx="40103">
                  <c:v>4.6853827850658334</c:v>
                </c:pt>
                <c:pt idx="40104">
                  <c:v>4.421903443865026</c:v>
                </c:pt>
                <c:pt idx="40105">
                  <c:v>3.6260572401443478</c:v>
                </c:pt>
                <c:pt idx="40106">
                  <c:v>3.6233654546049072</c:v>
                </c:pt>
                <c:pt idx="40107">
                  <c:v>3.6142575653171751</c:v>
                </c:pt>
                <c:pt idx="40108">
                  <c:v>3.3807710753872429</c:v>
                </c:pt>
                <c:pt idx="40109">
                  <c:v>3.3778809783483914</c:v>
                </c:pt>
                <c:pt idx="40110">
                  <c:v>1.9861482801992631</c:v>
                </c:pt>
                <c:pt idx="40111">
                  <c:v>1.9886047989638045</c:v>
                </c:pt>
                <c:pt idx="40112">
                  <c:v>1.9851452671162897</c:v>
                </c:pt>
                <c:pt idx="40113">
                  <c:v>2.1044967168953725</c:v>
                </c:pt>
                <c:pt idx="40114">
                  <c:v>1.9023221308801352</c:v>
                </c:pt>
                <c:pt idx="40115">
                  <c:v>1.5274297926036824</c:v>
                </c:pt>
                <c:pt idx="40116">
                  <c:v>1.5465846440632181</c:v>
                </c:pt>
                <c:pt idx="40117">
                  <c:v>1.2501838392219891</c:v>
                </c:pt>
                <c:pt idx="40118">
                  <c:v>0.64801791017983756</c:v>
                </c:pt>
                <c:pt idx="40119">
                  <c:v>0.65613412895363654</c:v>
                </c:pt>
                <c:pt idx="40120">
                  <c:v>0.65668297021628708</c:v>
                </c:pt>
                <c:pt idx="40121">
                  <c:v>0.69173728517754063</c:v>
                </c:pt>
                <c:pt idx="40122">
                  <c:v>0.7231844738507669</c:v>
                </c:pt>
                <c:pt idx="40123">
                  <c:v>0.71916070218344774</c:v>
                </c:pt>
                <c:pt idx="40124">
                  <c:v>0.71747285808547168</c:v>
                </c:pt>
                <c:pt idx="40125">
                  <c:v>0.70539943205689104</c:v>
                </c:pt>
                <c:pt idx="40126">
                  <c:v>0.70573932326708255</c:v>
                </c:pt>
                <c:pt idx="40127">
                  <c:v>0.70376520693993272</c:v>
                </c:pt>
                <c:pt idx="40128">
                  <c:v>0.70383236521994952</c:v>
                </c:pt>
                <c:pt idx="40129">
                  <c:v>1.1772096598984951</c:v>
                </c:pt>
                <c:pt idx="40130">
                  <c:v>1.1796716649617722</c:v>
                </c:pt>
                <c:pt idx="40131">
                  <c:v>1.1730514368993852</c:v>
                </c:pt>
                <c:pt idx="40132">
                  <c:v>1.1692974379673051</c:v>
                </c:pt>
                <c:pt idx="40133">
                  <c:v>1.1640538411264538</c:v>
                </c:pt>
                <c:pt idx="40134">
                  <c:v>1.155943129323866</c:v>
                </c:pt>
                <c:pt idx="40135">
                  <c:v>1.1576986733389854</c:v>
                </c:pt>
                <c:pt idx="40136">
                  <c:v>2.8103954119258834</c:v>
                </c:pt>
                <c:pt idx="40137">
                  <c:v>2.808409603110392</c:v>
                </c:pt>
                <c:pt idx="40138">
                  <c:v>2.8063812905549526</c:v>
                </c:pt>
                <c:pt idx="40139">
                  <c:v>2.8023981571959675</c:v>
                </c:pt>
                <c:pt idx="40140">
                  <c:v>2.8040371045581369</c:v>
                </c:pt>
                <c:pt idx="40141">
                  <c:v>2.3120466561903927</c:v>
                </c:pt>
                <c:pt idx="40142">
                  <c:v>2.2824532324644</c:v>
                </c:pt>
                <c:pt idx="40143">
                  <c:v>2.2882181046090304</c:v>
                </c:pt>
                <c:pt idx="40144">
                  <c:v>1.6688214130438022</c:v>
                </c:pt>
                <c:pt idx="40145">
                  <c:v>1.6810187713423925</c:v>
                </c:pt>
                <c:pt idx="40146">
                  <c:v>1.6902590195062779</c:v>
                </c:pt>
                <c:pt idx="40147">
                  <c:v>1.6691596891448004</c:v>
                </c:pt>
                <c:pt idx="40148">
                  <c:v>1.6740572414745882</c:v>
                </c:pt>
                <c:pt idx="40149">
                  <c:v>1.6792574033937522</c:v>
                </c:pt>
                <c:pt idx="40150">
                  <c:v>1.6810485203521408</c:v>
                </c:pt>
                <c:pt idx="40151">
                  <c:v>1.6924039218424283</c:v>
                </c:pt>
                <c:pt idx="40152">
                  <c:v>1.5395009887992974</c:v>
                </c:pt>
                <c:pt idx="40153">
                  <c:v>1.3047364844105769</c:v>
                </c:pt>
                <c:pt idx="40154">
                  <c:v>1.2919761518164785</c:v>
                </c:pt>
                <c:pt idx="40155">
                  <c:v>1.2758787333948409</c:v>
                </c:pt>
                <c:pt idx="40156">
                  <c:v>1.2418014599193103</c:v>
                </c:pt>
                <c:pt idx="40157">
                  <c:v>1.2269210763045255</c:v>
                </c:pt>
                <c:pt idx="40158">
                  <c:v>1.2091235919168133</c:v>
                </c:pt>
                <c:pt idx="40159">
                  <c:v>1.1857319146542058</c:v>
                </c:pt>
                <c:pt idx="40160">
                  <c:v>1.1861301816645242</c:v>
                </c:pt>
                <c:pt idx="40161">
                  <c:v>1.2470680486588663</c:v>
                </c:pt>
                <c:pt idx="40162">
                  <c:v>1.2677032882050014</c:v>
                </c:pt>
                <c:pt idx="40163">
                  <c:v>1.3094431454518953</c:v>
                </c:pt>
                <c:pt idx="40164">
                  <c:v>1.3511902666278091</c:v>
                </c:pt>
                <c:pt idx="40165">
                  <c:v>1.3795490911659556</c:v>
                </c:pt>
                <c:pt idx="40166">
                  <c:v>1.4123453088907347</c:v>
                </c:pt>
                <c:pt idx="40167">
                  <c:v>1.4565080438268567</c:v>
                </c:pt>
                <c:pt idx="40168">
                  <c:v>1.4623338398989016</c:v>
                </c:pt>
                <c:pt idx="40169">
                  <c:v>1.48367753691246</c:v>
                </c:pt>
                <c:pt idx="40170">
                  <c:v>1.4505541315106329</c:v>
                </c:pt>
                <c:pt idx="40171">
                  <c:v>1.4510485294456221</c:v>
                </c:pt>
                <c:pt idx="40172">
                  <c:v>1.4930300196159698</c:v>
                </c:pt>
                <c:pt idx="40173">
                  <c:v>1.5211302450661774</c:v>
                </c:pt>
                <c:pt idx="40174">
                  <c:v>2.3282121500012369</c:v>
                </c:pt>
                <c:pt idx="40175">
                  <c:v>2.3235613648675457</c:v>
                </c:pt>
                <c:pt idx="40176">
                  <c:v>2.3179548858926968</c:v>
                </c:pt>
                <c:pt idx="40177">
                  <c:v>2.4033877394525804</c:v>
                </c:pt>
                <c:pt idx="40178">
                  <c:v>2.4752817069704687</c:v>
                </c:pt>
                <c:pt idx="40179">
                  <c:v>2.532332852774088</c:v>
                </c:pt>
                <c:pt idx="40180">
                  <c:v>2.5254362991289065</c:v>
                </c:pt>
                <c:pt idx="40181">
                  <c:v>2.5137769061749502</c:v>
                </c:pt>
                <c:pt idx="40182">
                  <c:v>2.5083053482534754</c:v>
                </c:pt>
                <c:pt idx="40183">
                  <c:v>2.4978741091555894</c:v>
                </c:pt>
                <c:pt idx="40184">
                  <c:v>2.4878926817703295</c:v>
                </c:pt>
                <c:pt idx="40185">
                  <c:v>2.4870957928774478</c:v>
                </c:pt>
                <c:pt idx="40186">
                  <c:v>2.4746238639189615</c:v>
                </c:pt>
                <c:pt idx="40187">
                  <c:v>2.4579643780461815</c:v>
                </c:pt>
                <c:pt idx="40188">
                  <c:v>2.4445989027317769</c:v>
                </c:pt>
                <c:pt idx="40189">
                  <c:v>2.4452486308780208</c:v>
                </c:pt>
                <c:pt idx="40190">
                  <c:v>2.4365967770050965</c:v>
                </c:pt>
                <c:pt idx="40191">
                  <c:v>3.0407515318954004</c:v>
                </c:pt>
                <c:pt idx="40192">
                  <c:v>3.1028750207972111</c:v>
                </c:pt>
                <c:pt idx="40193">
                  <c:v>3.1966378254386147</c:v>
                </c:pt>
                <c:pt idx="40194">
                  <c:v>3.1946672783881724</c:v>
                </c:pt>
                <c:pt idx="40195">
                  <c:v>3.1918998516853101</c:v>
                </c:pt>
                <c:pt idx="40196">
                  <c:v>3.2373563004764101</c:v>
                </c:pt>
                <c:pt idx="40197">
                  <c:v>3.240047651396651</c:v>
                </c:pt>
                <c:pt idx="40198">
                  <c:v>3.255274826743539</c:v>
                </c:pt>
                <c:pt idx="40199">
                  <c:v>3.2586051939156002</c:v>
                </c:pt>
                <c:pt idx="40200">
                  <c:v>3.2789543736391087</c:v>
                </c:pt>
                <c:pt idx="40201">
                  <c:v>3.2584578058330185</c:v>
                </c:pt>
                <c:pt idx="40202">
                  <c:v>3.2589226131467535</c:v>
                </c:pt>
                <c:pt idx="40203">
                  <c:v>3.2467061827669368</c:v>
                </c:pt>
                <c:pt idx="40204">
                  <c:v>3.2421034353190996</c:v>
                </c:pt>
                <c:pt idx="40205">
                  <c:v>2.9869128299899153</c:v>
                </c:pt>
                <c:pt idx="40206">
                  <c:v>2.9855184908509673</c:v>
                </c:pt>
                <c:pt idx="40207">
                  <c:v>2.9871303154194488</c:v>
                </c:pt>
                <c:pt idx="40208">
                  <c:v>2.9683129515991062</c:v>
                </c:pt>
                <c:pt idx="40209">
                  <c:v>2.998651407834072</c:v>
                </c:pt>
                <c:pt idx="40210">
                  <c:v>2.9703356118104471</c:v>
                </c:pt>
                <c:pt idx="40211">
                  <c:v>2.9698425586425614</c:v>
                </c:pt>
                <c:pt idx="40212">
                  <c:v>2.9701787768611569</c:v>
                </c:pt>
                <c:pt idx="40213">
                  <c:v>2.9737416738198466</c:v>
                </c:pt>
                <c:pt idx="40214">
                  <c:v>2.9766970336594634</c:v>
                </c:pt>
                <c:pt idx="40215">
                  <c:v>2.9810531849887791</c:v>
                </c:pt>
                <c:pt idx="40216">
                  <c:v>2.9746933033372005</c:v>
                </c:pt>
                <c:pt idx="40217">
                  <c:v>2.9363780676181523</c:v>
                </c:pt>
                <c:pt idx="40218">
                  <c:v>2.9391587120764084</c:v>
                </c:pt>
                <c:pt idx="40219">
                  <c:v>2.9161951731328446</c:v>
                </c:pt>
                <c:pt idx="40220">
                  <c:v>2.9155730812325502</c:v>
                </c:pt>
                <c:pt idx="40221">
                  <c:v>2.9395814505705014</c:v>
                </c:pt>
                <c:pt idx="40222">
                  <c:v>2.2179931204873773</c:v>
                </c:pt>
                <c:pt idx="40223">
                  <c:v>2.0206534768915883</c:v>
                </c:pt>
                <c:pt idx="40224">
                  <c:v>3.0004040118401463</c:v>
                </c:pt>
                <c:pt idx="40225">
                  <c:v>2.993625732965489</c:v>
                </c:pt>
                <c:pt idx="40226">
                  <c:v>2.9761061801110897</c:v>
                </c:pt>
                <c:pt idx="40227">
                  <c:v>2.9684375304351716</c:v>
                </c:pt>
                <c:pt idx="40228">
                  <c:v>2.9466096308215213</c:v>
                </c:pt>
                <c:pt idx="40229">
                  <c:v>2.9430780221412429</c:v>
                </c:pt>
                <c:pt idx="40230">
                  <c:v>2.9336461460667844</c:v>
                </c:pt>
                <c:pt idx="40231">
                  <c:v>2.9283800997230713</c:v>
                </c:pt>
                <c:pt idx="40232">
                  <c:v>3.155772459502872</c:v>
                </c:pt>
                <c:pt idx="40233">
                  <c:v>3.1560787952753291</c:v>
                </c:pt>
                <c:pt idx="40234">
                  <c:v>3.1540858989409681</c:v>
                </c:pt>
                <c:pt idx="40235">
                  <c:v>3.1046571168338488</c:v>
                </c:pt>
                <c:pt idx="40236">
                  <c:v>3.100358369528263</c:v>
                </c:pt>
                <c:pt idx="40237">
                  <c:v>3.1010051055664825</c:v>
                </c:pt>
                <c:pt idx="40238">
                  <c:v>3.1002346214743248</c:v>
                </c:pt>
                <c:pt idx="40239">
                  <c:v>4.0732213283890522</c:v>
                </c:pt>
                <c:pt idx="40240">
                  <c:v>4.0573170224208726</c:v>
                </c:pt>
                <c:pt idx="40241">
                  <c:v>4.0584462090033444</c:v>
                </c:pt>
                <c:pt idx="40242">
                  <c:v>4.0614248120970995</c:v>
                </c:pt>
                <c:pt idx="40243">
                  <c:v>4.0641446889702006</c:v>
                </c:pt>
                <c:pt idx="40244">
                  <c:v>4.0622241594581681</c:v>
                </c:pt>
                <c:pt idx="40245">
                  <c:v>4.0635680103339507</c:v>
                </c:pt>
                <c:pt idx="40246">
                  <c:v>4.0569958985068926</c:v>
                </c:pt>
                <c:pt idx="40247">
                  <c:v>4.5322662214115796</c:v>
                </c:pt>
                <c:pt idx="40248">
                  <c:v>4.540248095948419</c:v>
                </c:pt>
                <c:pt idx="40249">
                  <c:v>4.53654443503543</c:v>
                </c:pt>
                <c:pt idx="40250">
                  <c:v>4.5466140766773488</c:v>
                </c:pt>
                <c:pt idx="40251">
                  <c:v>4.5508427152533368</c:v>
                </c:pt>
                <c:pt idx="40252">
                  <c:v>4.5292651763123519</c:v>
                </c:pt>
                <c:pt idx="40253">
                  <c:v>4.5281709037760152</c:v>
                </c:pt>
                <c:pt idx="40254">
                  <c:v>4.5283035736359434</c:v>
                </c:pt>
                <c:pt idx="40255">
                  <c:v>4.0420196051237092</c:v>
                </c:pt>
                <c:pt idx="40256">
                  <c:v>4.0438850946142892</c:v>
                </c:pt>
                <c:pt idx="40257">
                  <c:v>4.050258905402206</c:v>
                </c:pt>
                <c:pt idx="40258">
                  <c:v>3.9881126787875969</c:v>
                </c:pt>
                <c:pt idx="40259">
                  <c:v>3.9950356985405011</c:v>
                </c:pt>
                <c:pt idx="40260">
                  <c:v>3.9969977493716269</c:v>
                </c:pt>
                <c:pt idx="40261">
                  <c:v>3.9980463520423197</c:v>
                </c:pt>
                <c:pt idx="40262">
                  <c:v>3.9950734814681406</c:v>
                </c:pt>
                <c:pt idx="40263">
                  <c:v>3.6800692155825789</c:v>
                </c:pt>
                <c:pt idx="40264">
                  <c:v>3.6510867584887561</c:v>
                </c:pt>
                <c:pt idx="40265">
                  <c:v>3.6454308310458661</c:v>
                </c:pt>
                <c:pt idx="40266">
                  <c:v>4.1984969803874037</c:v>
                </c:pt>
                <c:pt idx="40267">
                  <c:v>4.8597675410467334</c:v>
                </c:pt>
                <c:pt idx="40268">
                  <c:v>4.8552616651356555</c:v>
                </c:pt>
                <c:pt idx="40269">
                  <c:v>4.8556197192576853</c:v>
                </c:pt>
                <c:pt idx="40270">
                  <c:v>4.2459225676759562</c:v>
                </c:pt>
                <c:pt idx="40271">
                  <c:v>4.2324016889905121</c:v>
                </c:pt>
                <c:pt idx="40272">
                  <c:v>4.2271830635682992</c:v>
                </c:pt>
                <c:pt idx="40273">
                  <c:v>4.2253071935429762</c:v>
                </c:pt>
                <c:pt idx="40274">
                  <c:v>4.240406047871403</c:v>
                </c:pt>
                <c:pt idx="40275">
                  <c:v>4.2355764067822745</c:v>
                </c:pt>
                <c:pt idx="40276">
                  <c:v>4.2245545054743889</c:v>
                </c:pt>
                <c:pt idx="40277">
                  <c:v>4.2265239454741685</c:v>
                </c:pt>
                <c:pt idx="40278">
                  <c:v>3.6892297929410969</c:v>
                </c:pt>
                <c:pt idx="40279">
                  <c:v>3.6905566360597724</c:v>
                </c:pt>
                <c:pt idx="40280">
                  <c:v>3.6910228353099295</c:v>
                </c:pt>
                <c:pt idx="40281">
                  <c:v>3.6929529761421236</c:v>
                </c:pt>
                <c:pt idx="40282">
                  <c:v>3.6934185617657693</c:v>
                </c:pt>
                <c:pt idx="40283">
                  <c:v>4.0936922634133843</c:v>
                </c:pt>
                <c:pt idx="40284">
                  <c:v>4.0963509419388071</c:v>
                </c:pt>
                <c:pt idx="40285">
                  <c:v>4.0986426568972325</c:v>
                </c:pt>
                <c:pt idx="40286">
                  <c:v>4.1008127311619873</c:v>
                </c:pt>
                <c:pt idx="40287">
                  <c:v>4.1136530891150027</c:v>
                </c:pt>
                <c:pt idx="40288">
                  <c:v>4.1092915098779148</c:v>
                </c:pt>
                <c:pt idx="40289">
                  <c:v>4.2293559079859016</c:v>
                </c:pt>
                <c:pt idx="40290">
                  <c:v>4.7187974629717138</c:v>
                </c:pt>
                <c:pt idx="40291">
                  <c:v>4.7151199103494914</c:v>
                </c:pt>
                <c:pt idx="40292">
                  <c:v>4.6568937165574944</c:v>
                </c:pt>
                <c:pt idx="40293">
                  <c:v>4.3489482971333553</c:v>
                </c:pt>
                <c:pt idx="40294">
                  <c:v>4.3558834591964564</c:v>
                </c:pt>
                <c:pt idx="40295">
                  <c:v>4.3661635828211631</c:v>
                </c:pt>
                <c:pt idx="40296">
                  <c:v>4.4030689366961742</c:v>
                </c:pt>
                <c:pt idx="40297">
                  <c:v>3.9858033643482615</c:v>
                </c:pt>
                <c:pt idx="40298">
                  <c:v>3.2896937711826104</c:v>
                </c:pt>
                <c:pt idx="40299">
                  <c:v>3.2891648259675597</c:v>
                </c:pt>
                <c:pt idx="40300">
                  <c:v>3.2909167761207803</c:v>
                </c:pt>
                <c:pt idx="40301">
                  <c:v>3.2914067438601804</c:v>
                </c:pt>
                <c:pt idx="40302">
                  <c:v>3.2934648615958393</c:v>
                </c:pt>
                <c:pt idx="40303">
                  <c:v>3.2926392280736283</c:v>
                </c:pt>
                <c:pt idx="40304">
                  <c:v>3.2942182252930587</c:v>
                </c:pt>
                <c:pt idx="40305">
                  <c:v>3.2786685970309897</c:v>
                </c:pt>
                <c:pt idx="40306">
                  <c:v>3.2866177707250426</c:v>
                </c:pt>
                <c:pt idx="40307">
                  <c:v>3.2889449973521026</c:v>
                </c:pt>
                <c:pt idx="40308">
                  <c:v>3.2921648165633606</c:v>
                </c:pt>
                <c:pt idx="40309">
                  <c:v>3.2937623119912312</c:v>
                </c:pt>
                <c:pt idx="40310">
                  <c:v>3.2910420644502736</c:v>
                </c:pt>
                <c:pt idx="40311">
                  <c:v>3.292565829773427</c:v>
                </c:pt>
                <c:pt idx="40312">
                  <c:v>3.2901816668200379</c:v>
                </c:pt>
                <c:pt idx="40313">
                  <c:v>3.2886388812661349</c:v>
                </c:pt>
                <c:pt idx="40314">
                  <c:v>2.7458588812133971</c:v>
                </c:pt>
                <c:pt idx="40315">
                  <c:v>2.8998517095957959</c:v>
                </c:pt>
                <c:pt idx="40316">
                  <c:v>3.3165465071178071</c:v>
                </c:pt>
                <c:pt idx="40317">
                  <c:v>3.3208242714018485</c:v>
                </c:pt>
                <c:pt idx="40318">
                  <c:v>3.3156781807975721</c:v>
                </c:pt>
                <c:pt idx="40319">
                  <c:v>3.6386119074976353</c:v>
                </c:pt>
                <c:pt idx="40320">
                  <c:v>3.6383330810552366</c:v>
                </c:pt>
                <c:pt idx="40321">
                  <c:v>2.9850768198663946</c:v>
                </c:pt>
                <c:pt idx="40322">
                  <c:v>3.3628367788116384</c:v>
                </c:pt>
                <c:pt idx="40323">
                  <c:v>3.369592195597745</c:v>
                </c:pt>
                <c:pt idx="40324">
                  <c:v>3.5997903356148089</c:v>
                </c:pt>
                <c:pt idx="40325">
                  <c:v>3.596214913122997</c:v>
                </c:pt>
                <c:pt idx="40326">
                  <c:v>3.5986899656375742</c:v>
                </c:pt>
                <c:pt idx="40327">
                  <c:v>3.4961419558724454</c:v>
                </c:pt>
                <c:pt idx="40328">
                  <c:v>3.5330605551824559</c:v>
                </c:pt>
                <c:pt idx="40329">
                  <c:v>3.5262058329638175</c:v>
                </c:pt>
                <c:pt idx="40330">
                  <c:v>3.9558327670707647</c:v>
                </c:pt>
                <c:pt idx="40331">
                  <c:v>3.9886742567395319</c:v>
                </c:pt>
                <c:pt idx="40332">
                  <c:v>3.9832760263422746</c:v>
                </c:pt>
                <c:pt idx="40333">
                  <c:v>3.9803504324453929</c:v>
                </c:pt>
                <c:pt idx="40334">
                  <c:v>3.9736382844461877</c:v>
                </c:pt>
                <c:pt idx="40335">
                  <c:v>3.9673048207007926</c:v>
                </c:pt>
                <c:pt idx="40336">
                  <c:v>4.0147282728215181</c:v>
                </c:pt>
                <c:pt idx="40337">
                  <c:v>4.0035243636837734</c:v>
                </c:pt>
                <c:pt idx="40338">
                  <c:v>3.9941497559139729</c:v>
                </c:pt>
                <c:pt idx="40339">
                  <c:v>5.1349190023231834</c:v>
                </c:pt>
                <c:pt idx="40340">
                  <c:v>5.1125124671350788</c:v>
                </c:pt>
                <c:pt idx="40341">
                  <c:v>5.9414367133148511</c:v>
                </c:pt>
                <c:pt idx="40342">
                  <c:v>5.9363384021259273</c:v>
                </c:pt>
                <c:pt idx="40343">
                  <c:v>5.9334386704177708</c:v>
                </c:pt>
                <c:pt idx="40344">
                  <c:v>5.9254395554345507</c:v>
                </c:pt>
                <c:pt idx="40345">
                  <c:v>5.9200368709728259</c:v>
                </c:pt>
                <c:pt idx="40346">
                  <c:v>6.2436745795713229</c:v>
                </c:pt>
                <c:pt idx="40347">
                  <c:v>6.1843801135305592</c:v>
                </c:pt>
                <c:pt idx="40348">
                  <c:v>6.1883826830245452</c:v>
                </c:pt>
                <c:pt idx="40349">
                  <c:v>6.1838190636527948</c:v>
                </c:pt>
                <c:pt idx="40350">
                  <c:v>6.1168786760443803</c:v>
                </c:pt>
                <c:pt idx="40351">
                  <c:v>6.1301666670596715</c:v>
                </c:pt>
                <c:pt idx="40352">
                  <c:v>6.3397891615405753</c:v>
                </c:pt>
                <c:pt idx="40353">
                  <c:v>6.2444884864314023</c:v>
                </c:pt>
                <c:pt idx="40354">
                  <c:v>6.2191981098336706</c:v>
                </c:pt>
                <c:pt idx="40355">
                  <c:v>6.298899570812682</c:v>
                </c:pt>
                <c:pt idx="40356">
                  <c:v>6.2986667968060903</c:v>
                </c:pt>
                <c:pt idx="40357">
                  <c:v>6.2966267418156709</c:v>
                </c:pt>
                <c:pt idx="40358">
                  <c:v>6.2820017297448709</c:v>
                </c:pt>
                <c:pt idx="40359">
                  <c:v>6.2504304665724044</c:v>
                </c:pt>
                <c:pt idx="40360">
                  <c:v>6.2531555316095861</c:v>
                </c:pt>
                <c:pt idx="40361">
                  <c:v>6.0940533436179072</c:v>
                </c:pt>
                <c:pt idx="40362">
                  <c:v>6.0814778764937509</c:v>
                </c:pt>
                <c:pt idx="40363">
                  <c:v>6.1344757629381883</c:v>
                </c:pt>
                <c:pt idx="40364">
                  <c:v>6.1349412284235889</c:v>
                </c:pt>
                <c:pt idx="40365">
                  <c:v>6.1345156526834748</c:v>
                </c:pt>
                <c:pt idx="40366">
                  <c:v>6.1461260700570843</c:v>
                </c:pt>
                <c:pt idx="40367">
                  <c:v>6.1409604157162114</c:v>
                </c:pt>
                <c:pt idx="40368">
                  <c:v>6.1313676026017019</c:v>
                </c:pt>
                <c:pt idx="40369">
                  <c:v>6.1962164535719708</c:v>
                </c:pt>
                <c:pt idx="40370">
                  <c:v>5.2695663712957979</c:v>
                </c:pt>
                <c:pt idx="40371">
                  <c:v>5.2748318718868425</c:v>
                </c:pt>
                <c:pt idx="40372">
                  <c:v>3.9331625308333638</c:v>
                </c:pt>
                <c:pt idx="40373">
                  <c:v>4.0649283137672079</c:v>
                </c:pt>
                <c:pt idx="40374">
                  <c:v>4.0689599049095388</c:v>
                </c:pt>
                <c:pt idx="40375">
                  <c:v>4.0743449829780491</c:v>
                </c:pt>
                <c:pt idx="40376">
                  <c:v>4.0792727298779372</c:v>
                </c:pt>
                <c:pt idx="40377">
                  <c:v>2.8371273075683727</c:v>
                </c:pt>
                <c:pt idx="40378">
                  <c:v>2.5953135951501598</c:v>
                </c:pt>
                <c:pt idx="40379">
                  <c:v>2.5921509845971906</c:v>
                </c:pt>
                <c:pt idx="40380">
                  <c:v>2.5944666022748484</c:v>
                </c:pt>
                <c:pt idx="40381">
                  <c:v>2.5978109250913852</c:v>
                </c:pt>
                <c:pt idx="40382">
                  <c:v>2.5879786510713236</c:v>
                </c:pt>
                <c:pt idx="40383">
                  <c:v>2.5197185454206408</c:v>
                </c:pt>
                <c:pt idx="40384">
                  <c:v>2.5437926226111176</c:v>
                </c:pt>
                <c:pt idx="40385">
                  <c:v>2.568794625268255</c:v>
                </c:pt>
                <c:pt idx="40386">
                  <c:v>1.6927961609755906</c:v>
                </c:pt>
                <c:pt idx="40387">
                  <c:v>1.7094336387518396</c:v>
                </c:pt>
                <c:pt idx="40388">
                  <c:v>1.7138557111607371</c:v>
                </c:pt>
                <c:pt idx="40389">
                  <c:v>1.6824826625515374</c:v>
                </c:pt>
                <c:pt idx="40390">
                  <c:v>1.6654756949343141</c:v>
                </c:pt>
                <c:pt idx="40391">
                  <c:v>1.6749255287670224</c:v>
                </c:pt>
                <c:pt idx="40392">
                  <c:v>1.6763738758195585</c:v>
                </c:pt>
                <c:pt idx="40393">
                  <c:v>1.6955175071578514</c:v>
                </c:pt>
                <c:pt idx="40394">
                  <c:v>1.6748762949073623</c:v>
                </c:pt>
                <c:pt idx="40395">
                  <c:v>1.6463663227542034</c:v>
                </c:pt>
                <c:pt idx="40396">
                  <c:v>1.6479063910202008</c:v>
                </c:pt>
                <c:pt idx="40397">
                  <c:v>1.658104972002866</c:v>
                </c:pt>
                <c:pt idx="40398">
                  <c:v>1.6656574871023961</c:v>
                </c:pt>
                <c:pt idx="40399">
                  <c:v>1.589638833188024</c:v>
                </c:pt>
                <c:pt idx="40400">
                  <c:v>1.5335817989392904</c:v>
                </c:pt>
                <c:pt idx="40401">
                  <c:v>1.542865209783111</c:v>
                </c:pt>
                <c:pt idx="40402">
                  <c:v>1.5457928942080172</c:v>
                </c:pt>
                <c:pt idx="40403">
                  <c:v>1.5382161702536019</c:v>
                </c:pt>
                <c:pt idx="40404">
                  <c:v>1.2492259296718833</c:v>
                </c:pt>
                <c:pt idx="40405">
                  <c:v>1.2512958492367492</c:v>
                </c:pt>
                <c:pt idx="40406">
                  <c:v>1.2525781330294941</c:v>
                </c:pt>
                <c:pt idx="40407">
                  <c:v>1.6490415050333125</c:v>
                </c:pt>
                <c:pt idx="40408">
                  <c:v>1.6533960843880475</c:v>
                </c:pt>
                <c:pt idx="40409">
                  <c:v>1.7627471994785826</c:v>
                </c:pt>
                <c:pt idx="40410">
                  <c:v>1.7606066808283392</c:v>
                </c:pt>
                <c:pt idx="40411">
                  <c:v>1.7284018643324055</c:v>
                </c:pt>
                <c:pt idx="40412">
                  <c:v>1.7321235821454826</c:v>
                </c:pt>
                <c:pt idx="40413">
                  <c:v>2.8353324728974703</c:v>
                </c:pt>
                <c:pt idx="40414">
                  <c:v>2.8190343934828661</c:v>
                </c:pt>
                <c:pt idx="40415">
                  <c:v>2.8009803925480639</c:v>
                </c:pt>
                <c:pt idx="40416">
                  <c:v>2.7864899164146784</c:v>
                </c:pt>
                <c:pt idx="40417">
                  <c:v>2.7793445859180173</c:v>
                </c:pt>
                <c:pt idx="40418">
                  <c:v>2.7789122712129979</c:v>
                </c:pt>
                <c:pt idx="40419">
                  <c:v>2.7811460004081203</c:v>
                </c:pt>
                <c:pt idx="40420">
                  <c:v>2.7941291865180666</c:v>
                </c:pt>
                <c:pt idx="40421">
                  <c:v>2.7999801154132138</c:v>
                </c:pt>
                <c:pt idx="40422">
                  <c:v>2.8236722135251542</c:v>
                </c:pt>
                <c:pt idx="40423">
                  <c:v>2.8267143301745721</c:v>
                </c:pt>
                <c:pt idx="40424">
                  <c:v>3.1781921420428829</c:v>
                </c:pt>
                <c:pt idx="40425">
                  <c:v>3.1760738627321845</c:v>
                </c:pt>
                <c:pt idx="40426">
                  <c:v>3.2263646176380338</c:v>
                </c:pt>
                <c:pt idx="40427">
                  <c:v>3.2262879189814528</c:v>
                </c:pt>
                <c:pt idx="40428">
                  <c:v>3.2123590077303663</c:v>
                </c:pt>
                <c:pt idx="40429">
                  <c:v>3.2098708815537877</c:v>
                </c:pt>
                <c:pt idx="40430">
                  <c:v>3.4128982799783558</c:v>
                </c:pt>
                <c:pt idx="40431">
                  <c:v>3.4121841358002407</c:v>
                </c:pt>
                <c:pt idx="40432">
                  <c:v>3.4032891494953845</c:v>
                </c:pt>
                <c:pt idx="40433">
                  <c:v>3.4246599446681332</c:v>
                </c:pt>
                <c:pt idx="40434">
                  <c:v>3.4217530388192503</c:v>
                </c:pt>
                <c:pt idx="40435">
                  <c:v>3.4125414777221876</c:v>
                </c:pt>
                <c:pt idx="40436">
                  <c:v>3.4071902299883954</c:v>
                </c:pt>
                <c:pt idx="40437">
                  <c:v>3.5148793503090001</c:v>
                </c:pt>
                <c:pt idx="40438">
                  <c:v>3.3990779900725729</c:v>
                </c:pt>
                <c:pt idx="40439">
                  <c:v>3.4272399442608896</c:v>
                </c:pt>
                <c:pt idx="40440">
                  <c:v>3.4253099255091821</c:v>
                </c:pt>
                <c:pt idx="40441">
                  <c:v>3.4197336352633134</c:v>
                </c:pt>
                <c:pt idx="40442">
                  <c:v>3.4142886762639746</c:v>
                </c:pt>
                <c:pt idx="40443">
                  <c:v>3.4101615063539215</c:v>
                </c:pt>
                <c:pt idx="40444">
                  <c:v>2.4783242249035524</c:v>
                </c:pt>
                <c:pt idx="40445">
                  <c:v>2.4767031332670792</c:v>
                </c:pt>
                <c:pt idx="40446">
                  <c:v>2.5135605354830139</c:v>
                </c:pt>
                <c:pt idx="40447">
                  <c:v>2.4996973353182756</c:v>
                </c:pt>
                <c:pt idx="40448">
                  <c:v>2.4680234005010782</c:v>
                </c:pt>
                <c:pt idx="40449">
                  <c:v>2.4598470404240027</c:v>
                </c:pt>
                <c:pt idx="40450">
                  <c:v>2.4464136928384947</c:v>
                </c:pt>
                <c:pt idx="40451">
                  <c:v>2.4432253045904506</c:v>
                </c:pt>
                <c:pt idx="40452">
                  <c:v>2.4410344285713759</c:v>
                </c:pt>
                <c:pt idx="40453">
                  <c:v>2.424575095442437</c:v>
                </c:pt>
                <c:pt idx="40454">
                  <c:v>2.4254126474328324</c:v>
                </c:pt>
                <c:pt idx="40455">
                  <c:v>1.5415140615908147</c:v>
                </c:pt>
                <c:pt idx="40456">
                  <c:v>1.6384666288694265</c:v>
                </c:pt>
                <c:pt idx="40457">
                  <c:v>1.5386423113668668</c:v>
                </c:pt>
                <c:pt idx="40458">
                  <c:v>1.5414212757986105</c:v>
                </c:pt>
                <c:pt idx="40459">
                  <c:v>1.5214368160581373</c:v>
                </c:pt>
                <c:pt idx="40460">
                  <c:v>1.5734154047156481</c:v>
                </c:pt>
                <c:pt idx="40461">
                  <c:v>1.6417172512003426</c:v>
                </c:pt>
                <c:pt idx="40462">
                  <c:v>1.6400170920330617</c:v>
                </c:pt>
                <c:pt idx="40463">
                  <c:v>1.6109666912626757</c:v>
                </c:pt>
                <c:pt idx="40464">
                  <c:v>1.6118964407615692</c:v>
                </c:pt>
                <c:pt idx="40465">
                  <c:v>1.5943545431439272</c:v>
                </c:pt>
                <c:pt idx="40466">
                  <c:v>2.6569198059626382</c:v>
                </c:pt>
                <c:pt idx="40467">
                  <c:v>2.6656886154277619</c:v>
                </c:pt>
                <c:pt idx="40468">
                  <c:v>2.6441709748172002</c:v>
                </c:pt>
                <c:pt idx="40469">
                  <c:v>2.6439042959856232</c:v>
                </c:pt>
                <c:pt idx="40470">
                  <c:v>2.6260164497123397</c:v>
                </c:pt>
                <c:pt idx="40471">
                  <c:v>2.6274297804603108</c:v>
                </c:pt>
                <c:pt idx="40472">
                  <c:v>2.6049418827816004</c:v>
                </c:pt>
                <c:pt idx="40473">
                  <c:v>2.6056686385575647</c:v>
                </c:pt>
                <c:pt idx="40474">
                  <c:v>2.60565679731527</c:v>
                </c:pt>
                <c:pt idx="40475">
                  <c:v>2.6061719464073092</c:v>
                </c:pt>
                <c:pt idx="40476">
                  <c:v>2.6128887710430933</c:v>
                </c:pt>
                <c:pt idx="40477">
                  <c:v>2.6049133665909165</c:v>
                </c:pt>
                <c:pt idx="40478">
                  <c:v>2.6082711805121175</c:v>
                </c:pt>
                <c:pt idx="40479">
                  <c:v>2.6120810043354425</c:v>
                </c:pt>
                <c:pt idx="40480">
                  <c:v>2.6100150584980093</c:v>
                </c:pt>
                <c:pt idx="40481">
                  <c:v>2.6066804516777955</c:v>
                </c:pt>
                <c:pt idx="40482">
                  <c:v>3.7149859017005684</c:v>
                </c:pt>
                <c:pt idx="40483">
                  <c:v>3.7065943372939807</c:v>
                </c:pt>
                <c:pt idx="40484">
                  <c:v>3.7067580762858579</c:v>
                </c:pt>
                <c:pt idx="40485">
                  <c:v>3.7050572861000659</c:v>
                </c:pt>
                <c:pt idx="40486">
                  <c:v>3.675485603932934</c:v>
                </c:pt>
                <c:pt idx="40487">
                  <c:v>3.6104111916387649</c:v>
                </c:pt>
                <c:pt idx="40488">
                  <c:v>3.6154171944972076</c:v>
                </c:pt>
                <c:pt idx="40489">
                  <c:v>3.619800000999867</c:v>
                </c:pt>
                <c:pt idx="40490">
                  <c:v>3.6268002457321078</c:v>
                </c:pt>
                <c:pt idx="40491">
                  <c:v>3.5258153550019937</c:v>
                </c:pt>
                <c:pt idx="40492">
                  <c:v>3.5256262701942171</c:v>
                </c:pt>
                <c:pt idx="40493">
                  <c:v>3.524938588772851</c:v>
                </c:pt>
                <c:pt idx="40494">
                  <c:v>3.5349678852892361</c:v>
                </c:pt>
                <c:pt idx="40495">
                  <c:v>3.5208044555175215</c:v>
                </c:pt>
                <c:pt idx="40496">
                  <c:v>3.5319180747048362</c:v>
                </c:pt>
                <c:pt idx="40497">
                  <c:v>3.125388249671782</c:v>
                </c:pt>
                <c:pt idx="40498">
                  <c:v>3.119705512716298</c:v>
                </c:pt>
                <c:pt idx="40499">
                  <c:v>3.1241246418853827</c:v>
                </c:pt>
                <c:pt idx="40500">
                  <c:v>3.1256076640876227</c:v>
                </c:pt>
                <c:pt idx="40501">
                  <c:v>3.4215354915971474</c:v>
                </c:pt>
                <c:pt idx="40502">
                  <c:v>3.794291276326156</c:v>
                </c:pt>
                <c:pt idx="40503">
                  <c:v>3.8088524938815489</c:v>
                </c:pt>
                <c:pt idx="40504">
                  <c:v>4.7000993253446293</c:v>
                </c:pt>
                <c:pt idx="40505">
                  <c:v>4.7036143213320614</c:v>
                </c:pt>
                <c:pt idx="40506">
                  <c:v>4.7072165632799345</c:v>
                </c:pt>
                <c:pt idx="40507">
                  <c:v>4.7135684775382725</c:v>
                </c:pt>
                <c:pt idx="40508">
                  <c:v>4.7141420130610925</c:v>
                </c:pt>
                <c:pt idx="40509">
                  <c:v>4.7156679325619137</c:v>
                </c:pt>
                <c:pt idx="40510">
                  <c:v>4.7178594861751488</c:v>
                </c:pt>
                <c:pt idx="40511">
                  <c:v>4.8980890952706595</c:v>
                </c:pt>
                <c:pt idx="40512">
                  <c:v>4.9000696268619235</c:v>
                </c:pt>
                <c:pt idx="40513">
                  <c:v>4.1383219659400297</c:v>
                </c:pt>
                <c:pt idx="40514">
                  <c:v>4.1381279956973707</c:v>
                </c:pt>
                <c:pt idx="40515">
                  <c:v>4.1396084219888003</c:v>
                </c:pt>
                <c:pt idx="40516">
                  <c:v>4.1388774933240295</c:v>
                </c:pt>
                <c:pt idx="40517">
                  <c:v>4.1845549541302471</c:v>
                </c:pt>
                <c:pt idx="40518">
                  <c:v>4.1874242500736543</c:v>
                </c:pt>
                <c:pt idx="40519">
                  <c:v>4.1837753947016454</c:v>
                </c:pt>
                <c:pt idx="40520">
                  <c:v>4.1820883136911551</c:v>
                </c:pt>
                <c:pt idx="40521">
                  <c:v>4.1826370763530107</c:v>
                </c:pt>
                <c:pt idx="40522">
                  <c:v>4.1840256194429895</c:v>
                </c:pt>
                <c:pt idx="40523">
                  <c:v>4.1861681937337618</c:v>
                </c:pt>
                <c:pt idx="40524">
                  <c:v>4.1869635270395396</c:v>
                </c:pt>
                <c:pt idx="40525">
                  <c:v>4.1866562833291141</c:v>
                </c:pt>
                <c:pt idx="40526">
                  <c:v>4.192990400206714</c:v>
                </c:pt>
                <c:pt idx="40527">
                  <c:v>4.0463327268563116</c:v>
                </c:pt>
                <c:pt idx="40528">
                  <c:v>3.7887540182189343</c:v>
                </c:pt>
                <c:pt idx="40529">
                  <c:v>3.7966303437291584</c:v>
                </c:pt>
                <c:pt idx="40530">
                  <c:v>3.8062433570466538</c:v>
                </c:pt>
                <c:pt idx="40531">
                  <c:v>3.8133040776796605</c:v>
                </c:pt>
                <c:pt idx="40532">
                  <c:v>3.7150287050000443</c:v>
                </c:pt>
                <c:pt idx="40533">
                  <c:v>3.1779536520794704</c:v>
                </c:pt>
                <c:pt idx="40534">
                  <c:v>3.1669715687299842</c:v>
                </c:pt>
                <c:pt idx="40535">
                  <c:v>1.9068432069842562</c:v>
                </c:pt>
                <c:pt idx="40536">
                  <c:v>1.9072951491976438</c:v>
                </c:pt>
                <c:pt idx="40537">
                  <c:v>1.9014290118474635</c:v>
                </c:pt>
                <c:pt idx="40538">
                  <c:v>1.8175330812286141</c:v>
                </c:pt>
                <c:pt idx="40539">
                  <c:v>1.8166909236171347</c:v>
                </c:pt>
                <c:pt idx="40540">
                  <c:v>1.8154030144676863</c:v>
                </c:pt>
                <c:pt idx="40541">
                  <c:v>1.8200289185063674</c:v>
                </c:pt>
                <c:pt idx="40542">
                  <c:v>1.0489808377411516</c:v>
                </c:pt>
                <c:pt idx="40543">
                  <c:v>1.0866502129047626</c:v>
                </c:pt>
                <c:pt idx="40544">
                  <c:v>1.0885336889837582</c:v>
                </c:pt>
                <c:pt idx="40545">
                  <c:v>1.0906353130725945</c:v>
                </c:pt>
                <c:pt idx="40546">
                  <c:v>1.090326950632609</c:v>
                </c:pt>
                <c:pt idx="40547">
                  <c:v>1.0926077365248936</c:v>
                </c:pt>
                <c:pt idx="40548">
                  <c:v>1.0952635264017458</c:v>
                </c:pt>
                <c:pt idx="40549">
                  <c:v>1.0586990932450115</c:v>
                </c:pt>
                <c:pt idx="40550">
                  <c:v>1.0133209316749943</c:v>
                </c:pt>
                <c:pt idx="40551">
                  <c:v>1.0067550857992711</c:v>
                </c:pt>
                <c:pt idx="40552">
                  <c:v>0.94657626015726415</c:v>
                </c:pt>
                <c:pt idx="40553">
                  <c:v>0.95273228491250217</c:v>
                </c:pt>
                <c:pt idx="40554">
                  <c:v>0.95937393087714518</c:v>
                </c:pt>
                <c:pt idx="40555">
                  <c:v>0.9644941599922745</c:v>
                </c:pt>
                <c:pt idx="40556">
                  <c:v>0.9671530993817512</c:v>
                </c:pt>
                <c:pt idx="40557">
                  <c:v>0.9665186518000326</c:v>
                </c:pt>
                <c:pt idx="40558">
                  <c:v>1.0145665820084724</c:v>
                </c:pt>
                <c:pt idx="40559">
                  <c:v>1.3722924359855759</c:v>
                </c:pt>
                <c:pt idx="40560">
                  <c:v>1.3878369706112397</c:v>
                </c:pt>
                <c:pt idx="40561">
                  <c:v>1.3920147843897923</c:v>
                </c:pt>
                <c:pt idx="40562">
                  <c:v>3.3566439681311055</c:v>
                </c:pt>
                <c:pt idx="40563">
                  <c:v>3.3561403620332659</c:v>
                </c:pt>
                <c:pt idx="40564">
                  <c:v>4.29674932080757</c:v>
                </c:pt>
                <c:pt idx="40565">
                  <c:v>4.294878543600543</c:v>
                </c:pt>
                <c:pt idx="40566">
                  <c:v>4.2883301751115859</c:v>
                </c:pt>
                <c:pt idx="40567">
                  <c:v>4.2869316983855281</c:v>
                </c:pt>
                <c:pt idx="40568">
                  <c:v>4.2641637446403191</c:v>
                </c:pt>
                <c:pt idx="40569">
                  <c:v>4.2355045153194855</c:v>
                </c:pt>
                <c:pt idx="40570">
                  <c:v>4.2379045681522571</c:v>
                </c:pt>
                <c:pt idx="40571">
                  <c:v>4.244620418631861</c:v>
                </c:pt>
                <c:pt idx="40572">
                  <c:v>4.2408434804275617</c:v>
                </c:pt>
                <c:pt idx="40573">
                  <c:v>4.2299510514330336</c:v>
                </c:pt>
                <c:pt idx="40574">
                  <c:v>4.1935405001025483</c:v>
                </c:pt>
                <c:pt idx="40575">
                  <c:v>4.1911694124015559</c:v>
                </c:pt>
                <c:pt idx="40576">
                  <c:v>4.1937191067226189</c:v>
                </c:pt>
                <c:pt idx="40577">
                  <c:v>4.1487772518663482</c:v>
                </c:pt>
                <c:pt idx="40578">
                  <c:v>4.1478887096474573</c:v>
                </c:pt>
                <c:pt idx="40579">
                  <c:v>4.1415236545186609</c:v>
                </c:pt>
                <c:pt idx="40580">
                  <c:v>4.1397234859251144</c:v>
                </c:pt>
                <c:pt idx="40581">
                  <c:v>4.1386834612556642</c:v>
                </c:pt>
                <c:pt idx="40582">
                  <c:v>4.0649911247690875</c:v>
                </c:pt>
                <c:pt idx="40583">
                  <c:v>4.0547271116047749</c:v>
                </c:pt>
                <c:pt idx="40584">
                  <c:v>4.0461424600504348</c:v>
                </c:pt>
                <c:pt idx="40585">
                  <c:v>4.0387740391215763</c:v>
                </c:pt>
                <c:pt idx="40586">
                  <c:v>4.0402819452079299</c:v>
                </c:pt>
                <c:pt idx="40587">
                  <c:v>4.0394485383795011</c:v>
                </c:pt>
                <c:pt idx="40588">
                  <c:v>4.0347073567702454</c:v>
                </c:pt>
                <c:pt idx="40589">
                  <c:v>4.0266538897233692</c:v>
                </c:pt>
                <c:pt idx="40590">
                  <c:v>4.0263940811146419</c:v>
                </c:pt>
                <c:pt idx="40591">
                  <c:v>4.0337279743127876</c:v>
                </c:pt>
                <c:pt idx="40592">
                  <c:v>4.0015249016731271</c:v>
                </c:pt>
                <c:pt idx="40593">
                  <c:v>3.1429551434818341</c:v>
                </c:pt>
                <c:pt idx="40594">
                  <c:v>3.1494640637042486</c:v>
                </c:pt>
                <c:pt idx="40595">
                  <c:v>1.3951165704204151</c:v>
                </c:pt>
                <c:pt idx="40596">
                  <c:v>1.3682761101498315</c:v>
                </c:pt>
                <c:pt idx="40597">
                  <c:v>1.374346596213206</c:v>
                </c:pt>
                <c:pt idx="40598">
                  <c:v>1.3646729108665983</c:v>
                </c:pt>
                <c:pt idx="40599">
                  <c:v>1.373949956750776</c:v>
                </c:pt>
                <c:pt idx="40600">
                  <c:v>1.3935431437201276</c:v>
                </c:pt>
                <c:pt idx="40601">
                  <c:v>1.3936624342830166</c:v>
                </c:pt>
                <c:pt idx="40602">
                  <c:v>2.4022069341927823</c:v>
                </c:pt>
                <c:pt idx="40603">
                  <c:v>2.3828829648331222</c:v>
                </c:pt>
                <c:pt idx="40604">
                  <c:v>2.3768525300411789</c:v>
                </c:pt>
                <c:pt idx="40605">
                  <c:v>3.0653110845196214</c:v>
                </c:pt>
                <c:pt idx="40606">
                  <c:v>3.0683188970596649</c:v>
                </c:pt>
                <c:pt idx="40607">
                  <c:v>3.0640955824604323</c:v>
                </c:pt>
                <c:pt idx="40608">
                  <c:v>3.1223597408238382</c:v>
                </c:pt>
                <c:pt idx="40609">
                  <c:v>3.1215305253130379</c:v>
                </c:pt>
                <c:pt idx="40610">
                  <c:v>3.120386035452849</c:v>
                </c:pt>
                <c:pt idx="40611">
                  <c:v>3.1242658975266</c:v>
                </c:pt>
                <c:pt idx="40612">
                  <c:v>3.1258011295812116</c:v>
                </c:pt>
                <c:pt idx="40613">
                  <c:v>3.5407117909768218</c:v>
                </c:pt>
                <c:pt idx="40614">
                  <c:v>3.8123399883233398</c:v>
                </c:pt>
                <c:pt idx="40615">
                  <c:v>3.8321632949211732</c:v>
                </c:pt>
                <c:pt idx="40616">
                  <c:v>3.8775315016583036</c:v>
                </c:pt>
                <c:pt idx="40617">
                  <c:v>3.8645461830549022</c:v>
                </c:pt>
                <c:pt idx="40618">
                  <c:v>3.8722919642977631</c:v>
                </c:pt>
                <c:pt idx="40619">
                  <c:v>3.8675182275333526</c:v>
                </c:pt>
                <c:pt idx="40620">
                  <c:v>3.8658984935343921</c:v>
                </c:pt>
                <c:pt idx="40621">
                  <c:v>3.8525424720883668</c:v>
                </c:pt>
                <c:pt idx="40622">
                  <c:v>3.8425819781944508</c:v>
                </c:pt>
                <c:pt idx="40623">
                  <c:v>3.8418656083850395</c:v>
                </c:pt>
                <c:pt idx="40624">
                  <c:v>3.9581253079974466</c:v>
                </c:pt>
                <c:pt idx="40625">
                  <c:v>3.9580845447132464</c:v>
                </c:pt>
                <c:pt idx="40626">
                  <c:v>3.9633023852955591</c:v>
                </c:pt>
                <c:pt idx="40627">
                  <c:v>3.9639429712259133</c:v>
                </c:pt>
                <c:pt idx="40628">
                  <c:v>3.9558383561332198</c:v>
                </c:pt>
                <c:pt idx="40629">
                  <c:v>3.9923271440027479</c:v>
                </c:pt>
                <c:pt idx="40630">
                  <c:v>4.0034712963589509</c:v>
                </c:pt>
                <c:pt idx="40631">
                  <c:v>4.0076609853311185</c:v>
                </c:pt>
                <c:pt idx="40632">
                  <c:v>4.0128643091359635</c:v>
                </c:pt>
                <c:pt idx="40633">
                  <c:v>3.5999064613043852</c:v>
                </c:pt>
                <c:pt idx="40634">
                  <c:v>3.6009052348739221</c:v>
                </c:pt>
                <c:pt idx="40635">
                  <c:v>3.6054874407833672</c:v>
                </c:pt>
                <c:pt idx="40636">
                  <c:v>2.8526526169607958</c:v>
                </c:pt>
                <c:pt idx="40637">
                  <c:v>2.8360311474472444</c:v>
                </c:pt>
                <c:pt idx="40638">
                  <c:v>2.8379842278329792</c:v>
                </c:pt>
                <c:pt idx="40639">
                  <c:v>2.5048552654172487</c:v>
                </c:pt>
                <c:pt idx="40640">
                  <c:v>2.5032762465825638</c:v>
                </c:pt>
                <c:pt idx="40641">
                  <c:v>3.0845954498004535</c:v>
                </c:pt>
                <c:pt idx="40642">
                  <c:v>3.4995883871322331</c:v>
                </c:pt>
                <c:pt idx="40643">
                  <c:v>3.4969489141680716</c:v>
                </c:pt>
                <c:pt idx="40644">
                  <c:v>3.3305078862231294</c:v>
                </c:pt>
                <c:pt idx="40645">
                  <c:v>3.0270178867020165</c:v>
                </c:pt>
                <c:pt idx="40646">
                  <c:v>3.0512964733786134</c:v>
                </c:pt>
                <c:pt idx="40647">
                  <c:v>3.016306706623233</c:v>
                </c:pt>
                <c:pt idx="40648">
                  <c:v>3.0312561718561759</c:v>
                </c:pt>
                <c:pt idx="40649">
                  <c:v>3.0547579569961312</c:v>
                </c:pt>
                <c:pt idx="40650">
                  <c:v>3.4478974992186786</c:v>
                </c:pt>
                <c:pt idx="40651">
                  <c:v>3.4491945255756127</c:v>
                </c:pt>
                <c:pt idx="40652">
                  <c:v>3.4539404867353825</c:v>
                </c:pt>
                <c:pt idx="40653">
                  <c:v>3.4537365949236278</c:v>
                </c:pt>
                <c:pt idx="40654">
                  <c:v>3.4535169560541887</c:v>
                </c:pt>
                <c:pt idx="40655">
                  <c:v>3.2176601625441519</c:v>
                </c:pt>
                <c:pt idx="40656">
                  <c:v>3.2079705410376569</c:v>
                </c:pt>
                <c:pt idx="40657">
                  <c:v>3.1982788423395059</c:v>
                </c:pt>
                <c:pt idx="40658">
                  <c:v>3.1889427609735845</c:v>
                </c:pt>
                <c:pt idx="40659">
                  <c:v>3.1933897264101763</c:v>
                </c:pt>
                <c:pt idx="40660">
                  <c:v>3.1835951219084935</c:v>
                </c:pt>
                <c:pt idx="40661">
                  <c:v>3.1714954288396178</c:v>
                </c:pt>
                <c:pt idx="40662">
                  <c:v>3.1771308982578894</c:v>
                </c:pt>
                <c:pt idx="40663">
                  <c:v>3.1765285332244022</c:v>
                </c:pt>
                <c:pt idx="40664">
                  <c:v>3.1771012391849087</c:v>
                </c:pt>
                <c:pt idx="40665">
                  <c:v>3.1619727830309188</c:v>
                </c:pt>
                <c:pt idx="40666">
                  <c:v>3.1628839417702448</c:v>
                </c:pt>
                <c:pt idx="40667">
                  <c:v>3.173645123891712</c:v>
                </c:pt>
                <c:pt idx="40668">
                  <c:v>3.1858479030868105</c:v>
                </c:pt>
                <c:pt idx="40669">
                  <c:v>3.1929320301507023</c:v>
                </c:pt>
                <c:pt idx="40670">
                  <c:v>3.4470104854698498</c:v>
                </c:pt>
                <c:pt idx="40671">
                  <c:v>3.6999758155767184</c:v>
                </c:pt>
                <c:pt idx="40672">
                  <c:v>3.3253861683241372</c:v>
                </c:pt>
                <c:pt idx="40673">
                  <c:v>3.053056158297923</c:v>
                </c:pt>
                <c:pt idx="40674">
                  <c:v>3.0535175161408108</c:v>
                </c:pt>
                <c:pt idx="40675">
                  <c:v>3.0498450350179835</c:v>
                </c:pt>
                <c:pt idx="40676">
                  <c:v>3.0532177538146481</c:v>
                </c:pt>
                <c:pt idx="40677">
                  <c:v>2.9964902965068894</c:v>
                </c:pt>
                <c:pt idx="40678">
                  <c:v>2.9764489104467606</c:v>
                </c:pt>
                <c:pt idx="40679">
                  <c:v>3.3071338416376426</c:v>
                </c:pt>
                <c:pt idx="40680">
                  <c:v>3.2875892313557116</c:v>
                </c:pt>
                <c:pt idx="40681">
                  <c:v>2.8521325722817465</c:v>
                </c:pt>
                <c:pt idx="40682">
                  <c:v>2.8518025178416169</c:v>
                </c:pt>
                <c:pt idx="40683">
                  <c:v>2.8773323193462201</c:v>
                </c:pt>
                <c:pt idx="40684">
                  <c:v>2.8768694849602827</c:v>
                </c:pt>
                <c:pt idx="40685">
                  <c:v>2.8691763496237872</c:v>
                </c:pt>
                <c:pt idx="40686">
                  <c:v>2.8736674062150698</c:v>
                </c:pt>
                <c:pt idx="40687">
                  <c:v>2.9836194910580458</c:v>
                </c:pt>
                <c:pt idx="40688">
                  <c:v>2.981724224519573</c:v>
                </c:pt>
                <c:pt idx="40689">
                  <c:v>2.9812937453811315</c:v>
                </c:pt>
                <c:pt idx="40690">
                  <c:v>2.9758442164178898</c:v>
                </c:pt>
                <c:pt idx="40691">
                  <c:v>2.9892633323460536</c:v>
                </c:pt>
                <c:pt idx="40692">
                  <c:v>2.9892103536098591</c:v>
                </c:pt>
                <c:pt idx="40693">
                  <c:v>2.9789839944705494</c:v>
                </c:pt>
                <c:pt idx="40694">
                  <c:v>2.9757173730748763</c:v>
                </c:pt>
                <c:pt idx="40695">
                  <c:v>2.9686957732423656</c:v>
                </c:pt>
                <c:pt idx="40696">
                  <c:v>2.9607510996106439</c:v>
                </c:pt>
                <c:pt idx="40697">
                  <c:v>2.954780663986468</c:v>
                </c:pt>
                <c:pt idx="40698">
                  <c:v>2.948370942910814</c:v>
                </c:pt>
                <c:pt idx="40699">
                  <c:v>2.8761164211184713</c:v>
                </c:pt>
                <c:pt idx="40700">
                  <c:v>4.5240802492903249</c:v>
                </c:pt>
                <c:pt idx="40701">
                  <c:v>4.5157331025015068</c:v>
                </c:pt>
                <c:pt idx="40702">
                  <c:v>4.327887190970845</c:v>
                </c:pt>
                <c:pt idx="40703">
                  <c:v>4.3799541863952944</c:v>
                </c:pt>
                <c:pt idx="40704">
                  <c:v>4.3289671386878519</c:v>
                </c:pt>
                <c:pt idx="40705">
                  <c:v>4.3307299124638927</c:v>
                </c:pt>
                <c:pt idx="40706">
                  <c:v>4.3369707081592743</c:v>
                </c:pt>
                <c:pt idx="40707">
                  <c:v>4.3325270950092101</c:v>
                </c:pt>
                <c:pt idx="40708">
                  <c:v>4.3240088987803169</c:v>
                </c:pt>
                <c:pt idx="40709">
                  <c:v>4.3103586928958464</c:v>
                </c:pt>
                <c:pt idx="40710">
                  <c:v>4.0942391579953572</c:v>
                </c:pt>
                <c:pt idx="40711">
                  <c:v>4.1005925937279599</c:v>
                </c:pt>
                <c:pt idx="40712">
                  <c:v>4.1027109515160314</c:v>
                </c:pt>
                <c:pt idx="40713">
                  <c:v>4.102304517237183</c:v>
                </c:pt>
                <c:pt idx="40714">
                  <c:v>4.0946001675067443</c:v>
                </c:pt>
                <c:pt idx="40715">
                  <c:v>4.0978674421334791</c:v>
                </c:pt>
                <c:pt idx="40716">
                  <c:v>4.101269325907686</c:v>
                </c:pt>
                <c:pt idx="40717">
                  <c:v>4.1071499895055492</c:v>
                </c:pt>
                <c:pt idx="40718">
                  <c:v>3.9142999416351985</c:v>
                </c:pt>
                <c:pt idx="40719">
                  <c:v>3.9054181144170617</c:v>
                </c:pt>
                <c:pt idx="40720">
                  <c:v>3.8758103478943045</c:v>
                </c:pt>
                <c:pt idx="40721">
                  <c:v>3.8795658387668208</c:v>
                </c:pt>
                <c:pt idx="40722">
                  <c:v>3.8891509963636106</c:v>
                </c:pt>
                <c:pt idx="40723">
                  <c:v>3.8943330303565835</c:v>
                </c:pt>
                <c:pt idx="40724">
                  <c:v>3.8945736186536251</c:v>
                </c:pt>
                <c:pt idx="40725">
                  <c:v>3.8860650429275374</c:v>
                </c:pt>
                <c:pt idx="40726">
                  <c:v>3.8871470148367875</c:v>
                </c:pt>
                <c:pt idx="40727">
                  <c:v>3.8792981205763968</c:v>
                </c:pt>
                <c:pt idx="40728">
                  <c:v>4.3682336278449139</c:v>
                </c:pt>
                <c:pt idx="40729">
                  <c:v>4.3657857298114244</c:v>
                </c:pt>
                <c:pt idx="40730">
                  <c:v>4.4497178561966262</c:v>
                </c:pt>
                <c:pt idx="40731">
                  <c:v>2.5030335287784338</c:v>
                </c:pt>
                <c:pt idx="40732">
                  <c:v>2.5028114763445108</c:v>
                </c:pt>
                <c:pt idx="40733">
                  <c:v>2.5039778957287151</c:v>
                </c:pt>
                <c:pt idx="40734">
                  <c:v>2.5057358134193723</c:v>
                </c:pt>
                <c:pt idx="40735">
                  <c:v>2.5010126790558482</c:v>
                </c:pt>
                <c:pt idx="40736">
                  <c:v>2.4944754989436726</c:v>
                </c:pt>
                <c:pt idx="40737">
                  <c:v>2.4870889779992762</c:v>
                </c:pt>
                <c:pt idx="40738">
                  <c:v>2.4835456949529742</c:v>
                </c:pt>
                <c:pt idx="40739">
                  <c:v>2.4834808887965538</c:v>
                </c:pt>
                <c:pt idx="40740">
                  <c:v>2.5043005703944257</c:v>
                </c:pt>
                <c:pt idx="40741">
                  <c:v>2.4990530048779447</c:v>
                </c:pt>
                <c:pt idx="40742">
                  <c:v>2.4895535827821127</c:v>
                </c:pt>
                <c:pt idx="40743">
                  <c:v>2.4940469554325713</c:v>
                </c:pt>
                <c:pt idx="40744">
                  <c:v>2.4902653126861329</c:v>
                </c:pt>
                <c:pt idx="40745">
                  <c:v>2.4937758062673878</c:v>
                </c:pt>
                <c:pt idx="40746">
                  <c:v>2.5034126442041886</c:v>
                </c:pt>
                <c:pt idx="40747">
                  <c:v>2.502339304920878</c:v>
                </c:pt>
                <c:pt idx="40748">
                  <c:v>2.4701352132736596</c:v>
                </c:pt>
                <c:pt idx="40749">
                  <c:v>2.4591007351724796</c:v>
                </c:pt>
                <c:pt idx="40750">
                  <c:v>2.454188055669527</c:v>
                </c:pt>
                <c:pt idx="40751">
                  <c:v>2.4297316332418237</c:v>
                </c:pt>
                <c:pt idx="40752">
                  <c:v>2.4391372533000455</c:v>
                </c:pt>
                <c:pt idx="40753">
                  <c:v>2.4439301557681992</c:v>
                </c:pt>
                <c:pt idx="40754">
                  <c:v>2.1579787261528303</c:v>
                </c:pt>
                <c:pt idx="40755">
                  <c:v>2.2400187104190072</c:v>
                </c:pt>
                <c:pt idx="40756">
                  <c:v>2.2385503510755682</c:v>
                </c:pt>
                <c:pt idx="40757">
                  <c:v>2.3953227635130232</c:v>
                </c:pt>
                <c:pt idx="40758">
                  <c:v>2.4620953140231823</c:v>
                </c:pt>
                <c:pt idx="40759">
                  <c:v>1.7635810877149636</c:v>
                </c:pt>
                <c:pt idx="40760">
                  <c:v>1.7664921078605453</c:v>
                </c:pt>
                <c:pt idx="40761">
                  <c:v>1.7683004436442089</c:v>
                </c:pt>
                <c:pt idx="40762">
                  <c:v>1.7617847759946375</c:v>
                </c:pt>
                <c:pt idx="40763">
                  <c:v>1.7658499911334427</c:v>
                </c:pt>
                <c:pt idx="40764">
                  <c:v>1.7700679510241994</c:v>
                </c:pt>
                <c:pt idx="40765">
                  <c:v>1.7701041279371452</c:v>
                </c:pt>
                <c:pt idx="40766">
                  <c:v>1.8838609720883235</c:v>
                </c:pt>
                <c:pt idx="40767">
                  <c:v>1.8863451012547268</c:v>
                </c:pt>
                <c:pt idx="40768">
                  <c:v>1.8877440614088856</c:v>
                </c:pt>
                <c:pt idx="40769">
                  <c:v>1.8922623920088919</c:v>
                </c:pt>
                <c:pt idx="40770">
                  <c:v>1.8955750886618852</c:v>
                </c:pt>
                <c:pt idx="40771">
                  <c:v>1.9009442202128688</c:v>
                </c:pt>
                <c:pt idx="40772">
                  <c:v>1.9033564222831321</c:v>
                </c:pt>
                <c:pt idx="40773">
                  <c:v>1.8992089310507385</c:v>
                </c:pt>
                <c:pt idx="40774">
                  <c:v>1.9020062838748784</c:v>
                </c:pt>
                <c:pt idx="40775">
                  <c:v>1.9072312540079366</c:v>
                </c:pt>
                <c:pt idx="40776">
                  <c:v>1.9067779359774852</c:v>
                </c:pt>
                <c:pt idx="40777">
                  <c:v>1.9114471405443707</c:v>
                </c:pt>
                <c:pt idx="40778">
                  <c:v>1.9041904550622566</c:v>
                </c:pt>
                <c:pt idx="40779">
                  <c:v>1.8793398217878883</c:v>
                </c:pt>
                <c:pt idx="40780">
                  <c:v>1.8524523495489378</c:v>
                </c:pt>
                <c:pt idx="40781">
                  <c:v>1.9034226019722964</c:v>
                </c:pt>
                <c:pt idx="40782">
                  <c:v>2.0696777740250791</c:v>
                </c:pt>
                <c:pt idx="40783">
                  <c:v>1.8822523667138447</c:v>
                </c:pt>
                <c:pt idx="40784">
                  <c:v>1.8741116045183333</c:v>
                </c:pt>
                <c:pt idx="40785">
                  <c:v>1.9515555164399319</c:v>
                </c:pt>
                <c:pt idx="40786">
                  <c:v>1.9018568471449662</c:v>
                </c:pt>
                <c:pt idx="40787">
                  <c:v>1.9084754816298655</c:v>
                </c:pt>
                <c:pt idx="40788">
                  <c:v>1.7244917786548728</c:v>
                </c:pt>
                <c:pt idx="40789">
                  <c:v>1.6311153064037673</c:v>
                </c:pt>
                <c:pt idx="40790">
                  <c:v>1.6258376811893349</c:v>
                </c:pt>
                <c:pt idx="40791">
                  <c:v>1.6277468823261612</c:v>
                </c:pt>
                <c:pt idx="40792">
                  <c:v>1.6354513226570557</c:v>
                </c:pt>
                <c:pt idx="40793">
                  <c:v>1.6381835465164454</c:v>
                </c:pt>
                <c:pt idx="40794">
                  <c:v>1.6422576896635668</c:v>
                </c:pt>
                <c:pt idx="40795">
                  <c:v>1.6412594045699067</c:v>
                </c:pt>
                <c:pt idx="40796">
                  <c:v>1.6471777859870715</c:v>
                </c:pt>
                <c:pt idx="40797">
                  <c:v>1.5072307428584177</c:v>
                </c:pt>
                <c:pt idx="40798">
                  <c:v>1.5105169424505749</c:v>
                </c:pt>
                <c:pt idx="40799">
                  <c:v>2.2058291399502172</c:v>
                </c:pt>
                <c:pt idx="40800">
                  <c:v>2.2045641533068876</c:v>
                </c:pt>
                <c:pt idx="40801">
                  <c:v>2.2054444909786306</c:v>
                </c:pt>
                <c:pt idx="40802">
                  <c:v>2.2072024815385145</c:v>
                </c:pt>
                <c:pt idx="40803">
                  <c:v>2.2102476119921888</c:v>
                </c:pt>
                <c:pt idx="40804">
                  <c:v>2.2126633177870181</c:v>
                </c:pt>
                <c:pt idx="40805">
                  <c:v>2.208226203308735</c:v>
                </c:pt>
                <c:pt idx="40806">
                  <c:v>2.2037857882589744</c:v>
                </c:pt>
                <c:pt idx="40807">
                  <c:v>2.0846086199102229</c:v>
                </c:pt>
                <c:pt idx="40808">
                  <c:v>2.0815929256100412</c:v>
                </c:pt>
                <c:pt idx="40809">
                  <c:v>2.0839648306986343</c:v>
                </c:pt>
                <c:pt idx="40810">
                  <c:v>2.0871725664432312</c:v>
                </c:pt>
                <c:pt idx="40811">
                  <c:v>2.0867505955850305</c:v>
                </c:pt>
                <c:pt idx="40812">
                  <c:v>1.8735822560153432</c:v>
                </c:pt>
                <c:pt idx="40813">
                  <c:v>1.7728816424984322</c:v>
                </c:pt>
                <c:pt idx="40814">
                  <c:v>1.9639085969959835</c:v>
                </c:pt>
                <c:pt idx="40815">
                  <c:v>1.9504973019810281</c:v>
                </c:pt>
                <c:pt idx="40816">
                  <c:v>1.95175486511728</c:v>
                </c:pt>
                <c:pt idx="40817">
                  <c:v>1.9485527424760507</c:v>
                </c:pt>
                <c:pt idx="40818">
                  <c:v>1.9533995719467625</c:v>
                </c:pt>
                <c:pt idx="40819">
                  <c:v>1.9699580988764998</c:v>
                </c:pt>
                <c:pt idx="40820">
                  <c:v>1.9296962991581075</c:v>
                </c:pt>
                <c:pt idx="40821">
                  <c:v>1.940516695632724</c:v>
                </c:pt>
                <c:pt idx="40822">
                  <c:v>1.9359462973296362</c:v>
                </c:pt>
                <c:pt idx="40823">
                  <c:v>1.933267468100355</c:v>
                </c:pt>
                <c:pt idx="40824">
                  <c:v>1.9263701797356634</c:v>
                </c:pt>
                <c:pt idx="40825">
                  <c:v>1.9238724860190526</c:v>
                </c:pt>
                <c:pt idx="40826">
                  <c:v>1.924936717868863</c:v>
                </c:pt>
                <c:pt idx="40827">
                  <c:v>1.898577533198381</c:v>
                </c:pt>
                <c:pt idx="40828">
                  <c:v>1.894537074048718</c:v>
                </c:pt>
                <c:pt idx="40829">
                  <c:v>1.8653563809232545</c:v>
                </c:pt>
                <c:pt idx="40830">
                  <c:v>1.0955113431913837</c:v>
                </c:pt>
                <c:pt idx="40831">
                  <c:v>1.1249983270948687</c:v>
                </c:pt>
                <c:pt idx="40832">
                  <c:v>1.1506849695811725</c:v>
                </c:pt>
                <c:pt idx="40833">
                  <c:v>1.204074754935168</c:v>
                </c:pt>
                <c:pt idx="40834">
                  <c:v>1.387537258960549</c:v>
                </c:pt>
                <c:pt idx="40835">
                  <c:v>1.3849438675905117</c:v>
                </c:pt>
                <c:pt idx="40836">
                  <c:v>1.381015554547973</c:v>
                </c:pt>
                <c:pt idx="40837">
                  <c:v>1.382904161688423</c:v>
                </c:pt>
                <c:pt idx="40838">
                  <c:v>1.6420127307970971</c:v>
                </c:pt>
                <c:pt idx="40839">
                  <c:v>1.6322279043438082</c:v>
                </c:pt>
                <c:pt idx="40840">
                  <c:v>1.6272160126981046</c:v>
                </c:pt>
                <c:pt idx="40841">
                  <c:v>1.6616410001400137</c:v>
                </c:pt>
                <c:pt idx="40842">
                  <c:v>1.6589413504315742</c:v>
                </c:pt>
                <c:pt idx="40843">
                  <c:v>1.6524031773907186</c:v>
                </c:pt>
                <c:pt idx="40844">
                  <c:v>1.6327511346743</c:v>
                </c:pt>
                <c:pt idx="40845">
                  <c:v>1.6417267157335274</c:v>
                </c:pt>
                <c:pt idx="40846">
                  <c:v>1.6928776231109157</c:v>
                </c:pt>
                <c:pt idx="40847">
                  <c:v>1.8675298893398689</c:v>
                </c:pt>
                <c:pt idx="40848">
                  <c:v>1.8650329951037634</c:v>
                </c:pt>
                <c:pt idx="40849">
                  <c:v>1.8599018785730095</c:v>
                </c:pt>
                <c:pt idx="40850">
                  <c:v>1.8249612153635359</c:v>
                </c:pt>
                <c:pt idx="40851">
                  <c:v>1.7872240630702367</c:v>
                </c:pt>
                <c:pt idx="40852">
                  <c:v>1.7822013079475625</c:v>
                </c:pt>
                <c:pt idx="40853">
                  <c:v>1.794922999570999</c:v>
                </c:pt>
                <c:pt idx="40854">
                  <c:v>1.7912971120855086</c:v>
                </c:pt>
                <c:pt idx="40855">
                  <c:v>1.8907405638361234</c:v>
                </c:pt>
                <c:pt idx="40856">
                  <c:v>1.9387904128681526</c:v>
                </c:pt>
                <c:pt idx="40857">
                  <c:v>1.9454755907295938</c:v>
                </c:pt>
                <c:pt idx="40858">
                  <c:v>1.9448535356712859</c:v>
                </c:pt>
                <c:pt idx="40859">
                  <c:v>1.9260748294845729</c:v>
                </c:pt>
                <c:pt idx="40860">
                  <c:v>3.2442034280698095</c:v>
                </c:pt>
                <c:pt idx="40861">
                  <c:v>3.2505775853616412</c:v>
                </c:pt>
                <c:pt idx="40862">
                  <c:v>3.2564090176826168</c:v>
                </c:pt>
                <c:pt idx="40863">
                  <c:v>3.2641139103492698</c:v>
                </c:pt>
                <c:pt idx="40864">
                  <c:v>3.2477858871532708</c:v>
                </c:pt>
                <c:pt idx="40865">
                  <c:v>3.0773153988023654</c:v>
                </c:pt>
                <c:pt idx="40866">
                  <c:v>3.0872470711642599</c:v>
                </c:pt>
                <c:pt idx="40867">
                  <c:v>3.0382201659910537</c:v>
                </c:pt>
                <c:pt idx="40868">
                  <c:v>3.6217410137462824</c:v>
                </c:pt>
                <c:pt idx="40869">
                  <c:v>3.6241540005115356</c:v>
                </c:pt>
                <c:pt idx="40870">
                  <c:v>3.6270477497146842</c:v>
                </c:pt>
                <c:pt idx="40871">
                  <c:v>3.6213595866189294</c:v>
                </c:pt>
                <c:pt idx="40872">
                  <c:v>3.502482019203998</c:v>
                </c:pt>
                <c:pt idx="40873">
                  <c:v>3.4946122331773233</c:v>
                </c:pt>
                <c:pt idx="40874">
                  <c:v>3.4860041482111059</c:v>
                </c:pt>
                <c:pt idx="40875">
                  <c:v>3.9296298836784658</c:v>
                </c:pt>
                <c:pt idx="40876">
                  <c:v>3.9201520129433463</c:v>
                </c:pt>
                <c:pt idx="40877">
                  <c:v>3.9128252670066579</c:v>
                </c:pt>
                <c:pt idx="40878">
                  <c:v>3.9114094400626285</c:v>
                </c:pt>
                <c:pt idx="40879">
                  <c:v>3.8796779137363755</c:v>
                </c:pt>
                <c:pt idx="40880">
                  <c:v>3.8764324882299022</c:v>
                </c:pt>
                <c:pt idx="40881">
                  <c:v>3.8777622222848431</c:v>
                </c:pt>
                <c:pt idx="40882">
                  <c:v>3.8757120904507971</c:v>
                </c:pt>
                <c:pt idx="40883">
                  <c:v>3.8796885933594152</c:v>
                </c:pt>
                <c:pt idx="40884">
                  <c:v>3.8636888233048499</c:v>
                </c:pt>
                <c:pt idx="40885">
                  <c:v>3.867527339598734</c:v>
                </c:pt>
                <c:pt idx="40886">
                  <c:v>3.8741647682120695</c:v>
                </c:pt>
                <c:pt idx="40887">
                  <c:v>3.8802263415602232</c:v>
                </c:pt>
                <c:pt idx="40888">
                  <c:v>3.8655911697550835</c:v>
                </c:pt>
                <c:pt idx="40889">
                  <c:v>3.8592293668086177</c:v>
                </c:pt>
                <c:pt idx="40890">
                  <c:v>3.8774148159946633</c:v>
                </c:pt>
                <c:pt idx="40891">
                  <c:v>3.2913819486104261</c:v>
                </c:pt>
                <c:pt idx="40892">
                  <c:v>3.28572031198193</c:v>
                </c:pt>
                <c:pt idx="40893">
                  <c:v>3.2767384627880012</c:v>
                </c:pt>
                <c:pt idx="40894">
                  <c:v>3.2719953175050254</c:v>
                </c:pt>
                <c:pt idx="40895">
                  <c:v>3.26735548722929</c:v>
                </c:pt>
                <c:pt idx="40896">
                  <c:v>3.2647146348055314</c:v>
                </c:pt>
                <c:pt idx="40897">
                  <c:v>3.5655051617116316</c:v>
                </c:pt>
                <c:pt idx="40898">
                  <c:v>3.6749561452969237</c:v>
                </c:pt>
                <c:pt idx="40899">
                  <c:v>3.1463824033813523</c:v>
                </c:pt>
                <c:pt idx="40900">
                  <c:v>3.1440900227425987</c:v>
                </c:pt>
                <c:pt idx="40901">
                  <c:v>3.1495782824985037</c:v>
                </c:pt>
                <c:pt idx="40902">
                  <c:v>3.1746707625810244</c:v>
                </c:pt>
                <c:pt idx="40903">
                  <c:v>3.2114037329113141</c:v>
                </c:pt>
                <c:pt idx="40904">
                  <c:v>3.2377085232690721</c:v>
                </c:pt>
                <c:pt idx="40905">
                  <c:v>3.2542179763986385</c:v>
                </c:pt>
                <c:pt idx="40906">
                  <c:v>2.4805640329458094</c:v>
                </c:pt>
                <c:pt idx="40907">
                  <c:v>2.5101932614426508</c:v>
                </c:pt>
                <c:pt idx="40908">
                  <c:v>2.5560843466474452</c:v>
                </c:pt>
                <c:pt idx="40909">
                  <c:v>2.7225571708780714</c:v>
                </c:pt>
                <c:pt idx="40910">
                  <c:v>2.7638921917406059</c:v>
                </c:pt>
                <c:pt idx="40911">
                  <c:v>2.7669795671934274</c:v>
                </c:pt>
                <c:pt idx="40912">
                  <c:v>2.7632644584041097</c:v>
                </c:pt>
                <c:pt idx="40913">
                  <c:v>2.7661618945952684</c:v>
                </c:pt>
                <c:pt idx="40914">
                  <c:v>2.7649326833312147</c:v>
                </c:pt>
                <c:pt idx="40915">
                  <c:v>3.1762409071025055</c:v>
                </c:pt>
                <c:pt idx="40916">
                  <c:v>4.0424611360004263</c:v>
                </c:pt>
                <c:pt idx="40917">
                  <c:v>4.0434878525647822</c:v>
                </c:pt>
                <c:pt idx="40918">
                  <c:v>4.0484868463002606</c:v>
                </c:pt>
                <c:pt idx="40919">
                  <c:v>4.0565165327027781</c:v>
                </c:pt>
                <c:pt idx="40920">
                  <c:v>4.0600307628767212</c:v>
                </c:pt>
                <c:pt idx="40921">
                  <c:v>4.0626830118678665</c:v>
                </c:pt>
                <c:pt idx="40922">
                  <c:v>4.7444704013358372</c:v>
                </c:pt>
                <c:pt idx="40923">
                  <c:v>4.7350463406259946</c:v>
                </c:pt>
                <c:pt idx="40924">
                  <c:v>4.7388235835195669</c:v>
                </c:pt>
                <c:pt idx="40925">
                  <c:v>4.7283691949893232</c:v>
                </c:pt>
                <c:pt idx="40926">
                  <c:v>5.2773217396781789</c:v>
                </c:pt>
                <c:pt idx="40927">
                  <c:v>5.2643030065969594</c:v>
                </c:pt>
                <c:pt idx="40928">
                  <c:v>5.0902733166927501</c:v>
                </c:pt>
                <c:pt idx="40929">
                  <c:v>5.0602590902383584</c:v>
                </c:pt>
                <c:pt idx="40930">
                  <c:v>5.0554025542196532</c:v>
                </c:pt>
                <c:pt idx="40931">
                  <c:v>5.0513550260437903</c:v>
                </c:pt>
                <c:pt idx="40932">
                  <c:v>5.0352340344229054</c:v>
                </c:pt>
                <c:pt idx="40933">
                  <c:v>5.0008210257266681</c:v>
                </c:pt>
                <c:pt idx="40934">
                  <c:v>4.9822410516573372</c:v>
                </c:pt>
                <c:pt idx="40935">
                  <c:v>4.8759828605690894</c:v>
                </c:pt>
                <c:pt idx="40936">
                  <c:v>4.8740415317302617</c:v>
                </c:pt>
                <c:pt idx="40937">
                  <c:v>4.9766069511736024</c:v>
                </c:pt>
                <c:pt idx="40938">
                  <c:v>4.9687193960788401</c:v>
                </c:pt>
                <c:pt idx="40939">
                  <c:v>4.948186452411889</c:v>
                </c:pt>
                <c:pt idx="40940">
                  <c:v>4.7607283296693605</c:v>
                </c:pt>
                <c:pt idx="40941">
                  <c:v>4.7310964074999458</c:v>
                </c:pt>
                <c:pt idx="40942">
                  <c:v>5.1800132117574087</c:v>
                </c:pt>
                <c:pt idx="40943">
                  <c:v>5.1875861926526605</c:v>
                </c:pt>
                <c:pt idx="40944">
                  <c:v>5.1810688227897064</c:v>
                </c:pt>
                <c:pt idx="40945">
                  <c:v>5.1772846049011143</c:v>
                </c:pt>
                <c:pt idx="40946">
                  <c:v>5.0805294005257311</c:v>
                </c:pt>
                <c:pt idx="40947">
                  <c:v>4.6736898332706414</c:v>
                </c:pt>
                <c:pt idx="40948">
                  <c:v>4.7859695454916054</c:v>
                </c:pt>
                <c:pt idx="40949">
                  <c:v>4.7896301015410963</c:v>
                </c:pt>
                <c:pt idx="40950">
                  <c:v>4.7862509374961926</c:v>
                </c:pt>
                <c:pt idx="40951">
                  <c:v>4.7813275402957593</c:v>
                </c:pt>
                <c:pt idx="40952">
                  <c:v>4.8026670222604295</c:v>
                </c:pt>
                <c:pt idx="40953">
                  <c:v>4.282760106600727</c:v>
                </c:pt>
                <c:pt idx="40954">
                  <c:v>4.2945966299738743</c:v>
                </c:pt>
                <c:pt idx="40955">
                  <c:v>4.3099540369229334</c:v>
                </c:pt>
                <c:pt idx="40956">
                  <c:v>4.3232150529386022</c:v>
                </c:pt>
                <c:pt idx="40957">
                  <c:v>3.6095348169257808</c:v>
                </c:pt>
                <c:pt idx="40958">
                  <c:v>3.6182669162563648</c:v>
                </c:pt>
                <c:pt idx="40959">
                  <c:v>3.626155875478688</c:v>
                </c:pt>
                <c:pt idx="40960">
                  <c:v>3.6244337380553455</c:v>
                </c:pt>
                <c:pt idx="40961">
                  <c:v>3.6268201762487822</c:v>
                </c:pt>
                <c:pt idx="40962">
                  <c:v>3.6340945166566052</c:v>
                </c:pt>
                <c:pt idx="40963">
                  <c:v>3.6421094602758552</c:v>
                </c:pt>
                <c:pt idx="40964">
                  <c:v>3.6517547833785269</c:v>
                </c:pt>
                <c:pt idx="40965">
                  <c:v>3.6621082905241678</c:v>
                </c:pt>
                <c:pt idx="40966">
                  <c:v>3.9825660859508769</c:v>
                </c:pt>
                <c:pt idx="40967">
                  <c:v>3.9882827625269948</c:v>
                </c:pt>
                <c:pt idx="40968">
                  <c:v>3.7980923771722757</c:v>
                </c:pt>
                <c:pt idx="40969">
                  <c:v>3.984249521832492</c:v>
                </c:pt>
                <c:pt idx="40970">
                  <c:v>3.9882465816985402</c:v>
                </c:pt>
                <c:pt idx="40971">
                  <c:v>3.9535800711508591</c:v>
                </c:pt>
                <c:pt idx="40972">
                  <c:v>3.9851406353906693</c:v>
                </c:pt>
                <c:pt idx="40973">
                  <c:v>3.0118898850569829</c:v>
                </c:pt>
                <c:pt idx="40974">
                  <c:v>3.0001915498046539</c:v>
                </c:pt>
                <c:pt idx="40975">
                  <c:v>2.9997550861114939</c:v>
                </c:pt>
                <c:pt idx="40976">
                  <c:v>3.3543846731882088</c:v>
                </c:pt>
                <c:pt idx="40977">
                  <c:v>3.3628006148329121</c:v>
                </c:pt>
                <c:pt idx="40978">
                  <c:v>3.3665833560494391</c:v>
                </c:pt>
                <c:pt idx="40979">
                  <c:v>3.0648782894153586</c:v>
                </c:pt>
                <c:pt idx="40980">
                  <c:v>3.7313004515369372</c:v>
                </c:pt>
                <c:pt idx="40981">
                  <c:v>3.7489754131014088</c:v>
                </c:pt>
                <c:pt idx="40982">
                  <c:v>3.763906775384005</c:v>
                </c:pt>
                <c:pt idx="40983">
                  <c:v>3.7511730899895417</c:v>
                </c:pt>
                <c:pt idx="40984">
                  <c:v>3.7769155181803473</c:v>
                </c:pt>
                <c:pt idx="40985">
                  <c:v>3.7772799628144846</c:v>
                </c:pt>
                <c:pt idx="40986">
                  <c:v>3.7765934691730885</c:v>
                </c:pt>
                <c:pt idx="40987">
                  <c:v>3.7699403253523487</c:v>
                </c:pt>
                <c:pt idx="40988">
                  <c:v>3.7634951253527089</c:v>
                </c:pt>
                <c:pt idx="40989">
                  <c:v>3.7566734923131557</c:v>
                </c:pt>
                <c:pt idx="40990">
                  <c:v>3.7549702337681299</c:v>
                </c:pt>
                <c:pt idx="40991">
                  <c:v>3.7529645157080243</c:v>
                </c:pt>
                <c:pt idx="40992">
                  <c:v>3.7406277230870391</c:v>
                </c:pt>
                <c:pt idx="40993">
                  <c:v>3.7329816803442082</c:v>
                </c:pt>
                <c:pt idx="40994">
                  <c:v>3.7235618457422524</c:v>
                </c:pt>
                <c:pt idx="40995">
                  <c:v>3.7190756023490956</c:v>
                </c:pt>
                <c:pt idx="40996">
                  <c:v>3.7095125032870695</c:v>
                </c:pt>
                <c:pt idx="40997">
                  <c:v>3.5621460658723616</c:v>
                </c:pt>
                <c:pt idx="40998">
                  <c:v>3.5607822918966447</c:v>
                </c:pt>
                <c:pt idx="40999">
                  <c:v>3.5541543754874825</c:v>
                </c:pt>
                <c:pt idx="41000">
                  <c:v>3.3521286850522629</c:v>
                </c:pt>
                <c:pt idx="41001">
                  <c:v>3.3415872539774276</c:v>
                </c:pt>
                <c:pt idx="41002">
                  <c:v>3.3297190839379063</c:v>
                </c:pt>
                <c:pt idx="41003">
                  <c:v>3.3248052790091309</c:v>
                </c:pt>
                <c:pt idx="41004">
                  <c:v>3.3245019215718106</c:v>
                </c:pt>
                <c:pt idx="41005">
                  <c:v>3.3226268797037908</c:v>
                </c:pt>
                <c:pt idx="41006">
                  <c:v>3.3219610719275283</c:v>
                </c:pt>
                <c:pt idx="41007">
                  <c:v>2.9943566488405979</c:v>
                </c:pt>
                <c:pt idx="41008">
                  <c:v>2.9648133467966948</c:v>
                </c:pt>
                <c:pt idx="41009">
                  <c:v>2.9478890971056297</c:v>
                </c:pt>
                <c:pt idx="41010">
                  <c:v>2.947461828366813</c:v>
                </c:pt>
                <c:pt idx="41011">
                  <c:v>1.9067208931792115</c:v>
                </c:pt>
                <c:pt idx="41012">
                  <c:v>1.8322134299955617</c:v>
                </c:pt>
                <c:pt idx="41013">
                  <c:v>1.7450887562351163</c:v>
                </c:pt>
                <c:pt idx="41014">
                  <c:v>1.614832353147392</c:v>
                </c:pt>
                <c:pt idx="41015">
                  <c:v>1.3070772853076786</c:v>
                </c:pt>
                <c:pt idx="41016">
                  <c:v>1.3112193762470754</c:v>
                </c:pt>
                <c:pt idx="41017">
                  <c:v>1.3151463682433322</c:v>
                </c:pt>
                <c:pt idx="41018">
                  <c:v>1.3206668861829953</c:v>
                </c:pt>
                <c:pt idx="41019">
                  <c:v>1.3253765917178379</c:v>
                </c:pt>
                <c:pt idx="41020">
                  <c:v>1.330032173244895</c:v>
                </c:pt>
                <c:pt idx="41021">
                  <c:v>1.3321649451488553</c:v>
                </c:pt>
                <c:pt idx="41022">
                  <c:v>1.339979202152251</c:v>
                </c:pt>
                <c:pt idx="41023">
                  <c:v>1.342778406812142</c:v>
                </c:pt>
                <c:pt idx="41024">
                  <c:v>1.3449836324986315</c:v>
                </c:pt>
                <c:pt idx="41025">
                  <c:v>1.3465478471251107</c:v>
                </c:pt>
                <c:pt idx="41026">
                  <c:v>1.344705589010196</c:v>
                </c:pt>
                <c:pt idx="41027">
                  <c:v>1.3452116276927588</c:v>
                </c:pt>
                <c:pt idx="41028">
                  <c:v>1.3505905896509884</c:v>
                </c:pt>
                <c:pt idx="41029">
                  <c:v>1.3508600579016843</c:v>
                </c:pt>
                <c:pt idx="41030">
                  <c:v>1.3526252222911377</c:v>
                </c:pt>
                <c:pt idx="41031">
                  <c:v>1.3612119976783879</c:v>
                </c:pt>
                <c:pt idx="41032">
                  <c:v>1.2997986478661421</c:v>
                </c:pt>
                <c:pt idx="41033">
                  <c:v>1.246634217055818</c:v>
                </c:pt>
                <c:pt idx="41034">
                  <c:v>1.2497144363544916</c:v>
                </c:pt>
                <c:pt idx="41035">
                  <c:v>1.2495499738833513</c:v>
                </c:pt>
                <c:pt idx="41036">
                  <c:v>1.2496154104778743</c:v>
                </c:pt>
                <c:pt idx="41037">
                  <c:v>1.207468018454529</c:v>
                </c:pt>
                <c:pt idx="41038">
                  <c:v>1.1507941576555507</c:v>
                </c:pt>
                <c:pt idx="41039">
                  <c:v>1.0888899841037383</c:v>
                </c:pt>
                <c:pt idx="41040">
                  <c:v>1.0185588477273171</c:v>
                </c:pt>
                <c:pt idx="41041">
                  <c:v>1.0084623972185804</c:v>
                </c:pt>
                <c:pt idx="41042">
                  <c:v>1.0361348345015982</c:v>
                </c:pt>
                <c:pt idx="41043">
                  <c:v>1.0493984333947122</c:v>
                </c:pt>
                <c:pt idx="41044">
                  <c:v>1.0493627930668996</c:v>
                </c:pt>
                <c:pt idx="41045">
                  <c:v>1.0529190107454411</c:v>
                </c:pt>
                <c:pt idx="41046">
                  <c:v>1.0528089129868137</c:v>
                </c:pt>
                <c:pt idx="41047">
                  <c:v>1.0829822081322504</c:v>
                </c:pt>
                <c:pt idx="41048">
                  <c:v>1.4110348974829594</c:v>
                </c:pt>
                <c:pt idx="41049">
                  <c:v>1.4107642858295106</c:v>
                </c:pt>
                <c:pt idx="41050">
                  <c:v>1.4103243356152499</c:v>
                </c:pt>
                <c:pt idx="41051">
                  <c:v>1.4095560228517352</c:v>
                </c:pt>
                <c:pt idx="41052">
                  <c:v>1.4091087210367474</c:v>
                </c:pt>
                <c:pt idx="41053">
                  <c:v>1.4458583203553126</c:v>
                </c:pt>
                <c:pt idx="41054">
                  <c:v>1.4531635950295336</c:v>
                </c:pt>
                <c:pt idx="41055">
                  <c:v>1.4530244606788543</c:v>
                </c:pt>
                <c:pt idx="41056">
                  <c:v>1.4591804418394854</c:v>
                </c:pt>
                <c:pt idx="41057">
                  <c:v>1.4581153469893575</c:v>
                </c:pt>
                <c:pt idx="41058">
                  <c:v>1.4572835082751698</c:v>
                </c:pt>
                <c:pt idx="41059">
                  <c:v>1.4520260526801891</c:v>
                </c:pt>
                <c:pt idx="41060">
                  <c:v>1.4513484159751922</c:v>
                </c:pt>
                <c:pt idx="41061">
                  <c:v>1.4509881763920403</c:v>
                </c:pt>
                <c:pt idx="41062">
                  <c:v>1.4505499005420277</c:v>
                </c:pt>
                <c:pt idx="41063">
                  <c:v>1.4504532125798351</c:v>
                </c:pt>
                <c:pt idx="41064">
                  <c:v>1.4554709959647587</c:v>
                </c:pt>
                <c:pt idx="41065">
                  <c:v>1.4548408374276145</c:v>
                </c:pt>
                <c:pt idx="41066">
                  <c:v>1.439994559179063</c:v>
                </c:pt>
                <c:pt idx="41067">
                  <c:v>1.4454369572408232</c:v>
                </c:pt>
                <c:pt idx="41068">
                  <c:v>1.4309162992318596</c:v>
                </c:pt>
                <c:pt idx="41069">
                  <c:v>1.4325945260881445</c:v>
                </c:pt>
                <c:pt idx="41070">
                  <c:v>1.4343787450079333</c:v>
                </c:pt>
                <c:pt idx="41071">
                  <c:v>1.4349516987846607</c:v>
                </c:pt>
                <c:pt idx="41072">
                  <c:v>1.4491499353735748</c:v>
                </c:pt>
                <c:pt idx="41073">
                  <c:v>1.4313911433409836</c:v>
                </c:pt>
                <c:pt idx="41074">
                  <c:v>1.1772334514340748</c:v>
                </c:pt>
                <c:pt idx="41075">
                  <c:v>1.1806602247618883</c:v>
                </c:pt>
                <c:pt idx="41076">
                  <c:v>1.1748646602079433</c:v>
                </c:pt>
                <c:pt idx="41077">
                  <c:v>1.1741647939092177</c:v>
                </c:pt>
                <c:pt idx="41078">
                  <c:v>1.1701303309659821</c:v>
                </c:pt>
                <c:pt idx="41079">
                  <c:v>0.80294685907699859</c:v>
                </c:pt>
                <c:pt idx="41080">
                  <c:v>0.80686833987670326</c:v>
                </c:pt>
                <c:pt idx="41081">
                  <c:v>0.86548779628272654</c:v>
                </c:pt>
                <c:pt idx="41082">
                  <c:v>0.91004415871839928</c:v>
                </c:pt>
                <c:pt idx="41083">
                  <c:v>0.91075248168593637</c:v>
                </c:pt>
                <c:pt idx="41084">
                  <c:v>0.903824190554672</c:v>
                </c:pt>
                <c:pt idx="41085">
                  <c:v>0.89865206839364553</c:v>
                </c:pt>
                <c:pt idx="41086">
                  <c:v>0.89907638398952505</c:v>
                </c:pt>
                <c:pt idx="41087">
                  <c:v>0.91293505252735563</c:v>
                </c:pt>
                <c:pt idx="41088">
                  <c:v>0.98706582286054867</c:v>
                </c:pt>
                <c:pt idx="41089">
                  <c:v>1.0028897695655952</c:v>
                </c:pt>
                <c:pt idx="41090">
                  <c:v>1.0106432932179092</c:v>
                </c:pt>
                <c:pt idx="41091">
                  <c:v>2.4487701804416417</c:v>
                </c:pt>
                <c:pt idx="41092">
                  <c:v>2.4599158738805684</c:v>
                </c:pt>
                <c:pt idx="41093">
                  <c:v>3.6713395278082315</c:v>
                </c:pt>
                <c:pt idx="41094">
                  <c:v>3.6676231657882949</c:v>
                </c:pt>
                <c:pt idx="41095">
                  <c:v>3.6613012249558361</c:v>
                </c:pt>
                <c:pt idx="41096">
                  <c:v>3.6602579537523789</c:v>
                </c:pt>
                <c:pt idx="41097">
                  <c:v>3.6614333527019811</c:v>
                </c:pt>
                <c:pt idx="41098">
                  <c:v>4.2382299366321012</c:v>
                </c:pt>
                <c:pt idx="41099">
                  <c:v>4.2462377976339356</c:v>
                </c:pt>
                <c:pt idx="41100">
                  <c:v>4.2521831941557737</c:v>
                </c:pt>
                <c:pt idx="41101">
                  <c:v>4.2584228725884747</c:v>
                </c:pt>
                <c:pt idx="41102">
                  <c:v>4.2621103608585882</c:v>
                </c:pt>
                <c:pt idx="41103">
                  <c:v>4.9347636114129578</c:v>
                </c:pt>
                <c:pt idx="41104">
                  <c:v>5.4368958692212335</c:v>
                </c:pt>
                <c:pt idx="41105">
                  <c:v>5.7341424983994127</c:v>
                </c:pt>
                <c:pt idx="41106">
                  <c:v>5.7289523160361986</c:v>
                </c:pt>
                <c:pt idx="41107">
                  <c:v>5.7278828846789391</c:v>
                </c:pt>
                <c:pt idx="41108">
                  <c:v>5.7200361266152573</c:v>
                </c:pt>
                <c:pt idx="41109">
                  <c:v>5.9451380965977805</c:v>
                </c:pt>
                <c:pt idx="41110">
                  <c:v>5.9415614787502422</c:v>
                </c:pt>
                <c:pt idx="41111">
                  <c:v>5.9228136833707685</c:v>
                </c:pt>
                <c:pt idx="41112">
                  <c:v>5.9315584828957739</c:v>
                </c:pt>
                <c:pt idx="41113">
                  <c:v>5.9355644666203364</c:v>
                </c:pt>
                <c:pt idx="41114">
                  <c:v>5.8902717154320587</c:v>
                </c:pt>
                <c:pt idx="41115">
                  <c:v>5.8871506981852502</c:v>
                </c:pt>
                <c:pt idx="41116">
                  <c:v>5.875787169551292</c:v>
                </c:pt>
                <c:pt idx="41117">
                  <c:v>4.7453321602529321</c:v>
                </c:pt>
                <c:pt idx="41118">
                  <c:v>4.7546688198119051</c:v>
                </c:pt>
                <c:pt idx="41119">
                  <c:v>4.7564479482322497</c:v>
                </c:pt>
                <c:pt idx="41120">
                  <c:v>4.7656510460283243</c:v>
                </c:pt>
                <c:pt idx="41121">
                  <c:v>4.7682853438617459</c:v>
                </c:pt>
                <c:pt idx="41122">
                  <c:v>3.3527958531569766</c:v>
                </c:pt>
                <c:pt idx="41123">
                  <c:v>3.3851112507774381</c:v>
                </c:pt>
                <c:pt idx="41124">
                  <c:v>3.1756450259447462</c:v>
                </c:pt>
                <c:pt idx="41125">
                  <c:v>3.1775534554406262</c:v>
                </c:pt>
                <c:pt idx="41126">
                  <c:v>3.1636502792947274</c:v>
                </c:pt>
                <c:pt idx="41127">
                  <c:v>3.1716167504983233</c:v>
                </c:pt>
                <c:pt idx="41128">
                  <c:v>3.1755848602683403</c:v>
                </c:pt>
                <c:pt idx="41129">
                  <c:v>2.9118267234970499</c:v>
                </c:pt>
                <c:pt idx="41130">
                  <c:v>2.9040858148710402</c:v>
                </c:pt>
                <c:pt idx="41131">
                  <c:v>2.8991897371891051</c:v>
                </c:pt>
                <c:pt idx="41132">
                  <c:v>2.8934472963000015</c:v>
                </c:pt>
                <c:pt idx="41133">
                  <c:v>2.8800659539911839</c:v>
                </c:pt>
                <c:pt idx="41134">
                  <c:v>2.2952918526019657</c:v>
                </c:pt>
                <c:pt idx="41135">
                  <c:v>1.4215769772009452</c:v>
                </c:pt>
                <c:pt idx="41136">
                  <c:v>1.4604057857951882</c:v>
                </c:pt>
                <c:pt idx="41137">
                  <c:v>1.4601771143284887</c:v>
                </c:pt>
                <c:pt idx="41138">
                  <c:v>1.4659298640941312</c:v>
                </c:pt>
                <c:pt idx="41139">
                  <c:v>1.4706050792263148</c:v>
                </c:pt>
                <c:pt idx="41140">
                  <c:v>0.55512448676487802</c:v>
                </c:pt>
                <c:pt idx="41141">
                  <c:v>0.72961186916740217</c:v>
                </c:pt>
                <c:pt idx="41142">
                  <c:v>0.65808163286895183</c:v>
                </c:pt>
                <c:pt idx="41143">
                  <c:v>0.67536383467958427</c:v>
                </c:pt>
                <c:pt idx="41144">
                  <c:v>0.690288480818533</c:v>
                </c:pt>
                <c:pt idx="41145">
                  <c:v>0.68898833293740602</c:v>
                </c:pt>
                <c:pt idx="41146">
                  <c:v>0.70239740951213858</c:v>
                </c:pt>
                <c:pt idx="41147">
                  <c:v>0.62419558691192956</c:v>
                </c:pt>
                <c:pt idx="41148">
                  <c:v>1.7225728606726431</c:v>
                </c:pt>
                <c:pt idx="41149">
                  <c:v>1.7032572079605859</c:v>
                </c:pt>
                <c:pt idx="41150">
                  <c:v>1.6882161377319425</c:v>
                </c:pt>
                <c:pt idx="41151">
                  <c:v>2.1565759073338531</c:v>
                </c:pt>
                <c:pt idx="41152">
                  <c:v>2.1778904966441592</c:v>
                </c:pt>
                <c:pt idx="41153">
                  <c:v>2.8789034168769332</c:v>
                </c:pt>
                <c:pt idx="41154">
                  <c:v>2.865177397796117</c:v>
                </c:pt>
                <c:pt idx="41155">
                  <c:v>2.849505954392872</c:v>
                </c:pt>
                <c:pt idx="41156">
                  <c:v>2.8511289941271123</c:v>
                </c:pt>
                <c:pt idx="41157">
                  <c:v>2.9069057747800473</c:v>
                </c:pt>
                <c:pt idx="41158">
                  <c:v>2.8944997949009732</c:v>
                </c:pt>
                <c:pt idx="41159">
                  <c:v>2.906105552789509</c:v>
                </c:pt>
                <c:pt idx="41160">
                  <c:v>2.9452518882671042</c:v>
                </c:pt>
                <c:pt idx="41161">
                  <c:v>2.9516813221627607</c:v>
                </c:pt>
                <c:pt idx="41162">
                  <c:v>2.9525859218013171</c:v>
                </c:pt>
                <c:pt idx="41163">
                  <c:v>2.9443202422111483</c:v>
                </c:pt>
                <c:pt idx="41164">
                  <c:v>2.9676929006868393</c:v>
                </c:pt>
                <c:pt idx="41165">
                  <c:v>2.97160733440702</c:v>
                </c:pt>
                <c:pt idx="41166">
                  <c:v>2.9732713374047099</c:v>
                </c:pt>
                <c:pt idx="41167">
                  <c:v>2.8291743941393825</c:v>
                </c:pt>
                <c:pt idx="41168">
                  <c:v>2.8353134411722469</c:v>
                </c:pt>
                <c:pt idx="41169">
                  <c:v>2.8922304600056856</c:v>
                </c:pt>
                <c:pt idx="41170">
                  <c:v>2.8818106359699911</c:v>
                </c:pt>
                <c:pt idx="41171">
                  <c:v>2.8864863655854611</c:v>
                </c:pt>
                <c:pt idx="41172">
                  <c:v>2.8176420773900142</c:v>
                </c:pt>
                <c:pt idx="41173">
                  <c:v>2.989432539566744</c:v>
                </c:pt>
                <c:pt idx="41174">
                  <c:v>3.0020546949865357</c:v>
                </c:pt>
                <c:pt idx="41175">
                  <c:v>3.0047760709036853</c:v>
                </c:pt>
                <c:pt idx="41176">
                  <c:v>3.0069590690796368</c:v>
                </c:pt>
                <c:pt idx="41177">
                  <c:v>3.0114681230197755</c:v>
                </c:pt>
                <c:pt idx="41178">
                  <c:v>3.016127475048934</c:v>
                </c:pt>
                <c:pt idx="41179">
                  <c:v>3.0204668175348126</c:v>
                </c:pt>
                <c:pt idx="41180">
                  <c:v>3.035865457953824</c:v>
                </c:pt>
                <c:pt idx="41181">
                  <c:v>3.0359789199320009</c:v>
                </c:pt>
                <c:pt idx="41182">
                  <c:v>2.8453419920339602</c:v>
                </c:pt>
                <c:pt idx="41183">
                  <c:v>2.7621982927882383</c:v>
                </c:pt>
                <c:pt idx="41184">
                  <c:v>1.9017358981061012</c:v>
                </c:pt>
                <c:pt idx="41185">
                  <c:v>1.8987721244562619</c:v>
                </c:pt>
                <c:pt idx="41186">
                  <c:v>1.8512167538434392</c:v>
                </c:pt>
                <c:pt idx="41187">
                  <c:v>1.8370140273316564</c:v>
                </c:pt>
                <c:pt idx="41188">
                  <c:v>1.7962226634698049</c:v>
                </c:pt>
                <c:pt idx="41189">
                  <c:v>1.7798037873869859</c:v>
                </c:pt>
                <c:pt idx="41190">
                  <c:v>1.7497342271526595</c:v>
                </c:pt>
                <c:pt idx="41191">
                  <c:v>1.7259627988168567</c:v>
                </c:pt>
                <c:pt idx="41192">
                  <c:v>1.7296257732136109</c:v>
                </c:pt>
                <c:pt idx="41193">
                  <c:v>1.7270810105274592</c:v>
                </c:pt>
                <c:pt idx="41194">
                  <c:v>1.7329084365212222</c:v>
                </c:pt>
                <c:pt idx="41195">
                  <c:v>1.6719717722406806</c:v>
                </c:pt>
                <c:pt idx="41196">
                  <c:v>1.6593670761346597</c:v>
                </c:pt>
                <c:pt idx="41197">
                  <c:v>1.6614596875394028</c:v>
                </c:pt>
                <c:pt idx="41198">
                  <c:v>1.7242834013545885</c:v>
                </c:pt>
                <c:pt idx="41199">
                  <c:v>1.5495695284755617</c:v>
                </c:pt>
                <c:pt idx="41200">
                  <c:v>1.495946119069623</c:v>
                </c:pt>
                <c:pt idx="41201">
                  <c:v>1.4958497672494204</c:v>
                </c:pt>
                <c:pt idx="41202">
                  <c:v>1.4875036580676033</c:v>
                </c:pt>
                <c:pt idx="41203">
                  <c:v>1.4730372663101645</c:v>
                </c:pt>
                <c:pt idx="41204">
                  <c:v>1.1699392600979657</c:v>
                </c:pt>
                <c:pt idx="41205">
                  <c:v>1.1663614279664802</c:v>
                </c:pt>
                <c:pt idx="41206">
                  <c:v>1.1675122584068116</c:v>
                </c:pt>
                <c:pt idx="41207">
                  <c:v>1.1667581414309378</c:v>
                </c:pt>
                <c:pt idx="41208">
                  <c:v>1.1692090486962181</c:v>
                </c:pt>
                <c:pt idx="41209">
                  <c:v>1.1236019419769678</c:v>
                </c:pt>
                <c:pt idx="41210">
                  <c:v>1.0745515285528333</c:v>
                </c:pt>
                <c:pt idx="41211">
                  <c:v>1.0142058246723675</c:v>
                </c:pt>
                <c:pt idx="41212">
                  <c:v>1.0151556724599207</c:v>
                </c:pt>
                <c:pt idx="41213">
                  <c:v>1.0168300580982694</c:v>
                </c:pt>
                <c:pt idx="41214">
                  <c:v>1.0573370102482831</c:v>
                </c:pt>
                <c:pt idx="41215">
                  <c:v>1.0603141141983676</c:v>
                </c:pt>
                <c:pt idx="41216">
                  <c:v>1.0640688365284021</c:v>
                </c:pt>
                <c:pt idx="41217">
                  <c:v>1.1088548567800023</c:v>
                </c:pt>
                <c:pt idx="41218">
                  <c:v>1.1601510241473383</c:v>
                </c:pt>
                <c:pt idx="41219">
                  <c:v>3.6321786625319232</c:v>
                </c:pt>
                <c:pt idx="41220">
                  <c:v>4.369526318944013</c:v>
                </c:pt>
                <c:pt idx="41221">
                  <c:v>4.9630089820911092</c:v>
                </c:pt>
                <c:pt idx="41222">
                  <c:v>5.4251792112415851</c:v>
                </c:pt>
                <c:pt idx="41223">
                  <c:v>5.8144648562404537</c:v>
                </c:pt>
                <c:pt idx="41224">
                  <c:v>5.8025607083823791</c:v>
                </c:pt>
                <c:pt idx="41225">
                  <c:v>5.7887611948274182</c:v>
                </c:pt>
                <c:pt idx="41226">
                  <c:v>5.8462482294114313</c:v>
                </c:pt>
                <c:pt idx="41227">
                  <c:v>5.8502652446584804</c:v>
                </c:pt>
                <c:pt idx="41228">
                  <c:v>5.8251196960502885</c:v>
                </c:pt>
                <c:pt idx="41229">
                  <c:v>5.7576388969321863</c:v>
                </c:pt>
                <c:pt idx="41230">
                  <c:v>5.9632457170144839</c:v>
                </c:pt>
                <c:pt idx="41231">
                  <c:v>5.9761087264280794</c:v>
                </c:pt>
                <c:pt idx="41232">
                  <c:v>5.9661148578277281</c:v>
                </c:pt>
                <c:pt idx="41233">
                  <c:v>5.9480015507308526</c:v>
                </c:pt>
                <c:pt idx="41234">
                  <c:v>5.9426177120609776</c:v>
                </c:pt>
                <c:pt idx="41235">
                  <c:v>5.9447233106554815</c:v>
                </c:pt>
                <c:pt idx="41236">
                  <c:v>5.9316383347051165</c:v>
                </c:pt>
                <c:pt idx="41237">
                  <c:v>5.9053731010334616</c:v>
                </c:pt>
                <c:pt idx="41238">
                  <c:v>5.9022546193550101</c:v>
                </c:pt>
                <c:pt idx="41239">
                  <c:v>6.4253999203077665</c:v>
                </c:pt>
                <c:pt idx="41240">
                  <c:v>6.4200255063264962</c:v>
                </c:pt>
                <c:pt idx="41241">
                  <c:v>6.4314372897658298</c:v>
                </c:pt>
                <c:pt idx="41242">
                  <c:v>6.4132484206722955</c:v>
                </c:pt>
                <c:pt idx="41243">
                  <c:v>6.7367934508112723</c:v>
                </c:pt>
                <c:pt idx="41244">
                  <c:v>6.7274889341749136</c:v>
                </c:pt>
                <c:pt idx="41245">
                  <c:v>6.7059883867923178</c:v>
                </c:pt>
                <c:pt idx="41246">
                  <c:v>6.7055150047375527</c:v>
                </c:pt>
                <c:pt idx="41247">
                  <c:v>6.6831051215387385</c:v>
                </c:pt>
                <c:pt idx="41248">
                  <c:v>6.6855752294849138</c:v>
                </c:pt>
                <c:pt idx="41249">
                  <c:v>6.7019483803287443</c:v>
                </c:pt>
                <c:pt idx="41250">
                  <c:v>6.10465350593803</c:v>
                </c:pt>
                <c:pt idx="41251">
                  <c:v>5.6821830853004451</c:v>
                </c:pt>
                <c:pt idx="41252">
                  <c:v>5.1905825982281835</c:v>
                </c:pt>
                <c:pt idx="41253">
                  <c:v>4.5647696619480893</c:v>
                </c:pt>
                <c:pt idx="41254">
                  <c:v>3.7014213896363755</c:v>
                </c:pt>
                <c:pt idx="41255">
                  <c:v>3.7337956638722094</c:v>
                </c:pt>
                <c:pt idx="41256">
                  <c:v>3.7426940893595404</c:v>
                </c:pt>
                <c:pt idx="41257">
                  <c:v>3.7445674823916066</c:v>
                </c:pt>
                <c:pt idx="41258">
                  <c:v>3.7455512719531798</c:v>
                </c:pt>
                <c:pt idx="41259">
                  <c:v>3.8006462879151375</c:v>
                </c:pt>
                <c:pt idx="41260">
                  <c:v>3.8056256637483989</c:v>
                </c:pt>
                <c:pt idx="41261">
                  <c:v>3.8127989447716946</c:v>
                </c:pt>
                <c:pt idx="41262">
                  <c:v>3.8179896418766779</c:v>
                </c:pt>
                <c:pt idx="41263">
                  <c:v>3.8356949879622388</c:v>
                </c:pt>
                <c:pt idx="41264">
                  <c:v>3.8462832907640054</c:v>
                </c:pt>
                <c:pt idx="41265">
                  <c:v>3.4845340486081411</c:v>
                </c:pt>
                <c:pt idx="41266">
                  <c:v>3.4750661726200458</c:v>
                </c:pt>
                <c:pt idx="41267">
                  <c:v>3.4799461605573372</c:v>
                </c:pt>
                <c:pt idx="41268">
                  <c:v>3.4856656971893138</c:v>
                </c:pt>
                <c:pt idx="41269">
                  <c:v>3.4930434684638816</c:v>
                </c:pt>
                <c:pt idx="41270">
                  <c:v>3.0624997047732965</c:v>
                </c:pt>
                <c:pt idx="41271">
                  <c:v>3.0488843033589825</c:v>
                </c:pt>
                <c:pt idx="41272">
                  <c:v>3.0431937532186919</c:v>
                </c:pt>
                <c:pt idx="41273">
                  <c:v>3.0473245331442831</c:v>
                </c:pt>
                <c:pt idx="41274">
                  <c:v>1.3208626658778562</c:v>
                </c:pt>
                <c:pt idx="41275">
                  <c:v>1.3134499940572368</c:v>
                </c:pt>
                <c:pt idx="41276">
                  <c:v>1.2981470381248676</c:v>
                </c:pt>
                <c:pt idx="41277">
                  <c:v>1.2927250842460571</c:v>
                </c:pt>
                <c:pt idx="41278">
                  <c:v>1.2801931859409557</c:v>
                </c:pt>
                <c:pt idx="41279">
                  <c:v>1.2820353977087184</c:v>
                </c:pt>
                <c:pt idx="41280">
                  <c:v>1.2844050724422411</c:v>
                </c:pt>
                <c:pt idx="41281">
                  <c:v>1.2850293411749996</c:v>
                </c:pt>
                <c:pt idx="41282">
                  <c:v>1.25679488584282</c:v>
                </c:pt>
                <c:pt idx="41283">
                  <c:v>1.2551931696871459</c:v>
                </c:pt>
                <c:pt idx="41284">
                  <c:v>1.251621682500617</c:v>
                </c:pt>
                <c:pt idx="41285">
                  <c:v>1.248651222310444</c:v>
                </c:pt>
                <c:pt idx="41286">
                  <c:v>1.2387679432026082</c:v>
                </c:pt>
                <c:pt idx="41287">
                  <c:v>1.2315972600641412</c:v>
                </c:pt>
                <c:pt idx="41288">
                  <c:v>1.2286704635493828</c:v>
                </c:pt>
                <c:pt idx="41289">
                  <c:v>1.2300739712614077</c:v>
                </c:pt>
                <c:pt idx="41290">
                  <c:v>1.2250827513788161</c:v>
                </c:pt>
                <c:pt idx="41291">
                  <c:v>1.3133094721373832</c:v>
                </c:pt>
                <c:pt idx="41292">
                  <c:v>1.9689078926567518</c:v>
                </c:pt>
                <c:pt idx="41293">
                  <c:v>1.9664153236400868</c:v>
                </c:pt>
                <c:pt idx="41294">
                  <c:v>1.984409572917754</c:v>
                </c:pt>
                <c:pt idx="41295">
                  <c:v>1.9653175561902034</c:v>
                </c:pt>
                <c:pt idx="41296">
                  <c:v>2.2439201762865073</c:v>
                </c:pt>
                <c:pt idx="41297">
                  <c:v>2.2420520914545232</c:v>
                </c:pt>
                <c:pt idx="41298">
                  <c:v>2.2400202850602104</c:v>
                </c:pt>
                <c:pt idx="41299">
                  <c:v>2.6118505539893757</c:v>
                </c:pt>
                <c:pt idx="41300">
                  <c:v>2.6083869653146996</c:v>
                </c:pt>
                <c:pt idx="41301">
                  <c:v>2.6113351369712738</c:v>
                </c:pt>
                <c:pt idx="41302">
                  <c:v>2.6200087970498132</c:v>
                </c:pt>
                <c:pt idx="41303">
                  <c:v>2.6160163723691658</c:v>
                </c:pt>
                <c:pt idx="41304">
                  <c:v>2.6089097544695012</c:v>
                </c:pt>
                <c:pt idx="41305">
                  <c:v>2.6081724369647969</c:v>
                </c:pt>
                <c:pt idx="41306">
                  <c:v>2.6125834998272381</c:v>
                </c:pt>
                <c:pt idx="41307">
                  <c:v>2.6093721567548918</c:v>
                </c:pt>
                <c:pt idx="41308">
                  <c:v>2.6142093544048297</c:v>
                </c:pt>
                <c:pt idx="41309">
                  <c:v>2.6135498985384622</c:v>
                </c:pt>
                <c:pt idx="41310">
                  <c:v>2.6335429728551691</c:v>
                </c:pt>
                <c:pt idx="41311">
                  <c:v>2.6318436718517964</c:v>
                </c:pt>
                <c:pt idx="41312">
                  <c:v>2.6485281009135386</c:v>
                </c:pt>
                <c:pt idx="41313">
                  <c:v>2.6465292368041897</c:v>
                </c:pt>
                <c:pt idx="41314">
                  <c:v>2.6605513661397193</c:v>
                </c:pt>
                <c:pt idx="41315">
                  <c:v>2.6574940649742844</c:v>
                </c:pt>
                <c:pt idx="41316">
                  <c:v>2.684897902292338</c:v>
                </c:pt>
                <c:pt idx="41317">
                  <c:v>2.6820371456936467</c:v>
                </c:pt>
                <c:pt idx="41318">
                  <c:v>2.6738735262637827</c:v>
                </c:pt>
                <c:pt idx="41319">
                  <c:v>2.6679106094552871</c:v>
                </c:pt>
                <c:pt idx="41320">
                  <c:v>2.6744400204806329</c:v>
                </c:pt>
                <c:pt idx="41321">
                  <c:v>2.7266284790402349</c:v>
                </c:pt>
                <c:pt idx="41322">
                  <c:v>2.7195399782093377</c:v>
                </c:pt>
                <c:pt idx="41323">
                  <c:v>2.3106877765730962</c:v>
                </c:pt>
                <c:pt idx="41324">
                  <c:v>2.3195057166531861</c:v>
                </c:pt>
                <c:pt idx="41325">
                  <c:v>2.3044010884922095</c:v>
                </c:pt>
                <c:pt idx="41326">
                  <c:v>2.2274511380352218</c:v>
                </c:pt>
                <c:pt idx="41327">
                  <c:v>2.2297690646647208</c:v>
                </c:pt>
                <c:pt idx="41328">
                  <c:v>2.2277670147916537</c:v>
                </c:pt>
                <c:pt idx="41329">
                  <c:v>2.2189095728645523</c:v>
                </c:pt>
                <c:pt idx="41330">
                  <c:v>1.370346292855634</c:v>
                </c:pt>
                <c:pt idx="41331">
                  <c:v>1.3706407056120644</c:v>
                </c:pt>
                <c:pt idx="41332">
                  <c:v>1.3718791764835578</c:v>
                </c:pt>
                <c:pt idx="41333">
                  <c:v>1.3883830590470905</c:v>
                </c:pt>
                <c:pt idx="41334">
                  <c:v>1.3858185368347751</c:v>
                </c:pt>
                <c:pt idx="41335">
                  <c:v>1.3834975020410083</c:v>
                </c:pt>
                <c:pt idx="41336">
                  <c:v>1.3874851201827303</c:v>
                </c:pt>
                <c:pt idx="41337">
                  <c:v>1.3928996226739208</c:v>
                </c:pt>
                <c:pt idx="41338">
                  <c:v>1.3880608718643166</c:v>
                </c:pt>
                <c:pt idx="41339">
                  <c:v>1.3801205926683242</c:v>
                </c:pt>
                <c:pt idx="41340">
                  <c:v>1.3395574045569152</c:v>
                </c:pt>
                <c:pt idx="41341">
                  <c:v>1.3412760551185556</c:v>
                </c:pt>
                <c:pt idx="41342">
                  <c:v>1.3374588707614583</c:v>
                </c:pt>
                <c:pt idx="41343">
                  <c:v>1.353127749584274</c:v>
                </c:pt>
                <c:pt idx="41344">
                  <c:v>1.3401540530347411</c:v>
                </c:pt>
                <c:pt idx="41345">
                  <c:v>1.3202709293591617</c:v>
                </c:pt>
                <c:pt idx="41346">
                  <c:v>1.3184129093386894</c:v>
                </c:pt>
                <c:pt idx="41347">
                  <c:v>1.8889991064776854</c:v>
                </c:pt>
                <c:pt idx="41348">
                  <c:v>1.8755690934832911</c:v>
                </c:pt>
                <c:pt idx="41349">
                  <c:v>1.8632048000925159</c:v>
                </c:pt>
                <c:pt idx="41350">
                  <c:v>1.8488498834194624</c:v>
                </c:pt>
                <c:pt idx="41351">
                  <c:v>1.8468764499281836</c:v>
                </c:pt>
                <c:pt idx="41352">
                  <c:v>1.8468101766196225</c:v>
                </c:pt>
                <c:pt idx="41353">
                  <c:v>1.8467020824871132</c:v>
                </c:pt>
                <c:pt idx="41354">
                  <c:v>1.872690193235597</c:v>
                </c:pt>
                <c:pt idx="41355">
                  <c:v>2.4495145862500212</c:v>
                </c:pt>
                <c:pt idx="41356">
                  <c:v>2.4465117360831328</c:v>
                </c:pt>
                <c:pt idx="41357">
                  <c:v>2.4417918937364451</c:v>
                </c:pt>
                <c:pt idx="41358">
                  <c:v>2.4404740176124702</c:v>
                </c:pt>
                <c:pt idx="41359">
                  <c:v>2.4302968793334836</c:v>
                </c:pt>
                <c:pt idx="41360">
                  <c:v>2.4330043828275922</c:v>
                </c:pt>
                <c:pt idx="41361">
                  <c:v>2.4336256388499926</c:v>
                </c:pt>
                <c:pt idx="41362">
                  <c:v>2.4316547796317831</c:v>
                </c:pt>
                <c:pt idx="41363">
                  <c:v>2.4300034704175273</c:v>
                </c:pt>
                <c:pt idx="41364">
                  <c:v>2.4233399517745795</c:v>
                </c:pt>
                <c:pt idx="41365">
                  <c:v>2.4241036441027739</c:v>
                </c:pt>
                <c:pt idx="41366">
                  <c:v>2.4284571794476286</c:v>
                </c:pt>
                <c:pt idx="41367">
                  <c:v>2.4259760993472641</c:v>
                </c:pt>
                <c:pt idx="41368">
                  <c:v>2.4328622242176881</c:v>
                </c:pt>
                <c:pt idx="41369">
                  <c:v>2.4239338535261301</c:v>
                </c:pt>
                <c:pt idx="41370">
                  <c:v>2.4361658332091896</c:v>
                </c:pt>
                <c:pt idx="41371">
                  <c:v>2.4399652569506731</c:v>
                </c:pt>
                <c:pt idx="41372">
                  <c:v>2.4336174798284627</c:v>
                </c:pt>
                <c:pt idx="41373">
                  <c:v>2.4360370427744282</c:v>
                </c:pt>
                <c:pt idx="41374">
                  <c:v>2.4221045851601501</c:v>
                </c:pt>
                <c:pt idx="41375">
                  <c:v>2.9932500486199789</c:v>
                </c:pt>
                <c:pt idx="41376">
                  <c:v>2.9920367109397992</c:v>
                </c:pt>
                <c:pt idx="41377">
                  <c:v>2.969814961227677</c:v>
                </c:pt>
                <c:pt idx="41378">
                  <c:v>2.8334836894553508</c:v>
                </c:pt>
                <c:pt idx="41379">
                  <c:v>2.8341971917974966</c:v>
                </c:pt>
                <c:pt idx="41380">
                  <c:v>2.8303086687605861</c:v>
                </c:pt>
                <c:pt idx="41381">
                  <c:v>2.8309850341999088</c:v>
                </c:pt>
                <c:pt idx="41382">
                  <c:v>2.8287223862569237</c:v>
                </c:pt>
                <c:pt idx="41383">
                  <c:v>2.8365122391432562</c:v>
                </c:pt>
                <c:pt idx="41384">
                  <c:v>2.847432959268319</c:v>
                </c:pt>
                <c:pt idx="41385">
                  <c:v>2.8074508528327229</c:v>
                </c:pt>
                <c:pt idx="41386">
                  <c:v>2.4616305034312305</c:v>
                </c:pt>
                <c:pt idx="41387">
                  <c:v>2.4720989079718949</c:v>
                </c:pt>
                <c:pt idx="41388">
                  <c:v>2.4779038795524122</c:v>
                </c:pt>
                <c:pt idx="41389">
                  <c:v>2.4837910655310118</c:v>
                </c:pt>
                <c:pt idx="41390">
                  <c:v>2.5012008664347656</c:v>
                </c:pt>
                <c:pt idx="41391">
                  <c:v>2.5077690128805479</c:v>
                </c:pt>
                <c:pt idx="41392">
                  <c:v>2.5150263782643645</c:v>
                </c:pt>
                <c:pt idx="41393">
                  <c:v>2.5168049172730731</c:v>
                </c:pt>
                <c:pt idx="41394">
                  <c:v>2.5801512097578918</c:v>
                </c:pt>
                <c:pt idx="41395">
                  <c:v>2.8755288300827928</c:v>
                </c:pt>
                <c:pt idx="41396">
                  <c:v>2.8768410537385192</c:v>
                </c:pt>
                <c:pt idx="41397">
                  <c:v>2.8808023444555899</c:v>
                </c:pt>
                <c:pt idx="41398">
                  <c:v>2.8879149627272982</c:v>
                </c:pt>
                <c:pt idx="41399">
                  <c:v>2.8766317827277375</c:v>
                </c:pt>
                <c:pt idx="41400">
                  <c:v>2.8932670340540994</c:v>
                </c:pt>
                <c:pt idx="41401">
                  <c:v>2.8716658113485436</c:v>
                </c:pt>
                <c:pt idx="41402">
                  <c:v>2.8763587815805192</c:v>
                </c:pt>
                <c:pt idx="41403">
                  <c:v>2.8862422150473939</c:v>
                </c:pt>
                <c:pt idx="41404">
                  <c:v>2.8897601568264122</c:v>
                </c:pt>
                <c:pt idx="41405">
                  <c:v>2.8930859721326101</c:v>
                </c:pt>
                <c:pt idx="41406">
                  <c:v>1.674749540275474</c:v>
                </c:pt>
                <c:pt idx="41407">
                  <c:v>2.631363983336493</c:v>
                </c:pt>
                <c:pt idx="41408">
                  <c:v>2.6313544999167</c:v>
                </c:pt>
                <c:pt idx="41409">
                  <c:v>2.6320675886483791</c:v>
                </c:pt>
                <c:pt idx="41410">
                  <c:v>2.7188340977622572</c:v>
                </c:pt>
                <c:pt idx="41411">
                  <c:v>2.7335639707487362</c:v>
                </c:pt>
                <c:pt idx="41412">
                  <c:v>2.7346464122339653</c:v>
                </c:pt>
                <c:pt idx="41413">
                  <c:v>2.7344193067704499</c:v>
                </c:pt>
                <c:pt idx="41414">
                  <c:v>2.7317803415342565</c:v>
                </c:pt>
                <c:pt idx="41415">
                  <c:v>2.726746899600613</c:v>
                </c:pt>
                <c:pt idx="41416">
                  <c:v>2.7208614254607641</c:v>
                </c:pt>
                <c:pt idx="41417">
                  <c:v>2.7141588145840965</c:v>
                </c:pt>
                <c:pt idx="41418">
                  <c:v>2.7063588797683416</c:v>
                </c:pt>
                <c:pt idx="41419">
                  <c:v>2.7031691806693705</c:v>
                </c:pt>
                <c:pt idx="41420">
                  <c:v>2.662661911007163</c:v>
                </c:pt>
                <c:pt idx="41421">
                  <c:v>2.4560152942629196</c:v>
                </c:pt>
                <c:pt idx="41422">
                  <c:v>2.4486376794382574</c:v>
                </c:pt>
                <c:pt idx="41423">
                  <c:v>2.4398876111465313</c:v>
                </c:pt>
                <c:pt idx="41424">
                  <c:v>3.0699273055686525</c:v>
                </c:pt>
                <c:pt idx="41425">
                  <c:v>3.7156918602827553</c:v>
                </c:pt>
                <c:pt idx="41426">
                  <c:v>3.3481292099466313</c:v>
                </c:pt>
                <c:pt idx="41427">
                  <c:v>3.3531442939752729</c:v>
                </c:pt>
                <c:pt idx="41428">
                  <c:v>3.357595059984654</c:v>
                </c:pt>
                <c:pt idx="41429">
                  <c:v>3.3513944400911342</c:v>
                </c:pt>
                <c:pt idx="41430">
                  <c:v>3.3416445330613054</c:v>
                </c:pt>
                <c:pt idx="41431">
                  <c:v>3.3311648577338273</c:v>
                </c:pt>
                <c:pt idx="41432">
                  <c:v>3.3178759610633546</c:v>
                </c:pt>
                <c:pt idx="41433">
                  <c:v>3.3040742069176168</c:v>
                </c:pt>
                <c:pt idx="41434">
                  <c:v>3.2878121542261902</c:v>
                </c:pt>
                <c:pt idx="41435">
                  <c:v>3.2810867056044102</c:v>
                </c:pt>
                <c:pt idx="41436">
                  <c:v>3.273250288530253</c:v>
                </c:pt>
                <c:pt idx="41437">
                  <c:v>3.2655567036670616</c:v>
                </c:pt>
                <c:pt idx="41438">
                  <c:v>3.0287721989587699</c:v>
                </c:pt>
                <c:pt idx="41439">
                  <c:v>3.0252900663694389</c:v>
                </c:pt>
                <c:pt idx="41440">
                  <c:v>3.0211805334452975</c:v>
                </c:pt>
                <c:pt idx="41441">
                  <c:v>2.9873231207072624</c:v>
                </c:pt>
                <c:pt idx="41442">
                  <c:v>2.9873558256720663</c:v>
                </c:pt>
                <c:pt idx="41443">
                  <c:v>2.9883860140480416</c:v>
                </c:pt>
                <c:pt idx="41444">
                  <c:v>2.9883738373936986</c:v>
                </c:pt>
                <c:pt idx="41445">
                  <c:v>3.2142640262825695</c:v>
                </c:pt>
                <c:pt idx="41446">
                  <c:v>3.2143490442155991</c:v>
                </c:pt>
                <c:pt idx="41447">
                  <c:v>3.2168881601859787</c:v>
                </c:pt>
                <c:pt idx="41448">
                  <c:v>3.223612771403626</c:v>
                </c:pt>
                <c:pt idx="41449">
                  <c:v>3.2167339312421634</c:v>
                </c:pt>
                <c:pt idx="41450">
                  <c:v>3.2151831986739863</c:v>
                </c:pt>
                <c:pt idx="41451">
                  <c:v>3.2215770336057976</c:v>
                </c:pt>
                <c:pt idx="41452">
                  <c:v>3.4784567945988329</c:v>
                </c:pt>
                <c:pt idx="41453">
                  <c:v>3.474797030522621</c:v>
                </c:pt>
                <c:pt idx="41454">
                  <c:v>3.4629097111163856</c:v>
                </c:pt>
                <c:pt idx="41455">
                  <c:v>3.0478038304795496</c:v>
                </c:pt>
                <c:pt idx="41456">
                  <c:v>2.130373260259911</c:v>
                </c:pt>
                <c:pt idx="41457">
                  <c:v>2.1746578719054659</c:v>
                </c:pt>
                <c:pt idx="41458">
                  <c:v>2.1738848086980198</c:v>
                </c:pt>
                <c:pt idx="41459">
                  <c:v>2.1452078797245138</c:v>
                </c:pt>
                <c:pt idx="41460">
                  <c:v>2.1386758391216159</c:v>
                </c:pt>
                <c:pt idx="41461">
                  <c:v>2.1552439005300066</c:v>
                </c:pt>
                <c:pt idx="41462">
                  <c:v>2.157735880190446</c:v>
                </c:pt>
                <c:pt idx="41463">
                  <c:v>2.1610805967234299</c:v>
                </c:pt>
                <c:pt idx="41464">
                  <c:v>2.2059025468185181</c:v>
                </c:pt>
                <c:pt idx="41465">
                  <c:v>2.2613227916128236</c:v>
                </c:pt>
                <c:pt idx="41466">
                  <c:v>2.2656064642067153</c:v>
                </c:pt>
                <c:pt idx="41467">
                  <c:v>2.264747810356857</c:v>
                </c:pt>
                <c:pt idx="41468">
                  <c:v>2.2623092235892583</c:v>
                </c:pt>
                <c:pt idx="41469">
                  <c:v>2.2614699306109056</c:v>
                </c:pt>
                <c:pt idx="41470">
                  <c:v>2.2635685277506732</c:v>
                </c:pt>
                <c:pt idx="41471">
                  <c:v>2.2627503720484086</c:v>
                </c:pt>
                <c:pt idx="41472">
                  <c:v>2.2684129274614047</c:v>
                </c:pt>
                <c:pt idx="41473">
                  <c:v>2.2746597047255874</c:v>
                </c:pt>
                <c:pt idx="41474">
                  <c:v>2.2799373415289219</c:v>
                </c:pt>
                <c:pt idx="41475">
                  <c:v>2.287870864110872</c:v>
                </c:pt>
                <c:pt idx="41476">
                  <c:v>1.7391801010833725</c:v>
                </c:pt>
                <c:pt idx="41477">
                  <c:v>1.735594312137777</c:v>
                </c:pt>
                <c:pt idx="41478">
                  <c:v>1.7312198423479268</c:v>
                </c:pt>
                <c:pt idx="41479">
                  <c:v>3.463906399003132</c:v>
                </c:pt>
                <c:pt idx="41480">
                  <c:v>3.4691766766524061</c:v>
                </c:pt>
                <c:pt idx="41481">
                  <c:v>3.4684289964503821</c:v>
                </c:pt>
                <c:pt idx="41482">
                  <c:v>3.4656815742642935</c:v>
                </c:pt>
                <c:pt idx="41483">
                  <c:v>3.4631800701583755</c:v>
                </c:pt>
                <c:pt idx="41484">
                  <c:v>3.4648981642447847</c:v>
                </c:pt>
                <c:pt idx="41485">
                  <c:v>3.4855819178748795</c:v>
                </c:pt>
                <c:pt idx="41486">
                  <c:v>3.4969893093466542</c:v>
                </c:pt>
                <c:pt idx="41487">
                  <c:v>3.4802271767850304</c:v>
                </c:pt>
                <c:pt idx="41488">
                  <c:v>3.4635922603110654</c:v>
                </c:pt>
                <c:pt idx="41489">
                  <c:v>3.4602518971576521</c:v>
                </c:pt>
                <c:pt idx="41490">
                  <c:v>3.4621036935872356</c:v>
                </c:pt>
                <c:pt idx="41491">
                  <c:v>3.4655154134322701</c:v>
                </c:pt>
                <c:pt idx="41492">
                  <c:v>3.4557902368812812</c:v>
                </c:pt>
                <c:pt idx="41493">
                  <c:v>3.4562607725806926</c:v>
                </c:pt>
                <c:pt idx="41494">
                  <c:v>3.4555861188645669</c:v>
                </c:pt>
                <c:pt idx="41495">
                  <c:v>3.436955972127588</c:v>
                </c:pt>
                <c:pt idx="41496">
                  <c:v>3.413299212367896</c:v>
                </c:pt>
                <c:pt idx="41497">
                  <c:v>3.4119627223265176</c:v>
                </c:pt>
                <c:pt idx="41498">
                  <c:v>3.4161651077735797</c:v>
                </c:pt>
                <c:pt idx="41499">
                  <c:v>3.4211967509021335</c:v>
                </c:pt>
                <c:pt idx="41500">
                  <c:v>3.4261178466786735</c:v>
                </c:pt>
                <c:pt idx="41501">
                  <c:v>3.4425818691518399</c:v>
                </c:pt>
                <c:pt idx="41502">
                  <c:v>3.9916878590327318</c:v>
                </c:pt>
                <c:pt idx="41503">
                  <c:v>3.9887977755396342</c:v>
                </c:pt>
                <c:pt idx="41504">
                  <c:v>3.984939008268384</c:v>
                </c:pt>
                <c:pt idx="41505">
                  <c:v>3.9794396111054646</c:v>
                </c:pt>
                <c:pt idx="41506">
                  <c:v>3.9764507744325814</c:v>
                </c:pt>
                <c:pt idx="41507">
                  <c:v>3.9794484028188508</c:v>
                </c:pt>
                <c:pt idx="41508">
                  <c:v>3.98222152269578</c:v>
                </c:pt>
                <c:pt idx="41509">
                  <c:v>3.9893795789368944</c:v>
                </c:pt>
                <c:pt idx="41510">
                  <c:v>2.7915055471217798</c:v>
                </c:pt>
                <c:pt idx="41511">
                  <c:v>2.7889075112985244</c:v>
                </c:pt>
                <c:pt idx="41512">
                  <c:v>2.7874822513396369</c:v>
                </c:pt>
                <c:pt idx="41513">
                  <c:v>2.7878560294418055</c:v>
                </c:pt>
                <c:pt idx="41514">
                  <c:v>2.7881857104647385</c:v>
                </c:pt>
                <c:pt idx="41515">
                  <c:v>2.7936205112532875</c:v>
                </c:pt>
                <c:pt idx="41516">
                  <c:v>2.798622062972691</c:v>
                </c:pt>
                <c:pt idx="41517">
                  <c:v>2.7931716817611743</c:v>
                </c:pt>
                <c:pt idx="41518">
                  <c:v>2.7989410708285973</c:v>
                </c:pt>
                <c:pt idx="41519">
                  <c:v>2.8172779361966143</c:v>
                </c:pt>
                <c:pt idx="41520">
                  <c:v>2.8166955186847669</c:v>
                </c:pt>
                <c:pt idx="41521">
                  <c:v>2.8331233816747714</c:v>
                </c:pt>
                <c:pt idx="41522">
                  <c:v>2.8262941868776119</c:v>
                </c:pt>
                <c:pt idx="41523">
                  <c:v>2.8275175282445373</c:v>
                </c:pt>
                <c:pt idx="41524">
                  <c:v>2.8289371328738779</c:v>
                </c:pt>
                <c:pt idx="41525">
                  <c:v>2.8303372381716807</c:v>
                </c:pt>
                <c:pt idx="41526">
                  <c:v>2.8303932267149445</c:v>
                </c:pt>
                <c:pt idx="41527">
                  <c:v>2.8269764911477351</c:v>
                </c:pt>
                <c:pt idx="41528">
                  <c:v>2.8251140869234672</c:v>
                </c:pt>
                <c:pt idx="41529">
                  <c:v>2.8386539069477505</c:v>
                </c:pt>
                <c:pt idx="41530">
                  <c:v>2.825373676856656</c:v>
                </c:pt>
                <c:pt idx="41531">
                  <c:v>2.8115060368632401</c:v>
                </c:pt>
                <c:pt idx="41532">
                  <c:v>2.7971236580089478</c:v>
                </c:pt>
                <c:pt idx="41533">
                  <c:v>1.4432253183463852</c:v>
                </c:pt>
                <c:pt idx="41534">
                  <c:v>1.4680837720380779</c:v>
                </c:pt>
                <c:pt idx="41535">
                  <c:v>1.4777942573877609</c:v>
                </c:pt>
                <c:pt idx="41536">
                  <c:v>1.4880574879579214</c:v>
                </c:pt>
                <c:pt idx="41537">
                  <c:v>1.4926968355977213</c:v>
                </c:pt>
                <c:pt idx="41538">
                  <c:v>1.4913844257565207</c:v>
                </c:pt>
                <c:pt idx="41539">
                  <c:v>1.489322288360901</c:v>
                </c:pt>
                <c:pt idx="41540">
                  <c:v>2.7120958031429776</c:v>
                </c:pt>
                <c:pt idx="41541">
                  <c:v>2.7069088893046871</c:v>
                </c:pt>
                <c:pt idx="41542">
                  <c:v>2.7094546426795967</c:v>
                </c:pt>
                <c:pt idx="41543">
                  <c:v>2.7087086827195002</c:v>
                </c:pt>
                <c:pt idx="41544">
                  <c:v>2.7088055957167705</c:v>
                </c:pt>
                <c:pt idx="41545">
                  <c:v>2.7312493010723458</c:v>
                </c:pt>
                <c:pt idx="41546">
                  <c:v>2.7327440385642472</c:v>
                </c:pt>
                <c:pt idx="41547">
                  <c:v>2.7132048565685096</c:v>
                </c:pt>
                <c:pt idx="41548">
                  <c:v>2.7128992398728751</c:v>
                </c:pt>
                <c:pt idx="41549">
                  <c:v>2.7232109395309392</c:v>
                </c:pt>
                <c:pt idx="41550">
                  <c:v>2.7112122280496651</c:v>
                </c:pt>
                <c:pt idx="41551">
                  <c:v>2.7188132396351148</c:v>
                </c:pt>
                <c:pt idx="41552">
                  <c:v>2.7124267451775497</c:v>
                </c:pt>
                <c:pt idx="41553">
                  <c:v>2.7160027673524154</c:v>
                </c:pt>
                <c:pt idx="41554">
                  <c:v>2.7119461869848402</c:v>
                </c:pt>
                <c:pt idx="41555">
                  <c:v>2.6988395060223418</c:v>
                </c:pt>
                <c:pt idx="41556">
                  <c:v>2.6955863505841862</c:v>
                </c:pt>
                <c:pt idx="41557">
                  <c:v>2.6957178532110135</c:v>
                </c:pt>
                <c:pt idx="41558">
                  <c:v>2.6954894442816366</c:v>
                </c:pt>
                <c:pt idx="41559">
                  <c:v>2.7038096126583455</c:v>
                </c:pt>
                <c:pt idx="41560">
                  <c:v>2.6788709699280311</c:v>
                </c:pt>
                <c:pt idx="41561">
                  <c:v>2.6813290198469772</c:v>
                </c:pt>
                <c:pt idx="41562">
                  <c:v>2.6837341745921695</c:v>
                </c:pt>
                <c:pt idx="41563">
                  <c:v>2.6815913824974977</c:v>
                </c:pt>
                <c:pt idx="41564">
                  <c:v>2.681365249239128</c:v>
                </c:pt>
                <c:pt idx="41565">
                  <c:v>2.6618492792476127</c:v>
                </c:pt>
                <c:pt idx="41566">
                  <c:v>2.6713214127901006</c:v>
                </c:pt>
                <c:pt idx="41567">
                  <c:v>2.7519599803791133</c:v>
                </c:pt>
                <c:pt idx="41568">
                  <c:v>2.7454933132285415</c:v>
                </c:pt>
                <c:pt idx="41569">
                  <c:v>2.7427173584873952</c:v>
                </c:pt>
                <c:pt idx="41570">
                  <c:v>2.7414615067919215</c:v>
                </c:pt>
                <c:pt idx="41571">
                  <c:v>1.6452159108411386</c:v>
                </c:pt>
                <c:pt idx="41572">
                  <c:v>1.7145723117353255</c:v>
                </c:pt>
                <c:pt idx="41573">
                  <c:v>1.7839470704851628</c:v>
                </c:pt>
                <c:pt idx="41574">
                  <c:v>1.7984625805835917</c:v>
                </c:pt>
                <c:pt idx="41575">
                  <c:v>1.7847905208456281</c:v>
                </c:pt>
                <c:pt idx="41576">
                  <c:v>1.7178102854791839</c:v>
                </c:pt>
                <c:pt idx="41577">
                  <c:v>1.7174669677704553</c:v>
                </c:pt>
                <c:pt idx="41578">
                  <c:v>1.7291343265493682</c:v>
                </c:pt>
                <c:pt idx="41579">
                  <c:v>1.7288538306225321</c:v>
                </c:pt>
                <c:pt idx="41580">
                  <c:v>1.7112624327686776</c:v>
                </c:pt>
                <c:pt idx="41581">
                  <c:v>1.720018579911444</c:v>
                </c:pt>
                <c:pt idx="41582">
                  <c:v>1.6972766928713781</c:v>
                </c:pt>
                <c:pt idx="41583">
                  <c:v>1.7193327612018052</c:v>
                </c:pt>
                <c:pt idx="41584">
                  <c:v>1.8470897886811788</c:v>
                </c:pt>
                <c:pt idx="41585">
                  <c:v>1.8429070753242316</c:v>
                </c:pt>
                <c:pt idx="41586">
                  <c:v>1.9120686133531806</c:v>
                </c:pt>
                <c:pt idx="41587">
                  <c:v>1.9655662313677214</c:v>
                </c:pt>
                <c:pt idx="41588">
                  <c:v>2.0213353407181014</c:v>
                </c:pt>
                <c:pt idx="41589">
                  <c:v>2.0233931601308139</c:v>
                </c:pt>
                <c:pt idx="41590">
                  <c:v>2.1025710840287202</c:v>
                </c:pt>
                <c:pt idx="41591">
                  <c:v>2.1131875091251118</c:v>
                </c:pt>
                <c:pt idx="41592">
                  <c:v>2.1080286468314764</c:v>
                </c:pt>
                <c:pt idx="41593">
                  <c:v>2.0563772911158313</c:v>
                </c:pt>
                <c:pt idx="41594">
                  <c:v>2.047543767787686</c:v>
                </c:pt>
                <c:pt idx="41595">
                  <c:v>2.013500322516526</c:v>
                </c:pt>
                <c:pt idx="41596">
                  <c:v>2.0207504436624579</c:v>
                </c:pt>
                <c:pt idx="41597">
                  <c:v>2.0259986584147791</c:v>
                </c:pt>
                <c:pt idx="41598">
                  <c:v>2.013783568624818</c:v>
                </c:pt>
                <c:pt idx="41599">
                  <c:v>2.0301199293468239</c:v>
                </c:pt>
                <c:pt idx="41600">
                  <c:v>2.0324242557116219</c:v>
                </c:pt>
                <c:pt idx="41601">
                  <c:v>2.0497228812138943</c:v>
                </c:pt>
                <c:pt idx="41602">
                  <c:v>2.0802453934026142</c:v>
                </c:pt>
                <c:pt idx="41603">
                  <c:v>2.1389483325276206</c:v>
                </c:pt>
                <c:pt idx="41604">
                  <c:v>2.0716455059194248</c:v>
                </c:pt>
                <c:pt idx="41605">
                  <c:v>2.1327713381822453</c:v>
                </c:pt>
                <c:pt idx="41606">
                  <c:v>2.1373415476032083</c:v>
                </c:pt>
                <c:pt idx="41607">
                  <c:v>2.1393355014259194</c:v>
                </c:pt>
                <c:pt idx="41608">
                  <c:v>2.1421278472276524</c:v>
                </c:pt>
                <c:pt idx="41609">
                  <c:v>2.1397347139733474</c:v>
                </c:pt>
                <c:pt idx="41610">
                  <c:v>2.1039211988144468</c:v>
                </c:pt>
                <c:pt idx="41611">
                  <c:v>2.10780160931668</c:v>
                </c:pt>
                <c:pt idx="41612">
                  <c:v>3.4845045810095132</c:v>
                </c:pt>
                <c:pt idx="41613">
                  <c:v>3.4777937331265845</c:v>
                </c:pt>
                <c:pt idx="41614">
                  <c:v>3.4723686376464711</c:v>
                </c:pt>
                <c:pt idx="41615">
                  <c:v>3.4377128939202088</c:v>
                </c:pt>
                <c:pt idx="41616">
                  <c:v>3.3761463930015272</c:v>
                </c:pt>
                <c:pt idx="41617">
                  <c:v>3.3776183511546103</c:v>
                </c:pt>
                <c:pt idx="41618">
                  <c:v>3.3697072957961249</c:v>
                </c:pt>
                <c:pt idx="41619">
                  <c:v>3.3440997962451533</c:v>
                </c:pt>
                <c:pt idx="41620">
                  <c:v>3.3445105294326405</c:v>
                </c:pt>
                <c:pt idx="41621">
                  <c:v>3.2911118949641729</c:v>
                </c:pt>
                <c:pt idx="41622">
                  <c:v>3.2897240690233227</c:v>
                </c:pt>
                <c:pt idx="41623">
                  <c:v>3.2931743684207868</c:v>
                </c:pt>
                <c:pt idx="41624">
                  <c:v>3.3055778319261955</c:v>
                </c:pt>
                <c:pt idx="41625">
                  <c:v>3.3085058388036805</c:v>
                </c:pt>
                <c:pt idx="41626">
                  <c:v>3.323993495881703</c:v>
                </c:pt>
                <c:pt idx="41627">
                  <c:v>3.3177767187287177</c:v>
                </c:pt>
                <c:pt idx="41628">
                  <c:v>3.5644088900078388</c:v>
                </c:pt>
                <c:pt idx="41629">
                  <c:v>3.5289567972920382</c:v>
                </c:pt>
                <c:pt idx="41630">
                  <c:v>3.5346315144919336</c:v>
                </c:pt>
                <c:pt idx="41631">
                  <c:v>3.4894872832498498</c:v>
                </c:pt>
                <c:pt idx="41632">
                  <c:v>3.4835582002376189</c:v>
                </c:pt>
                <c:pt idx="41633">
                  <c:v>3.4767117812282362</c:v>
                </c:pt>
                <c:pt idx="41634">
                  <c:v>3.378853758655243</c:v>
                </c:pt>
                <c:pt idx="41635">
                  <c:v>3.374203569960847</c:v>
                </c:pt>
                <c:pt idx="41636">
                  <c:v>3.1799641561180136</c:v>
                </c:pt>
                <c:pt idx="41637">
                  <c:v>3.1794841079095946</c:v>
                </c:pt>
                <c:pt idx="41638">
                  <c:v>3.1898524878657484</c:v>
                </c:pt>
                <c:pt idx="41639">
                  <c:v>3.1874937111827308</c:v>
                </c:pt>
                <c:pt idx="41640">
                  <c:v>3.1847593043927067</c:v>
                </c:pt>
                <c:pt idx="41641">
                  <c:v>3.1964967720713662</c:v>
                </c:pt>
                <c:pt idx="41642">
                  <c:v>3.1936721076068748</c:v>
                </c:pt>
                <c:pt idx="41643">
                  <c:v>2.017069290801075</c:v>
                </c:pt>
                <c:pt idx="41644">
                  <c:v>2.2037609167241543</c:v>
                </c:pt>
                <c:pt idx="41645">
                  <c:v>2.3235140899957631</c:v>
                </c:pt>
                <c:pt idx="41646">
                  <c:v>2.3227882984357953</c:v>
                </c:pt>
                <c:pt idx="41647">
                  <c:v>2.3642452965364269</c:v>
                </c:pt>
                <c:pt idx="41648">
                  <c:v>2.3624666377596375</c:v>
                </c:pt>
                <c:pt idx="41649">
                  <c:v>2.355298367967058</c:v>
                </c:pt>
                <c:pt idx="41650">
                  <c:v>2.3562973634618967</c:v>
                </c:pt>
                <c:pt idx="41651">
                  <c:v>2.3525376540579206</c:v>
                </c:pt>
                <c:pt idx="41652">
                  <c:v>2.3563520294888467</c:v>
                </c:pt>
                <c:pt idx="41653">
                  <c:v>2.3486616454483689</c:v>
                </c:pt>
                <c:pt idx="41654">
                  <c:v>2.345493314075167</c:v>
                </c:pt>
                <c:pt idx="41655">
                  <c:v>2.355619515907502</c:v>
                </c:pt>
                <c:pt idx="41656">
                  <c:v>2.3506034653575556</c:v>
                </c:pt>
                <c:pt idx="41657">
                  <c:v>2.3484394082775792</c:v>
                </c:pt>
                <c:pt idx="41658">
                  <c:v>2.3496777601830496</c:v>
                </c:pt>
                <c:pt idx="41659">
                  <c:v>1.8525702767681003</c:v>
                </c:pt>
                <c:pt idx="41660">
                  <c:v>1.8805444640434561</c:v>
                </c:pt>
                <c:pt idx="41661">
                  <c:v>1.8538913983185228</c:v>
                </c:pt>
                <c:pt idx="41662">
                  <c:v>1.9648573175851811</c:v>
                </c:pt>
                <c:pt idx="41663">
                  <c:v>1.9654648303398385</c:v>
                </c:pt>
                <c:pt idx="41664">
                  <c:v>1.9602632301989187</c:v>
                </c:pt>
                <c:pt idx="41665">
                  <c:v>2.5179525077890883</c:v>
                </c:pt>
                <c:pt idx="41666">
                  <c:v>2.5144512139975315</c:v>
                </c:pt>
                <c:pt idx="41667">
                  <c:v>2.5124876322223755</c:v>
                </c:pt>
                <c:pt idx="41668">
                  <c:v>2.515026680532912</c:v>
                </c:pt>
                <c:pt idx="41669">
                  <c:v>2.4989990822483548</c:v>
                </c:pt>
                <c:pt idx="41670">
                  <c:v>2.5022667739359434</c:v>
                </c:pt>
                <c:pt idx="41671">
                  <c:v>2.3789832540480522</c:v>
                </c:pt>
                <c:pt idx="41672">
                  <c:v>2.3752104659821658</c:v>
                </c:pt>
                <c:pt idx="41673">
                  <c:v>2.3931511863977351</c:v>
                </c:pt>
                <c:pt idx="41674">
                  <c:v>2.4071472769249889</c:v>
                </c:pt>
                <c:pt idx="41675">
                  <c:v>2.241706921020314</c:v>
                </c:pt>
                <c:pt idx="41676">
                  <c:v>2.1071760318049511</c:v>
                </c:pt>
                <c:pt idx="41677">
                  <c:v>2.1108177971579201</c:v>
                </c:pt>
                <c:pt idx="41678">
                  <c:v>2.1174499076853905</c:v>
                </c:pt>
                <c:pt idx="41679">
                  <c:v>2.1198502457586552</c:v>
                </c:pt>
                <c:pt idx="41680">
                  <c:v>2.1271979711764875</c:v>
                </c:pt>
                <c:pt idx="41681">
                  <c:v>2.1328954941835003</c:v>
                </c:pt>
                <c:pt idx="41682">
                  <c:v>2.1455092847521531</c:v>
                </c:pt>
                <c:pt idx="41683">
                  <c:v>2.136835869181811</c:v>
                </c:pt>
                <c:pt idx="41684">
                  <c:v>2.134503708254377</c:v>
                </c:pt>
                <c:pt idx="41685">
                  <c:v>2.1409165312212384</c:v>
                </c:pt>
                <c:pt idx="41686">
                  <c:v>2.1211219849603489</c:v>
                </c:pt>
                <c:pt idx="41687">
                  <c:v>2.1311165807604064</c:v>
                </c:pt>
                <c:pt idx="41688">
                  <c:v>2.1336930118819111</c:v>
                </c:pt>
                <c:pt idx="41689">
                  <c:v>2.493812106110167</c:v>
                </c:pt>
                <c:pt idx="41690">
                  <c:v>2.4905228333666636</c:v>
                </c:pt>
                <c:pt idx="41691">
                  <c:v>2.4902153871758386</c:v>
                </c:pt>
                <c:pt idx="41692">
                  <c:v>3.3667966551539692</c:v>
                </c:pt>
                <c:pt idx="41693">
                  <c:v>3.3552841902859711</c:v>
                </c:pt>
                <c:pt idx="41694">
                  <c:v>3.3201225454320094</c:v>
                </c:pt>
                <c:pt idx="41695">
                  <c:v>3.3258102194506334</c:v>
                </c:pt>
                <c:pt idx="41696">
                  <c:v>3.3312606940761285</c:v>
                </c:pt>
                <c:pt idx="41697">
                  <c:v>3.3349460664213342</c:v>
                </c:pt>
                <c:pt idx="41698">
                  <c:v>3.3252959363584118</c:v>
                </c:pt>
                <c:pt idx="41699">
                  <c:v>3.3294501813292605</c:v>
                </c:pt>
                <c:pt idx="41700">
                  <c:v>3.3379846978283232</c:v>
                </c:pt>
                <c:pt idx="41701">
                  <c:v>3.3367896075946382</c:v>
                </c:pt>
                <c:pt idx="41702">
                  <c:v>3.4662757388578753</c:v>
                </c:pt>
                <c:pt idx="41703">
                  <c:v>3.4733071389441688</c:v>
                </c:pt>
                <c:pt idx="41704">
                  <c:v>3.4753215040514127</c:v>
                </c:pt>
                <c:pt idx="41705">
                  <c:v>3.4754720679692324</c:v>
                </c:pt>
                <c:pt idx="41706">
                  <c:v>3.4713921874843452</c:v>
                </c:pt>
                <c:pt idx="41707">
                  <c:v>3.4698748191695268</c:v>
                </c:pt>
                <c:pt idx="41708">
                  <c:v>3.4597523449581349</c:v>
                </c:pt>
                <c:pt idx="41709">
                  <c:v>3.4676816386372566</c:v>
                </c:pt>
                <c:pt idx="41710">
                  <c:v>3.4748872338054912</c:v>
                </c:pt>
                <c:pt idx="41711">
                  <c:v>3.4802093455974612</c:v>
                </c:pt>
                <c:pt idx="41712">
                  <c:v>3.5112742536557362</c:v>
                </c:pt>
                <c:pt idx="41713">
                  <c:v>3.4837314621239948</c:v>
                </c:pt>
                <c:pt idx="41714">
                  <c:v>3.4898986652587847</c:v>
                </c:pt>
                <c:pt idx="41715">
                  <c:v>3.4943601250111764</c:v>
                </c:pt>
                <c:pt idx="41716">
                  <c:v>3.4927546634429008</c:v>
                </c:pt>
                <c:pt idx="41717">
                  <c:v>3.4919057042392918</c:v>
                </c:pt>
                <c:pt idx="41718">
                  <c:v>3.4904616359673035</c:v>
                </c:pt>
                <c:pt idx="41719">
                  <c:v>3.5031886626640292</c:v>
                </c:pt>
                <c:pt idx="41720">
                  <c:v>3.2919978332258264</c:v>
                </c:pt>
                <c:pt idx="41721">
                  <c:v>3.2923637964056338</c:v>
                </c:pt>
                <c:pt idx="41722">
                  <c:v>3.2957699004522594</c:v>
                </c:pt>
                <c:pt idx="41723">
                  <c:v>2.156921837743853</c:v>
                </c:pt>
                <c:pt idx="41724">
                  <c:v>2.1544391479805398</c:v>
                </c:pt>
                <c:pt idx="41725">
                  <c:v>2.1484914364348455</c:v>
                </c:pt>
                <c:pt idx="41726">
                  <c:v>2.1483410598645949</c:v>
                </c:pt>
                <c:pt idx="41727">
                  <c:v>0.95399427806905612</c:v>
                </c:pt>
                <c:pt idx="41728">
                  <c:v>0.95373711933812477</c:v>
                </c:pt>
                <c:pt idx="41729">
                  <c:v>0.95306866452234318</c:v>
                </c:pt>
                <c:pt idx="41730">
                  <c:v>0.95279675842296419</c:v>
                </c:pt>
                <c:pt idx="41731">
                  <c:v>0.95256925159229078</c:v>
                </c:pt>
                <c:pt idx="41732">
                  <c:v>0.95167314758452148</c:v>
                </c:pt>
                <c:pt idx="41733">
                  <c:v>0.9723629785664154</c:v>
                </c:pt>
                <c:pt idx="41734">
                  <c:v>0.97021933242715264</c:v>
                </c:pt>
                <c:pt idx="41735">
                  <c:v>0.9629011306455092</c:v>
                </c:pt>
                <c:pt idx="41736">
                  <c:v>0.95371823984804827</c:v>
                </c:pt>
                <c:pt idx="41737">
                  <c:v>0.94891137425612082</c:v>
                </c:pt>
                <c:pt idx="41738">
                  <c:v>0.94294756884936093</c:v>
                </c:pt>
                <c:pt idx="41739">
                  <c:v>0.98279589935513545</c:v>
                </c:pt>
                <c:pt idx="41740">
                  <c:v>3.276168261875505</c:v>
                </c:pt>
                <c:pt idx="41741">
                  <c:v>3.3371400588214404</c:v>
                </c:pt>
                <c:pt idx="41742">
                  <c:v>3.3350511565823218</c:v>
                </c:pt>
                <c:pt idx="41743">
                  <c:v>3.3361611681053542</c:v>
                </c:pt>
                <c:pt idx="41744">
                  <c:v>3.3337506894209414</c:v>
                </c:pt>
                <c:pt idx="41745">
                  <c:v>3.3281856855249581</c:v>
                </c:pt>
                <c:pt idx="41746">
                  <c:v>3.3265709856785479</c:v>
                </c:pt>
                <c:pt idx="41747">
                  <c:v>3.3275487676970665</c:v>
                </c:pt>
                <c:pt idx="41748">
                  <c:v>3.3262616391541853</c:v>
                </c:pt>
                <c:pt idx="41749">
                  <c:v>3.3709929001698331</c:v>
                </c:pt>
                <c:pt idx="41750">
                  <c:v>3.3695050565451061</c:v>
                </c:pt>
                <c:pt idx="41751">
                  <c:v>3.3690906673910659</c:v>
                </c:pt>
                <c:pt idx="41752">
                  <c:v>3.9689644283346688</c:v>
                </c:pt>
                <c:pt idx="41753">
                  <c:v>3.9661918360002453</c:v>
                </c:pt>
                <c:pt idx="41754">
                  <c:v>3.9618501448205361</c:v>
                </c:pt>
                <c:pt idx="41755">
                  <c:v>3.9603995939676073</c:v>
                </c:pt>
                <c:pt idx="41756">
                  <c:v>3.9588537702030711</c:v>
                </c:pt>
                <c:pt idx="41757">
                  <c:v>3.958856906101512</c:v>
                </c:pt>
                <c:pt idx="41758">
                  <c:v>3.9575932620317906</c:v>
                </c:pt>
                <c:pt idx="41759">
                  <c:v>3.9473888170128775</c:v>
                </c:pt>
                <c:pt idx="41760">
                  <c:v>3.943894722550306</c:v>
                </c:pt>
                <c:pt idx="41761">
                  <c:v>3.9422191477542796</c:v>
                </c:pt>
                <c:pt idx="41762">
                  <c:v>3.9417072707237959</c:v>
                </c:pt>
                <c:pt idx="41763">
                  <c:v>3.9443223019814972</c:v>
                </c:pt>
                <c:pt idx="41764">
                  <c:v>3.9440822021133863</c:v>
                </c:pt>
                <c:pt idx="41765">
                  <c:v>3.9406051312022257</c:v>
                </c:pt>
                <c:pt idx="41766">
                  <c:v>3.9427350991392709</c:v>
                </c:pt>
                <c:pt idx="41767">
                  <c:v>3.8901729525006945</c:v>
                </c:pt>
                <c:pt idx="41768">
                  <c:v>3.916994318781934</c:v>
                </c:pt>
                <c:pt idx="41769">
                  <c:v>3.9151451392854359</c:v>
                </c:pt>
                <c:pt idx="41770">
                  <c:v>3.9169382940515152</c:v>
                </c:pt>
                <c:pt idx="41771">
                  <c:v>2.9001058467715946</c:v>
                </c:pt>
                <c:pt idx="41772">
                  <c:v>2.8575256200295849</c:v>
                </c:pt>
                <c:pt idx="41773">
                  <c:v>2.8577348582902165</c:v>
                </c:pt>
                <c:pt idx="41774">
                  <c:v>2.8537522788011023</c:v>
                </c:pt>
                <c:pt idx="41775">
                  <c:v>2.8236332574402141</c:v>
                </c:pt>
                <c:pt idx="41776">
                  <c:v>2.816073538772331</c:v>
                </c:pt>
                <c:pt idx="41777">
                  <c:v>2.8162800113066537</c:v>
                </c:pt>
                <c:pt idx="41778">
                  <c:v>2.8161109864806151</c:v>
                </c:pt>
                <c:pt idx="41779">
                  <c:v>2.8154741400172147</c:v>
                </c:pt>
                <c:pt idx="41780">
                  <c:v>2.7066960790892338</c:v>
                </c:pt>
                <c:pt idx="41781">
                  <c:v>2.7042901096967342</c:v>
                </c:pt>
                <c:pt idx="41782">
                  <c:v>2.705841943357286</c:v>
                </c:pt>
                <c:pt idx="41783">
                  <c:v>1.4373904348635458</c:v>
                </c:pt>
                <c:pt idx="41784">
                  <c:v>1.4206811308167477</c:v>
                </c:pt>
                <c:pt idx="41785">
                  <c:v>1.3975343038984889</c:v>
                </c:pt>
                <c:pt idx="41786">
                  <c:v>1.8275694541993772</c:v>
                </c:pt>
                <c:pt idx="41787">
                  <c:v>1.8272594351873055</c:v>
                </c:pt>
                <c:pt idx="41788">
                  <c:v>1.8258861821682646</c:v>
                </c:pt>
                <c:pt idx="41789">
                  <c:v>1.8255363479225846</c:v>
                </c:pt>
                <c:pt idx="41790">
                  <c:v>1.8257798960449207</c:v>
                </c:pt>
                <c:pt idx="41791">
                  <c:v>1.8262773006606769</c:v>
                </c:pt>
                <c:pt idx="41792">
                  <c:v>1.8263502933293669</c:v>
                </c:pt>
                <c:pt idx="41793">
                  <c:v>1.8257301550085023</c:v>
                </c:pt>
                <c:pt idx="41794">
                  <c:v>1.8199128497701067</c:v>
                </c:pt>
                <c:pt idx="41795">
                  <c:v>1.8136607561003133</c:v>
                </c:pt>
                <c:pt idx="41796">
                  <c:v>1.8074974261378656</c:v>
                </c:pt>
                <c:pt idx="41797">
                  <c:v>1.8017738461009318</c:v>
                </c:pt>
                <c:pt idx="41798">
                  <c:v>1.8328610493456656</c:v>
                </c:pt>
                <c:pt idx="41799">
                  <c:v>1.4660572545859227</c:v>
                </c:pt>
                <c:pt idx="41800">
                  <c:v>1.4668686124569694</c:v>
                </c:pt>
                <c:pt idx="41801">
                  <c:v>1.457467470730021</c:v>
                </c:pt>
                <c:pt idx="41802">
                  <c:v>2.6565865930388104</c:v>
                </c:pt>
                <c:pt idx="41803">
                  <c:v>2.6574015557039754</c:v>
                </c:pt>
                <c:pt idx="41804">
                  <c:v>2.6580539739635127</c:v>
                </c:pt>
                <c:pt idx="41805">
                  <c:v>2.657878344318704</c:v>
                </c:pt>
                <c:pt idx="41806">
                  <c:v>2.7037965032850395</c:v>
                </c:pt>
                <c:pt idx="41807">
                  <c:v>2.7396367454136787</c:v>
                </c:pt>
                <c:pt idx="41808">
                  <c:v>2.7394624495957567</c:v>
                </c:pt>
                <c:pt idx="41809">
                  <c:v>2.7404036817772726</c:v>
                </c:pt>
                <c:pt idx="41810">
                  <c:v>2.7415749337384727</c:v>
                </c:pt>
                <c:pt idx="41811">
                  <c:v>2.7419346345350855</c:v>
                </c:pt>
                <c:pt idx="41812">
                  <c:v>2.3746473256038936</c:v>
                </c:pt>
                <c:pt idx="41813">
                  <c:v>2.3782374837097575</c:v>
                </c:pt>
                <c:pt idx="41814">
                  <c:v>2.3831190008594132</c:v>
                </c:pt>
                <c:pt idx="41815">
                  <c:v>2.3837548142052749</c:v>
                </c:pt>
                <c:pt idx="41816">
                  <c:v>2.3844678576634344</c:v>
                </c:pt>
                <c:pt idx="41817">
                  <c:v>2.0028002052010447</c:v>
                </c:pt>
                <c:pt idx="41818">
                  <c:v>2.0020064202582946</c:v>
                </c:pt>
                <c:pt idx="41819">
                  <c:v>2.0002536627719278</c:v>
                </c:pt>
                <c:pt idx="41820">
                  <c:v>2.0020945618176889</c:v>
                </c:pt>
                <c:pt idx="41821">
                  <c:v>2.0037850191843605</c:v>
                </c:pt>
                <c:pt idx="41822">
                  <c:v>1.9891066327093005</c:v>
                </c:pt>
                <c:pt idx="41823">
                  <c:v>1.9905266400583981</c:v>
                </c:pt>
                <c:pt idx="41824">
                  <c:v>1.9900717875074718</c:v>
                </c:pt>
                <c:pt idx="41825">
                  <c:v>1.9910962014376365</c:v>
                </c:pt>
                <c:pt idx="41826">
                  <c:v>1.9915528722844997</c:v>
                </c:pt>
                <c:pt idx="41827">
                  <c:v>1.9925002962328722</c:v>
                </c:pt>
                <c:pt idx="41828">
                  <c:v>1.9885541566945795</c:v>
                </c:pt>
                <c:pt idx="41829">
                  <c:v>2.0046591058293592</c:v>
                </c:pt>
                <c:pt idx="41830">
                  <c:v>2.0012644069568069</c:v>
                </c:pt>
                <c:pt idx="41831">
                  <c:v>2.001847390519476</c:v>
                </c:pt>
                <c:pt idx="41832">
                  <c:v>2.0024403293186892</c:v>
                </c:pt>
                <c:pt idx="41833">
                  <c:v>1.0044959380682013</c:v>
                </c:pt>
                <c:pt idx="41834">
                  <c:v>0.99688319839152384</c:v>
                </c:pt>
                <c:pt idx="41835">
                  <c:v>0.9944213901862976</c:v>
                </c:pt>
                <c:pt idx="41836">
                  <c:v>0.99282797041150594</c:v>
                </c:pt>
                <c:pt idx="41837">
                  <c:v>0.99078877630618689</c:v>
                </c:pt>
                <c:pt idx="41838">
                  <c:v>0.99876519984064338</c:v>
                </c:pt>
                <c:pt idx="41839">
                  <c:v>1.0168741011945199</c:v>
                </c:pt>
                <c:pt idx="41840">
                  <c:v>1.0310922915543355</c:v>
                </c:pt>
                <c:pt idx="41841">
                  <c:v>1.0145130956341526</c:v>
                </c:pt>
                <c:pt idx="41842">
                  <c:v>1.0050405758350349</c:v>
                </c:pt>
                <c:pt idx="41843">
                  <c:v>1.3151858648106227</c:v>
                </c:pt>
                <c:pt idx="41844">
                  <c:v>1.3101409868510345</c:v>
                </c:pt>
                <c:pt idx="41845">
                  <c:v>1.3012674923103724</c:v>
                </c:pt>
                <c:pt idx="41846">
                  <c:v>1.3001865838792421</c:v>
                </c:pt>
                <c:pt idx="41847">
                  <c:v>1.2989697769501207</c:v>
                </c:pt>
                <c:pt idx="41848">
                  <c:v>1.3570824927286307</c:v>
                </c:pt>
                <c:pt idx="41849">
                  <c:v>1.3560720034733493</c:v>
                </c:pt>
                <c:pt idx="41850">
                  <c:v>1.3552097905246447</c:v>
                </c:pt>
                <c:pt idx="41851">
                  <c:v>1.3565230942604629</c:v>
                </c:pt>
                <c:pt idx="41852">
                  <c:v>1.354783071716182</c:v>
                </c:pt>
                <c:pt idx="41853">
                  <c:v>1.4231634828968565</c:v>
                </c:pt>
                <c:pt idx="41854">
                  <c:v>1.5073100803524668</c:v>
                </c:pt>
                <c:pt idx="41855">
                  <c:v>1.5067621601717502</c:v>
                </c:pt>
                <c:pt idx="41856">
                  <c:v>1.4917789292019101</c:v>
                </c:pt>
                <c:pt idx="41857">
                  <c:v>1.4742985054970172</c:v>
                </c:pt>
                <c:pt idx="41858">
                  <c:v>1.4535992480054805</c:v>
                </c:pt>
                <c:pt idx="41859">
                  <c:v>1.4386041785484993</c:v>
                </c:pt>
                <c:pt idx="41860">
                  <c:v>1.2861775056460845</c:v>
                </c:pt>
                <c:pt idx="41861">
                  <c:v>1.2844485108162238</c:v>
                </c:pt>
                <c:pt idx="41862">
                  <c:v>1.5127127015426305</c:v>
                </c:pt>
                <c:pt idx="41863">
                  <c:v>1.5116833753176633</c:v>
                </c:pt>
                <c:pt idx="41864">
                  <c:v>1.5126354422596338</c:v>
                </c:pt>
                <c:pt idx="41865">
                  <c:v>1.5351859142299178</c:v>
                </c:pt>
                <c:pt idx="41866">
                  <c:v>3.0192649058477263</c:v>
                </c:pt>
                <c:pt idx="41867">
                  <c:v>3.0220241787739326</c:v>
                </c:pt>
                <c:pt idx="41868">
                  <c:v>3.0382580752951016</c:v>
                </c:pt>
                <c:pt idx="41869">
                  <c:v>3.0389853939509655</c:v>
                </c:pt>
                <c:pt idx="41870">
                  <c:v>3.0314265691008466</c:v>
                </c:pt>
                <c:pt idx="41871">
                  <c:v>3.024938943130322</c:v>
                </c:pt>
                <c:pt idx="41872">
                  <c:v>3.0255804969903548</c:v>
                </c:pt>
                <c:pt idx="41873">
                  <c:v>3.0533246427900962</c:v>
                </c:pt>
                <c:pt idx="41874">
                  <c:v>3.0347935513287965</c:v>
                </c:pt>
                <c:pt idx="41875">
                  <c:v>3.0332272077305453</c:v>
                </c:pt>
                <c:pt idx="41876">
                  <c:v>3.0342483261979938</c:v>
                </c:pt>
                <c:pt idx="41877">
                  <c:v>3.0286772393015942</c:v>
                </c:pt>
                <c:pt idx="41878">
                  <c:v>3.0369993072959622</c:v>
                </c:pt>
                <c:pt idx="41879">
                  <c:v>2.9878620473332371</c:v>
                </c:pt>
                <c:pt idx="41880">
                  <c:v>3.2025225875794319</c:v>
                </c:pt>
                <c:pt idx="41881">
                  <c:v>3.2032803201985045</c:v>
                </c:pt>
                <c:pt idx="41882">
                  <c:v>3.2044936129885313</c:v>
                </c:pt>
                <c:pt idx="41883">
                  <c:v>3.2033161871890838</c:v>
                </c:pt>
                <c:pt idx="41884">
                  <c:v>3.170497356021992</c:v>
                </c:pt>
                <c:pt idx="41885">
                  <c:v>3.0726586640966111</c:v>
                </c:pt>
                <c:pt idx="41886">
                  <c:v>3.0766385184418525</c:v>
                </c:pt>
                <c:pt idx="41887">
                  <c:v>3.0805193545491556</c:v>
                </c:pt>
                <c:pt idx="41888">
                  <c:v>3.0801140832079419</c:v>
                </c:pt>
                <c:pt idx="41889">
                  <c:v>3.0802066781781474</c:v>
                </c:pt>
                <c:pt idx="41890">
                  <c:v>3.0805649034927853</c:v>
                </c:pt>
                <c:pt idx="41891">
                  <c:v>3.0794097870451536</c:v>
                </c:pt>
                <c:pt idx="41892">
                  <c:v>3.0796185843705612</c:v>
                </c:pt>
                <c:pt idx="41893">
                  <c:v>3.0649222234069842</c:v>
                </c:pt>
                <c:pt idx="41894">
                  <c:v>3.0645534213158538</c:v>
                </c:pt>
                <c:pt idx="41895">
                  <c:v>3.064642887323533</c:v>
                </c:pt>
                <c:pt idx="41896">
                  <c:v>3.0681766725069766</c:v>
                </c:pt>
                <c:pt idx="41897">
                  <c:v>2.0025046799967674</c:v>
                </c:pt>
                <c:pt idx="41898">
                  <c:v>2.0021747132076024</c:v>
                </c:pt>
                <c:pt idx="41899">
                  <c:v>1.9765436844424753</c:v>
                </c:pt>
                <c:pt idx="41900">
                  <c:v>1.9696175814793155</c:v>
                </c:pt>
                <c:pt idx="41901">
                  <c:v>1.9694319908067319</c:v>
                </c:pt>
                <c:pt idx="41902">
                  <c:v>1.9674134640682051</c:v>
                </c:pt>
                <c:pt idx="41903">
                  <c:v>1.9678163056582867</c:v>
                </c:pt>
                <c:pt idx="41904">
                  <c:v>1.8871932284125668</c:v>
                </c:pt>
                <c:pt idx="41905">
                  <c:v>1.8885524288570235</c:v>
                </c:pt>
                <c:pt idx="41906">
                  <c:v>1.8890625820378231</c:v>
                </c:pt>
                <c:pt idx="41907">
                  <c:v>1.8880341211016183</c:v>
                </c:pt>
                <c:pt idx="41908">
                  <c:v>1.8909250509135631</c:v>
                </c:pt>
                <c:pt idx="41909">
                  <c:v>1.8829110872500252</c:v>
                </c:pt>
                <c:pt idx="41910">
                  <c:v>1.9047230684447625</c:v>
                </c:pt>
                <c:pt idx="41911">
                  <c:v>1.1191551635549033</c:v>
                </c:pt>
                <c:pt idx="41912">
                  <c:v>1.1339745094661116</c:v>
                </c:pt>
                <c:pt idx="41913">
                  <c:v>2.8096833440592723</c:v>
                </c:pt>
                <c:pt idx="41914">
                  <c:v>2.8087912666279538</c:v>
                </c:pt>
                <c:pt idx="41915">
                  <c:v>2.8100105828270303</c:v>
                </c:pt>
                <c:pt idx="41916">
                  <c:v>2.813669568355246</c:v>
                </c:pt>
                <c:pt idx="41917">
                  <c:v>2.8118976290585493</c:v>
                </c:pt>
                <c:pt idx="41918">
                  <c:v>2.8011260542665974</c:v>
                </c:pt>
                <c:pt idx="41919">
                  <c:v>2.8029353385613147</c:v>
                </c:pt>
                <c:pt idx="41920">
                  <c:v>2.8034020044305832</c:v>
                </c:pt>
                <c:pt idx="41921">
                  <c:v>3.3267763257734932</c:v>
                </c:pt>
                <c:pt idx="41922">
                  <c:v>3.3301911112472808</c:v>
                </c:pt>
                <c:pt idx="41923">
                  <c:v>3.3336895880065027</c:v>
                </c:pt>
                <c:pt idx="41924">
                  <c:v>3.3349951336908714</c:v>
                </c:pt>
                <c:pt idx="41925">
                  <c:v>3.3369681995238571</c:v>
                </c:pt>
                <c:pt idx="41926">
                  <c:v>3.3349220094933587</c:v>
                </c:pt>
                <c:pt idx="41927">
                  <c:v>3.3322147178165875</c:v>
                </c:pt>
                <c:pt idx="41928">
                  <c:v>3.3337320666449504</c:v>
                </c:pt>
                <c:pt idx="41929">
                  <c:v>3.3343385829090608</c:v>
                </c:pt>
                <c:pt idx="41930">
                  <c:v>3.3877514471375125</c:v>
                </c:pt>
                <c:pt idx="41931">
                  <c:v>3.3775762474363114</c:v>
                </c:pt>
                <c:pt idx="41932">
                  <c:v>3.3773448068843468</c:v>
                </c:pt>
                <c:pt idx="41933">
                  <c:v>3.3732967968549956</c:v>
                </c:pt>
                <c:pt idx="41934">
                  <c:v>3.3728242206783459</c:v>
                </c:pt>
                <c:pt idx="41935">
                  <c:v>3.3717961151049543</c:v>
                </c:pt>
                <c:pt idx="41936">
                  <c:v>3.3703063960924613</c:v>
                </c:pt>
                <c:pt idx="41937">
                  <c:v>3.3708978866769357</c:v>
                </c:pt>
                <c:pt idx="41938">
                  <c:v>3.4286452780011247</c:v>
                </c:pt>
                <c:pt idx="41939">
                  <c:v>3.4321007330837818</c:v>
                </c:pt>
                <c:pt idx="41940">
                  <c:v>3.4360172555435677</c:v>
                </c:pt>
                <c:pt idx="41941">
                  <c:v>3.442726337102632</c:v>
                </c:pt>
                <c:pt idx="41942">
                  <c:v>3.4458045631489882</c:v>
                </c:pt>
                <c:pt idx="41943">
                  <c:v>3.4484391503222409</c:v>
                </c:pt>
                <c:pt idx="41944">
                  <c:v>2.5741590888937873</c:v>
                </c:pt>
                <c:pt idx="41945">
                  <c:v>2.5726329220186868</c:v>
                </c:pt>
                <c:pt idx="41946">
                  <c:v>2.5699621331006464</c:v>
                </c:pt>
                <c:pt idx="41947">
                  <c:v>2.5694221123660967</c:v>
                </c:pt>
                <c:pt idx="41948">
                  <c:v>2.6680118803239377</c:v>
                </c:pt>
                <c:pt idx="41949">
                  <c:v>2.6646825021534082</c:v>
                </c:pt>
                <c:pt idx="41950">
                  <c:v>2.6655464876326436</c:v>
                </c:pt>
                <c:pt idx="41951">
                  <c:v>2.6648115829121783</c:v>
                </c:pt>
                <c:pt idx="41952">
                  <c:v>1.5979666725123551</c:v>
                </c:pt>
                <c:pt idx="41953">
                  <c:v>1.5972595995681411</c:v>
                </c:pt>
                <c:pt idx="41954">
                  <c:v>1.5966947684439039</c:v>
                </c:pt>
                <c:pt idx="41955">
                  <c:v>1.5976479047132202</c:v>
                </c:pt>
                <c:pt idx="41956">
                  <c:v>1.5969822900881319</c:v>
                </c:pt>
                <c:pt idx="41957">
                  <c:v>1.596652592700778</c:v>
                </c:pt>
                <c:pt idx="41958">
                  <c:v>1.5975401723546439</c:v>
                </c:pt>
                <c:pt idx="41959">
                  <c:v>1.59898064331862</c:v>
                </c:pt>
                <c:pt idx="41960">
                  <c:v>1.6322598866463758</c:v>
                </c:pt>
                <c:pt idx="41961">
                  <c:v>1.6340236918351996</c:v>
                </c:pt>
                <c:pt idx="41962">
                  <c:v>1.6398626287359821</c:v>
                </c:pt>
                <c:pt idx="41963">
                  <c:v>1.6418013781135774</c:v>
                </c:pt>
                <c:pt idx="41964">
                  <c:v>1.6165133765204613</c:v>
                </c:pt>
                <c:pt idx="41965">
                  <c:v>1.6163379629025552</c:v>
                </c:pt>
                <c:pt idx="41966">
                  <c:v>1.6179745124592817</c:v>
                </c:pt>
                <c:pt idx="41967">
                  <c:v>1.8203069165986583</c:v>
                </c:pt>
                <c:pt idx="41968">
                  <c:v>1.8210076340605155</c:v>
                </c:pt>
                <c:pt idx="41969">
                  <c:v>1.7838620386975743</c:v>
                </c:pt>
                <c:pt idx="41970">
                  <c:v>1.7827533583799529</c:v>
                </c:pt>
                <c:pt idx="41971">
                  <c:v>1.7947684009280056</c:v>
                </c:pt>
                <c:pt idx="41972">
                  <c:v>1.8044108537182262</c:v>
                </c:pt>
                <c:pt idx="41973">
                  <c:v>2.0678687169880021</c:v>
                </c:pt>
                <c:pt idx="41974">
                  <c:v>2.0636996358663682</c:v>
                </c:pt>
                <c:pt idx="41975">
                  <c:v>2.0605054389608393</c:v>
                </c:pt>
                <c:pt idx="41976">
                  <c:v>2.0733158124824587</c:v>
                </c:pt>
                <c:pt idx="41977">
                  <c:v>2.0884058480424774</c:v>
                </c:pt>
                <c:pt idx="41978">
                  <c:v>3.0628719107639277</c:v>
                </c:pt>
                <c:pt idx="41979">
                  <c:v>3.0054707329739698</c:v>
                </c:pt>
                <c:pt idx="41980">
                  <c:v>2.9998443251919542</c:v>
                </c:pt>
                <c:pt idx="41981">
                  <c:v>2.9976371054293836</c:v>
                </c:pt>
                <c:pt idx="41982">
                  <c:v>2.9974904478790378</c:v>
                </c:pt>
                <c:pt idx="41983">
                  <c:v>2.9941930808053185</c:v>
                </c:pt>
                <c:pt idx="41984">
                  <c:v>2.9920440169595608</c:v>
                </c:pt>
                <c:pt idx="41985">
                  <c:v>2.9964886915663471</c:v>
                </c:pt>
                <c:pt idx="41986">
                  <c:v>2.9958945532141175</c:v>
                </c:pt>
                <c:pt idx="41987">
                  <c:v>3.0001618846172029</c:v>
                </c:pt>
                <c:pt idx="41988">
                  <c:v>3.0028054949842486</c:v>
                </c:pt>
                <c:pt idx="41989">
                  <c:v>3.0063556524604653</c:v>
                </c:pt>
                <c:pt idx="41990">
                  <c:v>2.9921738166984331</c:v>
                </c:pt>
                <c:pt idx="41991">
                  <c:v>2.9981106007587806</c:v>
                </c:pt>
                <c:pt idx="41992">
                  <c:v>2.9988636388920398</c:v>
                </c:pt>
                <c:pt idx="41993">
                  <c:v>2.9958223279908442</c:v>
                </c:pt>
                <c:pt idx="41994">
                  <c:v>2.9956578434554659</c:v>
                </c:pt>
                <c:pt idx="41995">
                  <c:v>3.0044765679115701</c:v>
                </c:pt>
                <c:pt idx="41996">
                  <c:v>3.1729148573685664</c:v>
                </c:pt>
                <c:pt idx="41997">
                  <c:v>3.1728126784887603</c:v>
                </c:pt>
                <c:pt idx="41998">
                  <c:v>3.1187017921994968</c:v>
                </c:pt>
                <c:pt idx="41999">
                  <c:v>3.1223277030459102</c:v>
                </c:pt>
                <c:pt idx="42000">
                  <c:v>3.1392650242785871</c:v>
                </c:pt>
                <c:pt idx="42001">
                  <c:v>3.1396701028006615</c:v>
                </c:pt>
                <c:pt idx="42002">
                  <c:v>3.1285943940727554</c:v>
                </c:pt>
                <c:pt idx="42003">
                  <c:v>3.1109921116963823</c:v>
                </c:pt>
                <c:pt idx="42004">
                  <c:v>2.9844517009125848</c:v>
                </c:pt>
                <c:pt idx="42005">
                  <c:v>2.9857303795597763</c:v>
                </c:pt>
                <c:pt idx="42006">
                  <c:v>2.9866839840741397</c:v>
                </c:pt>
                <c:pt idx="42007">
                  <c:v>2.9796324687998124</c:v>
                </c:pt>
                <c:pt idx="42008">
                  <c:v>2.9874814074070342</c:v>
                </c:pt>
                <c:pt idx="42009">
                  <c:v>1.5404292467027698</c:v>
                </c:pt>
                <c:pt idx="42010">
                  <c:v>1.5705166215358415</c:v>
                </c:pt>
                <c:pt idx="42011">
                  <c:v>1.5362346186061573</c:v>
                </c:pt>
                <c:pt idx="42012">
                  <c:v>1.479881559765835</c:v>
                </c:pt>
                <c:pt idx="42013">
                  <c:v>1.4794346971295682</c:v>
                </c:pt>
                <c:pt idx="42014">
                  <c:v>1.4793796323694726</c:v>
                </c:pt>
                <c:pt idx="42015">
                  <c:v>1.4789242490569365</c:v>
                </c:pt>
                <c:pt idx="42016">
                  <c:v>1.4828636145378784</c:v>
                </c:pt>
                <c:pt idx="42017">
                  <c:v>1.4882146333483217</c:v>
                </c:pt>
                <c:pt idx="42018">
                  <c:v>1.5996321587180498</c:v>
                </c:pt>
                <c:pt idx="42019">
                  <c:v>1.6048284793966843</c:v>
                </c:pt>
                <c:pt idx="42020">
                  <c:v>1.6213625724995759</c:v>
                </c:pt>
                <c:pt idx="42021">
                  <c:v>1.6439708777318107</c:v>
                </c:pt>
                <c:pt idx="42022">
                  <c:v>1.5130334698017569</c:v>
                </c:pt>
                <c:pt idx="42023">
                  <c:v>1.5107463268837846</c:v>
                </c:pt>
                <c:pt idx="42024">
                  <c:v>1.5119500196536044</c:v>
                </c:pt>
                <c:pt idx="42025">
                  <c:v>1.5108335324194395</c:v>
                </c:pt>
                <c:pt idx="42026">
                  <c:v>1.5090461211993573</c:v>
                </c:pt>
                <c:pt idx="42027">
                  <c:v>1.4000250673967736</c:v>
                </c:pt>
                <c:pt idx="42028">
                  <c:v>1.4122618462647631</c:v>
                </c:pt>
                <c:pt idx="42029">
                  <c:v>1.4319633450015632</c:v>
                </c:pt>
                <c:pt idx="42030">
                  <c:v>1.4438877043425551</c:v>
                </c:pt>
                <c:pt idx="42031">
                  <c:v>1.4204176150855692</c:v>
                </c:pt>
                <c:pt idx="42032">
                  <c:v>1.4216379435007003</c:v>
                </c:pt>
                <c:pt idx="42033">
                  <c:v>1.4227593604609003</c:v>
                </c:pt>
                <c:pt idx="42034">
                  <c:v>1.4192773354005812</c:v>
                </c:pt>
                <c:pt idx="42035">
                  <c:v>1.4391471490943082</c:v>
                </c:pt>
                <c:pt idx="42036">
                  <c:v>1.3824725602778423</c:v>
                </c:pt>
                <c:pt idx="42037">
                  <c:v>5.1590966594778047</c:v>
                </c:pt>
                <c:pt idx="42038">
                  <c:v>5.1560817267716157</c:v>
                </c:pt>
                <c:pt idx="42039">
                  <c:v>5.1388135950846427</c:v>
                </c:pt>
                <c:pt idx="42040">
                  <c:v>5.1459612272714841</c:v>
                </c:pt>
                <c:pt idx="42041">
                  <c:v>5.1013824969097925</c:v>
                </c:pt>
                <c:pt idx="42042">
                  <c:v>5.1023973929831588</c:v>
                </c:pt>
                <c:pt idx="42043">
                  <c:v>5.1037100644588245</c:v>
                </c:pt>
                <c:pt idx="42044">
                  <c:v>5.1699938180201421</c:v>
                </c:pt>
                <c:pt idx="42045">
                  <c:v>5.3287640821631399</c:v>
                </c:pt>
                <c:pt idx="42046">
                  <c:v>5.3304948998750934</c:v>
                </c:pt>
                <c:pt idx="42047">
                  <c:v>5.5307103380824465</c:v>
                </c:pt>
                <c:pt idx="42048">
                  <c:v>5.5333485497999595</c:v>
                </c:pt>
                <c:pt idx="42049">
                  <c:v>5.5366120073485838</c:v>
                </c:pt>
                <c:pt idx="42050">
                  <c:v>5.5346124764397144</c:v>
                </c:pt>
                <c:pt idx="42051">
                  <c:v>5.530999107414333</c:v>
                </c:pt>
                <c:pt idx="42052">
                  <c:v>5.5277285626410722</c:v>
                </c:pt>
                <c:pt idx="42053">
                  <c:v>5.5917164410788089</c:v>
                </c:pt>
                <c:pt idx="42054">
                  <c:v>5.5899444280435189</c:v>
                </c:pt>
                <c:pt idx="42055">
                  <c:v>5.590040447912104</c:v>
                </c:pt>
                <c:pt idx="42056">
                  <c:v>5.5874874360816627</c:v>
                </c:pt>
                <c:pt idx="42057">
                  <c:v>5.5993799027568576</c:v>
                </c:pt>
                <c:pt idx="42058">
                  <c:v>6.1372189123105452</c:v>
                </c:pt>
                <c:pt idx="42059">
                  <c:v>6.2634318704102112</c:v>
                </c:pt>
                <c:pt idx="42060">
                  <c:v>6.2528747884635409</c:v>
                </c:pt>
                <c:pt idx="42061">
                  <c:v>6.2590616076602759</c:v>
                </c:pt>
                <c:pt idx="42062">
                  <c:v>6.2657712232520026</c:v>
                </c:pt>
                <c:pt idx="42063">
                  <c:v>6.2649890980224123</c:v>
                </c:pt>
                <c:pt idx="42064">
                  <c:v>7.3110959725530078</c:v>
                </c:pt>
                <c:pt idx="42065">
                  <c:v>7.3269072031087408</c:v>
                </c:pt>
                <c:pt idx="42066">
                  <c:v>7.3312760036711904</c:v>
                </c:pt>
                <c:pt idx="42067">
                  <c:v>7.4411891593875481</c:v>
                </c:pt>
                <c:pt idx="42068">
                  <c:v>5.2917356195923011</c:v>
                </c:pt>
                <c:pt idx="42069">
                  <c:v>5.3020584516148492</c:v>
                </c:pt>
                <c:pt idx="42070">
                  <c:v>5.2657840765862058</c:v>
                </c:pt>
                <c:pt idx="42071">
                  <c:v>5.1363238403261722</c:v>
                </c:pt>
                <c:pt idx="42072">
                  <c:v>5.1301068165951511</c:v>
                </c:pt>
                <c:pt idx="42073">
                  <c:v>5.1293821663597434</c:v>
                </c:pt>
                <c:pt idx="42074">
                  <c:v>5.1268724571609878</c:v>
                </c:pt>
                <c:pt idx="42075">
                  <c:v>5.6152344759141641</c:v>
                </c:pt>
                <c:pt idx="42076">
                  <c:v>5.6046753951874564</c:v>
                </c:pt>
                <c:pt idx="42077">
                  <c:v>5.6031643149047623</c:v>
                </c:pt>
                <c:pt idx="42078">
                  <c:v>5.3627287297829387</c:v>
                </c:pt>
                <c:pt idx="42079">
                  <c:v>5.3661803290160499</c:v>
                </c:pt>
                <c:pt idx="42080">
                  <c:v>5.3691382170962489</c:v>
                </c:pt>
                <c:pt idx="42081">
                  <c:v>5.3732704939843305</c:v>
                </c:pt>
                <c:pt idx="42082">
                  <c:v>5.3744244913925945</c:v>
                </c:pt>
                <c:pt idx="42083">
                  <c:v>5.3775247211435353</c:v>
                </c:pt>
                <c:pt idx="42084">
                  <c:v>5.3850146760023163</c:v>
                </c:pt>
                <c:pt idx="42085">
                  <c:v>5.3582841448366993</c:v>
                </c:pt>
                <c:pt idx="42086">
                  <c:v>5.4478357442542151</c:v>
                </c:pt>
                <c:pt idx="42087">
                  <c:v>5.715568585395153</c:v>
                </c:pt>
                <c:pt idx="42088">
                  <c:v>5.719869715076582</c:v>
                </c:pt>
                <c:pt idx="42089">
                  <c:v>4.8315045149579392</c:v>
                </c:pt>
                <c:pt idx="42090">
                  <c:v>3.6787839589122306</c:v>
                </c:pt>
                <c:pt idx="42091">
                  <c:v>3.6813722771845518</c:v>
                </c:pt>
                <c:pt idx="42092">
                  <c:v>3.612802427236018</c:v>
                </c:pt>
                <c:pt idx="42093">
                  <c:v>3.6073469696155431</c:v>
                </c:pt>
                <c:pt idx="42094">
                  <c:v>3.607291867560467</c:v>
                </c:pt>
                <c:pt idx="42095">
                  <c:v>2.7076272450611736</c:v>
                </c:pt>
                <c:pt idx="42096">
                  <c:v>2.7009945714764712</c:v>
                </c:pt>
                <c:pt idx="42097">
                  <c:v>2.6982599410812962</c:v>
                </c:pt>
                <c:pt idx="42098">
                  <c:v>2.6973298505827223</c:v>
                </c:pt>
                <c:pt idx="42099">
                  <c:v>2.7003522511130145</c:v>
                </c:pt>
                <c:pt idx="42100">
                  <c:v>2.6954024297661565</c:v>
                </c:pt>
                <c:pt idx="42101">
                  <c:v>2.691137153447599</c:v>
                </c:pt>
                <c:pt idx="42102">
                  <c:v>2.6983647349085436</c:v>
                </c:pt>
                <c:pt idx="42103">
                  <c:v>2.6941446154100737</c:v>
                </c:pt>
                <c:pt idx="42104">
                  <c:v>2.6964778490197645</c:v>
                </c:pt>
                <c:pt idx="42105">
                  <c:v>2.7009043001470574</c:v>
                </c:pt>
                <c:pt idx="42106">
                  <c:v>1.8292438506602529</c:v>
                </c:pt>
                <c:pt idx="42107">
                  <c:v>1.823618985392234</c:v>
                </c:pt>
                <c:pt idx="42108">
                  <c:v>1.8306785003533093</c:v>
                </c:pt>
                <c:pt idx="42109">
                  <c:v>1.8319624882411869</c:v>
                </c:pt>
                <c:pt idx="42110">
                  <c:v>1.8392180036106551</c:v>
                </c:pt>
                <c:pt idx="42111">
                  <c:v>1.842943939264083</c:v>
                </c:pt>
                <c:pt idx="42112">
                  <c:v>1.8151781689484638</c:v>
                </c:pt>
                <c:pt idx="42113">
                  <c:v>2.1184119546607914</c:v>
                </c:pt>
                <c:pt idx="42114">
                  <c:v>2.1254250528899457</c:v>
                </c:pt>
                <c:pt idx="42115">
                  <c:v>2.1267476502591651</c:v>
                </c:pt>
                <c:pt idx="42116">
                  <c:v>2.1225006238069328</c:v>
                </c:pt>
                <c:pt idx="42117">
                  <c:v>1.7920780669662577</c:v>
                </c:pt>
                <c:pt idx="42118">
                  <c:v>1.0536579796252927</c:v>
                </c:pt>
                <c:pt idx="42119">
                  <c:v>1.0563205332884196</c:v>
                </c:pt>
                <c:pt idx="42120">
                  <c:v>1.0536622419663662</c:v>
                </c:pt>
                <c:pt idx="42121">
                  <c:v>1.7025326893565571</c:v>
                </c:pt>
                <c:pt idx="42122">
                  <c:v>2.1308272517331299</c:v>
                </c:pt>
                <c:pt idx="42123">
                  <c:v>2.1215301962026749</c:v>
                </c:pt>
                <c:pt idx="42124">
                  <c:v>2.1205561715741945</c:v>
                </c:pt>
                <c:pt idx="42125">
                  <c:v>2.1224409128379675</c:v>
                </c:pt>
                <c:pt idx="42126">
                  <c:v>2.1217055949595363</c:v>
                </c:pt>
                <c:pt idx="42127">
                  <c:v>2.1198962790062184</c:v>
                </c:pt>
                <c:pt idx="42128">
                  <c:v>2.1194228693716237</c:v>
                </c:pt>
                <c:pt idx="42129">
                  <c:v>2.1188099705142154</c:v>
                </c:pt>
                <c:pt idx="42130">
                  <c:v>2.1176015377480182</c:v>
                </c:pt>
                <c:pt idx="42131">
                  <c:v>2.1146205597167764</c:v>
                </c:pt>
                <c:pt idx="42132">
                  <c:v>2.1133342980073531</c:v>
                </c:pt>
                <c:pt idx="42133">
                  <c:v>2.1299797872322701</c:v>
                </c:pt>
                <c:pt idx="42134">
                  <c:v>2.1316749401194297</c:v>
                </c:pt>
                <c:pt idx="42135">
                  <c:v>2.1299887002547768</c:v>
                </c:pt>
                <c:pt idx="42136">
                  <c:v>2.1370295076186285</c:v>
                </c:pt>
                <c:pt idx="42137">
                  <c:v>2.1317678740326</c:v>
                </c:pt>
                <c:pt idx="42138">
                  <c:v>2.1304456396308655</c:v>
                </c:pt>
                <c:pt idx="42139">
                  <c:v>2.1246929829547652</c:v>
                </c:pt>
                <c:pt idx="42140">
                  <c:v>2.1185695029852716</c:v>
                </c:pt>
                <c:pt idx="42141">
                  <c:v>2.1285054158015866</c:v>
                </c:pt>
                <c:pt idx="42142">
                  <c:v>2.1404085327793503</c:v>
                </c:pt>
                <c:pt idx="42143">
                  <c:v>2.3190025764731148</c:v>
                </c:pt>
                <c:pt idx="42144">
                  <c:v>1.946141960774223</c:v>
                </c:pt>
                <c:pt idx="42145">
                  <c:v>1.9349911943975187</c:v>
                </c:pt>
                <c:pt idx="42146">
                  <c:v>1.9283986850764956</c:v>
                </c:pt>
                <c:pt idx="42147">
                  <c:v>2.2081055923148405</c:v>
                </c:pt>
                <c:pt idx="42148">
                  <c:v>2.211462133227875</c:v>
                </c:pt>
                <c:pt idx="42149">
                  <c:v>2.2128195629744924</c:v>
                </c:pt>
                <c:pt idx="42150">
                  <c:v>2.210626602416637</c:v>
                </c:pt>
                <c:pt idx="42151">
                  <c:v>2.2075272417241312</c:v>
                </c:pt>
                <c:pt idx="42152">
                  <c:v>2.2045073595550111</c:v>
                </c:pt>
                <c:pt idx="42153">
                  <c:v>1.5611909067809178</c:v>
                </c:pt>
                <c:pt idx="42154">
                  <c:v>1.5569583908471207</c:v>
                </c:pt>
                <c:pt idx="42155">
                  <c:v>1.5563812745452921</c:v>
                </c:pt>
                <c:pt idx="42156">
                  <c:v>1.5605951825798172</c:v>
                </c:pt>
                <c:pt idx="42157">
                  <c:v>1.5616988258298248</c:v>
                </c:pt>
                <c:pt idx="42158">
                  <c:v>1.5630280089301838</c:v>
                </c:pt>
                <c:pt idx="42159">
                  <c:v>1.5632758195122729</c:v>
                </c:pt>
                <c:pt idx="42160">
                  <c:v>1.5636504062900767</c:v>
                </c:pt>
                <c:pt idx="42161">
                  <c:v>1.5609476994604012</c:v>
                </c:pt>
                <c:pt idx="42162">
                  <c:v>1.5582177438616658</c:v>
                </c:pt>
                <c:pt idx="42163">
                  <c:v>1.5584750794254514</c:v>
                </c:pt>
                <c:pt idx="42164">
                  <c:v>1.5589345638533563</c:v>
                </c:pt>
                <c:pt idx="42165">
                  <c:v>1.5589839018221765</c:v>
                </c:pt>
                <c:pt idx="42166">
                  <c:v>1.5593634727430974</c:v>
                </c:pt>
                <c:pt idx="42167">
                  <c:v>1.5501932036920372</c:v>
                </c:pt>
                <c:pt idx="42168">
                  <c:v>1.5500576977259586</c:v>
                </c:pt>
                <c:pt idx="42169">
                  <c:v>1.549369599605281</c:v>
                </c:pt>
                <c:pt idx="42170">
                  <c:v>1.5501373546494737</c:v>
                </c:pt>
                <c:pt idx="42171">
                  <c:v>1.5500645179505921</c:v>
                </c:pt>
                <c:pt idx="42172">
                  <c:v>1.4707003126454659</c:v>
                </c:pt>
                <c:pt idx="42173">
                  <c:v>1.3734640738405812</c:v>
                </c:pt>
                <c:pt idx="42174">
                  <c:v>1.3729833602709629</c:v>
                </c:pt>
                <c:pt idx="42175">
                  <c:v>1.372859971923488</c:v>
                </c:pt>
                <c:pt idx="42176">
                  <c:v>1.3743728743225563</c:v>
                </c:pt>
                <c:pt idx="42177">
                  <c:v>1.3861742806318222</c:v>
                </c:pt>
                <c:pt idx="42178">
                  <c:v>1.13346663238801</c:v>
                </c:pt>
                <c:pt idx="42179">
                  <c:v>1.2356639662283317</c:v>
                </c:pt>
                <c:pt idx="42180">
                  <c:v>1.2893956233986945</c:v>
                </c:pt>
                <c:pt idx="42181">
                  <c:v>2.1389936980377033</c:v>
                </c:pt>
                <c:pt idx="42182">
                  <c:v>2.1319668822588023</c:v>
                </c:pt>
                <c:pt idx="42183">
                  <c:v>2.1308924340937931</c:v>
                </c:pt>
                <c:pt idx="42184">
                  <c:v>2.1308792132254224</c:v>
                </c:pt>
                <c:pt idx="42185">
                  <c:v>2.1309405781861717</c:v>
                </c:pt>
                <c:pt idx="42186">
                  <c:v>2.1309947232095992</c:v>
                </c:pt>
                <c:pt idx="42187">
                  <c:v>2.1275204067603823</c:v>
                </c:pt>
                <c:pt idx="42188">
                  <c:v>2.158786265467679</c:v>
                </c:pt>
                <c:pt idx="42189">
                  <c:v>2.1589854437759595</c:v>
                </c:pt>
                <c:pt idx="42190">
                  <c:v>2.1588992694466391</c:v>
                </c:pt>
                <c:pt idx="42191">
                  <c:v>2.1591363061011339</c:v>
                </c:pt>
                <c:pt idx="42192">
                  <c:v>2.1601555670436614</c:v>
                </c:pt>
                <c:pt idx="42193">
                  <c:v>2.1631989392865343</c:v>
                </c:pt>
                <c:pt idx="42194">
                  <c:v>2.1635915563890813</c:v>
                </c:pt>
                <c:pt idx="42195">
                  <c:v>2.1640683867994133</c:v>
                </c:pt>
                <c:pt idx="42196">
                  <c:v>2.1708922376206292</c:v>
                </c:pt>
                <c:pt idx="42197">
                  <c:v>2.1743927888929369</c:v>
                </c:pt>
                <c:pt idx="42198">
                  <c:v>2.1746965460651433</c:v>
                </c:pt>
                <c:pt idx="42199">
                  <c:v>2.1709790778234299</c:v>
                </c:pt>
                <c:pt idx="42200">
                  <c:v>2.1715866814399059</c:v>
                </c:pt>
                <c:pt idx="42201">
                  <c:v>2.1702138988854678</c:v>
                </c:pt>
                <c:pt idx="42202">
                  <c:v>2.1699434140381069</c:v>
                </c:pt>
                <c:pt idx="42203">
                  <c:v>2.1702449908047283</c:v>
                </c:pt>
                <c:pt idx="42204">
                  <c:v>2.1663533233998615</c:v>
                </c:pt>
                <c:pt idx="42205">
                  <c:v>2.1662891193628564</c:v>
                </c:pt>
                <c:pt idx="42206">
                  <c:v>2.1658337973489781</c:v>
                </c:pt>
                <c:pt idx="42207">
                  <c:v>2.1520643296811444</c:v>
                </c:pt>
                <c:pt idx="42208">
                  <c:v>2.1436156979979075</c:v>
                </c:pt>
                <c:pt idx="42209">
                  <c:v>2.1345102380342338</c:v>
                </c:pt>
                <c:pt idx="42210">
                  <c:v>2.1174717584393639</c:v>
                </c:pt>
                <c:pt idx="42211">
                  <c:v>2.1053343870152115</c:v>
                </c:pt>
                <c:pt idx="42212">
                  <c:v>3.5258185611727408</c:v>
                </c:pt>
                <c:pt idx="42213">
                  <c:v>3.5306561277545594</c:v>
                </c:pt>
                <c:pt idx="42214">
                  <c:v>3.5146438438040755</c:v>
                </c:pt>
                <c:pt idx="42215">
                  <c:v>3.5144694929686939</c:v>
                </c:pt>
                <c:pt idx="42216">
                  <c:v>3.5141908802185458</c:v>
                </c:pt>
                <c:pt idx="42217">
                  <c:v>3.5138693558524174</c:v>
                </c:pt>
                <c:pt idx="42218">
                  <c:v>4.5304344956708222</c:v>
                </c:pt>
                <c:pt idx="42219">
                  <c:v>5.2328933348900071</c:v>
                </c:pt>
                <c:pt idx="42220">
                  <c:v>5.2344487564718314</c:v>
                </c:pt>
                <c:pt idx="42221">
                  <c:v>5.2335121639299862</c:v>
                </c:pt>
                <c:pt idx="42222">
                  <c:v>5.2288817457706935</c:v>
                </c:pt>
                <c:pt idx="42223">
                  <c:v>5.2285768545723981</c:v>
                </c:pt>
                <c:pt idx="42224">
                  <c:v>5.2466651662422343</c:v>
                </c:pt>
                <c:pt idx="42225">
                  <c:v>5.250479019176483</c:v>
                </c:pt>
                <c:pt idx="42226">
                  <c:v>5.2496691833622799</c:v>
                </c:pt>
                <c:pt idx="42227">
                  <c:v>5.2422827067296831</c:v>
                </c:pt>
                <c:pt idx="42228">
                  <c:v>5.2380144722243624</c:v>
                </c:pt>
                <c:pt idx="42229">
                  <c:v>5.2372470787520173</c:v>
                </c:pt>
                <c:pt idx="42230">
                  <c:v>5.2381438136315923</c:v>
                </c:pt>
                <c:pt idx="42231">
                  <c:v>5.2371689957779282</c:v>
                </c:pt>
                <c:pt idx="42232">
                  <c:v>5.2368528269334629</c:v>
                </c:pt>
                <c:pt idx="42233">
                  <c:v>5.2367841268865325</c:v>
                </c:pt>
                <c:pt idx="42234">
                  <c:v>5.2364027712174233</c:v>
                </c:pt>
                <c:pt idx="42235">
                  <c:v>5.2379811933953828</c:v>
                </c:pt>
                <c:pt idx="42236">
                  <c:v>5.2394322621539491</c:v>
                </c:pt>
                <c:pt idx="42237">
                  <c:v>5.245614162059435</c:v>
                </c:pt>
                <c:pt idx="42238">
                  <c:v>5.2593597395995761</c:v>
                </c:pt>
                <c:pt idx="42239">
                  <c:v>5.2589554280636861</c:v>
                </c:pt>
                <c:pt idx="42240">
                  <c:v>5.258114910607377</c:v>
                </c:pt>
                <c:pt idx="42241">
                  <c:v>5.2575113421158939</c:v>
                </c:pt>
                <c:pt idx="42242">
                  <c:v>5.2579848991387683</c:v>
                </c:pt>
                <c:pt idx="42243">
                  <c:v>4.5215036387590395</c:v>
                </c:pt>
                <c:pt idx="42244">
                  <c:v>4.5218132960569699</c:v>
                </c:pt>
                <c:pt idx="42245">
                  <c:v>4.5484657820274386</c:v>
                </c:pt>
                <c:pt idx="42246">
                  <c:v>4.5487941947711175</c:v>
                </c:pt>
                <c:pt idx="42247">
                  <c:v>4.5496422005241346</c:v>
                </c:pt>
                <c:pt idx="42248">
                  <c:v>4.5496586024528067</c:v>
                </c:pt>
                <c:pt idx="42249">
                  <c:v>3.5324223856917674</c:v>
                </c:pt>
                <c:pt idx="42250">
                  <c:v>0.94940195175175746</c:v>
                </c:pt>
                <c:pt idx="42251">
                  <c:v>0.95430798699846042</c:v>
                </c:pt>
                <c:pt idx="42252">
                  <c:v>0.96696553409418529</c:v>
                </c:pt>
                <c:pt idx="42253">
                  <c:v>0.96766270110720309</c:v>
                </c:pt>
                <c:pt idx="42254">
                  <c:v>0.96807430278313444</c:v>
                </c:pt>
                <c:pt idx="42255">
                  <c:v>0.93693040847368403</c:v>
                </c:pt>
                <c:pt idx="42256">
                  <c:v>0.93194387095879483</c:v>
                </c:pt>
                <c:pt idx="42257">
                  <c:v>0.93127848384847112</c:v>
                </c:pt>
                <c:pt idx="42258">
                  <c:v>0.93147543486627815</c:v>
                </c:pt>
                <c:pt idx="42259">
                  <c:v>0.93103590325315744</c:v>
                </c:pt>
                <c:pt idx="42260">
                  <c:v>0.93100424412779104</c:v>
                </c:pt>
                <c:pt idx="42261">
                  <c:v>0.93040944030760586</c:v>
                </c:pt>
                <c:pt idx="42262">
                  <c:v>0.9309869714935971</c:v>
                </c:pt>
                <c:pt idx="42263">
                  <c:v>0.93109622650392876</c:v>
                </c:pt>
                <c:pt idx="42264">
                  <c:v>0.93084828912340623</c:v>
                </c:pt>
                <c:pt idx="42265">
                  <c:v>0.93238595895539145</c:v>
                </c:pt>
                <c:pt idx="42266">
                  <c:v>0.93359570378129386</c:v>
                </c:pt>
                <c:pt idx="42267">
                  <c:v>3.0547918906167588</c:v>
                </c:pt>
                <c:pt idx="42268">
                  <c:v>3.0489075335128311</c:v>
                </c:pt>
                <c:pt idx="42269">
                  <c:v>3.0433453166363695</c:v>
                </c:pt>
                <c:pt idx="42270">
                  <c:v>3.043662528835358</c:v>
                </c:pt>
                <c:pt idx="42271">
                  <c:v>3.0436257833434608</c:v>
                </c:pt>
                <c:pt idx="42272">
                  <c:v>3.0443650242777629</c:v>
                </c:pt>
                <c:pt idx="42273">
                  <c:v>3.0456577926521859</c:v>
                </c:pt>
                <c:pt idx="42274">
                  <c:v>3.0460855808374299</c:v>
                </c:pt>
                <c:pt idx="42275">
                  <c:v>3.0460865298360451</c:v>
                </c:pt>
                <c:pt idx="42276">
                  <c:v>3.0242135758033877</c:v>
                </c:pt>
                <c:pt idx="42277">
                  <c:v>3.0243953782132786</c:v>
                </c:pt>
                <c:pt idx="42278">
                  <c:v>3.022503751659317</c:v>
                </c:pt>
                <c:pt idx="42279">
                  <c:v>3.0259302552518728</c:v>
                </c:pt>
                <c:pt idx="42280">
                  <c:v>3.0306093387486399</c:v>
                </c:pt>
                <c:pt idx="42281">
                  <c:v>3.0773730078774792</c:v>
                </c:pt>
                <c:pt idx="42282">
                  <c:v>3.0817938446412878</c:v>
                </c:pt>
                <c:pt idx="42283">
                  <c:v>3.0840182137869143</c:v>
                </c:pt>
                <c:pt idx="42284">
                  <c:v>3.0845456518644951</c:v>
                </c:pt>
                <c:pt idx="42285">
                  <c:v>3.0826998152609164</c:v>
                </c:pt>
                <c:pt idx="42286">
                  <c:v>3.0831993919907417</c:v>
                </c:pt>
                <c:pt idx="42287">
                  <c:v>3.0829570536020485</c:v>
                </c:pt>
                <c:pt idx="42288">
                  <c:v>3.0830912701670932</c:v>
                </c:pt>
                <c:pt idx="42289">
                  <c:v>3.0814269984522458</c:v>
                </c:pt>
                <c:pt idx="42290">
                  <c:v>3.0804998411502145</c:v>
                </c:pt>
                <c:pt idx="42291">
                  <c:v>3.0802260696027122</c:v>
                </c:pt>
                <c:pt idx="42292">
                  <c:v>3.0805297238513369</c:v>
                </c:pt>
                <c:pt idx="42293">
                  <c:v>3.0872579130332451</c:v>
                </c:pt>
                <c:pt idx="42294">
                  <c:v>3.0883221625015338</c:v>
                </c:pt>
                <c:pt idx="42295">
                  <c:v>3.0906842731987343</c:v>
                </c:pt>
                <c:pt idx="42296">
                  <c:v>3.0910509451954753</c:v>
                </c:pt>
                <c:pt idx="42297">
                  <c:v>3.0902579391398284</c:v>
                </c:pt>
                <c:pt idx="42298">
                  <c:v>1.0052022126322329</c:v>
                </c:pt>
                <c:pt idx="42299">
                  <c:v>1.004770957738599</c:v>
                </c:pt>
                <c:pt idx="42300">
                  <c:v>0.99106745671531882</c:v>
                </c:pt>
                <c:pt idx="42301">
                  <c:v>0.99306228671990604</c:v>
                </c:pt>
                <c:pt idx="42302">
                  <c:v>0.99755444580272756</c:v>
                </c:pt>
                <c:pt idx="42303">
                  <c:v>0.99305792918998848</c:v>
                </c:pt>
                <c:pt idx="42304">
                  <c:v>0.98782510668741619</c:v>
                </c:pt>
                <c:pt idx="42305">
                  <c:v>0.9864175462698821</c:v>
                </c:pt>
                <c:pt idx="42306">
                  <c:v>0.98962868253213554</c:v>
                </c:pt>
                <c:pt idx="42307">
                  <c:v>0.98034510920893103</c:v>
                </c:pt>
                <c:pt idx="42308">
                  <c:v>0.97610567899172429</c:v>
                </c:pt>
                <c:pt idx="42309">
                  <c:v>0.98125288496881469</c:v>
                </c:pt>
                <c:pt idx="42310">
                  <c:v>0.98074937326410283</c:v>
                </c:pt>
                <c:pt idx="42311">
                  <c:v>0.97968794581278607</c:v>
                </c:pt>
                <c:pt idx="42312">
                  <c:v>0.96437841961336335</c:v>
                </c:pt>
                <c:pt idx="42313">
                  <c:v>0.93583212303989149</c:v>
                </c:pt>
                <c:pt idx="42314">
                  <c:v>0.9366107212416096</c:v>
                </c:pt>
                <c:pt idx="42315">
                  <c:v>0.93553798020878043</c:v>
                </c:pt>
                <c:pt idx="42316">
                  <c:v>0.93556200507621379</c:v>
                </c:pt>
                <c:pt idx="42317">
                  <c:v>0.93505738373667491</c:v>
                </c:pt>
                <c:pt idx="42318">
                  <c:v>0.94635971923093187</c:v>
                </c:pt>
                <c:pt idx="42319">
                  <c:v>0.94374364224723595</c:v>
                </c:pt>
                <c:pt idx="42320">
                  <c:v>0.95266827444838575</c:v>
                </c:pt>
                <c:pt idx="42321">
                  <c:v>0.94626862904580633</c:v>
                </c:pt>
                <c:pt idx="42322">
                  <c:v>1.0338599342133403</c:v>
                </c:pt>
                <c:pt idx="42323">
                  <c:v>1.0377347500581067</c:v>
                </c:pt>
                <c:pt idx="42324">
                  <c:v>1.0369988120361093</c:v>
                </c:pt>
                <c:pt idx="42325">
                  <c:v>1.0408192173271382</c:v>
                </c:pt>
                <c:pt idx="42326">
                  <c:v>1.0451363020400979</c:v>
                </c:pt>
                <c:pt idx="42327">
                  <c:v>1.0452847339638331</c:v>
                </c:pt>
                <c:pt idx="42328">
                  <c:v>1.0457926451777941</c:v>
                </c:pt>
                <c:pt idx="42329">
                  <c:v>1.04621854073307</c:v>
                </c:pt>
                <c:pt idx="42330">
                  <c:v>1.0465388336890964</c:v>
                </c:pt>
                <c:pt idx="42331">
                  <c:v>1.0470107946675542</c:v>
                </c:pt>
                <c:pt idx="42332">
                  <c:v>1.0445762726364363</c:v>
                </c:pt>
                <c:pt idx="42333">
                  <c:v>1.0443677177918471</c:v>
                </c:pt>
                <c:pt idx="42334">
                  <c:v>1.0441101542954911</c:v>
                </c:pt>
                <c:pt idx="42335">
                  <c:v>1.0438944945042761</c:v>
                </c:pt>
                <c:pt idx="42336">
                  <c:v>1.0434016741860443</c:v>
                </c:pt>
                <c:pt idx="42337">
                  <c:v>1.038037503109948</c:v>
                </c:pt>
                <c:pt idx="42338">
                  <c:v>1.0437934256005066</c:v>
                </c:pt>
                <c:pt idx="42339">
                  <c:v>1.0473519454515119</c:v>
                </c:pt>
                <c:pt idx="42340">
                  <c:v>1.0444514480742146</c:v>
                </c:pt>
                <c:pt idx="42341">
                  <c:v>1.0446053738174701</c:v>
                </c:pt>
                <c:pt idx="42342">
                  <c:v>1.0448998266492846</c:v>
                </c:pt>
                <c:pt idx="42343">
                  <c:v>1.0443903494681597</c:v>
                </c:pt>
                <c:pt idx="42344">
                  <c:v>1.0408176155695579</c:v>
                </c:pt>
                <c:pt idx="42345">
                  <c:v>1.0362172498201194</c:v>
                </c:pt>
                <c:pt idx="42346">
                  <c:v>1.0341164141700203</c:v>
                </c:pt>
                <c:pt idx="42347">
                  <c:v>1.0364908525944097</c:v>
                </c:pt>
                <c:pt idx="42348">
                  <c:v>1.0365295696425845</c:v>
                </c:pt>
                <c:pt idx="42349">
                  <c:v>1.0280511780750303</c:v>
                </c:pt>
                <c:pt idx="42350">
                  <c:v>1.0299556136560293</c:v>
                </c:pt>
                <c:pt idx="42351">
                  <c:v>1.0096442385484543</c:v>
                </c:pt>
                <c:pt idx="42352">
                  <c:v>1.0137228908135967</c:v>
                </c:pt>
                <c:pt idx="42353">
                  <c:v>0.94563469727993588</c:v>
                </c:pt>
                <c:pt idx="42354">
                  <c:v>0.97804153546814654</c:v>
                </c:pt>
                <c:pt idx="42355">
                  <c:v>0.96676695545915747</c:v>
                </c:pt>
                <c:pt idx="42356">
                  <c:v>0.95015730327154257</c:v>
                </c:pt>
                <c:pt idx="42357">
                  <c:v>0.92023244156990125</c:v>
                </c:pt>
                <c:pt idx="42358">
                  <c:v>0.92067090770414539</c:v>
                </c:pt>
                <c:pt idx="42359">
                  <c:v>0.92082418301103663</c:v>
                </c:pt>
                <c:pt idx="42360">
                  <c:v>0.92147654639609211</c:v>
                </c:pt>
                <c:pt idx="42361">
                  <c:v>0.92236267824248364</c:v>
                </c:pt>
                <c:pt idx="42362">
                  <c:v>0.92185083607208385</c:v>
                </c:pt>
                <c:pt idx="42363">
                  <c:v>0.93860594939297504</c:v>
                </c:pt>
                <c:pt idx="42364">
                  <c:v>0.93967754757062616</c:v>
                </c:pt>
                <c:pt idx="42365">
                  <c:v>0.94067547587092737</c:v>
                </c:pt>
                <c:pt idx="42366">
                  <c:v>0.94055761321968556</c:v>
                </c:pt>
                <c:pt idx="42367">
                  <c:v>0.94065568599442284</c:v>
                </c:pt>
                <c:pt idx="42368">
                  <c:v>0.9403006460404737</c:v>
                </c:pt>
                <c:pt idx="42369">
                  <c:v>0.94045559601186746</c:v>
                </c:pt>
                <c:pt idx="42370">
                  <c:v>0.99398322655070459</c:v>
                </c:pt>
                <c:pt idx="42371">
                  <c:v>1.0151737775622809</c:v>
                </c:pt>
                <c:pt idx="42372">
                  <c:v>1.01302115066503</c:v>
                </c:pt>
                <c:pt idx="42373">
                  <c:v>1.030554993490078</c:v>
                </c:pt>
                <c:pt idx="42374">
                  <c:v>1.1900538171228303</c:v>
                </c:pt>
                <c:pt idx="42375">
                  <c:v>1.2792655276422666</c:v>
                </c:pt>
                <c:pt idx="42376">
                  <c:v>1.3480972032208529</c:v>
                </c:pt>
                <c:pt idx="42377">
                  <c:v>1.3643020049703871</c:v>
                </c:pt>
                <c:pt idx="42378">
                  <c:v>1.3689365270489544</c:v>
                </c:pt>
                <c:pt idx="42379">
                  <c:v>1.5075953041605479</c:v>
                </c:pt>
                <c:pt idx="42380">
                  <c:v>1.487482043166747</c:v>
                </c:pt>
                <c:pt idx="42381">
                  <c:v>1.4875175614199065</c:v>
                </c:pt>
                <c:pt idx="42382">
                  <c:v>1.4876483834115666</c:v>
                </c:pt>
                <c:pt idx="42383">
                  <c:v>1.4866401303812427</c:v>
                </c:pt>
                <c:pt idx="42384">
                  <c:v>1.4860885518273923</c:v>
                </c:pt>
                <c:pt idx="42385">
                  <c:v>1.4544162132169518</c:v>
                </c:pt>
                <c:pt idx="42386">
                  <c:v>1.5220481683832898</c:v>
                </c:pt>
                <c:pt idx="42387">
                  <c:v>1.5395661209890934</c:v>
                </c:pt>
                <c:pt idx="42388">
                  <c:v>1.5501559918592145</c:v>
                </c:pt>
                <c:pt idx="42389">
                  <c:v>1.5418901222410846</c:v>
                </c:pt>
                <c:pt idx="42390">
                  <c:v>1.5437449011142919</c:v>
                </c:pt>
                <c:pt idx="42391">
                  <c:v>1.566018098608287</c:v>
                </c:pt>
                <c:pt idx="42392">
                  <c:v>1.5645940029655263</c:v>
                </c:pt>
                <c:pt idx="42393">
                  <c:v>1.5642009008366204</c:v>
                </c:pt>
                <c:pt idx="42394">
                  <c:v>1.5322345306782403</c:v>
                </c:pt>
                <c:pt idx="42395">
                  <c:v>1.5313178083155332</c:v>
                </c:pt>
                <c:pt idx="42396">
                  <c:v>1.5303335660319866</c:v>
                </c:pt>
                <c:pt idx="42397">
                  <c:v>1.5288462310269408</c:v>
                </c:pt>
                <c:pt idx="42398">
                  <c:v>1.5279077281329558</c:v>
                </c:pt>
                <c:pt idx="42399">
                  <c:v>1.5282367105272643</c:v>
                </c:pt>
                <c:pt idx="42400">
                  <c:v>1.5282987586630012</c:v>
                </c:pt>
                <c:pt idx="42401">
                  <c:v>1.5224858105430243</c:v>
                </c:pt>
                <c:pt idx="42402">
                  <c:v>1.5175541966537813</c:v>
                </c:pt>
                <c:pt idx="42403">
                  <c:v>1.5134661861495486</c:v>
                </c:pt>
                <c:pt idx="42404">
                  <c:v>1.521815794467581</c:v>
                </c:pt>
                <c:pt idx="42405">
                  <c:v>1.4977104502840315</c:v>
                </c:pt>
                <c:pt idx="42406">
                  <c:v>1.4727481218576053</c:v>
                </c:pt>
                <c:pt idx="42407">
                  <c:v>1.4493188384414977</c:v>
                </c:pt>
                <c:pt idx="42408">
                  <c:v>1.4445416311928736</c:v>
                </c:pt>
                <c:pt idx="42409">
                  <c:v>1.4393598787793567</c:v>
                </c:pt>
                <c:pt idx="42410">
                  <c:v>1.2979643733157242</c:v>
                </c:pt>
                <c:pt idx="42411">
                  <c:v>1.3119952286802403</c:v>
                </c:pt>
                <c:pt idx="42412">
                  <c:v>1.311767473123556</c:v>
                </c:pt>
                <c:pt idx="42413">
                  <c:v>1.3121867435332355</c:v>
                </c:pt>
                <c:pt idx="42414">
                  <c:v>1.313220198173652</c:v>
                </c:pt>
                <c:pt idx="42415">
                  <c:v>1.3136857079891275</c:v>
                </c:pt>
                <c:pt idx="42416">
                  <c:v>1.3132773852828139</c:v>
                </c:pt>
                <c:pt idx="42417">
                  <c:v>1.1756374852275262</c:v>
                </c:pt>
                <c:pt idx="42418">
                  <c:v>1.1518242362930511</c:v>
                </c:pt>
                <c:pt idx="42419">
                  <c:v>1.1355083021142036</c:v>
                </c:pt>
                <c:pt idx="42420">
                  <c:v>1.1567103879409448</c:v>
                </c:pt>
                <c:pt idx="42421">
                  <c:v>1.1395678505165046</c:v>
                </c:pt>
                <c:pt idx="42422">
                  <c:v>0.98616197605351952</c:v>
                </c:pt>
                <c:pt idx="42423">
                  <c:v>0.98649165496366875</c:v>
                </c:pt>
                <c:pt idx="42424">
                  <c:v>0.9854840538907329</c:v>
                </c:pt>
                <c:pt idx="42425">
                  <c:v>0.98490776344415165</c:v>
                </c:pt>
                <c:pt idx="42426">
                  <c:v>0.983245231579014</c:v>
                </c:pt>
                <c:pt idx="42427">
                  <c:v>0.98138199880503618</c:v>
                </c:pt>
                <c:pt idx="42428">
                  <c:v>0.98147948345487979</c:v>
                </c:pt>
                <c:pt idx="42429">
                  <c:v>0.98099354888572132</c:v>
                </c:pt>
                <c:pt idx="42430">
                  <c:v>0.98041848233566287</c:v>
                </c:pt>
                <c:pt idx="42431">
                  <c:v>0.98822667286854404</c:v>
                </c:pt>
                <c:pt idx="42432">
                  <c:v>1.0248012451215058</c:v>
                </c:pt>
                <c:pt idx="42433">
                  <c:v>1.0259483563843141</c:v>
                </c:pt>
                <c:pt idx="42434">
                  <c:v>1.0361918264033669</c:v>
                </c:pt>
                <c:pt idx="42435">
                  <c:v>1.0366278675781651</c:v>
                </c:pt>
                <c:pt idx="42436">
                  <c:v>1.0365652363344144</c:v>
                </c:pt>
                <c:pt idx="42437">
                  <c:v>1.0363248798447031</c:v>
                </c:pt>
                <c:pt idx="42438">
                  <c:v>0.98504880839772779</c:v>
                </c:pt>
                <c:pt idx="42439">
                  <c:v>0.97402555287325054</c:v>
                </c:pt>
                <c:pt idx="42440">
                  <c:v>0.97347135329249768</c:v>
                </c:pt>
                <c:pt idx="42441">
                  <c:v>0.97401938285075418</c:v>
                </c:pt>
                <c:pt idx="42442">
                  <c:v>0.97383822217937499</c:v>
                </c:pt>
                <c:pt idx="42443">
                  <c:v>1.0175159563770786</c:v>
                </c:pt>
                <c:pt idx="42444">
                  <c:v>1.0177332955635747</c:v>
                </c:pt>
                <c:pt idx="42445">
                  <c:v>1.0166382877804772</c:v>
                </c:pt>
                <c:pt idx="42446">
                  <c:v>1.0163128840231512</c:v>
                </c:pt>
                <c:pt idx="42447">
                  <c:v>1.0150075162378025</c:v>
                </c:pt>
                <c:pt idx="42448">
                  <c:v>1.0136545276678681</c:v>
                </c:pt>
                <c:pt idx="42449">
                  <c:v>1.0125214189628107</c:v>
                </c:pt>
                <c:pt idx="42450">
                  <c:v>1.0120541692353997</c:v>
                </c:pt>
                <c:pt idx="42451">
                  <c:v>1.0107154382930938</c:v>
                </c:pt>
                <c:pt idx="42452">
                  <c:v>1.0117208563798574</c:v>
                </c:pt>
                <c:pt idx="42453">
                  <c:v>1.0131502972157833</c:v>
                </c:pt>
                <c:pt idx="42454">
                  <c:v>1.0126306963020673</c:v>
                </c:pt>
                <c:pt idx="42455">
                  <c:v>1.0135352771007964</c:v>
                </c:pt>
                <c:pt idx="42456">
                  <c:v>1.013516602182329</c:v>
                </c:pt>
                <c:pt idx="42457">
                  <c:v>1.0109685085935054</c:v>
                </c:pt>
                <c:pt idx="42458">
                  <c:v>1.0618063197483329</c:v>
                </c:pt>
                <c:pt idx="42459">
                  <c:v>1.090890486185476</c:v>
                </c:pt>
                <c:pt idx="42460">
                  <c:v>1.093876030952688</c:v>
                </c:pt>
                <c:pt idx="42461">
                  <c:v>1.1023822826526533</c:v>
                </c:pt>
                <c:pt idx="42462">
                  <c:v>1.1277508918665058</c:v>
                </c:pt>
                <c:pt idx="42463">
                  <c:v>1.1129805492725626</c:v>
                </c:pt>
                <c:pt idx="42464">
                  <c:v>1.1089058972891104</c:v>
                </c:pt>
                <c:pt idx="42465">
                  <c:v>1.187507130663519</c:v>
                </c:pt>
                <c:pt idx="42466">
                  <c:v>1.2357342072863866</c:v>
                </c:pt>
                <c:pt idx="42467">
                  <c:v>1.2729523166899046</c:v>
                </c:pt>
                <c:pt idx="42468">
                  <c:v>1.3030480148560599</c:v>
                </c:pt>
                <c:pt idx="42469">
                  <c:v>3.7523594803923759</c:v>
                </c:pt>
                <c:pt idx="42470">
                  <c:v>3.7475067441486889</c:v>
                </c:pt>
                <c:pt idx="42471">
                  <c:v>3.7486568276184551</c:v>
                </c:pt>
                <c:pt idx="42472">
                  <c:v>3.7484883705995862</c:v>
                </c:pt>
                <c:pt idx="42473">
                  <c:v>3.7488592640332676</c:v>
                </c:pt>
                <c:pt idx="42474">
                  <c:v>3.7194568575476299</c:v>
                </c:pt>
                <c:pt idx="42475">
                  <c:v>3.7195355341842289</c:v>
                </c:pt>
                <c:pt idx="42476">
                  <c:v>3.7204073519252234</c:v>
                </c:pt>
                <c:pt idx="42477">
                  <c:v>3.7219300114844405</c:v>
                </c:pt>
                <c:pt idx="42478">
                  <c:v>3.7219733792875989</c:v>
                </c:pt>
                <c:pt idx="42479">
                  <c:v>3.7230505866248489</c:v>
                </c:pt>
                <c:pt idx="42480">
                  <c:v>3.7220519392079892</c:v>
                </c:pt>
                <c:pt idx="42481">
                  <c:v>3.7206951561903971</c:v>
                </c:pt>
                <c:pt idx="42482">
                  <c:v>3.7195822976918591</c:v>
                </c:pt>
                <c:pt idx="42483">
                  <c:v>3.718674292669939</c:v>
                </c:pt>
                <c:pt idx="42484">
                  <c:v>3.7155861800840366</c:v>
                </c:pt>
                <c:pt idx="42485">
                  <c:v>3.7142385325954512</c:v>
                </c:pt>
                <c:pt idx="42486">
                  <c:v>3.713195935078129</c:v>
                </c:pt>
                <c:pt idx="42487">
                  <c:v>3.7117219636147656</c:v>
                </c:pt>
                <c:pt idx="42488">
                  <c:v>3.7100514518125518</c:v>
                </c:pt>
                <c:pt idx="42489">
                  <c:v>3.8998274719907173</c:v>
                </c:pt>
                <c:pt idx="42490">
                  <c:v>3.897165651625992</c:v>
                </c:pt>
                <c:pt idx="42491">
                  <c:v>3.7856546876425003</c:v>
                </c:pt>
                <c:pt idx="42492">
                  <c:v>3.8461877369636555</c:v>
                </c:pt>
                <c:pt idx="42493">
                  <c:v>3.8612939864275169</c:v>
                </c:pt>
                <c:pt idx="42494">
                  <c:v>3.8616101208947571</c:v>
                </c:pt>
                <c:pt idx="42495">
                  <c:v>3.8621019072898899</c:v>
                </c:pt>
                <c:pt idx="42496">
                  <c:v>3.7870626299919961</c:v>
                </c:pt>
                <c:pt idx="42497">
                  <c:v>3.7914859541046755</c:v>
                </c:pt>
                <c:pt idx="42498">
                  <c:v>3.795904423216812</c:v>
                </c:pt>
                <c:pt idx="42499">
                  <c:v>3.8000003369719937</c:v>
                </c:pt>
                <c:pt idx="42500">
                  <c:v>2.1148245652677486</c:v>
                </c:pt>
                <c:pt idx="42501">
                  <c:v>2.1141594727630828</c:v>
                </c:pt>
                <c:pt idx="42502">
                  <c:v>2.1138672918345076</c:v>
                </c:pt>
                <c:pt idx="42503">
                  <c:v>2.1135635522734786</c:v>
                </c:pt>
                <c:pt idx="42504">
                  <c:v>2.1137760083210884</c:v>
                </c:pt>
                <c:pt idx="42505">
                  <c:v>2.1137195181397708</c:v>
                </c:pt>
                <c:pt idx="42506">
                  <c:v>2.1139690761247971</c:v>
                </c:pt>
                <c:pt idx="42507">
                  <c:v>2.1134136751956412</c:v>
                </c:pt>
                <c:pt idx="42508">
                  <c:v>2.1171109888690687</c:v>
                </c:pt>
                <c:pt idx="42509">
                  <c:v>2.1169592686531598</c:v>
                </c:pt>
                <c:pt idx="42510">
                  <c:v>2.1147194769158975</c:v>
                </c:pt>
                <c:pt idx="42511">
                  <c:v>2.1166680190192704</c:v>
                </c:pt>
                <c:pt idx="42512">
                  <c:v>2.1169859058618505</c:v>
                </c:pt>
                <c:pt idx="42513">
                  <c:v>2.1171692623417973</c:v>
                </c:pt>
                <c:pt idx="42514">
                  <c:v>2.1171595485200339</c:v>
                </c:pt>
                <c:pt idx="42515">
                  <c:v>2.1214952063993517</c:v>
                </c:pt>
                <c:pt idx="42516">
                  <c:v>2.1133179494060736</c:v>
                </c:pt>
                <c:pt idx="42517">
                  <c:v>2.1034321072318085</c:v>
                </c:pt>
                <c:pt idx="42518">
                  <c:v>2.0194917202535172</c:v>
                </c:pt>
                <c:pt idx="42519">
                  <c:v>2.0026898745664772</c:v>
                </c:pt>
                <c:pt idx="42520">
                  <c:v>0.99310446708087352</c:v>
                </c:pt>
                <c:pt idx="42521">
                  <c:v>0.99162835485013767</c:v>
                </c:pt>
                <c:pt idx="42522">
                  <c:v>1.0342811168430894</c:v>
                </c:pt>
                <c:pt idx="42523">
                  <c:v>0.85157535641166093</c:v>
                </c:pt>
                <c:pt idx="42524">
                  <c:v>0.79609833169180566</c:v>
                </c:pt>
                <c:pt idx="42525">
                  <c:v>0.79953115232501015</c:v>
                </c:pt>
                <c:pt idx="42526">
                  <c:v>0.79995813848527175</c:v>
                </c:pt>
                <c:pt idx="42527">
                  <c:v>0.87171285099783569</c:v>
                </c:pt>
                <c:pt idx="42528">
                  <c:v>0.87178126657339527</c:v>
                </c:pt>
                <c:pt idx="42529">
                  <c:v>0.90036142274351261</c:v>
                </c:pt>
                <c:pt idx="42530">
                  <c:v>1.0007612863400559</c:v>
                </c:pt>
                <c:pt idx="42531">
                  <c:v>1.0155758425667321</c:v>
                </c:pt>
                <c:pt idx="42532">
                  <c:v>1.0277391831295046</c:v>
                </c:pt>
                <c:pt idx="42533">
                  <c:v>1.0390796214751581</c:v>
                </c:pt>
                <c:pt idx="42534">
                  <c:v>1.0541572493233227</c:v>
                </c:pt>
                <c:pt idx="42535">
                  <c:v>1.0858451953120671</c:v>
                </c:pt>
                <c:pt idx="42536">
                  <c:v>1.0911506079074731</c:v>
                </c:pt>
                <c:pt idx="42537">
                  <c:v>1.157238029225776</c:v>
                </c:pt>
                <c:pt idx="42538">
                  <c:v>1.158109720072813</c:v>
                </c:pt>
                <c:pt idx="42539">
                  <c:v>1.1559727845673864</c:v>
                </c:pt>
                <c:pt idx="42540">
                  <c:v>2.4783966327029141</c:v>
                </c:pt>
                <c:pt idx="42541">
                  <c:v>2.4890107984306655</c:v>
                </c:pt>
                <c:pt idx="42542">
                  <c:v>2.4887934140738093</c:v>
                </c:pt>
                <c:pt idx="42543">
                  <c:v>2.490185322019745</c:v>
                </c:pt>
                <c:pt idx="42544">
                  <c:v>2.4910154756246996</c:v>
                </c:pt>
                <c:pt idx="42545">
                  <c:v>2.4914260213983246</c:v>
                </c:pt>
                <c:pt idx="42546">
                  <c:v>2.4911712572617017</c:v>
                </c:pt>
                <c:pt idx="42547">
                  <c:v>2.9130392137559116</c:v>
                </c:pt>
                <c:pt idx="42548">
                  <c:v>2.9130504653211728</c:v>
                </c:pt>
                <c:pt idx="42549">
                  <c:v>3.0410114350143598</c:v>
                </c:pt>
                <c:pt idx="42550">
                  <c:v>3.0783376368362609</c:v>
                </c:pt>
                <c:pt idx="42551">
                  <c:v>3.0751019456995241</c:v>
                </c:pt>
                <c:pt idx="42552">
                  <c:v>3.076906739360826</c:v>
                </c:pt>
                <c:pt idx="42553">
                  <c:v>3.0307600616800472</c:v>
                </c:pt>
                <c:pt idx="42554">
                  <c:v>3.0389595810991015</c:v>
                </c:pt>
                <c:pt idx="42555">
                  <c:v>3.037879871379912</c:v>
                </c:pt>
                <c:pt idx="42556">
                  <c:v>3.2870797092964272</c:v>
                </c:pt>
                <c:pt idx="42557">
                  <c:v>3.2819587738331126</c:v>
                </c:pt>
                <c:pt idx="42558">
                  <c:v>3.2441433574180349</c:v>
                </c:pt>
                <c:pt idx="42559">
                  <c:v>4.0247209567705502</c:v>
                </c:pt>
                <c:pt idx="42560">
                  <c:v>4.0166968739567377</c:v>
                </c:pt>
                <c:pt idx="42561">
                  <c:v>3.9849513670740442</c:v>
                </c:pt>
                <c:pt idx="42562">
                  <c:v>3.9745801342281251</c:v>
                </c:pt>
                <c:pt idx="42563">
                  <c:v>3.9786046242138697</c:v>
                </c:pt>
                <c:pt idx="42564">
                  <c:v>3.9733226283520549</c:v>
                </c:pt>
                <c:pt idx="42565">
                  <c:v>3.9673384980912023</c:v>
                </c:pt>
                <c:pt idx="42566">
                  <c:v>3.9365657882503222</c:v>
                </c:pt>
                <c:pt idx="42567">
                  <c:v>3.938084239485125</c:v>
                </c:pt>
                <c:pt idx="42568">
                  <c:v>3.9518994217739047</c:v>
                </c:pt>
                <c:pt idx="42569">
                  <c:v>3.9542972064602058</c:v>
                </c:pt>
                <c:pt idx="42570">
                  <c:v>3.9576570481657343</c:v>
                </c:pt>
                <c:pt idx="42571">
                  <c:v>3.6099962429002894</c:v>
                </c:pt>
                <c:pt idx="42572">
                  <c:v>3.588114637446818</c:v>
                </c:pt>
                <c:pt idx="42573">
                  <c:v>3.5910625742039022</c:v>
                </c:pt>
                <c:pt idx="42574">
                  <c:v>3.5857766878640076</c:v>
                </c:pt>
                <c:pt idx="42575">
                  <c:v>3.5808884314615321</c:v>
                </c:pt>
                <c:pt idx="42576">
                  <c:v>3.5892747618282814</c:v>
                </c:pt>
                <c:pt idx="42577">
                  <c:v>3.6247518098076412</c:v>
                </c:pt>
                <c:pt idx="42578">
                  <c:v>3.3767366365867684</c:v>
                </c:pt>
                <c:pt idx="42579">
                  <c:v>3.3812887057853462</c:v>
                </c:pt>
                <c:pt idx="42580">
                  <c:v>3.3807256732626647</c:v>
                </c:pt>
                <c:pt idx="42581">
                  <c:v>3.3844906973591717</c:v>
                </c:pt>
                <c:pt idx="42582">
                  <c:v>3.3914237492824983</c:v>
                </c:pt>
                <c:pt idx="42583">
                  <c:v>3.3879221876162759</c:v>
                </c:pt>
                <c:pt idx="42584">
                  <c:v>3.409549349066936</c:v>
                </c:pt>
                <c:pt idx="42585">
                  <c:v>3.4004245191486446</c:v>
                </c:pt>
                <c:pt idx="42586">
                  <c:v>3.4082959278684197</c:v>
                </c:pt>
                <c:pt idx="42587">
                  <c:v>3.1692596595810132</c:v>
                </c:pt>
                <c:pt idx="42588">
                  <c:v>3.1660286976914076</c:v>
                </c:pt>
                <c:pt idx="42589">
                  <c:v>3.7607362527991648</c:v>
                </c:pt>
                <c:pt idx="42590">
                  <c:v>2.8014949908479005</c:v>
                </c:pt>
                <c:pt idx="42591">
                  <c:v>2.9955366901809679</c:v>
                </c:pt>
                <c:pt idx="42592">
                  <c:v>3.0414273058804699</c:v>
                </c:pt>
                <c:pt idx="42593">
                  <c:v>3.0433502581213014</c:v>
                </c:pt>
                <c:pt idx="42594">
                  <c:v>3.0356693468048732</c:v>
                </c:pt>
                <c:pt idx="42595">
                  <c:v>3.0349266048457593</c:v>
                </c:pt>
                <c:pt idx="42596">
                  <c:v>3.0248646612167649</c:v>
                </c:pt>
                <c:pt idx="42597">
                  <c:v>3.0203157229316888</c:v>
                </c:pt>
                <c:pt idx="42598">
                  <c:v>3.0175249834321405</c:v>
                </c:pt>
                <c:pt idx="42599">
                  <c:v>3.0107260240041853</c:v>
                </c:pt>
                <c:pt idx="42600">
                  <c:v>3.0100195107530245</c:v>
                </c:pt>
                <c:pt idx="42601">
                  <c:v>3.0119153594597274</c:v>
                </c:pt>
                <c:pt idx="42602">
                  <c:v>3.0115350043934406</c:v>
                </c:pt>
                <c:pt idx="42603">
                  <c:v>2.9942279771389133</c:v>
                </c:pt>
                <c:pt idx="42604">
                  <c:v>2.9976457223334618</c:v>
                </c:pt>
                <c:pt idx="42605">
                  <c:v>2.9996608286854389</c:v>
                </c:pt>
                <c:pt idx="42606">
                  <c:v>3.0038256202395774</c:v>
                </c:pt>
                <c:pt idx="42607">
                  <c:v>3.0014761827623926</c:v>
                </c:pt>
                <c:pt idx="42608">
                  <c:v>2.9952083889987415</c:v>
                </c:pt>
                <c:pt idx="42609">
                  <c:v>2.9894423508519772</c:v>
                </c:pt>
                <c:pt idx="42610">
                  <c:v>2.9890141310869591</c:v>
                </c:pt>
                <c:pt idx="42611">
                  <c:v>2.9921845944364405</c:v>
                </c:pt>
                <c:pt idx="42612">
                  <c:v>2.989819195362903</c:v>
                </c:pt>
                <c:pt idx="42613">
                  <c:v>2.9854634156740647</c:v>
                </c:pt>
                <c:pt idx="42614">
                  <c:v>2.9892015406416648</c:v>
                </c:pt>
                <c:pt idx="42615">
                  <c:v>2.9728870586423057</c:v>
                </c:pt>
                <c:pt idx="42616">
                  <c:v>3.3391599410592665</c:v>
                </c:pt>
                <c:pt idx="42617">
                  <c:v>3.2155246275721638</c:v>
                </c:pt>
                <c:pt idx="42618">
                  <c:v>3.2159112160722767</c:v>
                </c:pt>
                <c:pt idx="42619">
                  <c:v>3.2213978693003975</c:v>
                </c:pt>
                <c:pt idx="42620">
                  <c:v>2.3382904674474005</c:v>
                </c:pt>
                <c:pt idx="42621">
                  <c:v>2.3358851856879426</c:v>
                </c:pt>
                <c:pt idx="42622">
                  <c:v>2.0669375150974991</c:v>
                </c:pt>
                <c:pt idx="42623">
                  <c:v>2.0683221492970403</c:v>
                </c:pt>
                <c:pt idx="42624">
                  <c:v>2.0747292806956725</c:v>
                </c:pt>
                <c:pt idx="42625">
                  <c:v>2.0608246661725556</c:v>
                </c:pt>
                <c:pt idx="42626">
                  <c:v>2.0478313507837145</c:v>
                </c:pt>
                <c:pt idx="42627">
                  <c:v>2.0495069655057963</c:v>
                </c:pt>
                <c:pt idx="42628">
                  <c:v>2.0501112552401679</c:v>
                </c:pt>
                <c:pt idx="42629">
                  <c:v>2.0491735854986284</c:v>
                </c:pt>
                <c:pt idx="42630">
                  <c:v>2.0496427597168374</c:v>
                </c:pt>
                <c:pt idx="42631">
                  <c:v>2.0504614369311716</c:v>
                </c:pt>
                <c:pt idx="42632">
                  <c:v>2.055236846114135</c:v>
                </c:pt>
                <c:pt idx="42633">
                  <c:v>2.1032002184343201</c:v>
                </c:pt>
                <c:pt idx="42634">
                  <c:v>2.1090459872701803</c:v>
                </c:pt>
                <c:pt idx="42635">
                  <c:v>2.1112051258082358</c:v>
                </c:pt>
                <c:pt idx="42636">
                  <c:v>2.156062084893609</c:v>
                </c:pt>
                <c:pt idx="42637">
                  <c:v>2.1985276020578319</c:v>
                </c:pt>
                <c:pt idx="42638">
                  <c:v>2.1990566592285936</c:v>
                </c:pt>
                <c:pt idx="42639">
                  <c:v>2.1951098993308804</c:v>
                </c:pt>
                <c:pt idx="42640">
                  <c:v>2.3695797156760401</c:v>
                </c:pt>
                <c:pt idx="42641">
                  <c:v>2.3696538557282874</c:v>
                </c:pt>
                <c:pt idx="42642">
                  <c:v>2.3803917058722721</c:v>
                </c:pt>
                <c:pt idx="42643">
                  <c:v>2.3813626384352871</c:v>
                </c:pt>
                <c:pt idx="42644">
                  <c:v>2.3820473540783738</c:v>
                </c:pt>
                <c:pt idx="42645">
                  <c:v>2.3937534870333792</c:v>
                </c:pt>
                <c:pt idx="42646">
                  <c:v>2.3951413126121892</c:v>
                </c:pt>
                <c:pt idx="42647">
                  <c:v>1.281452362669123</c:v>
                </c:pt>
                <c:pt idx="42648">
                  <c:v>1.4523850419861404</c:v>
                </c:pt>
                <c:pt idx="42649">
                  <c:v>1.4483713666433429</c:v>
                </c:pt>
                <c:pt idx="42650">
                  <c:v>1.4448638087811259</c:v>
                </c:pt>
                <c:pt idx="42651">
                  <c:v>1.4442780646127757</c:v>
                </c:pt>
                <c:pt idx="42652">
                  <c:v>1.4427325864661247</c:v>
                </c:pt>
                <c:pt idx="42653">
                  <c:v>1.4470999062604646</c:v>
                </c:pt>
                <c:pt idx="42654">
                  <c:v>1.4488000863803436</c:v>
                </c:pt>
                <c:pt idx="42655">
                  <c:v>1.4584964296960123</c:v>
                </c:pt>
                <c:pt idx="42656">
                  <c:v>1.4590406563868741</c:v>
                </c:pt>
                <c:pt idx="42657">
                  <c:v>1.4629530284766128</c:v>
                </c:pt>
                <c:pt idx="42658">
                  <c:v>1.4594177403906814</c:v>
                </c:pt>
                <c:pt idx="42659">
                  <c:v>1.4498551389859036</c:v>
                </c:pt>
                <c:pt idx="42660">
                  <c:v>2.4378255586910957</c:v>
                </c:pt>
                <c:pt idx="42661">
                  <c:v>2.9120064411159552</c:v>
                </c:pt>
                <c:pt idx="42662">
                  <c:v>3.2534223113364567</c:v>
                </c:pt>
                <c:pt idx="42663">
                  <c:v>3.5243945789271183</c:v>
                </c:pt>
                <c:pt idx="42664">
                  <c:v>3.5136968489991238</c:v>
                </c:pt>
                <c:pt idx="42665">
                  <c:v>3.5147382867170394</c:v>
                </c:pt>
                <c:pt idx="42666">
                  <c:v>3.3965939926143016</c:v>
                </c:pt>
                <c:pt idx="42667">
                  <c:v>3.382231970461123</c:v>
                </c:pt>
                <c:pt idx="42668">
                  <c:v>3.3592118822307824</c:v>
                </c:pt>
                <c:pt idx="42669">
                  <c:v>3.3513677868538974</c:v>
                </c:pt>
                <c:pt idx="42670">
                  <c:v>3.3534938998594086</c:v>
                </c:pt>
                <c:pt idx="42671">
                  <c:v>3.1561174840328059</c:v>
                </c:pt>
                <c:pt idx="42672">
                  <c:v>3.1464680304665937</c:v>
                </c:pt>
                <c:pt idx="42673">
                  <c:v>3.3669063654665146</c:v>
                </c:pt>
                <c:pt idx="42674">
                  <c:v>3.544669004347849</c:v>
                </c:pt>
                <c:pt idx="42675">
                  <c:v>3.6923968049121965</c:v>
                </c:pt>
                <c:pt idx="42676">
                  <c:v>3.7679829007180086</c:v>
                </c:pt>
                <c:pt idx="42677">
                  <c:v>3.8786964463909186</c:v>
                </c:pt>
                <c:pt idx="42678">
                  <c:v>3.9669686404160451</c:v>
                </c:pt>
                <c:pt idx="42679">
                  <c:v>4.0309957389637141</c:v>
                </c:pt>
                <c:pt idx="42680">
                  <c:v>4.0786630314445151</c:v>
                </c:pt>
                <c:pt idx="42681">
                  <c:v>4.0958095608875951</c:v>
                </c:pt>
                <c:pt idx="42682">
                  <c:v>4.0996954195359772</c:v>
                </c:pt>
                <c:pt idx="42683">
                  <c:v>4.0894099021224388</c:v>
                </c:pt>
                <c:pt idx="42684">
                  <c:v>4.0760550594321838</c:v>
                </c:pt>
                <c:pt idx="42685">
                  <c:v>4.0320255994628731</c:v>
                </c:pt>
                <c:pt idx="42686">
                  <c:v>3.9265130952673046</c:v>
                </c:pt>
                <c:pt idx="42687">
                  <c:v>3.8434185096045943</c:v>
                </c:pt>
                <c:pt idx="42688">
                  <c:v>3.7448829615076709</c:v>
                </c:pt>
                <c:pt idx="42689">
                  <c:v>3.646082106613902</c:v>
                </c:pt>
                <c:pt idx="42690">
                  <c:v>3.5785978131906906</c:v>
                </c:pt>
                <c:pt idx="42691">
                  <c:v>3.6601593475446923</c:v>
                </c:pt>
                <c:pt idx="42692">
                  <c:v>3.7962058546958901</c:v>
                </c:pt>
                <c:pt idx="42693">
                  <c:v>3.8704466632744525</c:v>
                </c:pt>
                <c:pt idx="42694">
                  <c:v>3.9283593237648797</c:v>
                </c:pt>
                <c:pt idx="42695">
                  <c:v>3.9560855871271188</c:v>
                </c:pt>
                <c:pt idx="42696">
                  <c:v>3.9349961712543062</c:v>
                </c:pt>
                <c:pt idx="42697">
                  <c:v>4.0511199245655387</c:v>
                </c:pt>
                <c:pt idx="42698">
                  <c:v>4.0907325371471774</c:v>
                </c:pt>
                <c:pt idx="42699">
                  <c:v>4.1252164723137206</c:v>
                </c:pt>
                <c:pt idx="42700">
                  <c:v>4.1568544305437047</c:v>
                </c:pt>
                <c:pt idx="42701">
                  <c:v>4.0762547317775164</c:v>
                </c:pt>
                <c:pt idx="42702">
                  <c:v>4.0574391983449303</c:v>
                </c:pt>
                <c:pt idx="42703">
                  <c:v>4.0091328051592914</c:v>
                </c:pt>
                <c:pt idx="42704">
                  <c:v>4.0003408758479893</c:v>
                </c:pt>
                <c:pt idx="42705">
                  <c:v>3.9924414750501582</c:v>
                </c:pt>
                <c:pt idx="42706">
                  <c:v>3.9841122171779668</c:v>
                </c:pt>
                <c:pt idx="42707">
                  <c:v>3.9754900344272639</c:v>
                </c:pt>
                <c:pt idx="42708">
                  <c:v>3.9646016123794352</c:v>
                </c:pt>
                <c:pt idx="42709">
                  <c:v>3.9541056581126526</c:v>
                </c:pt>
                <c:pt idx="42710">
                  <c:v>3.9467231340307642</c:v>
                </c:pt>
                <c:pt idx="42711">
                  <c:v>4.0215899253546983</c:v>
                </c:pt>
                <c:pt idx="42712">
                  <c:v>4.1269757711000405</c:v>
                </c:pt>
                <c:pt idx="42713">
                  <c:v>4.2156937376151102</c:v>
                </c:pt>
                <c:pt idx="42714">
                  <c:v>4.2961990828168766</c:v>
                </c:pt>
                <c:pt idx="42715">
                  <c:v>4.3499851833471599</c:v>
                </c:pt>
                <c:pt idx="42716">
                  <c:v>4.3947293197914128</c:v>
                </c:pt>
                <c:pt idx="42717">
                  <c:v>4.3494570636913039</c:v>
                </c:pt>
                <c:pt idx="42718">
                  <c:v>4.3534181962296419</c:v>
                </c:pt>
                <c:pt idx="42719">
                  <c:v>4.3341327324752168</c:v>
                </c:pt>
                <c:pt idx="42720">
                  <c:v>4.3034170220745649</c:v>
                </c:pt>
                <c:pt idx="42721">
                  <c:v>4.2584703100703747</c:v>
                </c:pt>
                <c:pt idx="42722">
                  <c:v>4.1368963739999893</c:v>
                </c:pt>
                <c:pt idx="42723">
                  <c:v>4.1137025706705179</c:v>
                </c:pt>
                <c:pt idx="42724">
                  <c:v>4.1075374441724879</c:v>
                </c:pt>
                <c:pt idx="42725">
                  <c:v>4.1043770099014116</c:v>
                </c:pt>
                <c:pt idx="42726">
                  <c:v>4.0997330390913653</c:v>
                </c:pt>
                <c:pt idx="42727">
                  <c:v>4.0883235551559647</c:v>
                </c:pt>
                <c:pt idx="42728">
                  <c:v>4.6778068624765101</c:v>
                </c:pt>
                <c:pt idx="42729">
                  <c:v>4.6620771177111777</c:v>
                </c:pt>
                <c:pt idx="42730">
                  <c:v>4.6650941743037659</c:v>
                </c:pt>
                <c:pt idx="42731">
                  <c:v>4.6550326771736259</c:v>
                </c:pt>
                <c:pt idx="42732">
                  <c:v>4.6168769473005637</c:v>
                </c:pt>
                <c:pt idx="42733">
                  <c:v>4.5410842924402779</c:v>
                </c:pt>
                <c:pt idx="42734">
                  <c:v>4.4819755248377682</c:v>
                </c:pt>
                <c:pt idx="42735">
                  <c:v>4.4344170038159767</c:v>
                </c:pt>
                <c:pt idx="42736">
                  <c:v>4.4345156303334932</c:v>
                </c:pt>
                <c:pt idx="42737">
                  <c:v>4.4342864563059052</c:v>
                </c:pt>
                <c:pt idx="42738">
                  <c:v>4.4344126369979717</c:v>
                </c:pt>
                <c:pt idx="42739">
                  <c:v>4.4283161133861491</c:v>
                </c:pt>
                <c:pt idx="42740">
                  <c:v>4.3540378123993175</c:v>
                </c:pt>
                <c:pt idx="42741">
                  <c:v>4.2666566668065595</c:v>
                </c:pt>
                <c:pt idx="42742">
                  <c:v>4.2707952899467951</c:v>
                </c:pt>
                <c:pt idx="42743">
                  <c:v>4.0066751480857619</c:v>
                </c:pt>
                <c:pt idx="42744">
                  <c:v>4.012124875509322</c:v>
                </c:pt>
                <c:pt idx="42745">
                  <c:v>3.9942799057263798</c:v>
                </c:pt>
                <c:pt idx="42746">
                  <c:v>3.9918457488011816</c:v>
                </c:pt>
                <c:pt idx="42747">
                  <c:v>3.9913297346433865</c:v>
                </c:pt>
                <c:pt idx="42748">
                  <c:v>4.0352487410451561</c:v>
                </c:pt>
                <c:pt idx="42749">
                  <c:v>4.1331670262285369</c:v>
                </c:pt>
                <c:pt idx="42750">
                  <c:v>4.2281079767140763</c:v>
                </c:pt>
                <c:pt idx="42751">
                  <c:v>4.3098164688813414</c:v>
                </c:pt>
                <c:pt idx="42752">
                  <c:v>4.3801701770826167</c:v>
                </c:pt>
                <c:pt idx="42753">
                  <c:v>4.4386686477185702</c:v>
                </c:pt>
                <c:pt idx="42754">
                  <c:v>4.480885304750557</c:v>
                </c:pt>
                <c:pt idx="42755">
                  <c:v>4.5186498619814639</c:v>
                </c:pt>
                <c:pt idx="42756">
                  <c:v>4.5418683017190631</c:v>
                </c:pt>
                <c:pt idx="42757">
                  <c:v>4.5540024662325509</c:v>
                </c:pt>
                <c:pt idx="42758">
                  <c:v>4.5618255046909839</c:v>
                </c:pt>
                <c:pt idx="42759">
                  <c:v>4.0534937300505351</c:v>
                </c:pt>
                <c:pt idx="42760">
                  <c:v>4.0737699471163289</c:v>
                </c:pt>
                <c:pt idx="42761">
                  <c:v>4.0544232178945485</c:v>
                </c:pt>
                <c:pt idx="42762">
                  <c:v>4.1450617104546339</c:v>
                </c:pt>
                <c:pt idx="42763">
                  <c:v>4.4671920306535835</c:v>
                </c:pt>
                <c:pt idx="42764">
                  <c:v>4.4791604744278137</c:v>
                </c:pt>
                <c:pt idx="42765">
                  <c:v>4.5342560004048336</c:v>
                </c:pt>
                <c:pt idx="42766">
                  <c:v>4.5276027749971899</c:v>
                </c:pt>
                <c:pt idx="42767">
                  <c:v>4.5428399487164572</c:v>
                </c:pt>
                <c:pt idx="42768">
                  <c:v>4.5452051718602355</c:v>
                </c:pt>
                <c:pt idx="42769">
                  <c:v>4.5324036757311363</c:v>
                </c:pt>
                <c:pt idx="42770">
                  <c:v>4.5114918502720993</c:v>
                </c:pt>
                <c:pt idx="42771">
                  <c:v>4.5271291921129668</c:v>
                </c:pt>
                <c:pt idx="42772">
                  <c:v>4.5240885215862505</c:v>
                </c:pt>
                <c:pt idx="42773">
                  <c:v>4.5096747057790916</c:v>
                </c:pt>
                <c:pt idx="42774">
                  <c:v>4.5177349286899311</c:v>
                </c:pt>
                <c:pt idx="42775">
                  <c:v>4.5153021510375897</c:v>
                </c:pt>
                <c:pt idx="42776">
                  <c:v>4.5395214319939656</c:v>
                </c:pt>
                <c:pt idx="42777">
                  <c:v>4.5386808549982298</c:v>
                </c:pt>
                <c:pt idx="42778">
                  <c:v>4.919927648027004</c:v>
                </c:pt>
                <c:pt idx="42779">
                  <c:v>4.9177988274349111</c:v>
                </c:pt>
                <c:pt idx="42780">
                  <c:v>4.880387111591082</c:v>
                </c:pt>
                <c:pt idx="42781">
                  <c:v>4.8594281216636794</c:v>
                </c:pt>
                <c:pt idx="42782">
                  <c:v>4.8238164906005903</c:v>
                </c:pt>
                <c:pt idx="42783">
                  <c:v>4.8199073100623693</c:v>
                </c:pt>
                <c:pt idx="42784">
                  <c:v>4.9543982341448611</c:v>
                </c:pt>
                <c:pt idx="42785">
                  <c:v>4.8904653279630868</c:v>
                </c:pt>
                <c:pt idx="42786">
                  <c:v>4.8030104049520208</c:v>
                </c:pt>
                <c:pt idx="42787">
                  <c:v>4.6939494685366387</c:v>
                </c:pt>
                <c:pt idx="42788">
                  <c:v>4.5181243712681205</c:v>
                </c:pt>
                <c:pt idx="42789">
                  <c:v>4.0928895548015252</c:v>
                </c:pt>
                <c:pt idx="42790">
                  <c:v>3.9325240305544917</c:v>
                </c:pt>
                <c:pt idx="42791">
                  <c:v>3.7485133991316477</c:v>
                </c:pt>
                <c:pt idx="42792">
                  <c:v>3.5342905398205637</c:v>
                </c:pt>
                <c:pt idx="42793">
                  <c:v>3.5314896854659952</c:v>
                </c:pt>
                <c:pt idx="42794">
                  <c:v>3.3979837206882633</c:v>
                </c:pt>
                <c:pt idx="42795">
                  <c:v>3.3919027742106826</c:v>
                </c:pt>
                <c:pt idx="42796">
                  <c:v>3.3825315073435505</c:v>
                </c:pt>
                <c:pt idx="42797">
                  <c:v>3.378269787633017</c:v>
                </c:pt>
                <c:pt idx="42798">
                  <c:v>4.6754719086293868</c:v>
                </c:pt>
                <c:pt idx="42799">
                  <c:v>4.6725268131146986</c:v>
                </c:pt>
                <c:pt idx="42800">
                  <c:v>4.6703523819946557</c:v>
                </c:pt>
                <c:pt idx="42801">
                  <c:v>4.6659476105584581</c:v>
                </c:pt>
                <c:pt idx="42802">
                  <c:v>4.6550348245222599</c:v>
                </c:pt>
                <c:pt idx="42803">
                  <c:v>4.8830906413675974</c:v>
                </c:pt>
                <c:pt idx="42804">
                  <c:v>5.0806811422552949</c:v>
                </c:pt>
                <c:pt idx="42805">
                  <c:v>5.0769742395429649</c:v>
                </c:pt>
                <c:pt idx="42806">
                  <c:v>5.0749189500921004</c:v>
                </c:pt>
                <c:pt idx="42807">
                  <c:v>5.0769627729939293</c:v>
                </c:pt>
                <c:pt idx="42808">
                  <c:v>5.0659745851935316</c:v>
                </c:pt>
                <c:pt idx="42809">
                  <c:v>4.5539913624544619</c:v>
                </c:pt>
                <c:pt idx="42810">
                  <c:v>4.4494472395005031</c:v>
                </c:pt>
                <c:pt idx="42811">
                  <c:v>4.4502049164021429</c:v>
                </c:pt>
                <c:pt idx="42812">
                  <c:v>4.4563930343759406</c:v>
                </c:pt>
                <c:pt idx="42813">
                  <c:v>4.4578234453299963</c:v>
                </c:pt>
                <c:pt idx="42814">
                  <c:v>4.3587434364431932</c:v>
                </c:pt>
                <c:pt idx="42815">
                  <c:v>4.024705093429148</c:v>
                </c:pt>
                <c:pt idx="42816">
                  <c:v>4.0215392014504374</c:v>
                </c:pt>
                <c:pt idx="42817">
                  <c:v>4.0218066935020538</c:v>
                </c:pt>
                <c:pt idx="42818">
                  <c:v>4.0311622533735552</c:v>
                </c:pt>
                <c:pt idx="42819">
                  <c:v>4.0491781973616856</c:v>
                </c:pt>
                <c:pt idx="42820">
                  <c:v>4.2177715273477725</c:v>
                </c:pt>
                <c:pt idx="42821">
                  <c:v>4.2245419557642627</c:v>
                </c:pt>
                <c:pt idx="42822">
                  <c:v>4.2323250561416668</c:v>
                </c:pt>
                <c:pt idx="42823">
                  <c:v>4.2396872412829332</c:v>
                </c:pt>
                <c:pt idx="42824">
                  <c:v>4.2150092070187455</c:v>
                </c:pt>
                <c:pt idx="42825">
                  <c:v>4.2191874446659501</c:v>
                </c:pt>
                <c:pt idx="42826">
                  <c:v>4.2231549832424742</c:v>
                </c:pt>
                <c:pt idx="42827">
                  <c:v>4.230571341173917</c:v>
                </c:pt>
                <c:pt idx="42828">
                  <c:v>4.2480839937813197</c:v>
                </c:pt>
                <c:pt idx="42829">
                  <c:v>2.8626196876564345</c:v>
                </c:pt>
                <c:pt idx="42830">
                  <c:v>2.8662179387792475</c:v>
                </c:pt>
                <c:pt idx="42831">
                  <c:v>2.8724443667192823</c:v>
                </c:pt>
                <c:pt idx="42832">
                  <c:v>2.8757741137778927</c:v>
                </c:pt>
                <c:pt idx="42833">
                  <c:v>2.8797192898291346</c:v>
                </c:pt>
                <c:pt idx="42834">
                  <c:v>2.3204020833418664</c:v>
                </c:pt>
                <c:pt idx="42835">
                  <c:v>1.1000543071681441</c:v>
                </c:pt>
                <c:pt idx="42836">
                  <c:v>1.1001356632477113</c:v>
                </c:pt>
                <c:pt idx="42837">
                  <c:v>1.1000672198134236</c:v>
                </c:pt>
                <c:pt idx="42838">
                  <c:v>2.1310128618143285</c:v>
                </c:pt>
                <c:pt idx="42839">
                  <c:v>2.1260606554974784</c:v>
                </c:pt>
                <c:pt idx="42840">
                  <c:v>2.1575249832493704</c:v>
                </c:pt>
                <c:pt idx="42841">
                  <c:v>2.3932977073097601</c:v>
                </c:pt>
                <c:pt idx="42842">
                  <c:v>2.3945128682769958</c:v>
                </c:pt>
                <c:pt idx="42843">
                  <c:v>2.3891773300433021</c:v>
                </c:pt>
                <c:pt idx="42844">
                  <c:v>2.3868101199607867</c:v>
                </c:pt>
                <c:pt idx="42845">
                  <c:v>2.3775643180132482</c:v>
                </c:pt>
                <c:pt idx="42846">
                  <c:v>2.3788692290105558</c:v>
                </c:pt>
                <c:pt idx="42847">
                  <c:v>2.3781668296143117</c:v>
                </c:pt>
                <c:pt idx="42848">
                  <c:v>2.3831675950403932</c:v>
                </c:pt>
                <c:pt idx="42849">
                  <c:v>2.3852926300446256</c:v>
                </c:pt>
                <c:pt idx="42850">
                  <c:v>2.8420864423119601</c:v>
                </c:pt>
                <c:pt idx="42851">
                  <c:v>2.9149970706216273</c:v>
                </c:pt>
                <c:pt idx="42852">
                  <c:v>2.9098428447528804</c:v>
                </c:pt>
                <c:pt idx="42853">
                  <c:v>2.905065070921335</c:v>
                </c:pt>
                <c:pt idx="42854">
                  <c:v>2.9059103385575171</c:v>
                </c:pt>
                <c:pt idx="42855">
                  <c:v>2.9099857657144965</c:v>
                </c:pt>
                <c:pt idx="42856">
                  <c:v>2.906213663824242</c:v>
                </c:pt>
                <c:pt idx="42857">
                  <c:v>3.5867503171124175</c:v>
                </c:pt>
                <c:pt idx="42858">
                  <c:v>4.0833057998715354</c:v>
                </c:pt>
                <c:pt idx="42859">
                  <c:v>4.0846925064476149</c:v>
                </c:pt>
                <c:pt idx="42860">
                  <c:v>4.0584601324345755</c:v>
                </c:pt>
                <c:pt idx="42861">
                  <c:v>4.0829922954613593</c:v>
                </c:pt>
                <c:pt idx="42862">
                  <c:v>4.0800720196979601</c:v>
                </c:pt>
                <c:pt idx="42863">
                  <c:v>4.0875862191983368</c:v>
                </c:pt>
                <c:pt idx="42864">
                  <c:v>4.0926859260377544</c:v>
                </c:pt>
                <c:pt idx="42865">
                  <c:v>4.0759175614303018</c:v>
                </c:pt>
                <c:pt idx="42866">
                  <c:v>4.0725806958701041</c:v>
                </c:pt>
                <c:pt idx="42867">
                  <c:v>4.0667600141419484</c:v>
                </c:pt>
                <c:pt idx="42868">
                  <c:v>4.0266487541076232</c:v>
                </c:pt>
                <c:pt idx="42869">
                  <c:v>3.7712101236324531</c:v>
                </c:pt>
                <c:pt idx="42870">
                  <c:v>3.7702587112079113</c:v>
                </c:pt>
                <c:pt idx="42871">
                  <c:v>3.7844949631847986</c:v>
                </c:pt>
                <c:pt idx="42872">
                  <c:v>3.7923739011882005</c:v>
                </c:pt>
                <c:pt idx="42873">
                  <c:v>3.7866726228024143</c:v>
                </c:pt>
                <c:pt idx="42874">
                  <c:v>4.2696317002947666</c:v>
                </c:pt>
                <c:pt idx="42875">
                  <c:v>4.2707922814103227</c:v>
                </c:pt>
                <c:pt idx="42876">
                  <c:v>4.2907236607627119</c:v>
                </c:pt>
                <c:pt idx="42877">
                  <c:v>4.23752083168133</c:v>
                </c:pt>
                <c:pt idx="42878">
                  <c:v>4.2328675670908122</c:v>
                </c:pt>
                <c:pt idx="42879">
                  <c:v>4.216052699730497</c:v>
                </c:pt>
                <c:pt idx="42880">
                  <c:v>4.2010409221296632</c:v>
                </c:pt>
                <c:pt idx="42881">
                  <c:v>4.0410311334712707</c:v>
                </c:pt>
                <c:pt idx="42882">
                  <c:v>3.9886780132527329</c:v>
                </c:pt>
                <c:pt idx="42883">
                  <c:v>3.9919173382669224</c:v>
                </c:pt>
                <c:pt idx="42884">
                  <c:v>3.9939100280972131</c:v>
                </c:pt>
                <c:pt idx="42885">
                  <c:v>3.9975479598577399</c:v>
                </c:pt>
                <c:pt idx="42886">
                  <c:v>3.9913165452838775</c:v>
                </c:pt>
                <c:pt idx="42887">
                  <c:v>3.9947319404921378</c:v>
                </c:pt>
                <c:pt idx="42888">
                  <c:v>3.5096702378728137</c:v>
                </c:pt>
                <c:pt idx="42889">
                  <c:v>2.8517991622241761</c:v>
                </c:pt>
                <c:pt idx="42890">
                  <c:v>2.85091261847412</c:v>
                </c:pt>
                <c:pt idx="42891">
                  <c:v>2.8552099430554345</c:v>
                </c:pt>
                <c:pt idx="42892">
                  <c:v>2.8219392834835193</c:v>
                </c:pt>
                <c:pt idx="42893">
                  <c:v>2.8215213349288817</c:v>
                </c:pt>
                <c:pt idx="42894">
                  <c:v>2.7996173194181879</c:v>
                </c:pt>
                <c:pt idx="42895">
                  <c:v>2.7907894871851178</c:v>
                </c:pt>
                <c:pt idx="42896">
                  <c:v>2.7883905236007078</c:v>
                </c:pt>
                <c:pt idx="42897">
                  <c:v>2.777513699822689</c:v>
                </c:pt>
                <c:pt idx="42898">
                  <c:v>2.8920402518149548</c:v>
                </c:pt>
                <c:pt idx="42899">
                  <c:v>2.9208247462194534</c:v>
                </c:pt>
                <c:pt idx="42900">
                  <c:v>2.945470433505168</c:v>
                </c:pt>
                <c:pt idx="42901">
                  <c:v>2.9475882035344472</c:v>
                </c:pt>
                <c:pt idx="42902">
                  <c:v>2.916077263538627</c:v>
                </c:pt>
                <c:pt idx="42903">
                  <c:v>2.902354901995484</c:v>
                </c:pt>
                <c:pt idx="42904">
                  <c:v>2.9069861910563213</c:v>
                </c:pt>
                <c:pt idx="42905">
                  <c:v>2.3706886234871769</c:v>
                </c:pt>
                <c:pt idx="42906">
                  <c:v>2.3697990926368102</c:v>
                </c:pt>
                <c:pt idx="42907">
                  <c:v>2.3484057137834022</c:v>
                </c:pt>
                <c:pt idx="42908">
                  <c:v>2.4005367340490054</c:v>
                </c:pt>
                <c:pt idx="42909">
                  <c:v>2.4045957399259938</c:v>
                </c:pt>
                <c:pt idx="42910">
                  <c:v>4.1459617015171961</c:v>
                </c:pt>
                <c:pt idx="42911">
                  <c:v>4.1436794776865487</c:v>
                </c:pt>
                <c:pt idx="42912">
                  <c:v>4.1421177180538109</c:v>
                </c:pt>
                <c:pt idx="42913">
                  <c:v>4.1451486331373326</c:v>
                </c:pt>
                <c:pt idx="42914">
                  <c:v>4.1616298335405775</c:v>
                </c:pt>
                <c:pt idx="42915">
                  <c:v>4.1623561627313377</c:v>
                </c:pt>
                <c:pt idx="42916">
                  <c:v>4.1503453646249797</c:v>
                </c:pt>
                <c:pt idx="42917">
                  <c:v>4.1511613071374498</c:v>
                </c:pt>
                <c:pt idx="42918">
                  <c:v>4.158174296927136</c:v>
                </c:pt>
                <c:pt idx="42919">
                  <c:v>4.1592020745570366</c:v>
                </c:pt>
                <c:pt idx="42920">
                  <c:v>4.1546273742847069</c:v>
                </c:pt>
                <c:pt idx="42921">
                  <c:v>4.1501595322043681</c:v>
                </c:pt>
                <c:pt idx="42922">
                  <c:v>4.1508695062640921</c:v>
                </c:pt>
                <c:pt idx="42923">
                  <c:v>4.1511695114638458</c:v>
                </c:pt>
                <c:pt idx="42924">
                  <c:v>4.1494652645147152</c:v>
                </c:pt>
                <c:pt idx="42925">
                  <c:v>4.1438804321050089</c:v>
                </c:pt>
                <c:pt idx="42926">
                  <c:v>4.1271740618576551</c:v>
                </c:pt>
                <c:pt idx="42927">
                  <c:v>4.1197032399533473</c:v>
                </c:pt>
                <c:pt idx="42928">
                  <c:v>4.1352148887693581</c:v>
                </c:pt>
                <c:pt idx="42929">
                  <c:v>4.0825905541549385</c:v>
                </c:pt>
                <c:pt idx="42930">
                  <c:v>4.0732414789096794</c:v>
                </c:pt>
                <c:pt idx="42931">
                  <c:v>4.0014197480357439</c:v>
                </c:pt>
                <c:pt idx="42932">
                  <c:v>4.0175676185837048</c:v>
                </c:pt>
                <c:pt idx="42933">
                  <c:v>4.0257817540952212</c:v>
                </c:pt>
                <c:pt idx="42934">
                  <c:v>4.0201219986496248</c:v>
                </c:pt>
                <c:pt idx="42935">
                  <c:v>4.0137927637237505</c:v>
                </c:pt>
                <c:pt idx="42936">
                  <c:v>3.7638289969106755</c:v>
                </c:pt>
                <c:pt idx="42937">
                  <c:v>3.7584727512188691</c:v>
                </c:pt>
                <c:pt idx="42938">
                  <c:v>3.7586366761623147</c:v>
                </c:pt>
                <c:pt idx="42939">
                  <c:v>3.7599802185291322</c:v>
                </c:pt>
                <c:pt idx="42940">
                  <c:v>3.7678398988923472</c:v>
                </c:pt>
                <c:pt idx="42941">
                  <c:v>1.6174275555013922</c:v>
                </c:pt>
                <c:pt idx="42942">
                  <c:v>1.6297940892494021</c:v>
                </c:pt>
                <c:pt idx="42943">
                  <c:v>1.6368885750852411</c:v>
                </c:pt>
                <c:pt idx="42944">
                  <c:v>1.6197091540772357</c:v>
                </c:pt>
                <c:pt idx="42945">
                  <c:v>1.5215597955241928</c:v>
                </c:pt>
                <c:pt idx="42946">
                  <c:v>1.5640393553447578</c:v>
                </c:pt>
                <c:pt idx="42947">
                  <c:v>1.5704168493858695</c:v>
                </c:pt>
                <c:pt idx="42948">
                  <c:v>1.570569067530055</c:v>
                </c:pt>
                <c:pt idx="42949">
                  <c:v>1.5698827283030974</c:v>
                </c:pt>
                <c:pt idx="42950">
                  <c:v>1.5698556922451874</c:v>
                </c:pt>
                <c:pt idx="42951">
                  <c:v>1.5995755044219431</c:v>
                </c:pt>
                <c:pt idx="42952">
                  <c:v>1.6026736212363664</c:v>
                </c:pt>
                <c:pt idx="42953">
                  <c:v>1.5904868952532989</c:v>
                </c:pt>
                <c:pt idx="42954">
                  <c:v>1.6024175220665424</c:v>
                </c:pt>
                <c:pt idx="42955">
                  <c:v>1.6157797808004144</c:v>
                </c:pt>
                <c:pt idx="42956">
                  <c:v>1.6066395497247334</c:v>
                </c:pt>
                <c:pt idx="42957">
                  <c:v>1.6065517345251368</c:v>
                </c:pt>
                <c:pt idx="42958">
                  <c:v>1.6146454363126219</c:v>
                </c:pt>
                <c:pt idx="42959">
                  <c:v>1.6221643607537684</c:v>
                </c:pt>
                <c:pt idx="42960">
                  <c:v>1.6165314927086838</c:v>
                </c:pt>
                <c:pt idx="42961">
                  <c:v>1.6343474177382569</c:v>
                </c:pt>
                <c:pt idx="42962">
                  <c:v>1.6928991489338281</c:v>
                </c:pt>
                <c:pt idx="42963">
                  <c:v>2.0497959189671122</c:v>
                </c:pt>
                <c:pt idx="42964">
                  <c:v>2.0137004838381096</c:v>
                </c:pt>
                <c:pt idx="42965">
                  <c:v>2.0192829094050864</c:v>
                </c:pt>
                <c:pt idx="42966">
                  <c:v>2.0352059224450274</c:v>
                </c:pt>
                <c:pt idx="42967">
                  <c:v>1.9774250977432373</c:v>
                </c:pt>
                <c:pt idx="42968">
                  <c:v>3.7879295331056828</c:v>
                </c:pt>
                <c:pt idx="42969">
                  <c:v>3.7781980449621342</c:v>
                </c:pt>
                <c:pt idx="42970">
                  <c:v>3.7680448025142192</c:v>
                </c:pt>
                <c:pt idx="42971">
                  <c:v>4.9396758018161275</c:v>
                </c:pt>
                <c:pt idx="42972">
                  <c:v>4.9084118380775017</c:v>
                </c:pt>
                <c:pt idx="42973">
                  <c:v>4.9112342799279327</c:v>
                </c:pt>
                <c:pt idx="42974">
                  <c:v>4.9120591196602481</c:v>
                </c:pt>
                <c:pt idx="42975">
                  <c:v>4.915942467253875</c:v>
                </c:pt>
                <c:pt idx="42976">
                  <c:v>4.9105938102946878</c:v>
                </c:pt>
                <c:pt idx="42977">
                  <c:v>4.8863371568684526</c:v>
                </c:pt>
                <c:pt idx="42978">
                  <c:v>4.8873304092848047</c:v>
                </c:pt>
                <c:pt idx="42979">
                  <c:v>4.888233402412232</c:v>
                </c:pt>
                <c:pt idx="42980">
                  <c:v>4.8875903415722126</c:v>
                </c:pt>
                <c:pt idx="42981">
                  <c:v>4.886756603174522</c:v>
                </c:pt>
                <c:pt idx="42982">
                  <c:v>4.8814006112880266</c:v>
                </c:pt>
                <c:pt idx="42983">
                  <c:v>4.8816276675451462</c:v>
                </c:pt>
                <c:pt idx="42984">
                  <c:v>4.8834599767038647</c:v>
                </c:pt>
                <c:pt idx="42985">
                  <c:v>4.8780378325737814</c:v>
                </c:pt>
                <c:pt idx="42986">
                  <c:v>4.8717352844822832</c:v>
                </c:pt>
                <c:pt idx="42987">
                  <c:v>4.870253440429174</c:v>
                </c:pt>
                <c:pt idx="42988">
                  <c:v>4.8704212659523893</c:v>
                </c:pt>
                <c:pt idx="42989">
                  <c:v>4.3889007182289337</c:v>
                </c:pt>
                <c:pt idx="42990">
                  <c:v>4.3795993992003099</c:v>
                </c:pt>
                <c:pt idx="42991">
                  <c:v>4.3675999093350306</c:v>
                </c:pt>
                <c:pt idx="42992">
                  <c:v>4.3611398048757071</c:v>
                </c:pt>
                <c:pt idx="42993">
                  <c:v>4.357908539153545</c:v>
                </c:pt>
                <c:pt idx="42994">
                  <c:v>3.9843958409580873</c:v>
                </c:pt>
                <c:pt idx="42995">
                  <c:v>3.9825405274289301</c:v>
                </c:pt>
                <c:pt idx="42996">
                  <c:v>3.9391045731160279</c:v>
                </c:pt>
                <c:pt idx="42997">
                  <c:v>3.9470969448807711</c:v>
                </c:pt>
                <c:pt idx="42998">
                  <c:v>3.9480098497387792</c:v>
                </c:pt>
                <c:pt idx="42999">
                  <c:v>3.1568565928975527</c:v>
                </c:pt>
                <c:pt idx="43000">
                  <c:v>3.1664557524170127</c:v>
                </c:pt>
                <c:pt idx="43001">
                  <c:v>3.1738294317802875</c:v>
                </c:pt>
                <c:pt idx="43002">
                  <c:v>0.72800344297369168</c:v>
                </c:pt>
                <c:pt idx="43003">
                  <c:v>0.72831855048753569</c:v>
                </c:pt>
                <c:pt idx="43004">
                  <c:v>0.72167922483854241</c:v>
                </c:pt>
                <c:pt idx="43005">
                  <c:v>0.72358635057675247</c:v>
                </c:pt>
                <c:pt idx="43006">
                  <c:v>0.72359089982822344</c:v>
                </c:pt>
                <c:pt idx="43007">
                  <c:v>0.72075534982483158</c:v>
                </c:pt>
                <c:pt idx="43008">
                  <c:v>0.71624206060813345</c:v>
                </c:pt>
                <c:pt idx="43009">
                  <c:v>0.71695533494678632</c:v>
                </c:pt>
                <c:pt idx="43010">
                  <c:v>0.71748379416462293</c:v>
                </c:pt>
                <c:pt idx="43011">
                  <c:v>0.71663616581726519</c:v>
                </c:pt>
                <c:pt idx="43012">
                  <c:v>0.71648046335542293</c:v>
                </c:pt>
                <c:pt idx="43013">
                  <c:v>0.71508811419640361</c:v>
                </c:pt>
                <c:pt idx="43014">
                  <c:v>0.71472988145713057</c:v>
                </c:pt>
                <c:pt idx="43015">
                  <c:v>0.7142847136598578</c:v>
                </c:pt>
                <c:pt idx="43016">
                  <c:v>0.70612240626011302</c:v>
                </c:pt>
                <c:pt idx="43017">
                  <c:v>0.7031180970120724</c:v>
                </c:pt>
                <c:pt idx="43018">
                  <c:v>0.70127690360890538</c:v>
                </c:pt>
                <c:pt idx="43019">
                  <c:v>0.70062280511243213</c:v>
                </c:pt>
                <c:pt idx="43020">
                  <c:v>1.1782202904591057</c:v>
                </c:pt>
                <c:pt idx="43021">
                  <c:v>2.7753979080495155</c:v>
                </c:pt>
                <c:pt idx="43022">
                  <c:v>2.8160085414368452</c:v>
                </c:pt>
                <c:pt idx="43023">
                  <c:v>2.8146947087261491</c:v>
                </c:pt>
                <c:pt idx="43024">
                  <c:v>2.8139455286593069</c:v>
                </c:pt>
                <c:pt idx="43025">
                  <c:v>2.7920300649281176</c:v>
                </c:pt>
                <c:pt idx="43026">
                  <c:v>2.7895711806822998</c:v>
                </c:pt>
                <c:pt idx="43027">
                  <c:v>2.7860052832196147</c:v>
                </c:pt>
                <c:pt idx="43028">
                  <c:v>2.7888621299490404</c:v>
                </c:pt>
                <c:pt idx="43029">
                  <c:v>2.7877989337145395</c:v>
                </c:pt>
                <c:pt idx="43030">
                  <c:v>2.7533429695231337</c:v>
                </c:pt>
                <c:pt idx="43031">
                  <c:v>2.7453271130268804</c:v>
                </c:pt>
                <c:pt idx="43032">
                  <c:v>2.7365103166423776</c:v>
                </c:pt>
                <c:pt idx="43033">
                  <c:v>2.7562775057498277</c:v>
                </c:pt>
                <c:pt idx="43034">
                  <c:v>2.7561938262239467</c:v>
                </c:pt>
                <c:pt idx="43035">
                  <c:v>2.756887886334626</c:v>
                </c:pt>
                <c:pt idx="43036">
                  <c:v>2.7354550551441252</c:v>
                </c:pt>
                <c:pt idx="43037">
                  <c:v>2.7333403443997835</c:v>
                </c:pt>
                <c:pt idx="43038">
                  <c:v>2.7316332490141759</c:v>
                </c:pt>
                <c:pt idx="43039">
                  <c:v>2.7353511538451851</c:v>
                </c:pt>
                <c:pt idx="43040">
                  <c:v>3.3497173653040657</c:v>
                </c:pt>
                <c:pt idx="43041">
                  <c:v>3.349773290022604</c:v>
                </c:pt>
                <c:pt idx="43042">
                  <c:v>3.3497796527559744</c:v>
                </c:pt>
                <c:pt idx="43043">
                  <c:v>3.4009291861575663</c:v>
                </c:pt>
                <c:pt idx="43044">
                  <c:v>3.3996108093233439</c:v>
                </c:pt>
                <c:pt idx="43045">
                  <c:v>3.4298392638363886</c:v>
                </c:pt>
                <c:pt idx="43046">
                  <c:v>3.4266113652663743</c:v>
                </c:pt>
                <c:pt idx="43047">
                  <c:v>3.4247944275279192</c:v>
                </c:pt>
                <c:pt idx="43048">
                  <c:v>3.4238206270954663</c:v>
                </c:pt>
                <c:pt idx="43049">
                  <c:v>3.4234156690376891</c:v>
                </c:pt>
                <c:pt idx="43050">
                  <c:v>3.422598603398868</c:v>
                </c:pt>
                <c:pt idx="43051">
                  <c:v>3.4206446831846375</c:v>
                </c:pt>
                <c:pt idx="43052">
                  <c:v>1.9946468970053151</c:v>
                </c:pt>
                <c:pt idx="43053">
                  <c:v>2.0081306452972925</c:v>
                </c:pt>
                <c:pt idx="43054">
                  <c:v>2.0055718395903943</c:v>
                </c:pt>
                <c:pt idx="43055">
                  <c:v>2.0034976829504476</c:v>
                </c:pt>
                <c:pt idx="43056">
                  <c:v>2.0414169462386544</c:v>
                </c:pt>
                <c:pt idx="43057">
                  <c:v>2.0630879129243294</c:v>
                </c:pt>
                <c:pt idx="43058">
                  <c:v>2.1023117609820918</c:v>
                </c:pt>
                <c:pt idx="43059">
                  <c:v>2.1061753003325352</c:v>
                </c:pt>
                <c:pt idx="43060">
                  <c:v>2.1097800102131758</c:v>
                </c:pt>
                <c:pt idx="43061">
                  <c:v>2.1443475364316353</c:v>
                </c:pt>
                <c:pt idx="43062">
                  <c:v>2.1446170423897444</c:v>
                </c:pt>
                <c:pt idx="43063">
                  <c:v>2.1587322433574005</c:v>
                </c:pt>
                <c:pt idx="43064">
                  <c:v>2.119784113025736</c:v>
                </c:pt>
                <c:pt idx="43065">
                  <c:v>2.1228641529581376</c:v>
                </c:pt>
                <c:pt idx="43066">
                  <c:v>1.7408893070542841</c:v>
                </c:pt>
                <c:pt idx="43067">
                  <c:v>1.7422594111710747</c:v>
                </c:pt>
                <c:pt idx="43068">
                  <c:v>1.8354697044804209</c:v>
                </c:pt>
                <c:pt idx="43069">
                  <c:v>1.6041915647664562</c:v>
                </c:pt>
                <c:pt idx="43070">
                  <c:v>1.6713219316555321</c:v>
                </c:pt>
                <c:pt idx="43071">
                  <c:v>1.8224100939462282</c:v>
                </c:pt>
                <c:pt idx="43072">
                  <c:v>1.8309444361652087</c:v>
                </c:pt>
                <c:pt idx="43073">
                  <c:v>1.8376947268785311</c:v>
                </c:pt>
                <c:pt idx="43074">
                  <c:v>2.2093543530385564</c:v>
                </c:pt>
                <c:pt idx="43075">
                  <c:v>2.2117111288090738</c:v>
                </c:pt>
                <c:pt idx="43076">
                  <c:v>2.0442481896816944</c:v>
                </c:pt>
                <c:pt idx="43077">
                  <c:v>2.0424803684838899</c:v>
                </c:pt>
                <c:pt idx="43078">
                  <c:v>2.047546380121358</c:v>
                </c:pt>
                <c:pt idx="43079">
                  <c:v>2.0652795514587186</c:v>
                </c:pt>
                <c:pt idx="43080">
                  <c:v>2.0719908162409615</c:v>
                </c:pt>
                <c:pt idx="43081">
                  <c:v>2.0701916587748785</c:v>
                </c:pt>
                <c:pt idx="43082">
                  <c:v>2.0695094603072985</c:v>
                </c:pt>
                <c:pt idx="43083">
                  <c:v>2.0849676586264794</c:v>
                </c:pt>
                <c:pt idx="43084">
                  <c:v>2.0811015343500383</c:v>
                </c:pt>
                <c:pt idx="43085">
                  <c:v>2.0251857875389088</c:v>
                </c:pt>
                <c:pt idx="43086">
                  <c:v>2.0234598238730914</c:v>
                </c:pt>
                <c:pt idx="43087">
                  <c:v>2.0331191261543839</c:v>
                </c:pt>
                <c:pt idx="43088">
                  <c:v>2.0421076342865403</c:v>
                </c:pt>
                <c:pt idx="43089">
                  <c:v>2.0529878594593622</c:v>
                </c:pt>
                <c:pt idx="43090">
                  <c:v>2.0588975993421315</c:v>
                </c:pt>
                <c:pt idx="43091">
                  <c:v>2.0625182100323256</c:v>
                </c:pt>
                <c:pt idx="43092">
                  <c:v>2.0587500779099592</c:v>
                </c:pt>
                <c:pt idx="43093">
                  <c:v>2.0701444932519655</c:v>
                </c:pt>
                <c:pt idx="43094">
                  <c:v>2.0786772379379364</c:v>
                </c:pt>
                <c:pt idx="43095">
                  <c:v>2.0693348930214066</c:v>
                </c:pt>
                <c:pt idx="43096">
                  <c:v>2.065584009045573</c:v>
                </c:pt>
                <c:pt idx="43097">
                  <c:v>2.8878950489314894</c:v>
                </c:pt>
                <c:pt idx="43098">
                  <c:v>2.8862868987161683</c:v>
                </c:pt>
                <c:pt idx="43099">
                  <c:v>2.8797007507131114</c:v>
                </c:pt>
                <c:pt idx="43100">
                  <c:v>3.3686498813831252</c:v>
                </c:pt>
                <c:pt idx="43101">
                  <c:v>3.3581467600927626</c:v>
                </c:pt>
                <c:pt idx="43102">
                  <c:v>3.1624960772245183</c:v>
                </c:pt>
                <c:pt idx="43103">
                  <c:v>3.3734261781101385</c:v>
                </c:pt>
                <c:pt idx="43104">
                  <c:v>3.3723913680377633</c:v>
                </c:pt>
                <c:pt idx="43105">
                  <c:v>2.9493859242723501</c:v>
                </c:pt>
                <c:pt idx="43106">
                  <c:v>3.079004310468779</c:v>
                </c:pt>
                <c:pt idx="43107">
                  <c:v>3.0792600325404607</c:v>
                </c:pt>
                <c:pt idx="43108">
                  <c:v>3.1298803478769286</c:v>
                </c:pt>
                <c:pt idx="43109">
                  <c:v>3.1285953569418252</c:v>
                </c:pt>
                <c:pt idx="43110">
                  <c:v>3.1278123781127527</c:v>
                </c:pt>
                <c:pt idx="43111">
                  <c:v>3.164691859837609</c:v>
                </c:pt>
                <c:pt idx="43112">
                  <c:v>3.1542057366332816</c:v>
                </c:pt>
                <c:pt idx="43113">
                  <c:v>3.1541818580133771</c:v>
                </c:pt>
                <c:pt idx="43114">
                  <c:v>3.1506513253666717</c:v>
                </c:pt>
                <c:pt idx="43115">
                  <c:v>3.1480334589772649</c:v>
                </c:pt>
                <c:pt idx="43116">
                  <c:v>3.14418914029017</c:v>
                </c:pt>
                <c:pt idx="43117">
                  <c:v>3.1428767653250524</c:v>
                </c:pt>
                <c:pt idx="43118">
                  <c:v>3.1415706591384556</c:v>
                </c:pt>
                <c:pt idx="43119">
                  <c:v>3.1391760155903023</c:v>
                </c:pt>
                <c:pt idx="43120">
                  <c:v>3.134016591621569</c:v>
                </c:pt>
                <c:pt idx="43121">
                  <c:v>3.1313242357309314</c:v>
                </c:pt>
                <c:pt idx="43122">
                  <c:v>3.1329796003468839</c:v>
                </c:pt>
                <c:pt idx="43123">
                  <c:v>3.1357137573419136</c:v>
                </c:pt>
                <c:pt idx="43124">
                  <c:v>3.1264485376518265</c:v>
                </c:pt>
                <c:pt idx="43125">
                  <c:v>3.117408645464768</c:v>
                </c:pt>
                <c:pt idx="43126">
                  <c:v>3.1193105039768732</c:v>
                </c:pt>
                <c:pt idx="43127">
                  <c:v>3.1195515497975448</c:v>
                </c:pt>
                <c:pt idx="43128">
                  <c:v>1.4552034225871089</c:v>
                </c:pt>
                <c:pt idx="43129">
                  <c:v>1.2942733103535851</c:v>
                </c:pt>
                <c:pt idx="43130">
                  <c:v>1.2948748703439814</c:v>
                </c:pt>
                <c:pt idx="43131">
                  <c:v>1.2972098925528697</c:v>
                </c:pt>
                <c:pt idx="43132">
                  <c:v>1.2034625226129569</c:v>
                </c:pt>
                <c:pt idx="43133">
                  <c:v>1.2071355165588935</c:v>
                </c:pt>
                <c:pt idx="43134">
                  <c:v>1.1105436316034116</c:v>
                </c:pt>
                <c:pt idx="43135">
                  <c:v>1.1301893595744801</c:v>
                </c:pt>
                <c:pt idx="43136">
                  <c:v>1.1472943579278514</c:v>
                </c:pt>
                <c:pt idx="43137">
                  <c:v>1.0402223517980966</c:v>
                </c:pt>
                <c:pt idx="43138">
                  <c:v>1.0433936455002091</c:v>
                </c:pt>
                <c:pt idx="43139">
                  <c:v>0.99085154979883661</c:v>
                </c:pt>
                <c:pt idx="43140">
                  <c:v>1.0040472665896636</c:v>
                </c:pt>
                <c:pt idx="43141">
                  <c:v>1.0308298220562309</c:v>
                </c:pt>
                <c:pt idx="43142">
                  <c:v>1.0431601663446943</c:v>
                </c:pt>
                <c:pt idx="43143">
                  <c:v>1.0624872649291084</c:v>
                </c:pt>
                <c:pt idx="43144">
                  <c:v>1.0871567606052182</c:v>
                </c:pt>
                <c:pt idx="43145">
                  <c:v>1.0907719806433602</c:v>
                </c:pt>
                <c:pt idx="43146">
                  <c:v>1.0901206539066779</c:v>
                </c:pt>
                <c:pt idx="43147">
                  <c:v>1.095526440400779</c:v>
                </c:pt>
                <c:pt idx="43148">
                  <c:v>1.1038488753214446</c:v>
                </c:pt>
                <c:pt idx="43149">
                  <c:v>1.0973657029954049</c:v>
                </c:pt>
                <c:pt idx="43150">
                  <c:v>1.1437722561701935</c:v>
                </c:pt>
                <c:pt idx="43151">
                  <c:v>1.1671610803624457</c:v>
                </c:pt>
                <c:pt idx="43152">
                  <c:v>1.1689271757103175</c:v>
                </c:pt>
                <c:pt idx="43153">
                  <c:v>1.177048907866945</c:v>
                </c:pt>
                <c:pt idx="43154">
                  <c:v>1.1729219158244815</c:v>
                </c:pt>
                <c:pt idx="43155">
                  <c:v>1.1729662008771196</c:v>
                </c:pt>
                <c:pt idx="43156">
                  <c:v>2.433842770941185</c:v>
                </c:pt>
                <c:pt idx="43157">
                  <c:v>2.4311969469918449</c:v>
                </c:pt>
                <c:pt idx="43158">
                  <c:v>2.5198347329840765</c:v>
                </c:pt>
                <c:pt idx="43159">
                  <c:v>2.9375001744890188</c:v>
                </c:pt>
                <c:pt idx="43160">
                  <c:v>2.9867445777318107</c:v>
                </c:pt>
                <c:pt idx="43161">
                  <c:v>2.986894625020263</c:v>
                </c:pt>
                <c:pt idx="43162">
                  <c:v>2.990414859564015</c:v>
                </c:pt>
                <c:pt idx="43163">
                  <c:v>3.0880801025083588</c:v>
                </c:pt>
                <c:pt idx="43164">
                  <c:v>3.0884868325676043</c:v>
                </c:pt>
                <c:pt idx="43165">
                  <c:v>3.1429327638246503</c:v>
                </c:pt>
                <c:pt idx="43166">
                  <c:v>3.1447550115357181</c:v>
                </c:pt>
                <c:pt idx="43167">
                  <c:v>3.1463452959905247</c:v>
                </c:pt>
                <c:pt idx="43168">
                  <c:v>3.147298008578411</c:v>
                </c:pt>
                <c:pt idx="43169">
                  <c:v>3.1416892467204729</c:v>
                </c:pt>
                <c:pt idx="43170">
                  <c:v>3.1344403122006033</c:v>
                </c:pt>
                <c:pt idx="43171">
                  <c:v>3.1336267638818369</c:v>
                </c:pt>
                <c:pt idx="43172">
                  <c:v>3.1335969515485664</c:v>
                </c:pt>
                <c:pt idx="43173">
                  <c:v>3.7878406058740741</c:v>
                </c:pt>
                <c:pt idx="43174">
                  <c:v>3.7735104899204215</c:v>
                </c:pt>
                <c:pt idx="43175">
                  <c:v>3.7829740262331657</c:v>
                </c:pt>
                <c:pt idx="43176">
                  <c:v>3.7660479971651615</c:v>
                </c:pt>
                <c:pt idx="43177">
                  <c:v>3.7707187017204671</c:v>
                </c:pt>
                <c:pt idx="43178">
                  <c:v>3.7734190297087222</c:v>
                </c:pt>
                <c:pt idx="43179">
                  <c:v>3.7861026738517154</c:v>
                </c:pt>
                <c:pt idx="43180">
                  <c:v>3.7902362830627085</c:v>
                </c:pt>
                <c:pt idx="43181">
                  <c:v>3.7788941699402971</c:v>
                </c:pt>
                <c:pt idx="43182">
                  <c:v>3.4276111044504347</c:v>
                </c:pt>
                <c:pt idx="43183">
                  <c:v>3.4221744131729648</c:v>
                </c:pt>
                <c:pt idx="43184">
                  <c:v>3.3496041942798671</c:v>
                </c:pt>
                <c:pt idx="43185">
                  <c:v>3.3450981335936065</c:v>
                </c:pt>
                <c:pt idx="43186">
                  <c:v>4.5631105074569778</c:v>
                </c:pt>
                <c:pt idx="43187">
                  <c:v>4.0943462710033582</c:v>
                </c:pt>
                <c:pt idx="43188">
                  <c:v>4.1070613918783732</c:v>
                </c:pt>
                <c:pt idx="43189">
                  <c:v>3.8197800684604437</c:v>
                </c:pt>
                <c:pt idx="43190">
                  <c:v>3.6805520304646628</c:v>
                </c:pt>
                <c:pt idx="43191">
                  <c:v>3.6480504910762539</c:v>
                </c:pt>
                <c:pt idx="43192">
                  <c:v>3.6607061521236184</c:v>
                </c:pt>
                <c:pt idx="43193">
                  <c:v>3.6694602045393867</c:v>
                </c:pt>
                <c:pt idx="43194">
                  <c:v>4.0425141326921317</c:v>
                </c:pt>
                <c:pt idx="43195">
                  <c:v>4.0538518046379979</c:v>
                </c:pt>
                <c:pt idx="43196">
                  <c:v>4.0644956638883656</c:v>
                </c:pt>
                <c:pt idx="43197">
                  <c:v>4.072977515817346</c:v>
                </c:pt>
                <c:pt idx="43198">
                  <c:v>4.0821788689432221</c:v>
                </c:pt>
                <c:pt idx="43199">
                  <c:v>4.0911671128244969</c:v>
                </c:pt>
                <c:pt idx="43200">
                  <c:v>4.1004930694859381</c:v>
                </c:pt>
                <c:pt idx="43201">
                  <c:v>4.1097541377494142</c:v>
                </c:pt>
                <c:pt idx="43202">
                  <c:v>4.1182198352555881</c:v>
                </c:pt>
                <c:pt idx="43203">
                  <c:v>4.1294516439110831</c:v>
                </c:pt>
                <c:pt idx="43204">
                  <c:v>3.6869945075246799</c:v>
                </c:pt>
                <c:pt idx="43205">
                  <c:v>3.684864863667598</c:v>
                </c:pt>
                <c:pt idx="43206">
                  <c:v>3.6896829359970953</c:v>
                </c:pt>
                <c:pt idx="43207">
                  <c:v>3.6940114242133335</c:v>
                </c:pt>
                <c:pt idx="43208">
                  <c:v>3.6980516333569931</c:v>
                </c:pt>
                <c:pt idx="43209">
                  <c:v>3.7018529933419959</c:v>
                </c:pt>
                <c:pt idx="43210">
                  <c:v>3.7041139235324501</c:v>
                </c:pt>
                <c:pt idx="43211">
                  <c:v>3.7040834979928623</c:v>
                </c:pt>
                <c:pt idx="43212">
                  <c:v>3.7103712756443077</c:v>
                </c:pt>
                <c:pt idx="43213">
                  <c:v>3.9552054662989877</c:v>
                </c:pt>
                <c:pt idx="43214">
                  <c:v>3.9554667464249809</c:v>
                </c:pt>
                <c:pt idx="43215">
                  <c:v>4.1956951711090262</c:v>
                </c:pt>
                <c:pt idx="43216">
                  <c:v>4.1925554340340829</c:v>
                </c:pt>
                <c:pt idx="43217">
                  <c:v>1.5900380766554902</c:v>
                </c:pt>
                <c:pt idx="43218">
                  <c:v>1.5872648875087145</c:v>
                </c:pt>
                <c:pt idx="43219">
                  <c:v>1.5910768713359511</c:v>
                </c:pt>
                <c:pt idx="43220">
                  <c:v>1.3276901325991697</c:v>
                </c:pt>
                <c:pt idx="43221">
                  <c:v>1.3369351888692975</c:v>
                </c:pt>
                <c:pt idx="43222">
                  <c:v>1.3428759804751114</c:v>
                </c:pt>
                <c:pt idx="43223">
                  <c:v>1.3482057496232063</c:v>
                </c:pt>
                <c:pt idx="43224">
                  <c:v>1.3588725105921815</c:v>
                </c:pt>
                <c:pt idx="43225">
                  <c:v>1.1399602614635829</c:v>
                </c:pt>
                <c:pt idx="43226">
                  <c:v>1.1540736004421497</c:v>
                </c:pt>
                <c:pt idx="43227">
                  <c:v>1.1536702566706936</c:v>
                </c:pt>
                <c:pt idx="43228">
                  <c:v>1.1520539053298804</c:v>
                </c:pt>
                <c:pt idx="43229">
                  <c:v>1.141625319882285</c:v>
                </c:pt>
                <c:pt idx="43230">
                  <c:v>1.1383843656800332</c:v>
                </c:pt>
                <c:pt idx="43231">
                  <c:v>1.1333130364153279</c:v>
                </c:pt>
                <c:pt idx="43232">
                  <c:v>1.1257503685176307</c:v>
                </c:pt>
                <c:pt idx="43233">
                  <c:v>1.1154908761186999</c:v>
                </c:pt>
                <c:pt idx="43234">
                  <c:v>1.0939783681736965</c:v>
                </c:pt>
                <c:pt idx="43235">
                  <c:v>1.0947869120190581</c:v>
                </c:pt>
                <c:pt idx="43236">
                  <c:v>1.0874083243622703</c:v>
                </c:pt>
                <c:pt idx="43237">
                  <c:v>1.0684003092012719</c:v>
                </c:pt>
                <c:pt idx="43238">
                  <c:v>1.0501574986034738</c:v>
                </c:pt>
                <c:pt idx="43239">
                  <c:v>1.0298702007256464</c:v>
                </c:pt>
                <c:pt idx="43240">
                  <c:v>1.006282106034514</c:v>
                </c:pt>
                <c:pt idx="43241">
                  <c:v>0.99583436666828096</c:v>
                </c:pt>
                <c:pt idx="43242">
                  <c:v>0.97987437005616496</c:v>
                </c:pt>
                <c:pt idx="43243">
                  <c:v>0.96202609443450926</c:v>
                </c:pt>
                <c:pt idx="43244">
                  <c:v>0.96132912695090855</c:v>
                </c:pt>
                <c:pt idx="43245">
                  <c:v>0.96315443750303409</c:v>
                </c:pt>
                <c:pt idx="43246">
                  <c:v>0.96494518313605393</c:v>
                </c:pt>
                <c:pt idx="43247">
                  <c:v>0.96586959798960814</c:v>
                </c:pt>
                <c:pt idx="43248">
                  <c:v>0.9548858686397369</c:v>
                </c:pt>
                <c:pt idx="43249">
                  <c:v>0.95455668063289578</c:v>
                </c:pt>
                <c:pt idx="43250">
                  <c:v>0.95775588890383856</c:v>
                </c:pt>
                <c:pt idx="43251">
                  <c:v>1.1522180982394232</c:v>
                </c:pt>
                <c:pt idx="43252">
                  <c:v>1.367255915714316</c:v>
                </c:pt>
                <c:pt idx="43253">
                  <c:v>1.6137607579711373</c:v>
                </c:pt>
                <c:pt idx="43254">
                  <c:v>1.6125875235947973</c:v>
                </c:pt>
                <c:pt idx="43255">
                  <c:v>1.5906013915906723</c:v>
                </c:pt>
                <c:pt idx="43256">
                  <c:v>1.5157226270371453</c:v>
                </c:pt>
                <c:pt idx="43257">
                  <c:v>1.5152454916957381</c:v>
                </c:pt>
                <c:pt idx="43258">
                  <c:v>1.5096641030527143</c:v>
                </c:pt>
                <c:pt idx="43259">
                  <c:v>1.5120287174545362</c:v>
                </c:pt>
                <c:pt idx="43260">
                  <c:v>1.5184157836390171</c:v>
                </c:pt>
                <c:pt idx="43261">
                  <c:v>1.5191548542079345</c:v>
                </c:pt>
                <c:pt idx="43262">
                  <c:v>1.5196465278921174</c:v>
                </c:pt>
                <c:pt idx="43263">
                  <c:v>1.5216441149950657</c:v>
                </c:pt>
                <c:pt idx="43264">
                  <c:v>1.5138339995421037</c:v>
                </c:pt>
                <c:pt idx="43265">
                  <c:v>1.5127660960407487</c:v>
                </c:pt>
                <c:pt idx="43266">
                  <c:v>1.5225913889278631</c:v>
                </c:pt>
                <c:pt idx="43267">
                  <c:v>1.5146953179849549</c:v>
                </c:pt>
                <c:pt idx="43268">
                  <c:v>1.5233645352498133</c:v>
                </c:pt>
                <c:pt idx="43269">
                  <c:v>1.5395903512019384</c:v>
                </c:pt>
                <c:pt idx="43270">
                  <c:v>1.5378245685101213</c:v>
                </c:pt>
                <c:pt idx="43271">
                  <c:v>1.5445681038992443</c:v>
                </c:pt>
                <c:pt idx="43272">
                  <c:v>1.5295454102548187</c:v>
                </c:pt>
                <c:pt idx="43273">
                  <c:v>1.5286179576779035</c:v>
                </c:pt>
                <c:pt idx="43274">
                  <c:v>1.5282585983545969</c:v>
                </c:pt>
                <c:pt idx="43275">
                  <c:v>1.5373436942727914</c:v>
                </c:pt>
                <c:pt idx="43276">
                  <c:v>1.5443566385776981</c:v>
                </c:pt>
                <c:pt idx="43277">
                  <c:v>1.5425599252419468</c:v>
                </c:pt>
                <c:pt idx="43278">
                  <c:v>1.5493194345187198</c:v>
                </c:pt>
                <c:pt idx="43279">
                  <c:v>1.5576582910211685</c:v>
                </c:pt>
                <c:pt idx="43280">
                  <c:v>1.6259214106771633</c:v>
                </c:pt>
                <c:pt idx="43281">
                  <c:v>1.6319582473640857</c:v>
                </c:pt>
                <c:pt idx="43282">
                  <c:v>1.6583770790613497</c:v>
                </c:pt>
                <c:pt idx="43283">
                  <c:v>1.5980341481093565</c:v>
                </c:pt>
                <c:pt idx="43284">
                  <c:v>1.3884931468668371</c:v>
                </c:pt>
                <c:pt idx="43285">
                  <c:v>1.4198882387056497</c:v>
                </c:pt>
                <c:pt idx="43286">
                  <c:v>1.4875473474314729</c:v>
                </c:pt>
                <c:pt idx="43287">
                  <c:v>1.4888847164294716</c:v>
                </c:pt>
                <c:pt idx="43288">
                  <c:v>1.5225844266711106</c:v>
                </c:pt>
                <c:pt idx="43289">
                  <c:v>1.5525402154902928</c:v>
                </c:pt>
                <c:pt idx="43290">
                  <c:v>1.5516685936794974</c:v>
                </c:pt>
                <c:pt idx="43291">
                  <c:v>1.5544725131389492</c:v>
                </c:pt>
                <c:pt idx="43292">
                  <c:v>1.5574460713381362</c:v>
                </c:pt>
                <c:pt idx="43293">
                  <c:v>1.5707602604935855</c:v>
                </c:pt>
                <c:pt idx="43294">
                  <c:v>1.9316955388484742</c:v>
                </c:pt>
                <c:pt idx="43295">
                  <c:v>1.9379931069017551</c:v>
                </c:pt>
                <c:pt idx="43296">
                  <c:v>1.9450091744048668</c:v>
                </c:pt>
                <c:pt idx="43297">
                  <c:v>1.9315757944360865</c:v>
                </c:pt>
                <c:pt idx="43298">
                  <c:v>1.9235523485595922</c:v>
                </c:pt>
                <c:pt idx="43299">
                  <c:v>1.9172239271620701</c:v>
                </c:pt>
                <c:pt idx="43300">
                  <c:v>1.9171631672467013</c:v>
                </c:pt>
                <c:pt idx="43301">
                  <c:v>1.9119521398438843</c:v>
                </c:pt>
                <c:pt idx="43302">
                  <c:v>1.90928120696088</c:v>
                </c:pt>
                <c:pt idx="43303">
                  <c:v>1.9115948706660117</c:v>
                </c:pt>
                <c:pt idx="43304">
                  <c:v>1.9147211315184254</c:v>
                </c:pt>
                <c:pt idx="43305">
                  <c:v>1.9238135084604213</c:v>
                </c:pt>
                <c:pt idx="43306">
                  <c:v>1.9525405465978471</c:v>
                </c:pt>
                <c:pt idx="43307">
                  <c:v>1.9498788323656937</c:v>
                </c:pt>
                <c:pt idx="43308">
                  <c:v>1.9661415045460586</c:v>
                </c:pt>
                <c:pt idx="43309">
                  <c:v>1.9631345600391692</c:v>
                </c:pt>
                <c:pt idx="43310">
                  <c:v>1.9394949924990899</c:v>
                </c:pt>
                <c:pt idx="43311">
                  <c:v>1.8815134861322096</c:v>
                </c:pt>
                <c:pt idx="43312">
                  <c:v>2.1587364923523653</c:v>
                </c:pt>
                <c:pt idx="43313">
                  <c:v>2.1684276904125457</c:v>
                </c:pt>
                <c:pt idx="43314">
                  <c:v>2.1695882112279117</c:v>
                </c:pt>
                <c:pt idx="43315">
                  <c:v>2.1730478672001006</c:v>
                </c:pt>
                <c:pt idx="43316">
                  <c:v>2.163576270458063</c:v>
                </c:pt>
                <c:pt idx="43317">
                  <c:v>2.1006389622251849</c:v>
                </c:pt>
                <c:pt idx="43318">
                  <c:v>2.0934896620788104</c:v>
                </c:pt>
                <c:pt idx="43319">
                  <c:v>2.0861950303233501</c:v>
                </c:pt>
                <c:pt idx="43320">
                  <c:v>2.0783214406773456</c:v>
                </c:pt>
                <c:pt idx="43321">
                  <c:v>2.0763502880501039</c:v>
                </c:pt>
                <c:pt idx="43322">
                  <c:v>2.7356621529789944</c:v>
                </c:pt>
                <c:pt idx="43323">
                  <c:v>2.7268620994169428</c:v>
                </c:pt>
                <c:pt idx="43324">
                  <c:v>2.72425485826159</c:v>
                </c:pt>
                <c:pt idx="43325">
                  <c:v>2.5974857710057533</c:v>
                </c:pt>
                <c:pt idx="43326">
                  <c:v>2.5913648578292436</c:v>
                </c:pt>
                <c:pt idx="43327">
                  <c:v>2.5857132304857418</c:v>
                </c:pt>
                <c:pt idx="43328">
                  <c:v>3.4962708544054419</c:v>
                </c:pt>
                <c:pt idx="43329">
                  <c:v>3.5034232663517324</c:v>
                </c:pt>
                <c:pt idx="43330">
                  <c:v>3.5202406352235069</c:v>
                </c:pt>
                <c:pt idx="43331">
                  <c:v>3.5293435013607155</c:v>
                </c:pt>
                <c:pt idx="43332">
                  <c:v>3.5110683852403102</c:v>
                </c:pt>
                <c:pt idx="43333">
                  <c:v>3.5049155239119738</c:v>
                </c:pt>
                <c:pt idx="43334">
                  <c:v>3.4973330688527686</c:v>
                </c:pt>
                <c:pt idx="43335">
                  <c:v>3.5037479626562003</c:v>
                </c:pt>
                <c:pt idx="43336">
                  <c:v>3.5588609758726419</c:v>
                </c:pt>
                <c:pt idx="43337">
                  <c:v>3.4683426271052462</c:v>
                </c:pt>
                <c:pt idx="43338">
                  <c:v>3.4700733654142368</c:v>
                </c:pt>
                <c:pt idx="43339">
                  <c:v>3.4843738162834059</c:v>
                </c:pt>
                <c:pt idx="43340">
                  <c:v>3.4862915618079331</c:v>
                </c:pt>
                <c:pt idx="43341">
                  <c:v>3.50225243791111</c:v>
                </c:pt>
                <c:pt idx="43342">
                  <c:v>3.513055891642582</c:v>
                </c:pt>
                <c:pt idx="43343">
                  <c:v>3.4365374544267779</c:v>
                </c:pt>
                <c:pt idx="43344">
                  <c:v>3.4366410147972339</c:v>
                </c:pt>
                <c:pt idx="43345">
                  <c:v>3.4499427127123004</c:v>
                </c:pt>
                <c:pt idx="43346">
                  <c:v>3.4636983462119324</c:v>
                </c:pt>
                <c:pt idx="43347">
                  <c:v>3.4658124495765814</c:v>
                </c:pt>
                <c:pt idx="43348">
                  <c:v>3.4656763343361554</c:v>
                </c:pt>
                <c:pt idx="43349">
                  <c:v>3.4628359517295637</c:v>
                </c:pt>
                <c:pt idx="43350">
                  <c:v>3.466944671023116</c:v>
                </c:pt>
                <c:pt idx="43351">
                  <c:v>3.4675780938673881</c:v>
                </c:pt>
                <c:pt idx="43352">
                  <c:v>3.4708895720278004</c:v>
                </c:pt>
                <c:pt idx="43353">
                  <c:v>3.1508648398036709</c:v>
                </c:pt>
                <c:pt idx="43354">
                  <c:v>3.1547688412603283</c:v>
                </c:pt>
                <c:pt idx="43355">
                  <c:v>3.1620787907580712</c:v>
                </c:pt>
                <c:pt idx="43356">
                  <c:v>3.1777465360944617</c:v>
                </c:pt>
                <c:pt idx="43357">
                  <c:v>3.1884316459206268</c:v>
                </c:pt>
                <c:pt idx="43358">
                  <c:v>3.2000180475852478</c:v>
                </c:pt>
                <c:pt idx="43359">
                  <c:v>2.0211243443807105</c:v>
                </c:pt>
                <c:pt idx="43360">
                  <c:v>2.0176461039160007</c:v>
                </c:pt>
                <c:pt idx="43361">
                  <c:v>2.0023966683169592</c:v>
                </c:pt>
                <c:pt idx="43362">
                  <c:v>1.9937920888230241</c:v>
                </c:pt>
                <c:pt idx="43363">
                  <c:v>2.0537459236350122</c:v>
                </c:pt>
                <c:pt idx="43364">
                  <c:v>2.0542679645431114</c:v>
                </c:pt>
                <c:pt idx="43365">
                  <c:v>2.0555975264664865</c:v>
                </c:pt>
                <c:pt idx="43366">
                  <c:v>2.0472270663435075</c:v>
                </c:pt>
                <c:pt idx="43367">
                  <c:v>1.757060269742917</c:v>
                </c:pt>
                <c:pt idx="43368">
                  <c:v>1.8082745607996762</c:v>
                </c:pt>
                <c:pt idx="43369">
                  <c:v>1.8898151557352865</c:v>
                </c:pt>
                <c:pt idx="43370">
                  <c:v>1.9187237030840638</c:v>
                </c:pt>
                <c:pt idx="43371">
                  <c:v>1.9014992530094439</c:v>
                </c:pt>
                <c:pt idx="43372">
                  <c:v>3.7481284332698861</c:v>
                </c:pt>
                <c:pt idx="43373">
                  <c:v>3.7512088596845028</c:v>
                </c:pt>
                <c:pt idx="43374">
                  <c:v>3.7558938476344403</c:v>
                </c:pt>
                <c:pt idx="43375">
                  <c:v>3.9645658428816812</c:v>
                </c:pt>
                <c:pt idx="43376">
                  <c:v>3.967768014977056</c:v>
                </c:pt>
                <c:pt idx="43377">
                  <c:v>3.9726962496864884</c:v>
                </c:pt>
                <c:pt idx="43378">
                  <c:v>3.9709526660820695</c:v>
                </c:pt>
                <c:pt idx="43379">
                  <c:v>3.9698860369736542</c:v>
                </c:pt>
                <c:pt idx="43380">
                  <c:v>3.9804917420509738</c:v>
                </c:pt>
                <c:pt idx="43381">
                  <c:v>3.9823779545067524</c:v>
                </c:pt>
                <c:pt idx="43382">
                  <c:v>3.982636193015165</c:v>
                </c:pt>
                <c:pt idx="43383">
                  <c:v>3.986768904688875</c:v>
                </c:pt>
                <c:pt idx="43384">
                  <c:v>3.944933545466442</c:v>
                </c:pt>
                <c:pt idx="43385">
                  <c:v>3.9457567440330186</c:v>
                </c:pt>
                <c:pt idx="43386">
                  <c:v>3.9384596398718417</c:v>
                </c:pt>
                <c:pt idx="43387">
                  <c:v>3.9288001602616989</c:v>
                </c:pt>
                <c:pt idx="43388">
                  <c:v>3.9290986666983141</c:v>
                </c:pt>
                <c:pt idx="43389">
                  <c:v>3.9201319945516717</c:v>
                </c:pt>
                <c:pt idx="43390">
                  <c:v>3.9568491543534567</c:v>
                </c:pt>
                <c:pt idx="43391">
                  <c:v>3.9575628694472207</c:v>
                </c:pt>
                <c:pt idx="43392">
                  <c:v>4.3593152999239813</c:v>
                </c:pt>
                <c:pt idx="43393">
                  <c:v>4.3694054693034126</c:v>
                </c:pt>
                <c:pt idx="43394">
                  <c:v>4.5832367304743364</c:v>
                </c:pt>
                <c:pt idx="43395">
                  <c:v>4.5288083238499386</c:v>
                </c:pt>
                <c:pt idx="43396">
                  <c:v>4.5613728798459388</c:v>
                </c:pt>
                <c:pt idx="43397">
                  <c:v>4.5656657024170517</c:v>
                </c:pt>
                <c:pt idx="43398">
                  <c:v>4.5710664783833739</c:v>
                </c:pt>
                <c:pt idx="43399">
                  <c:v>4.5696521409663307</c:v>
                </c:pt>
                <c:pt idx="43400">
                  <c:v>4.5607745581595118</c:v>
                </c:pt>
                <c:pt idx="43401">
                  <c:v>4.5616689570027642</c:v>
                </c:pt>
                <c:pt idx="43402">
                  <c:v>4.563211744694577</c:v>
                </c:pt>
                <c:pt idx="43403">
                  <c:v>3.1260012696374608</c:v>
                </c:pt>
                <c:pt idx="43404">
                  <c:v>3.1211068157913084</c:v>
                </c:pt>
                <c:pt idx="43405">
                  <c:v>3.1174747648872918</c:v>
                </c:pt>
                <c:pt idx="43406">
                  <c:v>2.6772356659359686</c:v>
                </c:pt>
                <c:pt idx="43407">
                  <c:v>2.8989974147084885</c:v>
                </c:pt>
                <c:pt idx="43408">
                  <c:v>2.8976115041819805</c:v>
                </c:pt>
                <c:pt idx="43409">
                  <c:v>2.8990144827560136</c:v>
                </c:pt>
                <c:pt idx="43410">
                  <c:v>2.8975164152048194</c:v>
                </c:pt>
                <c:pt idx="43411">
                  <c:v>2.8858669182273999</c:v>
                </c:pt>
                <c:pt idx="43412">
                  <c:v>2.8822944556771795</c:v>
                </c:pt>
                <c:pt idx="43413">
                  <c:v>2.8854707385184812</c:v>
                </c:pt>
                <c:pt idx="43414">
                  <c:v>2.8874315443578391</c:v>
                </c:pt>
                <c:pt idx="43415">
                  <c:v>2.8731686161507479</c:v>
                </c:pt>
                <c:pt idx="43416">
                  <c:v>3.1384629590114823</c:v>
                </c:pt>
                <c:pt idx="43417">
                  <c:v>3.1418708000336397</c:v>
                </c:pt>
                <c:pt idx="43418">
                  <c:v>2.8498428197132317</c:v>
                </c:pt>
                <c:pt idx="43419">
                  <c:v>2.832544077019139</c:v>
                </c:pt>
                <c:pt idx="43420">
                  <c:v>2.6706240374383587</c:v>
                </c:pt>
                <c:pt idx="43421">
                  <c:v>3.1657662745505224</c:v>
                </c:pt>
                <c:pt idx="43422">
                  <c:v>3.1701711540064244</c:v>
                </c:pt>
                <c:pt idx="43423">
                  <c:v>3.0538514008292466</c:v>
                </c:pt>
                <c:pt idx="43424">
                  <c:v>3.1017076614417856</c:v>
                </c:pt>
                <c:pt idx="43425">
                  <c:v>2.963215952549604</c:v>
                </c:pt>
                <c:pt idx="43426">
                  <c:v>2.9732567375545029</c:v>
                </c:pt>
                <c:pt idx="43427">
                  <c:v>2.9471467475418907</c:v>
                </c:pt>
                <c:pt idx="43428">
                  <c:v>3.3882726794612852</c:v>
                </c:pt>
                <c:pt idx="43429">
                  <c:v>3.3765385910448913</c:v>
                </c:pt>
                <c:pt idx="43430">
                  <c:v>3.3737288727643486</c:v>
                </c:pt>
                <c:pt idx="43431">
                  <c:v>3.3709145903825739</c:v>
                </c:pt>
                <c:pt idx="43432">
                  <c:v>3.3575863038560252</c:v>
                </c:pt>
                <c:pt idx="43433">
                  <c:v>3.354894830318194</c:v>
                </c:pt>
                <c:pt idx="43434">
                  <c:v>3.3519965926509805</c:v>
                </c:pt>
                <c:pt idx="43435">
                  <c:v>3.3589373465052255</c:v>
                </c:pt>
                <c:pt idx="43436">
                  <c:v>3.3590611701775361</c:v>
                </c:pt>
                <c:pt idx="43437">
                  <c:v>3.3163382227764395</c:v>
                </c:pt>
                <c:pt idx="43438">
                  <c:v>3.1918470009633877</c:v>
                </c:pt>
                <c:pt idx="43439">
                  <c:v>3.1957667554794771</c:v>
                </c:pt>
                <c:pt idx="43440">
                  <c:v>3.2030386320613271</c:v>
                </c:pt>
                <c:pt idx="43441">
                  <c:v>3.2057833760390837</c:v>
                </c:pt>
                <c:pt idx="43442">
                  <c:v>3.2052674075460557</c:v>
                </c:pt>
                <c:pt idx="43443">
                  <c:v>3.2022886693831238</c:v>
                </c:pt>
                <c:pt idx="43444">
                  <c:v>3.1996368370864037</c:v>
                </c:pt>
                <c:pt idx="43445">
                  <c:v>3.1970550189204694</c:v>
                </c:pt>
                <c:pt idx="43446">
                  <c:v>3.2024473104539708</c:v>
                </c:pt>
                <c:pt idx="43447">
                  <c:v>2.6058752199658426</c:v>
                </c:pt>
                <c:pt idx="43448">
                  <c:v>2.5983084658722198</c:v>
                </c:pt>
                <c:pt idx="43449">
                  <c:v>2.6752273280633703</c:v>
                </c:pt>
                <c:pt idx="43450">
                  <c:v>2.6368261854209836</c:v>
                </c:pt>
                <c:pt idx="43451">
                  <c:v>2.7240370150806372</c:v>
                </c:pt>
                <c:pt idx="43452">
                  <c:v>2.1452648967708021</c:v>
                </c:pt>
                <c:pt idx="43453">
                  <c:v>2.1146720038448907</c:v>
                </c:pt>
                <c:pt idx="43454">
                  <c:v>2.1159617262182016</c:v>
                </c:pt>
                <c:pt idx="43455">
                  <c:v>1.9472649939229423</c:v>
                </c:pt>
                <c:pt idx="43456">
                  <c:v>1.9449492008378519</c:v>
                </c:pt>
                <c:pt idx="43457">
                  <c:v>1.9371052309774064</c:v>
                </c:pt>
                <c:pt idx="43458">
                  <c:v>1.7561773486242527</c:v>
                </c:pt>
                <c:pt idx="43459">
                  <c:v>0.80509734254847798</c:v>
                </c:pt>
                <c:pt idx="43460">
                  <c:v>0.79163427136347908</c:v>
                </c:pt>
                <c:pt idx="43461">
                  <c:v>0.77232280523921759</c:v>
                </c:pt>
                <c:pt idx="43462">
                  <c:v>0.75033728853652359</c:v>
                </c:pt>
                <c:pt idx="43463">
                  <c:v>0.72565446472516637</c:v>
                </c:pt>
                <c:pt idx="43464">
                  <c:v>0.69137572521811608</c:v>
                </c:pt>
                <c:pt idx="43465">
                  <c:v>0.71444368644172151</c:v>
                </c:pt>
                <c:pt idx="43466">
                  <c:v>0.71615020466734336</c:v>
                </c:pt>
                <c:pt idx="43467">
                  <c:v>0.6871235677171299</c:v>
                </c:pt>
                <c:pt idx="43468">
                  <c:v>0.68704420853556081</c:v>
                </c:pt>
                <c:pt idx="43469">
                  <c:v>0.68546538750682551</c:v>
                </c:pt>
                <c:pt idx="43470">
                  <c:v>0.75198516939073712</c:v>
                </c:pt>
                <c:pt idx="43471">
                  <c:v>2.4978514138916488</c:v>
                </c:pt>
                <c:pt idx="43472">
                  <c:v>2.494267149036153</c:v>
                </c:pt>
                <c:pt idx="43473">
                  <c:v>2.4943924494309813</c:v>
                </c:pt>
                <c:pt idx="43474">
                  <c:v>2.4953645760562013</c:v>
                </c:pt>
                <c:pt idx="43475">
                  <c:v>2.4957140361717438</c:v>
                </c:pt>
                <c:pt idx="43476">
                  <c:v>2.4944452598013491</c:v>
                </c:pt>
                <c:pt idx="43477">
                  <c:v>2.4917056948584295</c:v>
                </c:pt>
                <c:pt idx="43478">
                  <c:v>2.8852437575598722</c:v>
                </c:pt>
                <c:pt idx="43479">
                  <c:v>2.88637785461091</c:v>
                </c:pt>
                <c:pt idx="43480">
                  <c:v>2.8859810030530584</c:v>
                </c:pt>
                <c:pt idx="43481">
                  <c:v>2.9939744052862838</c:v>
                </c:pt>
                <c:pt idx="43482">
                  <c:v>2.9492735187660526</c:v>
                </c:pt>
                <c:pt idx="43483">
                  <c:v>2.9582145793201726</c:v>
                </c:pt>
                <c:pt idx="43484">
                  <c:v>2.9991075001041119</c:v>
                </c:pt>
                <c:pt idx="43485">
                  <c:v>2.9975299304738221</c:v>
                </c:pt>
                <c:pt idx="43486">
                  <c:v>4.3820265485662011</c:v>
                </c:pt>
                <c:pt idx="43487">
                  <c:v>4.3895165008142651</c:v>
                </c:pt>
                <c:pt idx="43488">
                  <c:v>4.3849094200607341</c:v>
                </c:pt>
                <c:pt idx="43489">
                  <c:v>4.3568988017068246</c:v>
                </c:pt>
                <c:pt idx="43490">
                  <c:v>4.3533596442321976</c:v>
                </c:pt>
                <c:pt idx="43491">
                  <c:v>4.3363008931082625</c:v>
                </c:pt>
                <c:pt idx="43492">
                  <c:v>4.331991343252545</c:v>
                </c:pt>
                <c:pt idx="43493">
                  <c:v>4.3491605200973726</c:v>
                </c:pt>
                <c:pt idx="43494">
                  <c:v>4.3424034582831794</c:v>
                </c:pt>
                <c:pt idx="43495">
                  <c:v>4.3397700773941965</c:v>
                </c:pt>
                <c:pt idx="43496">
                  <c:v>4.3092200522563768</c:v>
                </c:pt>
                <c:pt idx="43497">
                  <c:v>4.562061968409667</c:v>
                </c:pt>
                <c:pt idx="43498">
                  <c:v>4.7129256018711336</c:v>
                </c:pt>
                <c:pt idx="43499">
                  <c:v>4.7125971803280642</c:v>
                </c:pt>
                <c:pt idx="43500">
                  <c:v>5.0427275599474246</c:v>
                </c:pt>
                <c:pt idx="43501">
                  <c:v>5.0061095913859148</c:v>
                </c:pt>
                <c:pt idx="43502">
                  <c:v>4.5163540971863405</c:v>
                </c:pt>
                <c:pt idx="43503">
                  <c:v>4.5131156150334899</c:v>
                </c:pt>
                <c:pt idx="43504">
                  <c:v>4.5091762664267359</c:v>
                </c:pt>
                <c:pt idx="43505">
                  <c:v>4.5094579509020445</c:v>
                </c:pt>
                <c:pt idx="43506">
                  <c:v>4.5100437469934338</c:v>
                </c:pt>
                <c:pt idx="43507">
                  <c:v>4.5089973319844887</c:v>
                </c:pt>
                <c:pt idx="43508">
                  <c:v>4.5213254614768994</c:v>
                </c:pt>
                <c:pt idx="43509">
                  <c:v>4.5170320977547691</c:v>
                </c:pt>
                <c:pt idx="43510">
                  <c:v>4.5825154660328984</c:v>
                </c:pt>
                <c:pt idx="43511">
                  <c:v>4.5878003323467444</c:v>
                </c:pt>
                <c:pt idx="43512">
                  <c:v>4.5950492326108332</c:v>
                </c:pt>
                <c:pt idx="43513">
                  <c:v>4.6012271956574251</c:v>
                </c:pt>
                <c:pt idx="43514">
                  <c:v>4.6078042252376736</c:v>
                </c:pt>
                <c:pt idx="43515">
                  <c:v>4.6260304811323776</c:v>
                </c:pt>
                <c:pt idx="43516">
                  <c:v>4.6362948522358405</c:v>
                </c:pt>
                <c:pt idx="43517">
                  <c:v>3.1264364702520435</c:v>
                </c:pt>
                <c:pt idx="43518">
                  <c:v>3.1204445004840955</c:v>
                </c:pt>
                <c:pt idx="43519">
                  <c:v>3.1061203446496615</c:v>
                </c:pt>
                <c:pt idx="43520">
                  <c:v>3.1028191974333406</c:v>
                </c:pt>
                <c:pt idx="43521">
                  <c:v>3.1080001814733302</c:v>
                </c:pt>
                <c:pt idx="43522">
                  <c:v>3.1081915909660287</c:v>
                </c:pt>
                <c:pt idx="43523">
                  <c:v>2.8119929822272649</c:v>
                </c:pt>
                <c:pt idx="43524">
                  <c:v>2.741295339863159</c:v>
                </c:pt>
                <c:pt idx="43525">
                  <c:v>2.7425924051546473</c:v>
                </c:pt>
                <c:pt idx="43526">
                  <c:v>2.7456763768207599</c:v>
                </c:pt>
                <c:pt idx="43527">
                  <c:v>2.7626467830069608</c:v>
                </c:pt>
                <c:pt idx="43528">
                  <c:v>2.5829376322874564</c:v>
                </c:pt>
                <c:pt idx="43529">
                  <c:v>2.2458671737083948</c:v>
                </c:pt>
                <c:pt idx="43530">
                  <c:v>2.2418116680690598</c:v>
                </c:pt>
                <c:pt idx="43531">
                  <c:v>0.84687626470850175</c:v>
                </c:pt>
                <c:pt idx="43532">
                  <c:v>0.85106750801961306</c:v>
                </c:pt>
                <c:pt idx="43533">
                  <c:v>0.78303001574706044</c:v>
                </c:pt>
                <c:pt idx="43534">
                  <c:v>0.7832690486672601</c:v>
                </c:pt>
                <c:pt idx="43535">
                  <c:v>0.7826599797201762</c:v>
                </c:pt>
                <c:pt idx="43536">
                  <c:v>0.78286261843978044</c:v>
                </c:pt>
                <c:pt idx="43537">
                  <c:v>0.78305283987730012</c:v>
                </c:pt>
                <c:pt idx="43538">
                  <c:v>0.77667752982447036</c:v>
                </c:pt>
                <c:pt idx="43539">
                  <c:v>0.76029181626405129</c:v>
                </c:pt>
                <c:pt idx="43540">
                  <c:v>0.78287307570943909</c:v>
                </c:pt>
                <c:pt idx="43541">
                  <c:v>0.75518014093117858</c:v>
                </c:pt>
                <c:pt idx="43542">
                  <c:v>0.74227083681242245</c:v>
                </c:pt>
                <c:pt idx="43543">
                  <c:v>0.73998357069277032</c:v>
                </c:pt>
                <c:pt idx="43544">
                  <c:v>0.74193938179200103</c:v>
                </c:pt>
                <c:pt idx="43545">
                  <c:v>0.74217617616512044</c:v>
                </c:pt>
                <c:pt idx="43546">
                  <c:v>0.74392852319241454</c:v>
                </c:pt>
                <c:pt idx="43547">
                  <c:v>0.74389587046014394</c:v>
                </c:pt>
                <c:pt idx="43548">
                  <c:v>0.74238643311013341</c:v>
                </c:pt>
                <c:pt idx="43549">
                  <c:v>0.92796166732168506</c:v>
                </c:pt>
                <c:pt idx="43550">
                  <c:v>0.93121587700373121</c:v>
                </c:pt>
                <c:pt idx="43551">
                  <c:v>0.94300914884458042</c:v>
                </c:pt>
                <c:pt idx="43552">
                  <c:v>0.94563800057100289</c:v>
                </c:pt>
                <c:pt idx="43553">
                  <c:v>0.9483372745167381</c:v>
                </c:pt>
                <c:pt idx="43554">
                  <c:v>1.1722264244819467</c:v>
                </c:pt>
                <c:pt idx="43555">
                  <c:v>1.3809065155083293</c:v>
                </c:pt>
                <c:pt idx="43556">
                  <c:v>1.383358337420479</c:v>
                </c:pt>
                <c:pt idx="43557">
                  <c:v>1.3487610790544688</c:v>
                </c:pt>
                <c:pt idx="43558">
                  <c:v>1.3451865262236611</c:v>
                </c:pt>
                <c:pt idx="43559">
                  <c:v>1.3467639347564364</c:v>
                </c:pt>
                <c:pt idx="43560">
                  <c:v>1.3483079759592587</c:v>
                </c:pt>
                <c:pt idx="43561">
                  <c:v>1.3523754200087801</c:v>
                </c:pt>
                <c:pt idx="43562">
                  <c:v>1.3557099733200906</c:v>
                </c:pt>
                <c:pt idx="43563">
                  <c:v>1.3504769013599689</c:v>
                </c:pt>
                <c:pt idx="43564">
                  <c:v>1.3455667628017147</c:v>
                </c:pt>
                <c:pt idx="43565">
                  <c:v>1.3468267578340278</c:v>
                </c:pt>
                <c:pt idx="43566">
                  <c:v>1.3666570734085366</c:v>
                </c:pt>
                <c:pt idx="43567">
                  <c:v>1.4337132701129063</c:v>
                </c:pt>
                <c:pt idx="43568">
                  <c:v>1.4376833897014518</c:v>
                </c:pt>
                <c:pt idx="43569">
                  <c:v>1.4352715741698816</c:v>
                </c:pt>
                <c:pt idx="43570">
                  <c:v>1.4323474916927983</c:v>
                </c:pt>
                <c:pt idx="43571">
                  <c:v>1.466786194669166</c:v>
                </c:pt>
                <c:pt idx="43572">
                  <c:v>1.4654028758645932</c:v>
                </c:pt>
                <c:pt idx="43573">
                  <c:v>1.4669932559444119</c:v>
                </c:pt>
                <c:pt idx="43574">
                  <c:v>1.4683119005623739</c:v>
                </c:pt>
                <c:pt idx="43575">
                  <c:v>1.470556029056159</c:v>
                </c:pt>
                <c:pt idx="43576">
                  <c:v>1.4694946619323546</c:v>
                </c:pt>
                <c:pt idx="43577">
                  <c:v>1.4662494569968083</c:v>
                </c:pt>
                <c:pt idx="43578">
                  <c:v>1.4738905562061495</c:v>
                </c:pt>
                <c:pt idx="43579">
                  <c:v>1.4723789362265647</c:v>
                </c:pt>
                <c:pt idx="43580">
                  <c:v>1.279291401733466</c:v>
                </c:pt>
                <c:pt idx="43581">
                  <c:v>1.2723580451762784</c:v>
                </c:pt>
                <c:pt idx="43582">
                  <c:v>1.2670020915073175</c:v>
                </c:pt>
                <c:pt idx="43583">
                  <c:v>1.2815614334483847</c:v>
                </c:pt>
                <c:pt idx="43584">
                  <c:v>1.2940157079428583</c:v>
                </c:pt>
                <c:pt idx="43585">
                  <c:v>2.6922270559647252</c:v>
                </c:pt>
                <c:pt idx="43586">
                  <c:v>2.6916682155565113</c:v>
                </c:pt>
                <c:pt idx="43587">
                  <c:v>2.6918792820263429</c:v>
                </c:pt>
                <c:pt idx="43588">
                  <c:v>2.6950515583849501</c:v>
                </c:pt>
                <c:pt idx="43589">
                  <c:v>2.7021239574328213</c:v>
                </c:pt>
                <c:pt idx="43590">
                  <c:v>2.7025850068035284</c:v>
                </c:pt>
                <c:pt idx="43591">
                  <c:v>2.7028760236278684</c:v>
                </c:pt>
                <c:pt idx="43592">
                  <c:v>2.6513755928954668</c:v>
                </c:pt>
                <c:pt idx="43593">
                  <c:v>2.6187220313888968</c:v>
                </c:pt>
                <c:pt idx="43594">
                  <c:v>2.6148202912697309</c:v>
                </c:pt>
                <c:pt idx="43595">
                  <c:v>2.6161457376974946</c:v>
                </c:pt>
                <c:pt idx="43596">
                  <c:v>2.6161209135217751</c:v>
                </c:pt>
                <c:pt idx="43597">
                  <c:v>2.59530964733512</c:v>
                </c:pt>
                <c:pt idx="43598">
                  <c:v>2.4794717849992622</c:v>
                </c:pt>
                <c:pt idx="43599">
                  <c:v>2.4907397280409365</c:v>
                </c:pt>
                <c:pt idx="43600">
                  <c:v>2.4936177832898738</c:v>
                </c:pt>
                <c:pt idx="43601">
                  <c:v>2.4835605448464908</c:v>
                </c:pt>
                <c:pt idx="43602">
                  <c:v>2.9092147481622073</c:v>
                </c:pt>
                <c:pt idx="43603">
                  <c:v>2.9128672808640808</c:v>
                </c:pt>
                <c:pt idx="43604">
                  <c:v>2.9130786376712603</c:v>
                </c:pt>
                <c:pt idx="43605">
                  <c:v>2.9112193276680287</c:v>
                </c:pt>
                <c:pt idx="43606">
                  <c:v>2.9097094987975347</c:v>
                </c:pt>
                <c:pt idx="43607">
                  <c:v>2.9145637364676862</c:v>
                </c:pt>
                <c:pt idx="43608">
                  <c:v>2.9183630066336237</c:v>
                </c:pt>
                <c:pt idx="43609">
                  <c:v>3.2472460395419236</c:v>
                </c:pt>
                <c:pt idx="43610">
                  <c:v>3.2491990412923593</c:v>
                </c:pt>
                <c:pt idx="43611">
                  <c:v>3.2510984244323304</c:v>
                </c:pt>
                <c:pt idx="43612">
                  <c:v>3.2521350975777663</c:v>
                </c:pt>
                <c:pt idx="43613">
                  <c:v>3.250877250415332</c:v>
                </c:pt>
                <c:pt idx="43614">
                  <c:v>3.2508109950667925</c:v>
                </c:pt>
                <c:pt idx="43615">
                  <c:v>3.2497611996388698</c:v>
                </c:pt>
                <c:pt idx="43616">
                  <c:v>2.5202450268470522</c:v>
                </c:pt>
                <c:pt idx="43617">
                  <c:v>3.849384069443599</c:v>
                </c:pt>
                <c:pt idx="43618">
                  <c:v>4.6546543997074981</c:v>
                </c:pt>
                <c:pt idx="43619">
                  <c:v>4.6591486546310055</c:v>
                </c:pt>
                <c:pt idx="43620">
                  <c:v>4.6634515396192056</c:v>
                </c:pt>
                <c:pt idx="43621">
                  <c:v>4.6629155309006762</c:v>
                </c:pt>
                <c:pt idx="43622">
                  <c:v>4.6618332683914225</c:v>
                </c:pt>
                <c:pt idx="43623">
                  <c:v>4.701395253251361</c:v>
                </c:pt>
                <c:pt idx="43624">
                  <c:v>4.7752720687979107</c:v>
                </c:pt>
                <c:pt idx="43625">
                  <c:v>4.7700547048861335</c:v>
                </c:pt>
                <c:pt idx="43626">
                  <c:v>4.7612064544671959</c:v>
                </c:pt>
                <c:pt idx="43627">
                  <c:v>4.7677689387495557</c:v>
                </c:pt>
                <c:pt idx="43628">
                  <c:v>4.4709000960447192</c:v>
                </c:pt>
                <c:pt idx="43629">
                  <c:v>4.4648133231971858</c:v>
                </c:pt>
                <c:pt idx="43630">
                  <c:v>4.4537346257156978</c:v>
                </c:pt>
                <c:pt idx="43631">
                  <c:v>4.4537039335385806</c:v>
                </c:pt>
                <c:pt idx="43632">
                  <c:v>4.4639920917609199</c:v>
                </c:pt>
                <c:pt idx="43633">
                  <c:v>4.0351366393077681</c:v>
                </c:pt>
                <c:pt idx="43634">
                  <c:v>4.0171257096414603</c:v>
                </c:pt>
                <c:pt idx="43635">
                  <c:v>4.0123174185716319</c:v>
                </c:pt>
                <c:pt idx="43636">
                  <c:v>4.0158434930695552</c:v>
                </c:pt>
                <c:pt idx="43637">
                  <c:v>4.0260682706514741</c:v>
                </c:pt>
                <c:pt idx="43638">
                  <c:v>4.0395003391802167</c:v>
                </c:pt>
                <c:pt idx="43639">
                  <c:v>4.0343692705130003</c:v>
                </c:pt>
                <c:pt idx="43640">
                  <c:v>3.8863974389302696</c:v>
                </c:pt>
                <c:pt idx="43641">
                  <c:v>3.8866281166863703</c:v>
                </c:pt>
                <c:pt idx="43642">
                  <c:v>3.886231699937543</c:v>
                </c:pt>
                <c:pt idx="43643">
                  <c:v>3.8889619149577119</c:v>
                </c:pt>
                <c:pt idx="43644">
                  <c:v>3.8915486853919523</c:v>
                </c:pt>
                <c:pt idx="43645">
                  <c:v>3.8936836441038647</c:v>
                </c:pt>
                <c:pt idx="43646">
                  <c:v>3.8971481178037828</c:v>
                </c:pt>
                <c:pt idx="43647">
                  <c:v>3.8995165976616009</c:v>
                </c:pt>
                <c:pt idx="43648">
                  <c:v>3.0195740697447286</c:v>
                </c:pt>
                <c:pt idx="43649">
                  <c:v>3.456826658987179</c:v>
                </c:pt>
                <c:pt idx="43650">
                  <c:v>3.4603934750117271</c:v>
                </c:pt>
                <c:pt idx="43651">
                  <c:v>3.4693397440682854</c:v>
                </c:pt>
                <c:pt idx="43652">
                  <c:v>3.4731210233553518</c:v>
                </c:pt>
                <c:pt idx="43653">
                  <c:v>3.472544940340478</c:v>
                </c:pt>
                <c:pt idx="43654">
                  <c:v>3.4724829663129757</c:v>
                </c:pt>
                <c:pt idx="43655">
                  <c:v>3.4688353833828192</c:v>
                </c:pt>
                <c:pt idx="43656">
                  <c:v>3.4672928902897207</c:v>
                </c:pt>
                <c:pt idx="43657">
                  <c:v>3.4653158927261489</c:v>
                </c:pt>
                <c:pt idx="43658">
                  <c:v>3.4823520476782441</c:v>
                </c:pt>
                <c:pt idx="43659">
                  <c:v>4.7887073222755738</c:v>
                </c:pt>
                <c:pt idx="43660">
                  <c:v>4.8137045931808817</c:v>
                </c:pt>
                <c:pt idx="43661">
                  <c:v>4.8190379288525644</c:v>
                </c:pt>
                <c:pt idx="43662">
                  <c:v>4.8222308914449545</c:v>
                </c:pt>
                <c:pt idx="43663">
                  <c:v>4.822817253910511</c:v>
                </c:pt>
                <c:pt idx="43664">
                  <c:v>4.8186029918893123</c:v>
                </c:pt>
                <c:pt idx="43665">
                  <c:v>4.854299900697514</c:v>
                </c:pt>
                <c:pt idx="43666">
                  <c:v>4.8601325394091308</c:v>
                </c:pt>
                <c:pt idx="43667">
                  <c:v>4.8554039065525201</c:v>
                </c:pt>
                <c:pt idx="43668">
                  <c:v>4.8502448795007211</c:v>
                </c:pt>
                <c:pt idx="43669">
                  <c:v>4.8383291242200492</c:v>
                </c:pt>
                <c:pt idx="43670">
                  <c:v>4.8336495533413562</c:v>
                </c:pt>
                <c:pt idx="43671">
                  <c:v>4.8366250966808684</c:v>
                </c:pt>
                <c:pt idx="43672">
                  <c:v>5.0992867360866381</c:v>
                </c:pt>
                <c:pt idx="43673">
                  <c:v>9.1057465115558553</c:v>
                </c:pt>
                <c:pt idx="43674">
                  <c:v>9.1073449779345417</c:v>
                </c:pt>
                <c:pt idx="43675">
                  <c:v>9.1104046734675439</c:v>
                </c:pt>
                <c:pt idx="43676">
                  <c:v>9.1092462801642711</c:v>
                </c:pt>
                <c:pt idx="43677">
                  <c:v>9.1072842621246863</c:v>
                </c:pt>
                <c:pt idx="43678">
                  <c:v>9.108451222579351</c:v>
                </c:pt>
                <c:pt idx="43679">
                  <c:v>9.1087921447360696</c:v>
                </c:pt>
                <c:pt idx="43680">
                  <c:v>8.0428303017346714</c:v>
                </c:pt>
                <c:pt idx="43681">
                  <c:v>8.0474771352286414</c:v>
                </c:pt>
                <c:pt idx="43682">
                  <c:v>8.0382398499248229</c:v>
                </c:pt>
                <c:pt idx="43683">
                  <c:v>8.0320288097243413</c:v>
                </c:pt>
                <c:pt idx="43684">
                  <c:v>8.0345710811355175</c:v>
                </c:pt>
                <c:pt idx="43685">
                  <c:v>8.0340933990270074</c:v>
                </c:pt>
                <c:pt idx="43686">
                  <c:v>8.033391810203721</c:v>
                </c:pt>
                <c:pt idx="43687">
                  <c:v>8.0328119889730747</c:v>
                </c:pt>
                <c:pt idx="43688">
                  <c:v>8.0464430514494723</c:v>
                </c:pt>
                <c:pt idx="43689">
                  <c:v>8.016864065635291</c:v>
                </c:pt>
                <c:pt idx="43690">
                  <c:v>5.5427493386027722</c:v>
                </c:pt>
                <c:pt idx="43691">
                  <c:v>6.6144317247088278</c:v>
                </c:pt>
                <c:pt idx="43692">
                  <c:v>6.6058512435281811</c:v>
                </c:pt>
                <c:pt idx="43693">
                  <c:v>6.6043962564826177</c:v>
                </c:pt>
                <c:pt idx="43694">
                  <c:v>6.6043198207385423</c:v>
                </c:pt>
                <c:pt idx="43695">
                  <c:v>6.6062121177632465</c:v>
                </c:pt>
                <c:pt idx="43696">
                  <c:v>6.5954339617804933</c:v>
                </c:pt>
                <c:pt idx="43697">
                  <c:v>6.6084574325489864</c:v>
                </c:pt>
                <c:pt idx="43698">
                  <c:v>6.4666344684115726</c:v>
                </c:pt>
                <c:pt idx="43699">
                  <c:v>3.6727216894135091</c:v>
                </c:pt>
                <c:pt idx="43700">
                  <c:v>3.6761863784233655</c:v>
                </c:pt>
                <c:pt idx="43701">
                  <c:v>3.6818199352738983</c:v>
                </c:pt>
                <c:pt idx="43702">
                  <c:v>3.687333606337647</c:v>
                </c:pt>
                <c:pt idx="43703">
                  <c:v>3.6918873471237403</c:v>
                </c:pt>
                <c:pt idx="43704">
                  <c:v>-0.2215194409403487</c:v>
                </c:pt>
                <c:pt idx="43705">
                  <c:v>-0.2222601735328531</c:v>
                </c:pt>
                <c:pt idx="43706">
                  <c:v>-0.22481954147739058</c:v>
                </c:pt>
                <c:pt idx="43707">
                  <c:v>-0.23837919341498148</c:v>
                </c:pt>
                <c:pt idx="43708">
                  <c:v>-0.23756029668524081</c:v>
                </c:pt>
                <c:pt idx="43709">
                  <c:v>-0.25797949660798003</c:v>
                </c:pt>
                <c:pt idx="43710">
                  <c:v>-0.26121268339919501</c:v>
                </c:pt>
                <c:pt idx="43711">
                  <c:v>-0.2617878551453261</c:v>
                </c:pt>
                <c:pt idx="43712">
                  <c:v>-0.64617227120039189</c:v>
                </c:pt>
                <c:pt idx="43713">
                  <c:v>-0.6446057430205383</c:v>
                </c:pt>
                <c:pt idx="43714">
                  <c:v>-0.64618919180863776</c:v>
                </c:pt>
                <c:pt idx="43715">
                  <c:v>-0.64724249621889074</c:v>
                </c:pt>
                <c:pt idx="43716">
                  <c:v>-0.64197349588401109</c:v>
                </c:pt>
                <c:pt idx="43717">
                  <c:v>-0.57458286594382502</c:v>
                </c:pt>
                <c:pt idx="43718">
                  <c:v>-0.57017384756628542</c:v>
                </c:pt>
                <c:pt idx="43719">
                  <c:v>-0.56776698913350976</c:v>
                </c:pt>
                <c:pt idx="43720">
                  <c:v>-0.56518353095138973</c:v>
                </c:pt>
                <c:pt idx="43721">
                  <c:v>-0.57411572457973836</c:v>
                </c:pt>
                <c:pt idx="43722">
                  <c:v>-1.5049135187546594</c:v>
                </c:pt>
                <c:pt idx="43723">
                  <c:v>-1.5091078392419743</c:v>
                </c:pt>
                <c:pt idx="43724">
                  <c:v>-1.2267374579334103</c:v>
                </c:pt>
                <c:pt idx="43725">
                  <c:v>-1.2282704474115649</c:v>
                </c:pt>
                <c:pt idx="43726">
                  <c:v>-1.2282238921803703</c:v>
                </c:pt>
                <c:pt idx="43727">
                  <c:v>-1.2287423310563605</c:v>
                </c:pt>
                <c:pt idx="43728">
                  <c:v>-1.2282284059666244</c:v>
                </c:pt>
                <c:pt idx="43729">
                  <c:v>-1.2205186461508348</c:v>
                </c:pt>
                <c:pt idx="43730">
                  <c:v>1.3636330006068673</c:v>
                </c:pt>
                <c:pt idx="43731">
                  <c:v>1.3709749794527408</c:v>
                </c:pt>
                <c:pt idx="43732">
                  <c:v>1.3688775310931121</c:v>
                </c:pt>
                <c:pt idx="43733">
                  <c:v>1.36618243180554</c:v>
                </c:pt>
                <c:pt idx="43734">
                  <c:v>1.3832741770841805</c:v>
                </c:pt>
                <c:pt idx="43735">
                  <c:v>1.3852788307612567</c:v>
                </c:pt>
                <c:pt idx="43736">
                  <c:v>1.3863156928965441</c:v>
                </c:pt>
                <c:pt idx="43737">
                  <c:v>1.3866718672900722</c:v>
                </c:pt>
                <c:pt idx="43738">
                  <c:v>1.7748120103975729</c:v>
                </c:pt>
                <c:pt idx="43739">
                  <c:v>1.7725739395583933</c:v>
                </c:pt>
                <c:pt idx="43740">
                  <c:v>1.7717527695913091</c:v>
                </c:pt>
                <c:pt idx="43741">
                  <c:v>1.7706785745701832</c:v>
                </c:pt>
                <c:pt idx="43742">
                  <c:v>2.1850469021283931</c:v>
                </c:pt>
                <c:pt idx="43743">
                  <c:v>2.1847881808066099</c:v>
                </c:pt>
                <c:pt idx="43744">
                  <c:v>2.1868809637500073</c:v>
                </c:pt>
                <c:pt idx="43745">
                  <c:v>2.1943616475391128</c:v>
                </c:pt>
                <c:pt idx="43746">
                  <c:v>2.2003594055756728</c:v>
                </c:pt>
                <c:pt idx="43747">
                  <c:v>2.2025208387863584</c:v>
                </c:pt>
                <c:pt idx="43748">
                  <c:v>1.9388125764557604</c:v>
                </c:pt>
                <c:pt idx="43749">
                  <c:v>1.9371574320606104</c:v>
                </c:pt>
                <c:pt idx="43750">
                  <c:v>1.6833099646008765</c:v>
                </c:pt>
                <c:pt idx="43751">
                  <c:v>1.7103388332331293</c:v>
                </c:pt>
                <c:pt idx="43752">
                  <c:v>1.7090348927873502</c:v>
                </c:pt>
                <c:pt idx="43753">
                  <c:v>1.7123906874181531</c:v>
                </c:pt>
                <c:pt idx="43754">
                  <c:v>1.7151855765941328</c:v>
                </c:pt>
                <c:pt idx="43755">
                  <c:v>1.6483647514241819</c:v>
                </c:pt>
                <c:pt idx="43756">
                  <c:v>1.6502704080405857</c:v>
                </c:pt>
                <c:pt idx="43757">
                  <c:v>3.6534517686219834</c:v>
                </c:pt>
                <c:pt idx="43758">
                  <c:v>3.653273380691878</c:v>
                </c:pt>
                <c:pt idx="43759">
                  <c:v>3.6436581003272641</c:v>
                </c:pt>
                <c:pt idx="43760">
                  <c:v>3.5859494944089496</c:v>
                </c:pt>
                <c:pt idx="43761">
                  <c:v>3.5752087178104217</c:v>
                </c:pt>
                <c:pt idx="43762">
                  <c:v>3.5674458147570371</c:v>
                </c:pt>
                <c:pt idx="43763">
                  <c:v>3.5686270153787527</c:v>
                </c:pt>
                <c:pt idx="43764">
                  <c:v>3.5700732883493389</c:v>
                </c:pt>
                <c:pt idx="43765">
                  <c:v>3.562372348150475</c:v>
                </c:pt>
                <c:pt idx="43766">
                  <c:v>3.5637058446321861</c:v>
                </c:pt>
                <c:pt idx="43767">
                  <c:v>3.5688369014329369</c:v>
                </c:pt>
                <c:pt idx="43768">
                  <c:v>3.2286515410027494</c:v>
                </c:pt>
                <c:pt idx="43769">
                  <c:v>3.2295591625481923</c:v>
                </c:pt>
                <c:pt idx="43770">
                  <c:v>3.2438733182323247</c:v>
                </c:pt>
                <c:pt idx="43771">
                  <c:v>3.2464470598122692</c:v>
                </c:pt>
                <c:pt idx="43772">
                  <c:v>4.4406527045100255</c:v>
                </c:pt>
                <c:pt idx="43773">
                  <c:v>3.795990262374811</c:v>
                </c:pt>
                <c:pt idx="43774">
                  <c:v>4.7833361971407431</c:v>
                </c:pt>
                <c:pt idx="43775">
                  <c:v>4.7867701339629782</c:v>
                </c:pt>
                <c:pt idx="43776">
                  <c:v>4.7887447434858288</c:v>
                </c:pt>
                <c:pt idx="43777">
                  <c:v>4.7947314219804422</c:v>
                </c:pt>
                <c:pt idx="43778">
                  <c:v>4.7972360990861773</c:v>
                </c:pt>
                <c:pt idx="43779">
                  <c:v>4.7998614536427286</c:v>
                </c:pt>
                <c:pt idx="43780">
                  <c:v>4.7948184436546395</c:v>
                </c:pt>
                <c:pt idx="43781">
                  <c:v>4.8426866111136855</c:v>
                </c:pt>
                <c:pt idx="43782">
                  <c:v>4.8413159744559566</c:v>
                </c:pt>
                <c:pt idx="43783">
                  <c:v>5.2025446346250561</c:v>
                </c:pt>
                <c:pt idx="43784">
                  <c:v>5.1932229252091062</c:v>
                </c:pt>
                <c:pt idx="43785">
                  <c:v>5.1897864089409858</c:v>
                </c:pt>
                <c:pt idx="43786">
                  <c:v>5.1867338190198824</c:v>
                </c:pt>
                <c:pt idx="43787">
                  <c:v>5.1844240981179972</c:v>
                </c:pt>
                <c:pt idx="43788">
                  <c:v>4.5588844031493778</c:v>
                </c:pt>
                <c:pt idx="43789">
                  <c:v>4.5681882623938499</c:v>
                </c:pt>
                <c:pt idx="43790">
                  <c:v>4.5773209746067609</c:v>
                </c:pt>
                <c:pt idx="43791">
                  <c:v>4.6123458928289933</c:v>
                </c:pt>
                <c:pt idx="43792">
                  <c:v>4.6213567617606719</c:v>
                </c:pt>
                <c:pt idx="43793">
                  <c:v>4.6246301101571445</c:v>
                </c:pt>
                <c:pt idx="43794">
                  <c:v>4.6230383210949721</c:v>
                </c:pt>
                <c:pt idx="43795">
                  <c:v>4.621878278662968</c:v>
                </c:pt>
                <c:pt idx="43796">
                  <c:v>4.6256402039472446</c:v>
                </c:pt>
                <c:pt idx="43797">
                  <c:v>4.6271747447569531</c:v>
                </c:pt>
                <c:pt idx="43798">
                  <c:v>4.621112382477337</c:v>
                </c:pt>
                <c:pt idx="43799">
                  <c:v>5.1937807415019535</c:v>
                </c:pt>
                <c:pt idx="43800">
                  <c:v>4.2775609002792052</c:v>
                </c:pt>
                <c:pt idx="43801">
                  <c:v>4.2806987333027582</c:v>
                </c:pt>
                <c:pt idx="43802">
                  <c:v>4.2809650544534144</c:v>
                </c:pt>
                <c:pt idx="43803">
                  <c:v>2.9446256460151417</c:v>
                </c:pt>
                <c:pt idx="43804">
                  <c:v>2.9458692780634408</c:v>
                </c:pt>
                <c:pt idx="43805">
                  <c:v>2.05814530828378</c:v>
                </c:pt>
                <c:pt idx="43806">
                  <c:v>2.0580488597099249</c:v>
                </c:pt>
                <c:pt idx="43807">
                  <c:v>2.0609930625214998</c:v>
                </c:pt>
                <c:pt idx="43808">
                  <c:v>2.0609500929610034</c:v>
                </c:pt>
                <c:pt idx="43809">
                  <c:v>2.0519395820827415</c:v>
                </c:pt>
                <c:pt idx="43810">
                  <c:v>2.0362949428055566</c:v>
                </c:pt>
                <c:pt idx="43811">
                  <c:v>2.0197851374666547</c:v>
                </c:pt>
                <c:pt idx="43812">
                  <c:v>2.0123890222327954</c:v>
                </c:pt>
                <c:pt idx="43813">
                  <c:v>2.006240519572581</c:v>
                </c:pt>
                <c:pt idx="43814">
                  <c:v>0.34296064126028725</c:v>
                </c:pt>
                <c:pt idx="43815">
                  <c:v>0.33183474667090562</c:v>
                </c:pt>
                <c:pt idx="43816">
                  <c:v>0.30813772386374094</c:v>
                </c:pt>
                <c:pt idx="43817">
                  <c:v>0.27869081392864548</c:v>
                </c:pt>
                <c:pt idx="43818">
                  <c:v>0.25172803465886484</c:v>
                </c:pt>
                <c:pt idx="43819">
                  <c:v>0.20762500334963474</c:v>
                </c:pt>
                <c:pt idx="43820">
                  <c:v>0.23390230789256639</c:v>
                </c:pt>
                <c:pt idx="43821">
                  <c:v>0.23386899575802844</c:v>
                </c:pt>
                <c:pt idx="43822">
                  <c:v>0.22185590445000003</c:v>
                </c:pt>
                <c:pt idx="43823">
                  <c:v>0.22178514375287239</c:v>
                </c:pt>
                <c:pt idx="43824">
                  <c:v>0.22223086872039666</c:v>
                </c:pt>
                <c:pt idx="43825">
                  <c:v>0.21270398084406006</c:v>
                </c:pt>
                <c:pt idx="43826">
                  <c:v>0.2021884021648237</c:v>
                </c:pt>
                <c:pt idx="43827">
                  <c:v>0.20391409001782368</c:v>
                </c:pt>
                <c:pt idx="43828">
                  <c:v>0.20368028110957226</c:v>
                </c:pt>
                <c:pt idx="43829">
                  <c:v>0.20657122584998533</c:v>
                </c:pt>
                <c:pt idx="43830">
                  <c:v>1.3418268073077799</c:v>
                </c:pt>
                <c:pt idx="43831">
                  <c:v>2.2007750009642497</c:v>
                </c:pt>
                <c:pt idx="43832">
                  <c:v>2.2006735598581484</c:v>
                </c:pt>
                <c:pt idx="43833">
                  <c:v>2.2027154493846877</c:v>
                </c:pt>
                <c:pt idx="43834">
                  <c:v>2.2013137270665828</c:v>
                </c:pt>
                <c:pt idx="43835">
                  <c:v>2.1371987868239142</c:v>
                </c:pt>
                <c:pt idx="43836">
                  <c:v>2.141690098262703</c:v>
                </c:pt>
                <c:pt idx="43837">
                  <c:v>2.1410134656429154</c:v>
                </c:pt>
                <c:pt idx="43838">
                  <c:v>2.1356062248507088</c:v>
                </c:pt>
                <c:pt idx="43839">
                  <c:v>2.1362800137211355</c:v>
                </c:pt>
                <c:pt idx="43840">
                  <c:v>2.1665971226783038</c:v>
                </c:pt>
                <c:pt idx="43841">
                  <c:v>2.1771251436649264</c:v>
                </c:pt>
                <c:pt idx="43842">
                  <c:v>2.1864107369813741</c:v>
                </c:pt>
                <c:pt idx="43843">
                  <c:v>2.2074356518974749</c:v>
                </c:pt>
                <c:pt idx="43844">
                  <c:v>2.1999655364537825</c:v>
                </c:pt>
                <c:pt idx="43845">
                  <c:v>2.1982669059592199</c:v>
                </c:pt>
                <c:pt idx="43846">
                  <c:v>2.1993271615282901</c:v>
                </c:pt>
                <c:pt idx="43847">
                  <c:v>2.1994654271139855</c:v>
                </c:pt>
                <c:pt idx="43848">
                  <c:v>2.2100715201132948</c:v>
                </c:pt>
                <c:pt idx="43849">
                  <c:v>2.1980097661270017</c:v>
                </c:pt>
                <c:pt idx="43850">
                  <c:v>2.2031550744499411</c:v>
                </c:pt>
                <c:pt idx="43851">
                  <c:v>2.2136642584877442</c:v>
                </c:pt>
                <c:pt idx="43852">
                  <c:v>2.2076029712085421</c:v>
                </c:pt>
                <c:pt idx="43853">
                  <c:v>2.2004800386294372</c:v>
                </c:pt>
                <c:pt idx="43854">
                  <c:v>2.1929487607763396</c:v>
                </c:pt>
                <c:pt idx="43855">
                  <c:v>3.6210689502729361</c:v>
                </c:pt>
                <c:pt idx="43856">
                  <c:v>3.6152510256899357</c:v>
                </c:pt>
                <c:pt idx="43857">
                  <c:v>3.6082476557706427</c:v>
                </c:pt>
                <c:pt idx="43858">
                  <c:v>3.5996850569182524</c:v>
                </c:pt>
                <c:pt idx="43859">
                  <c:v>3.587263793805938</c:v>
                </c:pt>
                <c:pt idx="43860">
                  <c:v>3.5704524166065599</c:v>
                </c:pt>
                <c:pt idx="43861">
                  <c:v>3.3470941441696773</c:v>
                </c:pt>
                <c:pt idx="43862">
                  <c:v>3.9355379070968324</c:v>
                </c:pt>
                <c:pt idx="43863">
                  <c:v>3.9415638645541748</c:v>
                </c:pt>
                <c:pt idx="43864">
                  <c:v>3.9326056429512075</c:v>
                </c:pt>
                <c:pt idx="43865">
                  <c:v>3.9353091995020453</c:v>
                </c:pt>
                <c:pt idx="43866">
                  <c:v>3.9382211083603456</c:v>
                </c:pt>
                <c:pt idx="43867">
                  <c:v>3.9290804446145784</c:v>
                </c:pt>
                <c:pt idx="43868">
                  <c:v>3.9304321940237106</c:v>
                </c:pt>
                <c:pt idx="43869">
                  <c:v>4.0082704724599285</c:v>
                </c:pt>
                <c:pt idx="43870">
                  <c:v>4.4180785737993116</c:v>
                </c:pt>
                <c:pt idx="43871">
                  <c:v>4.4078990657060153</c:v>
                </c:pt>
                <c:pt idx="43872">
                  <c:v>4.4485232883693104</c:v>
                </c:pt>
                <c:pt idx="43873">
                  <c:v>4.4519155767115777</c:v>
                </c:pt>
                <c:pt idx="43874">
                  <c:v>4.4626038916223569</c:v>
                </c:pt>
                <c:pt idx="43875">
                  <c:v>4.4714932447523843</c:v>
                </c:pt>
                <c:pt idx="43876">
                  <c:v>4.4755088477099632</c:v>
                </c:pt>
                <c:pt idx="43877">
                  <c:v>4.4719041713112375</c:v>
                </c:pt>
                <c:pt idx="43878">
                  <c:v>4.4677791444505957</c:v>
                </c:pt>
                <c:pt idx="43879">
                  <c:v>4.4693211890585509</c:v>
                </c:pt>
                <c:pt idx="43880">
                  <c:v>4.48080168944582</c:v>
                </c:pt>
                <c:pt idx="43881">
                  <c:v>4.4924858907954555</c:v>
                </c:pt>
                <c:pt idx="43882">
                  <c:v>4.5028367223932637</c:v>
                </c:pt>
                <c:pt idx="43883">
                  <c:v>4.5023041486124598</c:v>
                </c:pt>
                <c:pt idx="43884">
                  <c:v>4.500820408556617</c:v>
                </c:pt>
                <c:pt idx="43885">
                  <c:v>4.501068063502097</c:v>
                </c:pt>
                <c:pt idx="43886">
                  <c:v>3.6232330588147073</c:v>
                </c:pt>
                <c:pt idx="43887">
                  <c:v>3.6344150052680693</c:v>
                </c:pt>
                <c:pt idx="43888">
                  <c:v>3.6449132572566487</c:v>
                </c:pt>
                <c:pt idx="43889">
                  <c:v>3.8487401628845288</c:v>
                </c:pt>
                <c:pt idx="43890">
                  <c:v>3.8668079915960241</c:v>
                </c:pt>
                <c:pt idx="43891">
                  <c:v>3.8773848792030745</c:v>
                </c:pt>
                <c:pt idx="43892">
                  <c:v>3.8768366451217418</c:v>
                </c:pt>
                <c:pt idx="43893">
                  <c:v>3.0824668781324851</c:v>
                </c:pt>
                <c:pt idx="43894">
                  <c:v>3.0788628947837027</c:v>
                </c:pt>
                <c:pt idx="43895">
                  <c:v>3.0423403030482383</c:v>
                </c:pt>
                <c:pt idx="43896">
                  <c:v>3.0209807177539196</c:v>
                </c:pt>
                <c:pt idx="43897">
                  <c:v>3.0111235419890039</c:v>
                </c:pt>
                <c:pt idx="43898">
                  <c:v>2.9915452079089579</c:v>
                </c:pt>
                <c:pt idx="43899">
                  <c:v>2.9884812159490846</c:v>
                </c:pt>
                <c:pt idx="43900">
                  <c:v>4.1705381390269345</c:v>
                </c:pt>
                <c:pt idx="43901">
                  <c:v>3.6308437245628205</c:v>
                </c:pt>
                <c:pt idx="43902">
                  <c:v>3.6324355375816424</c:v>
                </c:pt>
                <c:pt idx="43903">
                  <c:v>3.6203639230090499</c:v>
                </c:pt>
                <c:pt idx="43904">
                  <c:v>3.6235582540700944</c:v>
                </c:pt>
                <c:pt idx="43905">
                  <c:v>3.6177651545886618</c:v>
                </c:pt>
                <c:pt idx="43906">
                  <c:v>3.5924333215025444</c:v>
                </c:pt>
                <c:pt idx="43907">
                  <c:v>3.5936904925684781</c:v>
                </c:pt>
                <c:pt idx="43908">
                  <c:v>3.5951240726352598</c:v>
                </c:pt>
                <c:pt idx="43909">
                  <c:v>3.5966306551445575</c:v>
                </c:pt>
                <c:pt idx="43910">
                  <c:v>3.8132926780489682</c:v>
                </c:pt>
                <c:pt idx="43911">
                  <c:v>3.8027979478653697</c:v>
                </c:pt>
                <c:pt idx="43912">
                  <c:v>3.7978552031408883</c:v>
                </c:pt>
                <c:pt idx="43913">
                  <c:v>3.7929576709167829</c:v>
                </c:pt>
                <c:pt idx="43914">
                  <c:v>3.7929823339017501</c:v>
                </c:pt>
                <c:pt idx="43915">
                  <c:v>3.6707196444918022</c:v>
                </c:pt>
                <c:pt idx="43916">
                  <c:v>3.6746575405762276</c:v>
                </c:pt>
                <c:pt idx="43917">
                  <c:v>3.6723241057694542</c:v>
                </c:pt>
                <c:pt idx="43918">
                  <c:v>3.6712972011401055</c:v>
                </c:pt>
                <c:pt idx="43919">
                  <c:v>3.663882046175905</c:v>
                </c:pt>
                <c:pt idx="43920">
                  <c:v>3.4673002281451057</c:v>
                </c:pt>
                <c:pt idx="43921">
                  <c:v>3.4690934357557932</c:v>
                </c:pt>
                <c:pt idx="43922">
                  <c:v>3.4626780415935592</c:v>
                </c:pt>
                <c:pt idx="43923">
                  <c:v>3.4703936158958575</c:v>
                </c:pt>
                <c:pt idx="43924">
                  <c:v>3.4745183160843416</c:v>
                </c:pt>
                <c:pt idx="43925">
                  <c:v>3.4790965688891036</c:v>
                </c:pt>
                <c:pt idx="43926">
                  <c:v>3.4841402971535369</c:v>
                </c:pt>
                <c:pt idx="43927">
                  <c:v>3.4955121845414174</c:v>
                </c:pt>
                <c:pt idx="43928">
                  <c:v>3.5002418544409153</c:v>
                </c:pt>
                <c:pt idx="43929">
                  <c:v>3.5044039647805585</c:v>
                </c:pt>
                <c:pt idx="43930">
                  <c:v>3.5087506163971751</c:v>
                </c:pt>
                <c:pt idx="43931">
                  <c:v>1.9955076930754843</c:v>
                </c:pt>
                <c:pt idx="43932">
                  <c:v>1.9972768730655566</c:v>
                </c:pt>
                <c:pt idx="43933">
                  <c:v>2.0026669452909838</c:v>
                </c:pt>
                <c:pt idx="43934">
                  <c:v>2.0050100412680694</c:v>
                </c:pt>
                <c:pt idx="43935">
                  <c:v>2.0072091385068989</c:v>
                </c:pt>
                <c:pt idx="43936">
                  <c:v>2.0097697373133796</c:v>
                </c:pt>
                <c:pt idx="43937">
                  <c:v>2.0226028028531529</c:v>
                </c:pt>
                <c:pt idx="43938">
                  <c:v>2.021295676326087</c:v>
                </c:pt>
                <c:pt idx="43939">
                  <c:v>2.023648912175128</c:v>
                </c:pt>
                <c:pt idx="43940">
                  <c:v>2.0218521330690038</c:v>
                </c:pt>
                <c:pt idx="43941">
                  <c:v>1.1659166280226256</c:v>
                </c:pt>
                <c:pt idx="43942">
                  <c:v>1.1449621416884843</c:v>
                </c:pt>
                <c:pt idx="43943">
                  <c:v>1.1203840285700282</c:v>
                </c:pt>
                <c:pt idx="43944">
                  <c:v>1.1921666045748791</c:v>
                </c:pt>
                <c:pt idx="43945">
                  <c:v>1.2020471086192854</c:v>
                </c:pt>
                <c:pt idx="43946">
                  <c:v>1.3527791470903272</c:v>
                </c:pt>
                <c:pt idx="43947">
                  <c:v>1.3777531408572852</c:v>
                </c:pt>
                <c:pt idx="43948">
                  <c:v>1.3851432964713228</c:v>
                </c:pt>
                <c:pt idx="43949">
                  <c:v>1.3779516258587059</c:v>
                </c:pt>
                <c:pt idx="43950">
                  <c:v>1.3633037025640826</c:v>
                </c:pt>
                <c:pt idx="43951">
                  <c:v>1.3209841128045068</c:v>
                </c:pt>
                <c:pt idx="43952">
                  <c:v>1.3219254764147168</c:v>
                </c:pt>
                <c:pt idx="43953">
                  <c:v>1.322850153225311</c:v>
                </c:pt>
                <c:pt idx="43954">
                  <c:v>1.3240845234519232</c:v>
                </c:pt>
                <c:pt idx="43955">
                  <c:v>1.3316595584923827</c:v>
                </c:pt>
                <c:pt idx="43956">
                  <c:v>1.3299093902073533</c:v>
                </c:pt>
                <c:pt idx="43957">
                  <c:v>1.3331522581879511</c:v>
                </c:pt>
                <c:pt idx="43958">
                  <c:v>1.3480511392681158</c:v>
                </c:pt>
                <c:pt idx="43959">
                  <c:v>1.4533499251249966</c:v>
                </c:pt>
                <c:pt idx="43960">
                  <c:v>1.5043512077664631</c:v>
                </c:pt>
                <c:pt idx="43961">
                  <c:v>1.5543835891064999</c:v>
                </c:pt>
                <c:pt idx="43962">
                  <c:v>1.5946164840238033</c:v>
                </c:pt>
                <c:pt idx="43963">
                  <c:v>1.5959706420303035</c:v>
                </c:pt>
                <c:pt idx="43964">
                  <c:v>1.5945337208185855</c:v>
                </c:pt>
                <c:pt idx="43965">
                  <c:v>1.5940160736361673</c:v>
                </c:pt>
                <c:pt idx="43966">
                  <c:v>1.5911893678180509</c:v>
                </c:pt>
                <c:pt idx="43967">
                  <c:v>1.59683486292219</c:v>
                </c:pt>
                <c:pt idx="43968">
                  <c:v>1.6086618480637174</c:v>
                </c:pt>
                <c:pt idx="43969">
                  <c:v>1.9062940262049304</c:v>
                </c:pt>
                <c:pt idx="43970">
                  <c:v>1.8031925231736958</c:v>
                </c:pt>
                <c:pt idx="43971">
                  <c:v>1.8008751983045159</c:v>
                </c:pt>
                <c:pt idx="43972">
                  <c:v>1.8012760445886324</c:v>
                </c:pt>
                <c:pt idx="43973">
                  <c:v>1.8010213721870636</c:v>
                </c:pt>
                <c:pt idx="43974">
                  <c:v>1.9861715045989154</c:v>
                </c:pt>
                <c:pt idx="43975">
                  <c:v>1.9624909530246251</c:v>
                </c:pt>
                <c:pt idx="43976">
                  <c:v>1.9594617475939038</c:v>
                </c:pt>
                <c:pt idx="43977">
                  <c:v>2.0139301390655771</c:v>
                </c:pt>
                <c:pt idx="43978">
                  <c:v>2.004478855369122</c:v>
                </c:pt>
                <c:pt idx="43979">
                  <c:v>1.986608816287893</c:v>
                </c:pt>
                <c:pt idx="43980">
                  <c:v>1.9753842009052334</c:v>
                </c:pt>
                <c:pt idx="43981">
                  <c:v>1.9757057984367468</c:v>
                </c:pt>
                <c:pt idx="43982">
                  <c:v>1.9821554391860183</c:v>
                </c:pt>
                <c:pt idx="43983">
                  <c:v>1.9818154068674954</c:v>
                </c:pt>
                <c:pt idx="43984">
                  <c:v>1.9825347401066378</c:v>
                </c:pt>
                <c:pt idx="43985">
                  <c:v>1.9883553098162223</c:v>
                </c:pt>
                <c:pt idx="43986">
                  <c:v>1.9940800148719589</c:v>
                </c:pt>
                <c:pt idx="43987">
                  <c:v>2.0194679510689766</c:v>
                </c:pt>
                <c:pt idx="43988">
                  <c:v>2.0441253375291817</c:v>
                </c:pt>
                <c:pt idx="43989">
                  <c:v>2.0434218947272207</c:v>
                </c:pt>
                <c:pt idx="43990">
                  <c:v>1.994334845493134</c:v>
                </c:pt>
                <c:pt idx="43991">
                  <c:v>1.9549974712634541</c:v>
                </c:pt>
                <c:pt idx="43992">
                  <c:v>1.9123422088504327</c:v>
                </c:pt>
                <c:pt idx="43993">
                  <c:v>1.8609233966080716</c:v>
                </c:pt>
                <c:pt idx="43994">
                  <c:v>1.8619983991432687</c:v>
                </c:pt>
                <c:pt idx="43995">
                  <c:v>1.6623414532240768</c:v>
                </c:pt>
                <c:pt idx="43996">
                  <c:v>1.670397100652705</c:v>
                </c:pt>
                <c:pt idx="43997">
                  <c:v>1.6758476615308628</c:v>
                </c:pt>
                <c:pt idx="43998">
                  <c:v>1.6774430025998843</c:v>
                </c:pt>
                <c:pt idx="43999">
                  <c:v>1.6801783533217005</c:v>
                </c:pt>
                <c:pt idx="44000">
                  <c:v>1.3768453919062456</c:v>
                </c:pt>
                <c:pt idx="44001">
                  <c:v>1.3996933596729355</c:v>
                </c:pt>
                <c:pt idx="44002">
                  <c:v>1.4037081290163376</c:v>
                </c:pt>
                <c:pt idx="44003">
                  <c:v>1.3679492231882517</c:v>
                </c:pt>
                <c:pt idx="44004">
                  <c:v>1.3642566082045442</c:v>
                </c:pt>
                <c:pt idx="44005">
                  <c:v>1.0778354238485885</c:v>
                </c:pt>
                <c:pt idx="44006">
                  <c:v>1.0860711612325153</c:v>
                </c:pt>
                <c:pt idx="44007">
                  <c:v>1.0821367937953674</c:v>
                </c:pt>
                <c:pt idx="44008">
                  <c:v>0.83913599344377376</c:v>
                </c:pt>
                <c:pt idx="44009">
                  <c:v>0.83502069787444755</c:v>
                </c:pt>
                <c:pt idx="44010">
                  <c:v>0.84863336770316256</c:v>
                </c:pt>
                <c:pt idx="44011">
                  <c:v>0.85604471375578028</c:v>
                </c:pt>
                <c:pt idx="44012">
                  <c:v>0.85478319899463384</c:v>
                </c:pt>
                <c:pt idx="44013">
                  <c:v>0.93628539521079523</c:v>
                </c:pt>
                <c:pt idx="44014">
                  <c:v>0.99894450458102901</c:v>
                </c:pt>
                <c:pt idx="44015">
                  <c:v>1.030257476470736</c:v>
                </c:pt>
                <c:pt idx="44016">
                  <c:v>1.0270517896348861</c:v>
                </c:pt>
                <c:pt idx="44017">
                  <c:v>1.0211916372285599</c:v>
                </c:pt>
                <c:pt idx="44018">
                  <c:v>0.9998955713456511</c:v>
                </c:pt>
                <c:pt idx="44019">
                  <c:v>0.98424946465805885</c:v>
                </c:pt>
                <c:pt idx="44020">
                  <c:v>1.0140599180816425</c:v>
                </c:pt>
                <c:pt idx="44021">
                  <c:v>1.021193662722113</c:v>
                </c:pt>
                <c:pt idx="44022">
                  <c:v>1.0266905141922154</c:v>
                </c:pt>
                <c:pt idx="44023">
                  <c:v>1.0336646784047532</c:v>
                </c:pt>
                <c:pt idx="44024">
                  <c:v>1.0339605159933363</c:v>
                </c:pt>
                <c:pt idx="44025">
                  <c:v>1.0817881824744022</c:v>
                </c:pt>
                <c:pt idx="44026">
                  <c:v>1.2045431917239009</c:v>
                </c:pt>
                <c:pt idx="44027">
                  <c:v>2.2291221269046169</c:v>
                </c:pt>
                <c:pt idx="44028">
                  <c:v>2.2316492600954536</c:v>
                </c:pt>
                <c:pt idx="44029">
                  <c:v>2.2851958459054007</c:v>
                </c:pt>
                <c:pt idx="44030">
                  <c:v>2.6375002388069624</c:v>
                </c:pt>
                <c:pt idx="44031">
                  <c:v>2.8299551154847653</c:v>
                </c:pt>
                <c:pt idx="44032">
                  <c:v>2.835007052539424</c:v>
                </c:pt>
                <c:pt idx="44033">
                  <c:v>2.82693944744537</c:v>
                </c:pt>
                <c:pt idx="44034">
                  <c:v>2.9952816390953534</c:v>
                </c:pt>
                <c:pt idx="44035">
                  <c:v>3.5739179861874457</c:v>
                </c:pt>
                <c:pt idx="44036">
                  <c:v>3.5550875602608007</c:v>
                </c:pt>
                <c:pt idx="44037">
                  <c:v>3.5468668374921748</c:v>
                </c:pt>
                <c:pt idx="44038">
                  <c:v>3.5403762215704617</c:v>
                </c:pt>
                <c:pt idx="44039">
                  <c:v>3.9872577027700813</c:v>
                </c:pt>
                <c:pt idx="44040">
                  <c:v>3.9847497611493612</c:v>
                </c:pt>
                <c:pt idx="44041">
                  <c:v>3.9916992656737498</c:v>
                </c:pt>
                <c:pt idx="44042">
                  <c:v>3.9997122867470516</c:v>
                </c:pt>
                <c:pt idx="44043">
                  <c:v>4.7767061090177396</c:v>
                </c:pt>
                <c:pt idx="44044">
                  <c:v>4.7772027986992915</c:v>
                </c:pt>
                <c:pt idx="44045">
                  <c:v>4.7785729618656436</c:v>
                </c:pt>
                <c:pt idx="44046">
                  <c:v>4.7801735644938264</c:v>
                </c:pt>
                <c:pt idx="44047">
                  <c:v>4.8564819540722395</c:v>
                </c:pt>
                <c:pt idx="44048">
                  <c:v>4.868105557012675</c:v>
                </c:pt>
                <c:pt idx="44049">
                  <c:v>4.8576960511296754</c:v>
                </c:pt>
                <c:pt idx="44050">
                  <c:v>4.8890998780750357</c:v>
                </c:pt>
                <c:pt idx="44051">
                  <c:v>4.8619249089405407</c:v>
                </c:pt>
                <c:pt idx="44052">
                  <c:v>4.8656066159766489</c:v>
                </c:pt>
                <c:pt idx="44053">
                  <c:v>4.8636603431043035</c:v>
                </c:pt>
                <c:pt idx="44054">
                  <c:v>4.8604940236107712</c:v>
                </c:pt>
                <c:pt idx="44055">
                  <c:v>4.8005930799185998</c:v>
                </c:pt>
                <c:pt idx="44056">
                  <c:v>4.8091003171393085</c:v>
                </c:pt>
                <c:pt idx="44057">
                  <c:v>4.8140812295030297</c:v>
                </c:pt>
                <c:pt idx="44058">
                  <c:v>4.4032939920382645</c:v>
                </c:pt>
                <c:pt idx="44059">
                  <c:v>5.2248682769207031</c:v>
                </c:pt>
                <c:pt idx="44060">
                  <c:v>5.2259168448236952</c:v>
                </c:pt>
                <c:pt idx="44061">
                  <c:v>4.408706244772679</c:v>
                </c:pt>
                <c:pt idx="44062">
                  <c:v>4.4096559841136207</c:v>
                </c:pt>
                <c:pt idx="44063">
                  <c:v>4.4041561103288736</c:v>
                </c:pt>
                <c:pt idx="44064">
                  <c:v>4.4054886989379707</c:v>
                </c:pt>
                <c:pt idx="44065">
                  <c:v>4.406294277521134</c:v>
                </c:pt>
                <c:pt idx="44066">
                  <c:v>4.2512332031902611</c:v>
                </c:pt>
                <c:pt idx="44067">
                  <c:v>4.2603682477051148</c:v>
                </c:pt>
                <c:pt idx="44068">
                  <c:v>4.2661202997269738</c:v>
                </c:pt>
                <c:pt idx="44069">
                  <c:v>3.8512249093218225</c:v>
                </c:pt>
                <c:pt idx="44070">
                  <c:v>3.462902903069387</c:v>
                </c:pt>
                <c:pt idx="44071">
                  <c:v>3.4659833972127352</c:v>
                </c:pt>
                <c:pt idx="44072">
                  <c:v>3.4683696730141769</c:v>
                </c:pt>
                <c:pt idx="44073">
                  <c:v>3.3770741234398991</c:v>
                </c:pt>
                <c:pt idx="44074">
                  <c:v>2.4687162628510269</c:v>
                </c:pt>
                <c:pt idx="44075">
                  <c:v>2.4778706461915947</c:v>
                </c:pt>
                <c:pt idx="44076">
                  <c:v>2.4865369784920337</c:v>
                </c:pt>
                <c:pt idx="44077">
                  <c:v>2.5011856683668929</c:v>
                </c:pt>
                <c:pt idx="44078">
                  <c:v>2.0832450201389374</c:v>
                </c:pt>
                <c:pt idx="44079">
                  <c:v>2.0743709970333191</c:v>
                </c:pt>
                <c:pt idx="44080">
                  <c:v>2.0706467020290829</c:v>
                </c:pt>
                <c:pt idx="44081">
                  <c:v>2.0300118176200863</c:v>
                </c:pt>
                <c:pt idx="44082">
                  <c:v>2.0304762608991678</c:v>
                </c:pt>
                <c:pt idx="44083">
                  <c:v>2.0053792891345488</c:v>
                </c:pt>
                <c:pt idx="44084">
                  <c:v>2.0035305994362491</c:v>
                </c:pt>
                <c:pt idx="44085">
                  <c:v>2.0029203823059882</c:v>
                </c:pt>
                <c:pt idx="44086">
                  <c:v>2.0037357066974018</c:v>
                </c:pt>
                <c:pt idx="44087">
                  <c:v>1.9851545423903678</c:v>
                </c:pt>
                <c:pt idx="44088">
                  <c:v>1.9646731092631842</c:v>
                </c:pt>
                <c:pt idx="44089">
                  <c:v>1.9645969949437214</c:v>
                </c:pt>
                <c:pt idx="44090">
                  <c:v>3.3986839256154866E-2</c:v>
                </c:pt>
                <c:pt idx="44091">
                  <c:v>4.113187751223113E-2</c:v>
                </c:pt>
                <c:pt idx="44092">
                  <c:v>0.25279366208417509</c:v>
                </c:pt>
                <c:pt idx="44093">
                  <c:v>0.25054953230879928</c:v>
                </c:pt>
                <c:pt idx="44094">
                  <c:v>0.25502446628893016</c:v>
                </c:pt>
                <c:pt idx="44095">
                  <c:v>0.22765930192829598</c:v>
                </c:pt>
                <c:pt idx="44096">
                  <c:v>0.22255783191699774</c:v>
                </c:pt>
                <c:pt idx="44097">
                  <c:v>0.20999624812391582</c:v>
                </c:pt>
                <c:pt idx="44098">
                  <c:v>0.20497586286019365</c:v>
                </c:pt>
                <c:pt idx="44099">
                  <c:v>1.4672046473447755</c:v>
                </c:pt>
                <c:pt idx="44100">
                  <c:v>2.0124042319841529</c:v>
                </c:pt>
                <c:pt idx="44101">
                  <c:v>2.047023256358492</c:v>
                </c:pt>
                <c:pt idx="44102">
                  <c:v>2.0464191834990446</c:v>
                </c:pt>
                <c:pt idx="44103">
                  <c:v>2.0420163823135775</c:v>
                </c:pt>
                <c:pt idx="44104">
                  <c:v>3.0734977528712366</c:v>
                </c:pt>
                <c:pt idx="44105">
                  <c:v>3.1087339503486491</c:v>
                </c:pt>
                <c:pt idx="44106">
                  <c:v>3.7376323766882877</c:v>
                </c:pt>
                <c:pt idx="44107">
                  <c:v>3.729528698069454</c:v>
                </c:pt>
                <c:pt idx="44108">
                  <c:v>3.6943578691606955</c:v>
                </c:pt>
                <c:pt idx="44109">
                  <c:v>3.6905494230928078</c:v>
                </c:pt>
                <c:pt idx="44110">
                  <c:v>3.6969885650958139</c:v>
                </c:pt>
                <c:pt idx="44111">
                  <c:v>3.7039853085295653</c:v>
                </c:pt>
                <c:pt idx="44112">
                  <c:v>3.7111300645454679</c:v>
                </c:pt>
                <c:pt idx="44113">
                  <c:v>3.7359100230476874</c:v>
                </c:pt>
                <c:pt idx="44114">
                  <c:v>3.7534025144769778</c:v>
                </c:pt>
                <c:pt idx="44115">
                  <c:v>3.7529270117292328</c:v>
                </c:pt>
                <c:pt idx="44116">
                  <c:v>3.7549052463659622</c:v>
                </c:pt>
                <c:pt idx="44117">
                  <c:v>3.7539376870710908</c:v>
                </c:pt>
                <c:pt idx="44118">
                  <c:v>3.9651857921361078</c:v>
                </c:pt>
                <c:pt idx="44119">
                  <c:v>3.9628188218141238</c:v>
                </c:pt>
                <c:pt idx="44120">
                  <c:v>3.964115780519581</c:v>
                </c:pt>
                <c:pt idx="44121">
                  <c:v>3.9826252645353173</c:v>
                </c:pt>
                <c:pt idx="44122">
                  <c:v>3.9797494580644344</c:v>
                </c:pt>
                <c:pt idx="44123">
                  <c:v>4.4794333774932493</c:v>
                </c:pt>
                <c:pt idx="44124">
                  <c:v>4.4782565766617015</c:v>
                </c:pt>
                <c:pt idx="44125">
                  <c:v>4.4791083830696135</c:v>
                </c:pt>
                <c:pt idx="44126">
                  <c:v>4.4754703894033785</c:v>
                </c:pt>
                <c:pt idx="44127">
                  <c:v>4.947476976667339</c:v>
                </c:pt>
                <c:pt idx="44128">
                  <c:v>4.9135225009258026</c:v>
                </c:pt>
                <c:pt idx="44129">
                  <c:v>4.9029857167425588</c:v>
                </c:pt>
                <c:pt idx="44130">
                  <c:v>4.5818701493227882</c:v>
                </c:pt>
                <c:pt idx="44131">
                  <c:v>4.5783463421701249</c:v>
                </c:pt>
                <c:pt idx="44132">
                  <c:v>4.5806220341103137</c:v>
                </c:pt>
                <c:pt idx="44133">
                  <c:v>4.5894284467498432</c:v>
                </c:pt>
                <c:pt idx="44134">
                  <c:v>4.8317061244832393</c:v>
                </c:pt>
                <c:pt idx="44135">
                  <c:v>4.5057251019261404</c:v>
                </c:pt>
                <c:pt idx="44136">
                  <c:v>4.508649162932798</c:v>
                </c:pt>
                <c:pt idx="44137">
                  <c:v>3.8165276885527986</c:v>
                </c:pt>
                <c:pt idx="44138">
                  <c:v>3.8148341904016378</c:v>
                </c:pt>
                <c:pt idx="44139">
                  <c:v>3.8729490694642319</c:v>
                </c:pt>
                <c:pt idx="44140">
                  <c:v>3.8696337493067716</c:v>
                </c:pt>
                <c:pt idx="44141">
                  <c:v>3.8653235363048117</c:v>
                </c:pt>
                <c:pt idx="44142">
                  <c:v>3.8602983275082074</c:v>
                </c:pt>
                <c:pt idx="44143">
                  <c:v>3.8543608178359361</c:v>
                </c:pt>
                <c:pt idx="44144">
                  <c:v>4.1196280540314678</c:v>
                </c:pt>
                <c:pt idx="44145">
                  <c:v>4.1164461533623404</c:v>
                </c:pt>
                <c:pt idx="44146">
                  <c:v>4.1103592724268774</c:v>
                </c:pt>
                <c:pt idx="44147">
                  <c:v>4.1195315939660428</c:v>
                </c:pt>
                <c:pt idx="44148">
                  <c:v>4.1191281591245499</c:v>
                </c:pt>
                <c:pt idx="44149">
                  <c:v>3.4332618841324547</c:v>
                </c:pt>
                <c:pt idx="44150">
                  <c:v>3.4395508293960986</c:v>
                </c:pt>
                <c:pt idx="44151">
                  <c:v>3.4460995141875097</c:v>
                </c:pt>
                <c:pt idx="44152">
                  <c:v>3.4536369199546955</c:v>
                </c:pt>
                <c:pt idx="44153">
                  <c:v>3.0912815550244117</c:v>
                </c:pt>
                <c:pt idx="44154">
                  <c:v>3.2872768969409125</c:v>
                </c:pt>
                <c:pt idx="44155">
                  <c:v>3.2974733553340561</c:v>
                </c:pt>
                <c:pt idx="44156">
                  <c:v>3.2953247492573952</c:v>
                </c:pt>
                <c:pt idx="44157">
                  <c:v>3.2663972640641905</c:v>
                </c:pt>
                <c:pt idx="44158">
                  <c:v>2.574833090235324</c:v>
                </c:pt>
                <c:pt idx="44159">
                  <c:v>2.5743800303197739</c:v>
                </c:pt>
                <c:pt idx="44160">
                  <c:v>2.5823920999751517</c:v>
                </c:pt>
                <c:pt idx="44161">
                  <c:v>2.5831452084519357</c:v>
                </c:pt>
                <c:pt idx="44162">
                  <c:v>2.4050845019022362</c:v>
                </c:pt>
                <c:pt idx="44163">
                  <c:v>2.3985005682178766</c:v>
                </c:pt>
                <c:pt idx="44164">
                  <c:v>2.1781624846347869</c:v>
                </c:pt>
                <c:pt idx="44165">
                  <c:v>1.8440958640241241</c:v>
                </c:pt>
                <c:pt idx="44166">
                  <c:v>1.8697255327118179</c:v>
                </c:pt>
                <c:pt idx="44167">
                  <c:v>1.8729497733831919</c:v>
                </c:pt>
                <c:pt idx="44168">
                  <c:v>1.874936239805896</c:v>
                </c:pt>
                <c:pt idx="44169">
                  <c:v>1.8769638185355761</c:v>
                </c:pt>
                <c:pt idx="44170">
                  <c:v>1.8193510623498059</c:v>
                </c:pt>
                <c:pt idx="44171">
                  <c:v>1.81921430441306</c:v>
                </c:pt>
                <c:pt idx="44172">
                  <c:v>1.8190073135315514</c:v>
                </c:pt>
                <c:pt idx="44173">
                  <c:v>1.8187151481867736</c:v>
                </c:pt>
                <c:pt idx="44174">
                  <c:v>1.8187799988552449</c:v>
                </c:pt>
                <c:pt idx="44175">
                  <c:v>1.440295846524672</c:v>
                </c:pt>
                <c:pt idx="44176">
                  <c:v>1.4433679588102439</c:v>
                </c:pt>
                <c:pt idx="44177">
                  <c:v>1.440797670541921</c:v>
                </c:pt>
                <c:pt idx="44178">
                  <c:v>1.4354434050809648</c:v>
                </c:pt>
                <c:pt idx="44179">
                  <c:v>1.4302058996083136</c:v>
                </c:pt>
                <c:pt idx="44180">
                  <c:v>1.5603766719767698</c:v>
                </c:pt>
                <c:pt idx="44181">
                  <c:v>1.5583320963432126</c:v>
                </c:pt>
                <c:pt idx="44182">
                  <c:v>1.54552999171251</c:v>
                </c:pt>
                <c:pt idx="44183">
                  <c:v>1.5408327419770531</c:v>
                </c:pt>
                <c:pt idx="44184">
                  <c:v>2.0145619894028481</c:v>
                </c:pt>
                <c:pt idx="44185">
                  <c:v>1.1007262801324955</c:v>
                </c:pt>
                <c:pt idx="44186">
                  <c:v>1.0836898061493681</c:v>
                </c:pt>
                <c:pt idx="44187">
                  <c:v>1.0821865689710155</c:v>
                </c:pt>
                <c:pt idx="44188">
                  <c:v>1.2091914385438494</c:v>
                </c:pt>
                <c:pt idx="44189">
                  <c:v>1.2326249516997994</c:v>
                </c:pt>
                <c:pt idx="44190">
                  <c:v>1.3990508424303807</c:v>
                </c:pt>
                <c:pt idx="44191">
                  <c:v>1.395606032620559</c:v>
                </c:pt>
                <c:pt idx="44192">
                  <c:v>1.374822981957585</c:v>
                </c:pt>
                <c:pt idx="44193">
                  <c:v>1.3427628298807157</c:v>
                </c:pt>
                <c:pt idx="44194">
                  <c:v>2.1658647500965444</c:v>
                </c:pt>
                <c:pt idx="44195">
                  <c:v>3.0579654327585537</c:v>
                </c:pt>
                <c:pt idx="44196">
                  <c:v>3.0516381389390355</c:v>
                </c:pt>
                <c:pt idx="44197">
                  <c:v>3.0249231096935891</c:v>
                </c:pt>
                <c:pt idx="44198">
                  <c:v>3.0203215312780443</c:v>
                </c:pt>
                <c:pt idx="44199">
                  <c:v>3.0261381428610168</c:v>
                </c:pt>
                <c:pt idx="44200">
                  <c:v>3.0505697936790952</c:v>
                </c:pt>
                <c:pt idx="44201">
                  <c:v>3.0516778475191924</c:v>
                </c:pt>
                <c:pt idx="44202">
                  <c:v>3.051194238652807</c:v>
                </c:pt>
                <c:pt idx="44203">
                  <c:v>3.0532875527588748</c:v>
                </c:pt>
                <c:pt idx="44204">
                  <c:v>3.0529133306886589</c:v>
                </c:pt>
                <c:pt idx="44205">
                  <c:v>3.9930861065329251</c:v>
                </c:pt>
                <c:pt idx="44206">
                  <c:v>4.0009368830722352</c:v>
                </c:pt>
                <c:pt idx="44207">
                  <c:v>4.0001205147122452</c:v>
                </c:pt>
                <c:pt idx="44208">
                  <c:v>4.0046947791328762</c:v>
                </c:pt>
                <c:pt idx="44209">
                  <c:v>4.0084990501214115</c:v>
                </c:pt>
                <c:pt idx="44210">
                  <c:v>4.0084423690033635</c:v>
                </c:pt>
                <c:pt idx="44211">
                  <c:v>4.0085237899087804</c:v>
                </c:pt>
                <c:pt idx="44212">
                  <c:v>4.0049367003200338</c:v>
                </c:pt>
                <c:pt idx="44213">
                  <c:v>4.5337156762505941</c:v>
                </c:pt>
                <c:pt idx="44214">
                  <c:v>4.5393512400234517</c:v>
                </c:pt>
                <c:pt idx="44215">
                  <c:v>4.6977050467626951</c:v>
                </c:pt>
                <c:pt idx="44216">
                  <c:v>4.7018158742047982</c:v>
                </c:pt>
                <c:pt idx="44217">
                  <c:v>4.7103068098785368</c:v>
                </c:pt>
                <c:pt idx="44218">
                  <c:v>4.7030366649069961</c:v>
                </c:pt>
                <c:pt idx="44219">
                  <c:v>4.7093606485996595</c:v>
                </c:pt>
                <c:pt idx="44220">
                  <c:v>4.7613678047626786</c:v>
                </c:pt>
                <c:pt idx="44221">
                  <c:v>4.9459999887208088</c:v>
                </c:pt>
                <c:pt idx="44222">
                  <c:v>4.9424728423614495</c:v>
                </c:pt>
                <c:pt idx="44223">
                  <c:v>4.9814121706118026</c:v>
                </c:pt>
                <c:pt idx="44224">
                  <c:v>4.9772570612912634</c:v>
                </c:pt>
                <c:pt idx="44225">
                  <c:v>4.8544575879526892</c:v>
                </c:pt>
                <c:pt idx="44226">
                  <c:v>4.6674531323818371</c:v>
                </c:pt>
                <c:pt idx="44227">
                  <c:v>5.0354184349493565</c:v>
                </c:pt>
                <c:pt idx="44228">
                  <c:v>5.0536195891139073</c:v>
                </c:pt>
                <c:pt idx="44229">
                  <c:v>5.0594250048166023</c:v>
                </c:pt>
                <c:pt idx="44230">
                  <c:v>5.0538848311373261</c:v>
                </c:pt>
                <c:pt idx="44231">
                  <c:v>5.0579544222258468</c:v>
                </c:pt>
                <c:pt idx="44232">
                  <c:v>5.0534116252861541</c:v>
                </c:pt>
                <c:pt idx="44233">
                  <c:v>5.0470883648687428</c:v>
                </c:pt>
                <c:pt idx="44234">
                  <c:v>5.0509518297278744</c:v>
                </c:pt>
                <c:pt idx="44235">
                  <c:v>5.0458021771210833</c:v>
                </c:pt>
                <c:pt idx="44236">
                  <c:v>4.4250702755624802</c:v>
                </c:pt>
                <c:pt idx="44237">
                  <c:v>4.4167222107390742</c:v>
                </c:pt>
                <c:pt idx="44238">
                  <c:v>4.4031120487910611</c:v>
                </c:pt>
                <c:pt idx="44239">
                  <c:v>4.4034876221126265</c:v>
                </c:pt>
                <c:pt idx="44240">
                  <c:v>4.3992491333183175</c:v>
                </c:pt>
                <c:pt idx="44241">
                  <c:v>4.281034267632279</c:v>
                </c:pt>
                <c:pt idx="44242">
                  <c:v>4.2836106037664976</c:v>
                </c:pt>
                <c:pt idx="44243">
                  <c:v>4.2841820517456641</c:v>
                </c:pt>
                <c:pt idx="44244">
                  <c:v>3.6701571476408135</c:v>
                </c:pt>
                <c:pt idx="44245">
                  <c:v>3.6718660459515888</c:v>
                </c:pt>
                <c:pt idx="44246">
                  <c:v>3.546941832621493</c:v>
                </c:pt>
                <c:pt idx="44247">
                  <c:v>3.5435983722279052</c:v>
                </c:pt>
                <c:pt idx="44248">
                  <c:v>3.5508190688502901</c:v>
                </c:pt>
                <c:pt idx="44249">
                  <c:v>3.5515130011569886</c:v>
                </c:pt>
                <c:pt idx="44250">
                  <c:v>3.5472988308880984</c:v>
                </c:pt>
                <c:pt idx="44251">
                  <c:v>3.4821387458794741</c:v>
                </c:pt>
                <c:pt idx="44252">
                  <c:v>3.1295395317823993</c:v>
                </c:pt>
                <c:pt idx="44253">
                  <c:v>3.1373176241305973</c:v>
                </c:pt>
                <c:pt idx="44254">
                  <c:v>3.1392144500871599</c:v>
                </c:pt>
                <c:pt idx="44255">
                  <c:v>3.1362603739279855</c:v>
                </c:pt>
                <c:pt idx="44256">
                  <c:v>3.1362206965559931</c:v>
                </c:pt>
                <c:pt idx="44257">
                  <c:v>2.7636708620230186</c:v>
                </c:pt>
                <c:pt idx="44258">
                  <c:v>1.3238626217739808</c:v>
                </c:pt>
                <c:pt idx="44259">
                  <c:v>1.3015580264120012</c:v>
                </c:pt>
                <c:pt idx="44260">
                  <c:v>1.3078252266136214</c:v>
                </c:pt>
                <c:pt idx="44261">
                  <c:v>1.3394442902164769</c:v>
                </c:pt>
                <c:pt idx="44262">
                  <c:v>1.3369331689395174</c:v>
                </c:pt>
                <c:pt idx="44263">
                  <c:v>1.3334568688554835</c:v>
                </c:pt>
                <c:pt idx="44264">
                  <c:v>1.3385843982503784</c:v>
                </c:pt>
                <c:pt idx="44265">
                  <c:v>1.3327623383812179</c:v>
                </c:pt>
                <c:pt idx="44266">
                  <c:v>1.327675927789181</c:v>
                </c:pt>
                <c:pt idx="44267">
                  <c:v>1.3288978969882219</c:v>
                </c:pt>
                <c:pt idx="44268">
                  <c:v>1.3284300415633432</c:v>
                </c:pt>
                <c:pt idx="44269">
                  <c:v>1.3256078398128219</c:v>
                </c:pt>
                <c:pt idx="44270">
                  <c:v>1.3305463716826891</c:v>
                </c:pt>
                <c:pt idx="44271">
                  <c:v>1.3360111847438558</c:v>
                </c:pt>
                <c:pt idx="44272">
                  <c:v>1.3943698315096311</c:v>
                </c:pt>
                <c:pt idx="44273">
                  <c:v>1.3948902295195653</c:v>
                </c:pt>
                <c:pt idx="44274">
                  <c:v>1.3921196530706317</c:v>
                </c:pt>
                <c:pt idx="44275">
                  <c:v>1.3855989617700066</c:v>
                </c:pt>
                <c:pt idx="44276">
                  <c:v>1.3859318315245606</c:v>
                </c:pt>
                <c:pt idx="44277">
                  <c:v>1.4792329869503251</c:v>
                </c:pt>
                <c:pt idx="44278">
                  <c:v>1.5288949733747437</c:v>
                </c:pt>
                <c:pt idx="44279">
                  <c:v>1.4312590526302948</c:v>
                </c:pt>
                <c:pt idx="44280">
                  <c:v>1.4667863586557039</c:v>
                </c:pt>
                <c:pt idx="44281">
                  <c:v>1.4713759380851261</c:v>
                </c:pt>
                <c:pt idx="44282">
                  <c:v>1.464378902876065</c:v>
                </c:pt>
                <c:pt idx="44283">
                  <c:v>1.4411552207422158</c:v>
                </c:pt>
                <c:pt idx="44284">
                  <c:v>1.4395054398515073</c:v>
                </c:pt>
                <c:pt idx="44285">
                  <c:v>1.4454355163558417</c:v>
                </c:pt>
                <c:pt idx="44286">
                  <c:v>1.4441305089302134</c:v>
                </c:pt>
                <c:pt idx="44287">
                  <c:v>1.4401454983853883</c:v>
                </c:pt>
                <c:pt idx="44288">
                  <c:v>1.4267187342665506</c:v>
                </c:pt>
                <c:pt idx="44289">
                  <c:v>1.4106947803030767</c:v>
                </c:pt>
                <c:pt idx="44290">
                  <c:v>1.4087273443160848</c:v>
                </c:pt>
                <c:pt idx="44291">
                  <c:v>1.4769949207436972</c:v>
                </c:pt>
                <c:pt idx="44292">
                  <c:v>1.488155163484242</c:v>
                </c:pt>
                <c:pt idx="44293">
                  <c:v>1.5268238548544799</c:v>
                </c:pt>
                <c:pt idx="44294">
                  <c:v>1.5616398231077118</c:v>
                </c:pt>
                <c:pt idx="44295">
                  <c:v>1.5480366935935326</c:v>
                </c:pt>
                <c:pt idx="44296">
                  <c:v>1.5574117991998182</c:v>
                </c:pt>
                <c:pt idx="44297">
                  <c:v>1.564682243332173</c:v>
                </c:pt>
                <c:pt idx="44298">
                  <c:v>1.6409673619831577</c:v>
                </c:pt>
                <c:pt idx="44299">
                  <c:v>1.6368999879018848</c:v>
                </c:pt>
                <c:pt idx="44300">
                  <c:v>1.6282474322490526</c:v>
                </c:pt>
                <c:pt idx="44301">
                  <c:v>1.6126892401824906</c:v>
                </c:pt>
                <c:pt idx="44302">
                  <c:v>1.6106588512011575</c:v>
                </c:pt>
                <c:pt idx="44303">
                  <c:v>1.5994915995521941</c:v>
                </c:pt>
                <c:pt idx="44304">
                  <c:v>1.6082910466177118</c:v>
                </c:pt>
                <c:pt idx="44305">
                  <c:v>1.6608716409545092</c:v>
                </c:pt>
                <c:pt idx="44306">
                  <c:v>1.6721101163851875</c:v>
                </c:pt>
                <c:pt idx="44307">
                  <c:v>1.6629547017356145</c:v>
                </c:pt>
                <c:pt idx="44308">
                  <c:v>1.6416907158608485</c:v>
                </c:pt>
                <c:pt idx="44309">
                  <c:v>1.6868297154761893</c:v>
                </c:pt>
                <c:pt idx="44310">
                  <c:v>1.6789314030652305</c:v>
                </c:pt>
                <c:pt idx="44311">
                  <c:v>1.7484442632280601</c:v>
                </c:pt>
                <c:pt idx="44312">
                  <c:v>1.7554568122527203</c:v>
                </c:pt>
                <c:pt idx="44313">
                  <c:v>1.7633147701352858</c:v>
                </c:pt>
                <c:pt idx="44314">
                  <c:v>1.7783414314420978</c:v>
                </c:pt>
                <c:pt idx="44315">
                  <c:v>1.7777209974879318</c:v>
                </c:pt>
                <c:pt idx="44316">
                  <c:v>1.7841601382957544</c:v>
                </c:pt>
                <c:pt idx="44317">
                  <c:v>1.7900203040328184</c:v>
                </c:pt>
                <c:pt idx="44318">
                  <c:v>1.7959021660894054</c:v>
                </c:pt>
                <c:pt idx="44319">
                  <c:v>1.8203126862622341</c:v>
                </c:pt>
                <c:pt idx="44320">
                  <c:v>1.8510925874868809</c:v>
                </c:pt>
                <c:pt idx="44321">
                  <c:v>1.8699594940292417</c:v>
                </c:pt>
                <c:pt idx="44322">
                  <c:v>1.8377666458964033</c:v>
                </c:pt>
                <c:pt idx="44323">
                  <c:v>1.8437300430589263</c:v>
                </c:pt>
                <c:pt idx="44324">
                  <c:v>1.7816257853349025</c:v>
                </c:pt>
                <c:pt idx="44325">
                  <c:v>1.7461506326453247</c:v>
                </c:pt>
                <c:pt idx="44326">
                  <c:v>1.7516295219393574</c:v>
                </c:pt>
                <c:pt idx="44327">
                  <c:v>1.7485491485187663</c:v>
                </c:pt>
                <c:pt idx="44328">
                  <c:v>1.7444196740429696</c:v>
                </c:pt>
                <c:pt idx="44329">
                  <c:v>1.7036567752841223</c:v>
                </c:pt>
                <c:pt idx="44330">
                  <c:v>1.7015821983807402</c:v>
                </c:pt>
                <c:pt idx="44331">
                  <c:v>1.7011011963779774</c:v>
                </c:pt>
                <c:pt idx="44332">
                  <c:v>1.7129868947094622</c:v>
                </c:pt>
                <c:pt idx="44333">
                  <c:v>1.7071605006548167</c:v>
                </c:pt>
                <c:pt idx="44334">
                  <c:v>1.7063341412073512</c:v>
                </c:pt>
                <c:pt idx="44335">
                  <c:v>1.6774469910279932</c:v>
                </c:pt>
                <c:pt idx="44336">
                  <c:v>1.6521965005933041</c:v>
                </c:pt>
                <c:pt idx="44337">
                  <c:v>1.6560554932672804</c:v>
                </c:pt>
                <c:pt idx="44338">
                  <c:v>1.6625653393348372</c:v>
                </c:pt>
                <c:pt idx="44339">
                  <c:v>1.6659994069827146</c:v>
                </c:pt>
                <c:pt idx="44340">
                  <c:v>1.5491715132901467</c:v>
                </c:pt>
                <c:pt idx="44341">
                  <c:v>2.4048775416252486</c:v>
                </c:pt>
                <c:pt idx="44342">
                  <c:v>2.3761437417446447</c:v>
                </c:pt>
                <c:pt idx="44343">
                  <c:v>2.369150202276006</c:v>
                </c:pt>
                <c:pt idx="44344">
                  <c:v>2.3619607592832539</c:v>
                </c:pt>
                <c:pt idx="44345">
                  <c:v>2.3571457459988654</c:v>
                </c:pt>
                <c:pt idx="44346">
                  <c:v>2.3475464127310577</c:v>
                </c:pt>
                <c:pt idx="44347">
                  <c:v>2.3399265727566227</c:v>
                </c:pt>
                <c:pt idx="44348">
                  <c:v>2.337760058507349</c:v>
                </c:pt>
                <c:pt idx="44349">
                  <c:v>2.3296823480773061</c:v>
                </c:pt>
                <c:pt idx="44350">
                  <c:v>2.3280215503559174</c:v>
                </c:pt>
                <c:pt idx="44351">
                  <c:v>2.3219571541673583</c:v>
                </c:pt>
                <c:pt idx="44352">
                  <c:v>2.3183335761624839</c:v>
                </c:pt>
                <c:pt idx="44353">
                  <c:v>2.3139870298135703</c:v>
                </c:pt>
                <c:pt idx="44354">
                  <c:v>2.3047769723246718</c:v>
                </c:pt>
                <c:pt idx="44355">
                  <c:v>2.3312482052539369</c:v>
                </c:pt>
                <c:pt idx="44356">
                  <c:v>2.3350492921222328</c:v>
                </c:pt>
                <c:pt idx="44357">
                  <c:v>2.3608412796206331</c:v>
                </c:pt>
                <c:pt idx="44358">
                  <c:v>2.3575046268580895</c:v>
                </c:pt>
                <c:pt idx="44359">
                  <c:v>2.3551736539509296</c:v>
                </c:pt>
                <c:pt idx="44360">
                  <c:v>2.3547797665827064</c:v>
                </c:pt>
                <c:pt idx="44361">
                  <c:v>2.3565363391598733</c:v>
                </c:pt>
                <c:pt idx="44362">
                  <c:v>2.3336056574812418</c:v>
                </c:pt>
                <c:pt idx="44363">
                  <c:v>2.4544515355001906</c:v>
                </c:pt>
                <c:pt idx="44364">
                  <c:v>2.529021332210494</c:v>
                </c:pt>
                <c:pt idx="44365">
                  <c:v>2.5338739103891901</c:v>
                </c:pt>
                <c:pt idx="44366">
                  <c:v>2.5941009632973171</c:v>
                </c:pt>
                <c:pt idx="44367">
                  <c:v>2.5996548987962069</c:v>
                </c:pt>
                <c:pt idx="44368">
                  <c:v>2.6106219388981238</c:v>
                </c:pt>
                <c:pt idx="44369">
                  <c:v>2.6807643324854458</c:v>
                </c:pt>
                <c:pt idx="44370">
                  <c:v>2.6770067674578706</c:v>
                </c:pt>
                <c:pt idx="44371">
                  <c:v>2.7043346504801313</c:v>
                </c:pt>
                <c:pt idx="44372">
                  <c:v>1.7390895319410398</c:v>
                </c:pt>
                <c:pt idx="44373">
                  <c:v>1.7386495440646423</c:v>
                </c:pt>
                <c:pt idx="44374">
                  <c:v>1.7346103824782939</c:v>
                </c:pt>
                <c:pt idx="44375">
                  <c:v>1.7343696753914817</c:v>
                </c:pt>
                <c:pt idx="44376">
                  <c:v>1.7123073620797742</c:v>
                </c:pt>
                <c:pt idx="44377">
                  <c:v>1.7140038090099259</c:v>
                </c:pt>
                <c:pt idx="44378">
                  <c:v>1.7135590817047586</c:v>
                </c:pt>
                <c:pt idx="44379">
                  <c:v>1.7139410382849838</c:v>
                </c:pt>
                <c:pt idx="44380">
                  <c:v>1.7133024998070068</c:v>
                </c:pt>
                <c:pt idx="44381">
                  <c:v>1.7127953218832739</c:v>
                </c:pt>
                <c:pt idx="44382">
                  <c:v>1.7146883270923479</c:v>
                </c:pt>
                <c:pt idx="44383">
                  <c:v>1.7211131028383118</c:v>
                </c:pt>
                <c:pt idx="44384">
                  <c:v>1.7271351647116628</c:v>
                </c:pt>
                <c:pt idx="44385">
                  <c:v>1.7270395197351065</c:v>
                </c:pt>
                <c:pt idx="44386">
                  <c:v>1.7247813129810567</c:v>
                </c:pt>
                <c:pt idx="44387">
                  <c:v>1.7119548892253027</c:v>
                </c:pt>
                <c:pt idx="44388">
                  <c:v>1.5656781020770936</c:v>
                </c:pt>
                <c:pt idx="44389">
                  <c:v>1.5338079836061929</c:v>
                </c:pt>
                <c:pt idx="44390">
                  <c:v>1.5152721906330093</c:v>
                </c:pt>
                <c:pt idx="44391">
                  <c:v>1.5396583217149613</c:v>
                </c:pt>
                <c:pt idx="44392">
                  <c:v>1.5611340458722975</c:v>
                </c:pt>
                <c:pt idx="44393">
                  <c:v>1.5837080857954682</c:v>
                </c:pt>
                <c:pt idx="44394">
                  <c:v>1.5712028574540924</c:v>
                </c:pt>
                <c:pt idx="44395">
                  <c:v>1.502672129472665</c:v>
                </c:pt>
                <c:pt idx="44396">
                  <c:v>1.5170955433703657</c:v>
                </c:pt>
                <c:pt idx="44397">
                  <c:v>1.5376728976330436</c:v>
                </c:pt>
                <c:pt idx="44398">
                  <c:v>1.5540820098849641</c:v>
                </c:pt>
                <c:pt idx="44399">
                  <c:v>1.5571544379877151</c:v>
                </c:pt>
                <c:pt idx="44400">
                  <c:v>1.3890424306428315</c:v>
                </c:pt>
                <c:pt idx="44401">
                  <c:v>2.2315380242865075</c:v>
                </c:pt>
                <c:pt idx="44402">
                  <c:v>2.1960329420557931</c:v>
                </c:pt>
                <c:pt idx="44403">
                  <c:v>2.1991518245481512</c:v>
                </c:pt>
                <c:pt idx="44404">
                  <c:v>2.2106587158212658</c:v>
                </c:pt>
                <c:pt idx="44405">
                  <c:v>2.6817317213624698</c:v>
                </c:pt>
                <c:pt idx="44406">
                  <c:v>3.50734420980785</c:v>
                </c:pt>
                <c:pt idx="44407">
                  <c:v>3.5149057402365709</c:v>
                </c:pt>
                <c:pt idx="44408">
                  <c:v>3.5154824689791586</c:v>
                </c:pt>
                <c:pt idx="44409">
                  <c:v>3.5151191396730899</c:v>
                </c:pt>
                <c:pt idx="44410">
                  <c:v>3.5150638418484261</c:v>
                </c:pt>
                <c:pt idx="44411">
                  <c:v>3.5198685154401828</c:v>
                </c:pt>
                <c:pt idx="44412">
                  <c:v>3.5213070311257217</c:v>
                </c:pt>
                <c:pt idx="44413">
                  <c:v>3.5198691857443358</c:v>
                </c:pt>
                <c:pt idx="44414">
                  <c:v>3.516249997420724</c:v>
                </c:pt>
                <c:pt idx="44415">
                  <c:v>3.5157340868975608</c:v>
                </c:pt>
                <c:pt idx="44416">
                  <c:v>3.5167416314812621</c:v>
                </c:pt>
                <c:pt idx="44417">
                  <c:v>3.517748620809328</c:v>
                </c:pt>
                <c:pt idx="44418">
                  <c:v>3.5166110119395975</c:v>
                </c:pt>
                <c:pt idx="44419">
                  <c:v>3.5154040169533536</c:v>
                </c:pt>
                <c:pt idx="44420">
                  <c:v>3.5250854853538325</c:v>
                </c:pt>
                <c:pt idx="44421">
                  <c:v>3.5381125849771635</c:v>
                </c:pt>
                <c:pt idx="44422">
                  <c:v>3.5403180880381004</c:v>
                </c:pt>
                <c:pt idx="44423">
                  <c:v>3.5415876348612976</c:v>
                </c:pt>
                <c:pt idx="44424">
                  <c:v>3.5340731029800709</c:v>
                </c:pt>
                <c:pt idx="44425">
                  <c:v>3.5276350762324573</c:v>
                </c:pt>
                <c:pt idx="44426">
                  <c:v>3.5974130633389518</c:v>
                </c:pt>
                <c:pt idx="44427">
                  <c:v>3.5757965135490375</c:v>
                </c:pt>
                <c:pt idx="44428">
                  <c:v>4.3425781958264915</c:v>
                </c:pt>
                <c:pt idx="44429">
                  <c:v>4.3207396266631104</c:v>
                </c:pt>
                <c:pt idx="44430">
                  <c:v>4.2972704092838114</c:v>
                </c:pt>
                <c:pt idx="44431">
                  <c:v>4.2969580485081948</c:v>
                </c:pt>
                <c:pt idx="44432">
                  <c:v>4.1103066711127241</c:v>
                </c:pt>
                <c:pt idx="44433">
                  <c:v>4.1103238329783354</c:v>
                </c:pt>
                <c:pt idx="44434">
                  <c:v>4.1092363961211218</c:v>
                </c:pt>
                <c:pt idx="44435">
                  <c:v>4.1226135161055204</c:v>
                </c:pt>
                <c:pt idx="44436">
                  <c:v>3.922469018123953</c:v>
                </c:pt>
                <c:pt idx="44437">
                  <c:v>3.2390898194533113</c:v>
                </c:pt>
                <c:pt idx="44438">
                  <c:v>3.2391434427190351</c:v>
                </c:pt>
                <c:pt idx="44439">
                  <c:v>3.2410323181956291</c:v>
                </c:pt>
                <c:pt idx="44440">
                  <c:v>3.2453814221543853</c:v>
                </c:pt>
                <c:pt idx="44441">
                  <c:v>3.245325660583195</c:v>
                </c:pt>
                <c:pt idx="44442">
                  <c:v>3.2746677736609473</c:v>
                </c:pt>
                <c:pt idx="44443">
                  <c:v>3.2796624240241319</c:v>
                </c:pt>
                <c:pt idx="44444">
                  <c:v>3.2822368530471904</c:v>
                </c:pt>
                <c:pt idx="44445">
                  <c:v>3.2832488137156344</c:v>
                </c:pt>
                <c:pt idx="44446">
                  <c:v>3.4402436181794371</c:v>
                </c:pt>
                <c:pt idx="44447">
                  <c:v>3.443600267935889</c:v>
                </c:pt>
                <c:pt idx="44448">
                  <c:v>3.4478042480764546</c:v>
                </c:pt>
                <c:pt idx="44449">
                  <c:v>3.4500262427252064</c:v>
                </c:pt>
                <c:pt idx="44450">
                  <c:v>3.4519101664056238</c:v>
                </c:pt>
                <c:pt idx="44451">
                  <c:v>3.4537030880525053</c:v>
                </c:pt>
                <c:pt idx="44452">
                  <c:v>3.4557494728063425</c:v>
                </c:pt>
                <c:pt idx="44453">
                  <c:v>3.4577851549759226</c:v>
                </c:pt>
                <c:pt idx="44454">
                  <c:v>3.4599498636927737</c:v>
                </c:pt>
                <c:pt idx="44455">
                  <c:v>3.4617515507549519</c:v>
                </c:pt>
                <c:pt idx="44456">
                  <c:v>3.4637055504933008</c:v>
                </c:pt>
                <c:pt idx="44457">
                  <c:v>3.4689038615971199</c:v>
                </c:pt>
                <c:pt idx="44458">
                  <c:v>3.4723778647743124</c:v>
                </c:pt>
                <c:pt idx="44459">
                  <c:v>1.5018420533855605</c:v>
                </c:pt>
                <c:pt idx="44460">
                  <c:v>1.4277493993217278</c:v>
                </c:pt>
                <c:pt idx="44461">
                  <c:v>1.3281715955072304</c:v>
                </c:pt>
                <c:pt idx="44462">
                  <c:v>1.1453215950038507</c:v>
                </c:pt>
                <c:pt idx="44463">
                  <c:v>1.1793067375325239</c:v>
                </c:pt>
                <c:pt idx="44464">
                  <c:v>1.1984414296070334</c:v>
                </c:pt>
                <c:pt idx="44465">
                  <c:v>1.2146494908197063</c:v>
                </c:pt>
                <c:pt idx="44466">
                  <c:v>1.2148611221005796</c:v>
                </c:pt>
                <c:pt idx="44467">
                  <c:v>1.5370937883033027</c:v>
                </c:pt>
                <c:pt idx="44468">
                  <c:v>1.6993890002314531</c:v>
                </c:pt>
                <c:pt idx="44469">
                  <c:v>1.8292196338590423</c:v>
                </c:pt>
                <c:pt idx="44470">
                  <c:v>1.9345767929597615</c:v>
                </c:pt>
                <c:pt idx="44471">
                  <c:v>4.1756071734626143</c:v>
                </c:pt>
                <c:pt idx="44472">
                  <c:v>4.0980298178094614</c:v>
                </c:pt>
                <c:pt idx="44473">
                  <c:v>4.0867318061516844</c:v>
                </c:pt>
                <c:pt idx="44474">
                  <c:v>4.0829103077000646</c:v>
                </c:pt>
                <c:pt idx="44475">
                  <c:v>4.0779488946677755</c:v>
                </c:pt>
                <c:pt idx="44476">
                  <c:v>4.0767984352663831</c:v>
                </c:pt>
                <c:pt idx="44477">
                  <c:v>3.9035193992877391</c:v>
                </c:pt>
                <c:pt idx="44478">
                  <c:v>3.9158721066222366</c:v>
                </c:pt>
                <c:pt idx="44479">
                  <c:v>3.9069830515718187</c:v>
                </c:pt>
                <c:pt idx="44480">
                  <c:v>3.9020212696953025</c:v>
                </c:pt>
                <c:pt idx="44481">
                  <c:v>3.9015131489065822</c:v>
                </c:pt>
                <c:pt idx="44482">
                  <c:v>3.8955042691065644</c:v>
                </c:pt>
                <c:pt idx="44483">
                  <c:v>3.8854576346489207</c:v>
                </c:pt>
                <c:pt idx="44484">
                  <c:v>5.1999814177473009</c:v>
                </c:pt>
                <c:pt idx="44485">
                  <c:v>5.2013149012764526</c:v>
                </c:pt>
                <c:pt idx="44486">
                  <c:v>5.2015107054812448</c:v>
                </c:pt>
                <c:pt idx="44487">
                  <c:v>5.2016956532120417</c:v>
                </c:pt>
                <c:pt idx="44488">
                  <c:v>5.1748953575277001</c:v>
                </c:pt>
                <c:pt idx="44489">
                  <c:v>5.3158594022729764</c:v>
                </c:pt>
                <c:pt idx="44490">
                  <c:v>5.3129259855754203</c:v>
                </c:pt>
                <c:pt idx="44491">
                  <c:v>5.3102415196165849</c:v>
                </c:pt>
                <c:pt idx="44492">
                  <c:v>5.3020852341983939</c:v>
                </c:pt>
                <c:pt idx="44493">
                  <c:v>5.3074876707374354</c:v>
                </c:pt>
                <c:pt idx="44494">
                  <c:v>5.3346263598175909</c:v>
                </c:pt>
                <c:pt idx="44495">
                  <c:v>5.3596341829622514</c:v>
                </c:pt>
                <c:pt idx="44496">
                  <c:v>5.3594286752403422</c:v>
                </c:pt>
                <c:pt idx="44497">
                  <c:v>5.3683576041602157</c:v>
                </c:pt>
                <c:pt idx="44498">
                  <c:v>5.3750217530598254</c:v>
                </c:pt>
                <c:pt idx="44499">
                  <c:v>5.388064526561501</c:v>
                </c:pt>
                <c:pt idx="44500">
                  <c:v>5.3864475959272013</c:v>
                </c:pt>
                <c:pt idx="44501">
                  <c:v>5.3854413810531279</c:v>
                </c:pt>
                <c:pt idx="44502">
                  <c:v>4.7949612413839091</c:v>
                </c:pt>
                <c:pt idx="44503">
                  <c:v>4.9076141985833406</c:v>
                </c:pt>
                <c:pt idx="44504">
                  <c:v>4.9096523211288279</c:v>
                </c:pt>
                <c:pt idx="44505">
                  <c:v>4.9169652439218705</c:v>
                </c:pt>
                <c:pt idx="44506">
                  <c:v>4.9180526744202941</c:v>
                </c:pt>
                <c:pt idx="44507">
                  <c:v>4.92007606145848</c:v>
                </c:pt>
                <c:pt idx="44508">
                  <c:v>4.9246638046903612</c:v>
                </c:pt>
                <c:pt idx="44509">
                  <c:v>4.9304576576998569</c:v>
                </c:pt>
                <c:pt idx="44510">
                  <c:v>4.9373337794825947</c:v>
                </c:pt>
                <c:pt idx="44511">
                  <c:v>4.9397962372926676</c:v>
                </c:pt>
                <c:pt idx="44512">
                  <c:v>4.9430189054574623</c:v>
                </c:pt>
                <c:pt idx="44513">
                  <c:v>4.9468711993252423</c:v>
                </c:pt>
                <c:pt idx="44514">
                  <c:v>4.9681637372165648</c:v>
                </c:pt>
                <c:pt idx="44515">
                  <c:v>3.0898408998436229</c:v>
                </c:pt>
                <c:pt idx="44516">
                  <c:v>3.0881038425070426</c:v>
                </c:pt>
                <c:pt idx="44517">
                  <c:v>3.0859330209348506</c:v>
                </c:pt>
                <c:pt idx="44518">
                  <c:v>3.0833543368339984</c:v>
                </c:pt>
                <c:pt idx="44519">
                  <c:v>3.082203944168433</c:v>
                </c:pt>
                <c:pt idx="44520">
                  <c:v>2.9899712449126192</c:v>
                </c:pt>
                <c:pt idx="44521">
                  <c:v>4.0005591849852919</c:v>
                </c:pt>
                <c:pt idx="44522">
                  <c:v>3.9993140751405183</c:v>
                </c:pt>
                <c:pt idx="44523">
                  <c:v>4.0070132865976209</c:v>
                </c:pt>
                <c:pt idx="44524">
                  <c:v>3.9988875775440076</c:v>
                </c:pt>
                <c:pt idx="44525">
                  <c:v>4.6998293633676411</c:v>
                </c:pt>
                <c:pt idx="44526">
                  <c:v>4.6587437592615544</c:v>
                </c:pt>
                <c:pt idx="44527">
                  <c:v>4.6405025741173889</c:v>
                </c:pt>
                <c:pt idx="44528">
                  <c:v>4.6328305429974197</c:v>
                </c:pt>
                <c:pt idx="44529">
                  <c:v>4.6396128872547244</c:v>
                </c:pt>
                <c:pt idx="44530">
                  <c:v>4.6433798203671444</c:v>
                </c:pt>
                <c:pt idx="44531">
                  <c:v>4.6490913878537183</c:v>
                </c:pt>
                <c:pt idx="44532">
                  <c:v>4.6542345890667685</c:v>
                </c:pt>
                <c:pt idx="44533">
                  <c:v>4.165232998573849</c:v>
                </c:pt>
                <c:pt idx="44534">
                  <c:v>4.1605963726053385</c:v>
                </c:pt>
                <c:pt idx="44535">
                  <c:v>4.1627357499785429</c:v>
                </c:pt>
                <c:pt idx="44536">
                  <c:v>4.1636989397505983</c:v>
                </c:pt>
                <c:pt idx="44537">
                  <c:v>4.1638300582654679</c:v>
                </c:pt>
                <c:pt idx="44538">
                  <c:v>4.1561702200170156</c:v>
                </c:pt>
                <c:pt idx="44539">
                  <c:v>4.1505912015038531</c:v>
                </c:pt>
                <c:pt idx="44540">
                  <c:v>4.1450669893676446</c:v>
                </c:pt>
                <c:pt idx="44541">
                  <c:v>4.1486283024588699</c:v>
                </c:pt>
                <c:pt idx="44542">
                  <c:v>4.1499593283981202</c:v>
                </c:pt>
                <c:pt idx="44543">
                  <c:v>4.1511420395917451</c:v>
                </c:pt>
                <c:pt idx="44544">
                  <c:v>4.1517616100133843</c:v>
                </c:pt>
                <c:pt idx="44545">
                  <c:v>4.1466444566493212</c:v>
                </c:pt>
                <c:pt idx="44546">
                  <c:v>4.1951364629460759</c:v>
                </c:pt>
                <c:pt idx="44547">
                  <c:v>4.1958071790100009</c:v>
                </c:pt>
                <c:pt idx="44548">
                  <c:v>4.1948655282442449</c:v>
                </c:pt>
                <c:pt idx="44549">
                  <c:v>4.1961742815873659</c:v>
                </c:pt>
                <c:pt idx="44550">
                  <c:v>4.1988095281224593</c:v>
                </c:pt>
                <c:pt idx="44551">
                  <c:v>4.2034900383812985</c:v>
                </c:pt>
                <c:pt idx="44552">
                  <c:v>3.2998665933369349</c:v>
                </c:pt>
                <c:pt idx="44553">
                  <c:v>3.8768393590517918</c:v>
                </c:pt>
                <c:pt idx="44554">
                  <c:v>3.8702531256687731</c:v>
                </c:pt>
                <c:pt idx="44555">
                  <c:v>3.8877189046811873</c:v>
                </c:pt>
                <c:pt idx="44556">
                  <c:v>2.7527887516381888</c:v>
                </c:pt>
                <c:pt idx="44557">
                  <c:v>2.8623722320752756</c:v>
                </c:pt>
                <c:pt idx="44558">
                  <c:v>2.8864892183562381</c:v>
                </c:pt>
                <c:pt idx="44559">
                  <c:v>2.9428238050167548</c:v>
                </c:pt>
                <c:pt idx="44560">
                  <c:v>2.9412690426673658</c:v>
                </c:pt>
                <c:pt idx="44561">
                  <c:v>2.9405319611447536</c:v>
                </c:pt>
                <c:pt idx="44562">
                  <c:v>2.9425291703337328</c:v>
                </c:pt>
                <c:pt idx="44563">
                  <c:v>2.9440120432412842</c:v>
                </c:pt>
                <c:pt idx="44564">
                  <c:v>2.9408629280135332</c:v>
                </c:pt>
                <c:pt idx="44565">
                  <c:v>2.9405986856838662</c:v>
                </c:pt>
                <c:pt idx="44566">
                  <c:v>2.9372873525930849</c:v>
                </c:pt>
                <c:pt idx="44567">
                  <c:v>2.9336527213326198</c:v>
                </c:pt>
                <c:pt idx="44568">
                  <c:v>2.9348958796749924</c:v>
                </c:pt>
                <c:pt idx="44569">
                  <c:v>2.9352002347948347</c:v>
                </c:pt>
                <c:pt idx="44570">
                  <c:v>2.9392584951879606</c:v>
                </c:pt>
                <c:pt idx="44571">
                  <c:v>2.9372133888299774</c:v>
                </c:pt>
                <c:pt idx="44572">
                  <c:v>2.9350502971680887</c:v>
                </c:pt>
                <c:pt idx="44573">
                  <c:v>2.9339065880551067</c:v>
                </c:pt>
                <c:pt idx="44574">
                  <c:v>2.9382003288621981</c:v>
                </c:pt>
                <c:pt idx="44575">
                  <c:v>2.9406463372443641</c:v>
                </c:pt>
                <c:pt idx="44576">
                  <c:v>2.9420156486362656</c:v>
                </c:pt>
                <c:pt idx="44577">
                  <c:v>4.0331674854358317</c:v>
                </c:pt>
                <c:pt idx="44578">
                  <c:v>4.0278511375723181</c:v>
                </c:pt>
                <c:pt idx="44579">
                  <c:v>4.0314503538115591</c:v>
                </c:pt>
                <c:pt idx="44580">
                  <c:v>4.0336966599201212</c:v>
                </c:pt>
                <c:pt idx="44581">
                  <c:v>4.0395862314860196</c:v>
                </c:pt>
                <c:pt idx="44582">
                  <c:v>4.0558778531582504</c:v>
                </c:pt>
                <c:pt idx="44583">
                  <c:v>3.9687437996853365</c:v>
                </c:pt>
                <c:pt idx="44584">
                  <c:v>3.3832964024414109</c:v>
                </c:pt>
                <c:pt idx="44585">
                  <c:v>3.300879521279239</c:v>
                </c:pt>
                <c:pt idx="44586">
                  <c:v>3.2983486741472006</c:v>
                </c:pt>
                <c:pt idx="44587">
                  <c:v>3.2956780254331486</c:v>
                </c:pt>
                <c:pt idx="44588">
                  <c:v>3.2398275198680442</c:v>
                </c:pt>
                <c:pt idx="44589">
                  <c:v>3.2124330612923293</c:v>
                </c:pt>
                <c:pt idx="44590">
                  <c:v>3.0812063115506296</c:v>
                </c:pt>
                <c:pt idx="44591">
                  <c:v>3.0834252436950829</c:v>
                </c:pt>
                <c:pt idx="44592">
                  <c:v>3.0852199267725866</c:v>
                </c:pt>
                <c:pt idx="44593">
                  <c:v>3.0826746030728893</c:v>
                </c:pt>
                <c:pt idx="44594">
                  <c:v>3.080330589180261</c:v>
                </c:pt>
                <c:pt idx="44595">
                  <c:v>3.080106992091372</c:v>
                </c:pt>
                <c:pt idx="44596">
                  <c:v>3.0796738678708722</c:v>
                </c:pt>
                <c:pt idx="44597">
                  <c:v>3.0806091885672737</c:v>
                </c:pt>
                <c:pt idx="44598">
                  <c:v>3.0788175211885895</c:v>
                </c:pt>
                <c:pt idx="44599">
                  <c:v>3.0768327013065662</c:v>
                </c:pt>
                <c:pt idx="44600">
                  <c:v>3.084941928522452</c:v>
                </c:pt>
                <c:pt idx="44601">
                  <c:v>3.0890426443828289</c:v>
                </c:pt>
                <c:pt idx="44602">
                  <c:v>3.094626752184976</c:v>
                </c:pt>
                <c:pt idx="44603">
                  <c:v>3.0961212304554477</c:v>
                </c:pt>
                <c:pt idx="44604">
                  <c:v>3.0979808477397426</c:v>
                </c:pt>
                <c:pt idx="44605">
                  <c:v>3.0965581668917346</c:v>
                </c:pt>
                <c:pt idx="44606">
                  <c:v>3.0614423508929396</c:v>
                </c:pt>
                <c:pt idx="44607">
                  <c:v>3.0620476897993005</c:v>
                </c:pt>
                <c:pt idx="44608">
                  <c:v>1.1296501484070132</c:v>
                </c:pt>
                <c:pt idx="44609">
                  <c:v>1.1081363861062106</c:v>
                </c:pt>
                <c:pt idx="44610">
                  <c:v>1.1250980047549242</c:v>
                </c:pt>
                <c:pt idx="44611">
                  <c:v>1.211939333419255</c:v>
                </c:pt>
                <c:pt idx="44612">
                  <c:v>1.2587412780728928</c:v>
                </c:pt>
                <c:pt idx="44613">
                  <c:v>1.2490602229658925</c:v>
                </c:pt>
                <c:pt idx="44614">
                  <c:v>1.2854511860515658</c:v>
                </c:pt>
                <c:pt idx="44615">
                  <c:v>1.3002306276396864</c:v>
                </c:pt>
                <c:pt idx="44616">
                  <c:v>1.453612069811373</c:v>
                </c:pt>
                <c:pt idx="44617">
                  <c:v>1.4585464723995258</c:v>
                </c:pt>
                <c:pt idx="44618">
                  <c:v>1.4569710390845856</c:v>
                </c:pt>
                <c:pt idx="44619">
                  <c:v>1.4569068662645481</c:v>
                </c:pt>
                <c:pt idx="44620">
                  <c:v>1.4674945360485663</c:v>
                </c:pt>
                <c:pt idx="44621">
                  <c:v>1.4672120019343085</c:v>
                </c:pt>
                <c:pt idx="44622">
                  <c:v>1.4728686233597921</c:v>
                </c:pt>
                <c:pt idx="44623">
                  <c:v>1.4716525857487408</c:v>
                </c:pt>
                <c:pt idx="44624">
                  <c:v>1.4926695984450169</c:v>
                </c:pt>
                <c:pt idx="44625">
                  <c:v>1.4889883671627047</c:v>
                </c:pt>
                <c:pt idx="44626">
                  <c:v>1.4846737000621562</c:v>
                </c:pt>
                <c:pt idx="44627">
                  <c:v>1.4905368071360789</c:v>
                </c:pt>
                <c:pt idx="44628">
                  <c:v>1.4912636060696707</c:v>
                </c:pt>
                <c:pt idx="44629">
                  <c:v>1.5002318662363194</c:v>
                </c:pt>
                <c:pt idx="44630">
                  <c:v>1.5010170096120654</c:v>
                </c:pt>
                <c:pt idx="44631">
                  <c:v>1.4908507614018436</c:v>
                </c:pt>
                <c:pt idx="44632">
                  <c:v>1.5061059825938887</c:v>
                </c:pt>
                <c:pt idx="44633">
                  <c:v>1.50252462028501</c:v>
                </c:pt>
                <c:pt idx="44634">
                  <c:v>1.4523263136773878</c:v>
                </c:pt>
                <c:pt idx="44635">
                  <c:v>1.4063553500513515</c:v>
                </c:pt>
                <c:pt idx="44636">
                  <c:v>1.338179832631899</c:v>
                </c:pt>
                <c:pt idx="44637">
                  <c:v>1.3050520431148289</c:v>
                </c:pt>
                <c:pt idx="44638">
                  <c:v>1.2906303881470933</c:v>
                </c:pt>
                <c:pt idx="44639">
                  <c:v>1.2944747442352997</c:v>
                </c:pt>
                <c:pt idx="44640">
                  <c:v>2.358173488659868</c:v>
                </c:pt>
                <c:pt idx="44641">
                  <c:v>2.3581074220356291</c:v>
                </c:pt>
                <c:pt idx="44642">
                  <c:v>2.3292980045093272</c:v>
                </c:pt>
                <c:pt idx="44643">
                  <c:v>2.289963026163691</c:v>
                </c:pt>
                <c:pt idx="44644">
                  <c:v>2.3194945505231228</c:v>
                </c:pt>
                <c:pt idx="44645">
                  <c:v>2.3078254648192109</c:v>
                </c:pt>
                <c:pt idx="44646">
                  <c:v>2.293632782913162</c:v>
                </c:pt>
                <c:pt idx="44647">
                  <c:v>2.2919512692405335</c:v>
                </c:pt>
                <c:pt idx="44648">
                  <c:v>2.2817392978231785</c:v>
                </c:pt>
                <c:pt idx="44649">
                  <c:v>2.2775374940001853</c:v>
                </c:pt>
                <c:pt idx="44650">
                  <c:v>2.2731594751063686</c:v>
                </c:pt>
                <c:pt idx="44651">
                  <c:v>2.2443399103038009</c:v>
                </c:pt>
                <c:pt idx="44652">
                  <c:v>2.2383489001457009</c:v>
                </c:pt>
                <c:pt idx="44653">
                  <c:v>2.2090488075578514</c:v>
                </c:pt>
                <c:pt idx="44654">
                  <c:v>2.2122963003434162</c:v>
                </c:pt>
                <c:pt idx="44655">
                  <c:v>2.2187794457661445</c:v>
                </c:pt>
                <c:pt idx="44656">
                  <c:v>2.2121452672438595</c:v>
                </c:pt>
                <c:pt idx="44657">
                  <c:v>2.2119550859199082</c:v>
                </c:pt>
                <c:pt idx="44658">
                  <c:v>2.164424402178899</c:v>
                </c:pt>
                <c:pt idx="44659">
                  <c:v>2.1619240009929959</c:v>
                </c:pt>
                <c:pt idx="44660">
                  <c:v>2.1646762403748427</c:v>
                </c:pt>
                <c:pt idx="44661">
                  <c:v>2.1629163815792212</c:v>
                </c:pt>
                <c:pt idx="44662">
                  <c:v>2.1588541632871552</c:v>
                </c:pt>
                <c:pt idx="44663">
                  <c:v>2.1566059859665128</c:v>
                </c:pt>
                <c:pt idx="44664">
                  <c:v>2.1611489777130801</c:v>
                </c:pt>
                <c:pt idx="44665">
                  <c:v>2.1639306488551031</c:v>
                </c:pt>
                <c:pt idx="44666">
                  <c:v>2.1672303990043842</c:v>
                </c:pt>
                <c:pt idx="44667">
                  <c:v>2.176880303264936</c:v>
                </c:pt>
                <c:pt idx="44668">
                  <c:v>2.1962232471506056</c:v>
                </c:pt>
                <c:pt idx="44669">
                  <c:v>2.2181199720239531</c:v>
                </c:pt>
                <c:pt idx="44670">
                  <c:v>2.2247953778744054</c:v>
                </c:pt>
                <c:pt idx="44671">
                  <c:v>1.4005638956122493</c:v>
                </c:pt>
                <c:pt idx="44672">
                  <c:v>1.4066648462451763</c:v>
                </c:pt>
                <c:pt idx="44673">
                  <c:v>1.4073080921103132</c:v>
                </c:pt>
                <c:pt idx="44674">
                  <c:v>1.4084504520622312</c:v>
                </c:pt>
                <c:pt idx="44675">
                  <c:v>1.3175905678469493</c:v>
                </c:pt>
                <c:pt idx="44676">
                  <c:v>1.3456980154103082</c:v>
                </c:pt>
                <c:pt idx="44677">
                  <c:v>1.3802840268983037</c:v>
                </c:pt>
                <c:pt idx="44678">
                  <c:v>1.4105891507919002</c:v>
                </c:pt>
                <c:pt idx="44679">
                  <c:v>1.4179787378698725</c:v>
                </c:pt>
                <c:pt idx="44680">
                  <c:v>1.4125233981902725</c:v>
                </c:pt>
                <c:pt idx="44681">
                  <c:v>1.4082337320827447</c:v>
                </c:pt>
                <c:pt idx="44682">
                  <c:v>1.4096966237041038</c:v>
                </c:pt>
                <c:pt idx="44683">
                  <c:v>1.4103651594309987</c:v>
                </c:pt>
                <c:pt idx="44684">
                  <c:v>1.4343661126244136</c:v>
                </c:pt>
                <c:pt idx="44685">
                  <c:v>1.4331965120799028</c:v>
                </c:pt>
                <c:pt idx="44686">
                  <c:v>1.4287129251848232</c:v>
                </c:pt>
                <c:pt idx="44687">
                  <c:v>1.4555983078084247</c:v>
                </c:pt>
                <c:pt idx="44688">
                  <c:v>1.4926358702194125</c:v>
                </c:pt>
                <c:pt idx="44689">
                  <c:v>1.5048634959962988</c:v>
                </c:pt>
                <c:pt idx="44690">
                  <c:v>1.500526213441487</c:v>
                </c:pt>
                <c:pt idx="44691">
                  <c:v>1.5329574871903249</c:v>
                </c:pt>
                <c:pt idx="44692">
                  <c:v>1.5975509383106623</c:v>
                </c:pt>
                <c:pt idx="44693">
                  <c:v>1.6100040347425089</c:v>
                </c:pt>
                <c:pt idx="44694">
                  <c:v>1.6182059874984245</c:v>
                </c:pt>
                <c:pt idx="44695">
                  <c:v>1.620221516480983</c:v>
                </c:pt>
                <c:pt idx="44696">
                  <c:v>1.6250404148414204</c:v>
                </c:pt>
                <c:pt idx="44697">
                  <c:v>1.6394614012830684</c:v>
                </c:pt>
                <c:pt idx="44698">
                  <c:v>1.6165141384939286</c:v>
                </c:pt>
                <c:pt idx="44699">
                  <c:v>1.5954718244074719</c:v>
                </c:pt>
                <c:pt idx="44700">
                  <c:v>1.577352820080796</c:v>
                </c:pt>
                <c:pt idx="44701">
                  <c:v>1.5556785383627112</c:v>
                </c:pt>
                <c:pt idx="44702">
                  <c:v>1.5282293913401945</c:v>
                </c:pt>
                <c:pt idx="44703">
                  <c:v>1.5211268737753421</c:v>
                </c:pt>
                <c:pt idx="44704">
                  <c:v>1.4959084617565017</c:v>
                </c:pt>
                <c:pt idx="44705">
                  <c:v>1.5501851421568593</c:v>
                </c:pt>
                <c:pt idx="44706">
                  <c:v>1.6418289243432178</c:v>
                </c:pt>
                <c:pt idx="44707">
                  <c:v>1.6340426212522943</c:v>
                </c:pt>
                <c:pt idx="44708">
                  <c:v>1.6175699981905218</c:v>
                </c:pt>
                <c:pt idx="44709">
                  <c:v>1.592822537344738</c:v>
                </c:pt>
                <c:pt idx="44710">
                  <c:v>1.5891187461551626</c:v>
                </c:pt>
                <c:pt idx="44711">
                  <c:v>1.59033954521139</c:v>
                </c:pt>
                <c:pt idx="44712">
                  <c:v>1.5926235694256099</c:v>
                </c:pt>
                <c:pt idx="44713">
                  <c:v>1.5944539309961436</c:v>
                </c:pt>
                <c:pt idx="44714">
                  <c:v>1.6087957599448592</c:v>
                </c:pt>
                <c:pt idx="44715">
                  <c:v>1.615323287967537</c:v>
                </c:pt>
                <c:pt idx="44716">
                  <c:v>1.6198169837083469</c:v>
                </c:pt>
                <c:pt idx="44717">
                  <c:v>1.6020315949547368</c:v>
                </c:pt>
                <c:pt idx="44718">
                  <c:v>1.5873452498115344</c:v>
                </c:pt>
                <c:pt idx="44719">
                  <c:v>1.5543883455933876</c:v>
                </c:pt>
                <c:pt idx="44720">
                  <c:v>1.5304463019556525</c:v>
                </c:pt>
                <c:pt idx="44721">
                  <c:v>2.7174001802431809</c:v>
                </c:pt>
                <c:pt idx="44722">
                  <c:v>2.6734770872430622</c:v>
                </c:pt>
                <c:pt idx="44723">
                  <c:v>2.6636953691173479</c:v>
                </c:pt>
                <c:pt idx="44724">
                  <c:v>2.6589934918771041</c:v>
                </c:pt>
                <c:pt idx="44725">
                  <c:v>2.6544689435893263</c:v>
                </c:pt>
                <c:pt idx="44726">
                  <c:v>2.6539241602040207</c:v>
                </c:pt>
                <c:pt idx="44727">
                  <c:v>2.6466620491246875</c:v>
                </c:pt>
                <c:pt idx="44728">
                  <c:v>2.6388293723041096</c:v>
                </c:pt>
                <c:pt idx="44729">
                  <c:v>2.6342815305837006</c:v>
                </c:pt>
                <c:pt idx="44730">
                  <c:v>2.9686596732628248</c:v>
                </c:pt>
                <c:pt idx="44731">
                  <c:v>2.9662196851435176</c:v>
                </c:pt>
                <c:pt idx="44732">
                  <c:v>2.9656704294480658</c:v>
                </c:pt>
                <c:pt idx="44733">
                  <c:v>2.9714836017716366</c:v>
                </c:pt>
                <c:pt idx="44734">
                  <c:v>2.9732760369045819</c:v>
                </c:pt>
                <c:pt idx="44735">
                  <c:v>2.9953180557055821</c:v>
                </c:pt>
                <c:pt idx="44736">
                  <c:v>2.993750794842462</c:v>
                </c:pt>
                <c:pt idx="44737">
                  <c:v>2.9809910701155737</c:v>
                </c:pt>
                <c:pt idx="44738">
                  <c:v>2.9769349711749422</c:v>
                </c:pt>
                <c:pt idx="44739">
                  <c:v>2.9792475874170092</c:v>
                </c:pt>
                <c:pt idx="44740">
                  <c:v>2.9828656701523353</c:v>
                </c:pt>
                <c:pt idx="44741">
                  <c:v>2.9871109493612327</c:v>
                </c:pt>
                <c:pt idx="44742">
                  <c:v>2.9897116064572979</c:v>
                </c:pt>
                <c:pt idx="44743">
                  <c:v>2.9931991316028586</c:v>
                </c:pt>
                <c:pt idx="44744">
                  <c:v>2.9866239499078637</c:v>
                </c:pt>
                <c:pt idx="44745">
                  <c:v>2.9823198728090419</c:v>
                </c:pt>
                <c:pt idx="44746">
                  <c:v>2.9895673430588898</c:v>
                </c:pt>
                <c:pt idx="44747">
                  <c:v>2.9878142535328154</c:v>
                </c:pt>
                <c:pt idx="44748">
                  <c:v>3.023318660885209</c:v>
                </c:pt>
                <c:pt idx="44749">
                  <c:v>3.0218764654585621</c:v>
                </c:pt>
                <c:pt idx="44750">
                  <c:v>3.0187043602303141</c:v>
                </c:pt>
                <c:pt idx="44751">
                  <c:v>3.0199798932074402</c:v>
                </c:pt>
                <c:pt idx="44752">
                  <c:v>2.1744373207566694</c:v>
                </c:pt>
                <c:pt idx="44753">
                  <c:v>2.1674845883905878</c:v>
                </c:pt>
                <c:pt idx="44754">
                  <c:v>2.1593859481493975</c:v>
                </c:pt>
                <c:pt idx="44755">
                  <c:v>2.1589205206162876</c:v>
                </c:pt>
                <c:pt idx="44756">
                  <c:v>2.1717948011234052</c:v>
                </c:pt>
                <c:pt idx="44757">
                  <c:v>2.1755388217987988</c:v>
                </c:pt>
                <c:pt idx="44758">
                  <c:v>2.1783081724218034</c:v>
                </c:pt>
                <c:pt idx="44759">
                  <c:v>2.1786528355709383</c:v>
                </c:pt>
                <c:pt idx="44760">
                  <c:v>2.1781749223593345</c:v>
                </c:pt>
                <c:pt idx="44761">
                  <c:v>1.2046629040202679</c:v>
                </c:pt>
                <c:pt idx="44762">
                  <c:v>1.2070323386860364</c:v>
                </c:pt>
                <c:pt idx="44763">
                  <c:v>1.2449290083555948</c:v>
                </c:pt>
                <c:pt idx="44764">
                  <c:v>1.246051703763138</c:v>
                </c:pt>
                <c:pt idx="44765">
                  <c:v>1.247946572315493</c:v>
                </c:pt>
                <c:pt idx="44766">
                  <c:v>1.2474072335771167</c:v>
                </c:pt>
                <c:pt idx="44767">
                  <c:v>1.2469222255799468</c:v>
                </c:pt>
                <c:pt idx="44768">
                  <c:v>1.2484226217633618</c:v>
                </c:pt>
                <c:pt idx="44769">
                  <c:v>1.251475717157819</c:v>
                </c:pt>
                <c:pt idx="44770">
                  <c:v>1.2546459330432036</c:v>
                </c:pt>
                <c:pt idx="44771">
                  <c:v>1.2573037208331193</c:v>
                </c:pt>
                <c:pt idx="44772">
                  <c:v>1.2542392576328036</c:v>
                </c:pt>
                <c:pt idx="44773">
                  <c:v>1.2538644032473154</c:v>
                </c:pt>
                <c:pt idx="44774">
                  <c:v>1.2530279008774903</c:v>
                </c:pt>
                <c:pt idx="44775">
                  <c:v>1.256773380473549</c:v>
                </c:pt>
                <c:pt idx="44776">
                  <c:v>1.2541074220854975</c:v>
                </c:pt>
                <c:pt idx="44777">
                  <c:v>1.2539942359177176</c:v>
                </c:pt>
                <c:pt idx="44778">
                  <c:v>1.2523470928034053</c:v>
                </c:pt>
                <c:pt idx="44779">
                  <c:v>1.2495575232152647</c:v>
                </c:pt>
                <c:pt idx="44780">
                  <c:v>1.2498070956883718</c:v>
                </c:pt>
                <c:pt idx="44781">
                  <c:v>1.2504047124726252</c:v>
                </c:pt>
                <c:pt idx="44782">
                  <c:v>1.2652511313911574</c:v>
                </c:pt>
                <c:pt idx="44783">
                  <c:v>2.4601569199815625</c:v>
                </c:pt>
                <c:pt idx="44784">
                  <c:v>2.4735716030443009</c:v>
                </c:pt>
                <c:pt idx="44785">
                  <c:v>2.4821859302041425</c:v>
                </c:pt>
                <c:pt idx="44786">
                  <c:v>2.4829828816411603</c:v>
                </c:pt>
                <c:pt idx="44787">
                  <c:v>2.4742528195895326</c:v>
                </c:pt>
                <c:pt idx="44788">
                  <c:v>3.1511150051790313</c:v>
                </c:pt>
                <c:pt idx="44789">
                  <c:v>3.9295991275487281</c:v>
                </c:pt>
                <c:pt idx="44790">
                  <c:v>3.9246178511384753</c:v>
                </c:pt>
                <c:pt idx="44791">
                  <c:v>4.1502862456424321</c:v>
                </c:pt>
                <c:pt idx="44792">
                  <c:v>4.1541595064586581</c:v>
                </c:pt>
                <c:pt idx="44793">
                  <c:v>4.1494373742210406</c:v>
                </c:pt>
                <c:pt idx="44794">
                  <c:v>4.1320922859195912</c:v>
                </c:pt>
                <c:pt idx="44795">
                  <c:v>4.1293408982222832</c:v>
                </c:pt>
                <c:pt idx="44796">
                  <c:v>4.1228441410732826</c:v>
                </c:pt>
                <c:pt idx="44797">
                  <c:v>4.1078414715535079</c:v>
                </c:pt>
                <c:pt idx="44798">
                  <c:v>4.0986034473328354</c:v>
                </c:pt>
                <c:pt idx="44799">
                  <c:v>4.1522776778483248</c:v>
                </c:pt>
                <c:pt idx="44800">
                  <c:v>4.1365811954907272</c:v>
                </c:pt>
                <c:pt idx="44801">
                  <c:v>4.8670687264004195</c:v>
                </c:pt>
                <c:pt idx="44802">
                  <c:v>4.8694670582734503</c:v>
                </c:pt>
                <c:pt idx="44803">
                  <c:v>4.8826884209847954</c:v>
                </c:pt>
                <c:pt idx="44804">
                  <c:v>4.8849601974061745</c:v>
                </c:pt>
                <c:pt idx="44805">
                  <c:v>4.8891735269666796</c:v>
                </c:pt>
                <c:pt idx="44806">
                  <c:v>4.8652741124082954</c:v>
                </c:pt>
                <c:pt idx="44807">
                  <c:v>4.8487336346452752</c:v>
                </c:pt>
                <c:pt idx="44808">
                  <c:v>4.8392201650193103</c:v>
                </c:pt>
                <c:pt idx="44809">
                  <c:v>4.8343458173217488</c:v>
                </c:pt>
                <c:pt idx="44810">
                  <c:v>5.1150639553405259</c:v>
                </c:pt>
                <c:pt idx="44811">
                  <c:v>5.083220304972059</c:v>
                </c:pt>
                <c:pt idx="44812">
                  <c:v>5.066222249873114</c:v>
                </c:pt>
                <c:pt idx="44813">
                  <c:v>5.0578083197030077</c:v>
                </c:pt>
                <c:pt idx="44814">
                  <c:v>4.8970810417638715</c:v>
                </c:pt>
                <c:pt idx="44815">
                  <c:v>4.5890344116160184</c:v>
                </c:pt>
                <c:pt idx="44816">
                  <c:v>5.0711756905221108</c:v>
                </c:pt>
                <c:pt idx="44817">
                  <c:v>5.07228672085503</c:v>
                </c:pt>
                <c:pt idx="44818">
                  <c:v>5.0683739244522261</c:v>
                </c:pt>
                <c:pt idx="44819">
                  <c:v>4.8980197967540509</c:v>
                </c:pt>
                <c:pt idx="44820">
                  <c:v>4.5321776791362307</c:v>
                </c:pt>
                <c:pt idx="44821">
                  <c:v>4.5429352757621722</c:v>
                </c:pt>
                <c:pt idx="44822">
                  <c:v>4.4223826803995419</c:v>
                </c:pt>
                <c:pt idx="44823">
                  <c:v>4.4341630475095757</c:v>
                </c:pt>
                <c:pt idx="44824">
                  <c:v>4.4431159687305843</c:v>
                </c:pt>
                <c:pt idx="44825">
                  <c:v>4.4125293659055522</c:v>
                </c:pt>
                <c:pt idx="44826">
                  <c:v>4.4200822823208199</c:v>
                </c:pt>
                <c:pt idx="44827">
                  <c:v>4.4260681777353472</c:v>
                </c:pt>
                <c:pt idx="44828">
                  <c:v>4.4475045518976328</c:v>
                </c:pt>
                <c:pt idx="44829">
                  <c:v>4.4489474573755228</c:v>
                </c:pt>
                <c:pt idx="44830">
                  <c:v>4.344909799207624</c:v>
                </c:pt>
                <c:pt idx="44831">
                  <c:v>4.3614391322153763</c:v>
                </c:pt>
                <c:pt idx="44832">
                  <c:v>3.6049986033327417</c:v>
                </c:pt>
                <c:pt idx="44833">
                  <c:v>3.604587795811919</c:v>
                </c:pt>
                <c:pt idx="44834">
                  <c:v>3.6064828265312001</c:v>
                </c:pt>
                <c:pt idx="44835">
                  <c:v>3.6054152749070099</c:v>
                </c:pt>
                <c:pt idx="44836">
                  <c:v>3.5938773133422361</c:v>
                </c:pt>
                <c:pt idx="44837">
                  <c:v>3.5958286401394735</c:v>
                </c:pt>
                <c:pt idx="44838">
                  <c:v>3.6024102156098428</c:v>
                </c:pt>
                <c:pt idx="44839">
                  <c:v>3.6181505291075116</c:v>
                </c:pt>
                <c:pt idx="44840">
                  <c:v>3.6202354866039985</c:v>
                </c:pt>
                <c:pt idx="44841">
                  <c:v>3.0510226145171071</c:v>
                </c:pt>
                <c:pt idx="44842">
                  <c:v>3.055429471679358</c:v>
                </c:pt>
                <c:pt idx="44843">
                  <c:v>3.0568155966600159</c:v>
                </c:pt>
                <c:pt idx="44844">
                  <c:v>3.0619651089587006</c:v>
                </c:pt>
                <c:pt idx="44845">
                  <c:v>3.0314012920178519</c:v>
                </c:pt>
                <c:pt idx="44846">
                  <c:v>3.2097146748764351</c:v>
                </c:pt>
                <c:pt idx="44847">
                  <c:v>3.6967114861907615</c:v>
                </c:pt>
                <c:pt idx="44848">
                  <c:v>3.6966124976286681</c:v>
                </c:pt>
                <c:pt idx="44849">
                  <c:v>3.6970416494767258</c:v>
                </c:pt>
                <c:pt idx="44850">
                  <c:v>3.6978862106238339</c:v>
                </c:pt>
                <c:pt idx="44851">
                  <c:v>3.9715535407800089</c:v>
                </c:pt>
                <c:pt idx="44852">
                  <c:v>4.1988699774570417</c:v>
                </c:pt>
                <c:pt idx="44853">
                  <c:v>4.1771216477417505</c:v>
                </c:pt>
                <c:pt idx="44854">
                  <c:v>4.1722259333233698</c:v>
                </c:pt>
                <c:pt idx="44855">
                  <c:v>4.203730077639964</c:v>
                </c:pt>
                <c:pt idx="44856">
                  <c:v>4.7501542910770089</c:v>
                </c:pt>
                <c:pt idx="44857">
                  <c:v>4.7437391484525859</c:v>
                </c:pt>
                <c:pt idx="44858">
                  <c:v>4.739585272492894</c:v>
                </c:pt>
                <c:pt idx="44859">
                  <c:v>4.7343558273547082</c:v>
                </c:pt>
                <c:pt idx="44860">
                  <c:v>4.7291292464435735</c:v>
                </c:pt>
                <c:pt idx="44861">
                  <c:v>4.6791336752365886</c:v>
                </c:pt>
                <c:pt idx="44862">
                  <c:v>4.6724372603952808</c:v>
                </c:pt>
                <c:pt idx="44863">
                  <c:v>4.6663619999752299</c:v>
                </c:pt>
                <c:pt idx="44864">
                  <c:v>4.6667013908890915</c:v>
                </c:pt>
                <c:pt idx="44865">
                  <c:v>4.6646382636692856</c:v>
                </c:pt>
                <c:pt idx="44866">
                  <c:v>4.6635259368726789</c:v>
                </c:pt>
                <c:pt idx="44867">
                  <c:v>4.6916671911600458</c:v>
                </c:pt>
                <c:pt idx="44868">
                  <c:v>4.6913364472110359</c:v>
                </c:pt>
                <c:pt idx="44869">
                  <c:v>4.6884804844566741</c:v>
                </c:pt>
                <c:pt idx="44870">
                  <c:v>4.6755609619224572</c:v>
                </c:pt>
                <c:pt idx="44871">
                  <c:v>4.711968836347447</c:v>
                </c:pt>
                <c:pt idx="44872">
                  <c:v>4.7106789218661334</c:v>
                </c:pt>
                <c:pt idx="44873">
                  <c:v>4.7037434166518377</c:v>
                </c:pt>
                <c:pt idx="44874">
                  <c:v>4.6925385322176645</c:v>
                </c:pt>
                <c:pt idx="44875">
                  <c:v>4.6842599214065448</c:v>
                </c:pt>
                <c:pt idx="44876">
                  <c:v>4.6816654981677388</c:v>
                </c:pt>
                <c:pt idx="44877">
                  <c:v>4.682696167932253</c:v>
                </c:pt>
                <c:pt idx="44878">
                  <c:v>3.6546093424127872</c:v>
                </c:pt>
                <c:pt idx="44879">
                  <c:v>3.6571241354821176</c:v>
                </c:pt>
                <c:pt idx="44880">
                  <c:v>3.6599852451537802</c:v>
                </c:pt>
                <c:pt idx="44881">
                  <c:v>3.6653556093448509</c:v>
                </c:pt>
                <c:pt idx="44882">
                  <c:v>3.3949445613312959</c:v>
                </c:pt>
                <c:pt idx="44883">
                  <c:v>3.0580867669896157</c:v>
                </c:pt>
                <c:pt idx="44884">
                  <c:v>5.0065233029071212</c:v>
                </c:pt>
                <c:pt idx="44885">
                  <c:v>5.0058648999465314</c:v>
                </c:pt>
                <c:pt idx="44886">
                  <c:v>4.9856690664624415</c:v>
                </c:pt>
                <c:pt idx="44887">
                  <c:v>4.5330809042058258</c:v>
                </c:pt>
                <c:pt idx="44888">
                  <c:v>4.5241974874534368</c:v>
                </c:pt>
                <c:pt idx="44889">
                  <c:v>4.5252444905485705</c:v>
                </c:pt>
                <c:pt idx="44890">
                  <c:v>4.5244864662477049</c:v>
                </c:pt>
                <c:pt idx="44891">
                  <c:v>4.5242393679067154</c:v>
                </c:pt>
                <c:pt idx="44892">
                  <c:v>4.5494491722778889</c:v>
                </c:pt>
                <c:pt idx="44893">
                  <c:v>4.5502790512570925</c:v>
                </c:pt>
                <c:pt idx="44894">
                  <c:v>4.548672718645129</c:v>
                </c:pt>
                <c:pt idx="44895">
                  <c:v>4.5871881721937466</c:v>
                </c:pt>
                <c:pt idx="44896">
                  <c:v>4.5849607699995962</c:v>
                </c:pt>
                <c:pt idx="44897">
                  <c:v>4.5860019339364149</c:v>
                </c:pt>
                <c:pt idx="44898">
                  <c:v>4.5837972613308366</c:v>
                </c:pt>
                <c:pt idx="44899">
                  <c:v>4.5849000152839618</c:v>
                </c:pt>
                <c:pt idx="44900">
                  <c:v>4.5832516886507992</c:v>
                </c:pt>
                <c:pt idx="44901">
                  <c:v>4.5868217235481712</c:v>
                </c:pt>
                <c:pt idx="44902">
                  <c:v>4.5888490366963861</c:v>
                </c:pt>
                <c:pt idx="44903">
                  <c:v>4.5890215219483022</c:v>
                </c:pt>
                <c:pt idx="44904">
                  <c:v>4.5888874345947048</c:v>
                </c:pt>
                <c:pt idx="44905">
                  <c:v>4.5965558494440728</c:v>
                </c:pt>
                <c:pt idx="44906">
                  <c:v>4.5936890942176785</c:v>
                </c:pt>
                <c:pt idx="44907">
                  <c:v>4.589940617689745</c:v>
                </c:pt>
                <c:pt idx="44908">
                  <c:v>4.5867286653754284</c:v>
                </c:pt>
                <c:pt idx="44909">
                  <c:v>4.5867549123160236</c:v>
                </c:pt>
                <c:pt idx="44910">
                  <c:v>4.5615782512748666</c:v>
                </c:pt>
                <c:pt idx="44911">
                  <c:v>4.5610755912397538</c:v>
                </c:pt>
                <c:pt idx="44912">
                  <c:v>4.5542215252257581</c:v>
                </c:pt>
                <c:pt idx="44913">
                  <c:v>4.5326790138468454</c:v>
                </c:pt>
                <c:pt idx="44914">
                  <c:v>4.5376444073022126</c:v>
                </c:pt>
                <c:pt idx="44915">
                  <c:v>1.8382019867681292</c:v>
                </c:pt>
                <c:pt idx="44916">
                  <c:v>1.8389494096299515</c:v>
                </c:pt>
                <c:pt idx="44917">
                  <c:v>1.8272522223367613</c:v>
                </c:pt>
                <c:pt idx="44918">
                  <c:v>1.794657811409333</c:v>
                </c:pt>
                <c:pt idx="44919">
                  <c:v>1.786765137077625</c:v>
                </c:pt>
                <c:pt idx="44920">
                  <c:v>1.7880010271135971</c:v>
                </c:pt>
                <c:pt idx="44921">
                  <c:v>1.7865888763078845</c:v>
                </c:pt>
                <c:pt idx="44922">
                  <c:v>1.7971764360459752</c:v>
                </c:pt>
                <c:pt idx="44923">
                  <c:v>1.7470532618284764</c:v>
                </c:pt>
                <c:pt idx="44924">
                  <c:v>1.7483416977111257</c:v>
                </c:pt>
                <c:pt idx="44925">
                  <c:v>1.7549052356909338</c:v>
                </c:pt>
                <c:pt idx="44926">
                  <c:v>1.5400220192759471</c:v>
                </c:pt>
                <c:pt idx="44927">
                  <c:v>1.5369857824566604</c:v>
                </c:pt>
                <c:pt idx="44928">
                  <c:v>1.5353364241367915</c:v>
                </c:pt>
                <c:pt idx="44929">
                  <c:v>1.5337527901646064</c:v>
                </c:pt>
                <c:pt idx="44930">
                  <c:v>1.5393687574265735</c:v>
                </c:pt>
                <c:pt idx="44931">
                  <c:v>1.5516338778888894</c:v>
                </c:pt>
                <c:pt idx="44932">
                  <c:v>1.5569476875688792</c:v>
                </c:pt>
                <c:pt idx="44933">
                  <c:v>1.5685234129525134</c:v>
                </c:pt>
                <c:pt idx="44934">
                  <c:v>1.5945467777977633</c:v>
                </c:pt>
                <c:pt idx="44935">
                  <c:v>1.5916124448974029</c:v>
                </c:pt>
                <c:pt idx="44936">
                  <c:v>1.6002448728169092</c:v>
                </c:pt>
                <c:pt idx="44937">
                  <c:v>1.7415618528780734</c:v>
                </c:pt>
                <c:pt idx="44938">
                  <c:v>1.7505677992987567</c:v>
                </c:pt>
                <c:pt idx="44939">
                  <c:v>1.7375802104793525</c:v>
                </c:pt>
                <c:pt idx="44940">
                  <c:v>1.6767053204494158</c:v>
                </c:pt>
                <c:pt idx="44941">
                  <c:v>1.6024998276173474</c:v>
                </c:pt>
                <c:pt idx="44942">
                  <c:v>1.614860442421332</c:v>
                </c:pt>
                <c:pt idx="44943">
                  <c:v>1.7457800340676077</c:v>
                </c:pt>
                <c:pt idx="44944">
                  <c:v>1.6042880234231964</c:v>
                </c:pt>
                <c:pt idx="44945">
                  <c:v>1.6114037583446854</c:v>
                </c:pt>
                <c:pt idx="44946">
                  <c:v>1.6115708995243132</c:v>
                </c:pt>
                <c:pt idx="44947">
                  <c:v>1.6138972097656077</c:v>
                </c:pt>
                <c:pt idx="44948">
                  <c:v>2.5604352432484214</c:v>
                </c:pt>
                <c:pt idx="44949">
                  <c:v>2.6038495234958017</c:v>
                </c:pt>
                <c:pt idx="44950">
                  <c:v>2.608732549499968</c:v>
                </c:pt>
                <c:pt idx="44951">
                  <c:v>2.6588237911944694</c:v>
                </c:pt>
                <c:pt idx="44952">
                  <c:v>2.7031585072842046</c:v>
                </c:pt>
                <c:pt idx="44953">
                  <c:v>2.7383473886118015</c:v>
                </c:pt>
                <c:pt idx="44954">
                  <c:v>2.7369925978301595</c:v>
                </c:pt>
                <c:pt idx="44955">
                  <c:v>2.7338536913854652</c:v>
                </c:pt>
                <c:pt idx="44956">
                  <c:v>2.7304740320232548</c:v>
                </c:pt>
                <c:pt idx="44957">
                  <c:v>2.7287687270487782</c:v>
                </c:pt>
                <c:pt idx="44958">
                  <c:v>2.7274051297909487</c:v>
                </c:pt>
                <c:pt idx="44959">
                  <c:v>2.8219303622501686</c:v>
                </c:pt>
                <c:pt idx="44960">
                  <c:v>2.8200964706606584</c:v>
                </c:pt>
                <c:pt idx="44961">
                  <c:v>2.8143486392767061</c:v>
                </c:pt>
                <c:pt idx="44962">
                  <c:v>2.7516557135291073</c:v>
                </c:pt>
                <c:pt idx="44963">
                  <c:v>2.6990077497064706</c:v>
                </c:pt>
                <c:pt idx="44964">
                  <c:v>2.697413139653293</c:v>
                </c:pt>
                <c:pt idx="44965">
                  <c:v>2.6870937088331921</c:v>
                </c:pt>
                <c:pt idx="44966">
                  <c:v>2.6894304552820616</c:v>
                </c:pt>
                <c:pt idx="44967">
                  <c:v>2.6991755416458516</c:v>
                </c:pt>
                <c:pt idx="44968">
                  <c:v>2.6651875408961443</c:v>
                </c:pt>
                <c:pt idx="44969">
                  <c:v>2.5025609344704196</c:v>
                </c:pt>
                <c:pt idx="44970">
                  <c:v>2.4960707620178084</c:v>
                </c:pt>
                <c:pt idx="44971">
                  <c:v>2.4964012773498503</c:v>
                </c:pt>
                <c:pt idx="44972">
                  <c:v>2.4967189522128201</c:v>
                </c:pt>
                <c:pt idx="44973">
                  <c:v>2.4938221291977061</c:v>
                </c:pt>
                <c:pt idx="44974">
                  <c:v>2.1928873743077366</c:v>
                </c:pt>
                <c:pt idx="44975">
                  <c:v>2.2007605786681173</c:v>
                </c:pt>
                <c:pt idx="44976">
                  <c:v>2.2003528761648008</c:v>
                </c:pt>
                <c:pt idx="44977">
                  <c:v>2.2049898260057157</c:v>
                </c:pt>
                <c:pt idx="44978">
                  <c:v>2.2044743758201699</c:v>
                </c:pt>
                <c:pt idx="44979">
                  <c:v>1.6355301050737836</c:v>
                </c:pt>
                <c:pt idx="44980">
                  <c:v>1.6356063778517909</c:v>
                </c:pt>
                <c:pt idx="44981">
                  <c:v>2.4089455017054671</c:v>
                </c:pt>
                <c:pt idx="44982">
                  <c:v>2.3911889475797103</c:v>
                </c:pt>
                <c:pt idx="44983">
                  <c:v>2.3685750638055674</c:v>
                </c:pt>
                <c:pt idx="44984">
                  <c:v>2.6549185901665675</c:v>
                </c:pt>
                <c:pt idx="44985">
                  <c:v>2.6612142735911046</c:v>
                </c:pt>
                <c:pt idx="44986">
                  <c:v>2.6642731817252949</c:v>
                </c:pt>
                <c:pt idx="44987">
                  <c:v>2.6701313340771051</c:v>
                </c:pt>
                <c:pt idx="44988">
                  <c:v>2.6686192996565596</c:v>
                </c:pt>
                <c:pt idx="44989">
                  <c:v>2.6624031305986646</c:v>
                </c:pt>
                <c:pt idx="44990">
                  <c:v>2.5863251776319611</c:v>
                </c:pt>
                <c:pt idx="44991">
                  <c:v>2.551707174757639</c:v>
                </c:pt>
                <c:pt idx="44992">
                  <c:v>2.5520623436909022</c:v>
                </c:pt>
                <c:pt idx="44993">
                  <c:v>2.5606231736892444</c:v>
                </c:pt>
                <c:pt idx="44994">
                  <c:v>2.577654528471963</c:v>
                </c:pt>
                <c:pt idx="44995">
                  <c:v>2.5486993803082605</c:v>
                </c:pt>
                <c:pt idx="44996">
                  <c:v>2.5485889064628005</c:v>
                </c:pt>
                <c:pt idx="44997">
                  <c:v>2.5476273914801233</c:v>
                </c:pt>
                <c:pt idx="44998">
                  <c:v>2.5416604537643614</c:v>
                </c:pt>
                <c:pt idx="44999">
                  <c:v>2.5394652021044957</c:v>
                </c:pt>
                <c:pt idx="45000">
                  <c:v>2.7307963750352515</c:v>
                </c:pt>
                <c:pt idx="45001">
                  <c:v>2.7273324562254038</c:v>
                </c:pt>
                <c:pt idx="45002">
                  <c:v>2.7182401267505458</c:v>
                </c:pt>
                <c:pt idx="45003">
                  <c:v>2.7115023280282085</c:v>
                </c:pt>
                <c:pt idx="45004">
                  <c:v>2.7050085947011837</c:v>
                </c:pt>
                <c:pt idx="45005">
                  <c:v>2.7077785780805184</c:v>
                </c:pt>
                <c:pt idx="45006">
                  <c:v>2.7043066148154384</c:v>
                </c:pt>
                <c:pt idx="45007">
                  <c:v>2.7017521529573409</c:v>
                </c:pt>
                <c:pt idx="45008">
                  <c:v>2.6948937612389927</c:v>
                </c:pt>
                <c:pt idx="45009">
                  <c:v>3.5760910476992889</c:v>
                </c:pt>
                <c:pt idx="45010">
                  <c:v>3.587652187957969</c:v>
                </c:pt>
                <c:pt idx="45011">
                  <c:v>4.1468088574637338</c:v>
                </c:pt>
                <c:pt idx="45012">
                  <c:v>3.8957430594433098</c:v>
                </c:pt>
                <c:pt idx="45013">
                  <c:v>4.6392670674995138</c:v>
                </c:pt>
                <c:pt idx="45014">
                  <c:v>4.6370268917938668</c:v>
                </c:pt>
                <c:pt idx="45015">
                  <c:v>4.5454096824818402</c:v>
                </c:pt>
                <c:pt idx="45016">
                  <c:v>4.6083833289048872</c:v>
                </c:pt>
                <c:pt idx="45017">
                  <c:v>4.6360578447103178</c:v>
                </c:pt>
                <c:pt idx="45018">
                  <c:v>4.6282036855851185</c:v>
                </c:pt>
                <c:pt idx="45019">
                  <c:v>4.6351905914191356</c:v>
                </c:pt>
                <c:pt idx="45020">
                  <c:v>4.6304433164405179</c:v>
                </c:pt>
                <c:pt idx="45021">
                  <c:v>4.6497048954903519</c:v>
                </c:pt>
                <c:pt idx="45022">
                  <c:v>4.6635529867600658</c:v>
                </c:pt>
                <c:pt idx="45023">
                  <c:v>4.6726082172403434</c:v>
                </c:pt>
                <c:pt idx="45024">
                  <c:v>4.6842919693300127</c:v>
                </c:pt>
                <c:pt idx="45025">
                  <c:v>4.7030325469559884</c:v>
                </c:pt>
                <c:pt idx="45026">
                  <c:v>4.7110743470210803</c:v>
                </c:pt>
                <c:pt idx="45027">
                  <c:v>4.7128091817091136</c:v>
                </c:pt>
                <c:pt idx="45028">
                  <c:v>4.7116354265784635</c:v>
                </c:pt>
                <c:pt idx="45029">
                  <c:v>4.7053375084914828</c:v>
                </c:pt>
                <c:pt idx="45030">
                  <c:v>4.7112093684877188</c:v>
                </c:pt>
                <c:pt idx="45031">
                  <c:v>4.7137207714762122</c:v>
                </c:pt>
                <c:pt idx="45032">
                  <c:v>4.7162902089723078</c:v>
                </c:pt>
                <c:pt idx="45033">
                  <c:v>4.7283290111051199</c:v>
                </c:pt>
                <c:pt idx="45034">
                  <c:v>4.7321058331988048</c:v>
                </c:pt>
                <c:pt idx="45035">
                  <c:v>4.7360449964838791</c:v>
                </c:pt>
                <c:pt idx="45036">
                  <c:v>4.7329245766105545</c:v>
                </c:pt>
                <c:pt idx="45037">
                  <c:v>4.7254757955415325</c:v>
                </c:pt>
                <c:pt idx="45038">
                  <c:v>4.7255610698285073</c:v>
                </c:pt>
                <c:pt idx="45039">
                  <c:v>4.7252080282154321</c:v>
                </c:pt>
                <c:pt idx="45040">
                  <c:v>4.1566504554581734</c:v>
                </c:pt>
                <c:pt idx="45041">
                  <c:v>4.1510619546141312</c:v>
                </c:pt>
                <c:pt idx="45042">
                  <c:v>3.4562495339677191</c:v>
                </c:pt>
                <c:pt idx="45043">
                  <c:v>3.4547895156877564</c:v>
                </c:pt>
                <c:pt idx="45044">
                  <c:v>1.4297927584528689</c:v>
                </c:pt>
                <c:pt idx="45045">
                  <c:v>1.4292830507705925</c:v>
                </c:pt>
                <c:pt idx="45046">
                  <c:v>1.4276738626841354</c:v>
                </c:pt>
                <c:pt idx="45047">
                  <c:v>1.3780008715990293</c:v>
                </c:pt>
                <c:pt idx="45048">
                  <c:v>1.3825937117337164</c:v>
                </c:pt>
                <c:pt idx="45049">
                  <c:v>2.4746031240579107</c:v>
                </c:pt>
                <c:pt idx="45050">
                  <c:v>2.4727858235705575</c:v>
                </c:pt>
                <c:pt idx="45051">
                  <c:v>2.5803006355771343</c:v>
                </c:pt>
                <c:pt idx="45052">
                  <c:v>2.5783123845109892</c:v>
                </c:pt>
                <c:pt idx="45053">
                  <c:v>2.5647360889188917</c:v>
                </c:pt>
                <c:pt idx="45054">
                  <c:v>2.9975225372257652</c:v>
                </c:pt>
                <c:pt idx="45055">
                  <c:v>2.9834318070110246</c:v>
                </c:pt>
                <c:pt idx="45056">
                  <c:v>2.9863859468824971</c:v>
                </c:pt>
                <c:pt idx="45057">
                  <c:v>2.9863193230652834</c:v>
                </c:pt>
                <c:pt idx="45058">
                  <c:v>2.995068120957618</c:v>
                </c:pt>
                <c:pt idx="45059">
                  <c:v>3.0041334063797249</c:v>
                </c:pt>
                <c:pt idx="45060">
                  <c:v>3.0415882568500479</c:v>
                </c:pt>
                <c:pt idx="45061">
                  <c:v>3.0462997874519004</c:v>
                </c:pt>
                <c:pt idx="45062">
                  <c:v>3.0515597023431131</c:v>
                </c:pt>
                <c:pt idx="45063">
                  <c:v>3.0569789320478971</c:v>
                </c:pt>
                <c:pt idx="45064">
                  <c:v>3.0498194034473363</c:v>
                </c:pt>
                <c:pt idx="45065">
                  <c:v>3.0421561818242662</c:v>
                </c:pt>
                <c:pt idx="45066">
                  <c:v>3.0417894453768408</c:v>
                </c:pt>
                <c:pt idx="45067">
                  <c:v>3.0570158611958376</c:v>
                </c:pt>
                <c:pt idx="45068">
                  <c:v>3.057175017982988</c:v>
                </c:pt>
                <c:pt idx="45069">
                  <c:v>3.0408097368284048</c:v>
                </c:pt>
                <c:pt idx="45070">
                  <c:v>3.02950512376714</c:v>
                </c:pt>
                <c:pt idx="45071">
                  <c:v>3.0072716029118873</c:v>
                </c:pt>
                <c:pt idx="45072">
                  <c:v>2.9325569947806875</c:v>
                </c:pt>
                <c:pt idx="45073">
                  <c:v>2.9690998443622223</c:v>
                </c:pt>
                <c:pt idx="45074">
                  <c:v>2.977674281879759</c:v>
                </c:pt>
                <c:pt idx="45075">
                  <c:v>2.2020834046481994</c:v>
                </c:pt>
                <c:pt idx="45076">
                  <c:v>2.2054754789248543</c:v>
                </c:pt>
                <c:pt idx="45077">
                  <c:v>2.1180649240969975</c:v>
                </c:pt>
                <c:pt idx="45078">
                  <c:v>2.1291459675977258</c:v>
                </c:pt>
                <c:pt idx="45079">
                  <c:v>2.1219181482074787</c:v>
                </c:pt>
                <c:pt idx="45080">
                  <c:v>1.424793158818787</c:v>
                </c:pt>
                <c:pt idx="45081">
                  <c:v>1.4267081674205591</c:v>
                </c:pt>
                <c:pt idx="45082">
                  <c:v>1.3142633465745355</c:v>
                </c:pt>
                <c:pt idx="45083">
                  <c:v>1.3118622561800912</c:v>
                </c:pt>
                <c:pt idx="45084">
                  <c:v>1.3178497683120254</c:v>
                </c:pt>
                <c:pt idx="45085">
                  <c:v>0.33819456259054215</c:v>
                </c:pt>
                <c:pt idx="45086">
                  <c:v>0.3363517396514939</c:v>
                </c:pt>
                <c:pt idx="45087">
                  <c:v>1.2631952748240831</c:v>
                </c:pt>
                <c:pt idx="45088">
                  <c:v>1.2591823609312451</c:v>
                </c:pt>
                <c:pt idx="45089">
                  <c:v>1.2597012197389743</c:v>
                </c:pt>
                <c:pt idx="45090">
                  <c:v>1.2610730844434173</c:v>
                </c:pt>
                <c:pt idx="45091">
                  <c:v>1.258699241157913</c:v>
                </c:pt>
                <c:pt idx="45092">
                  <c:v>1.2568106610064007</c:v>
                </c:pt>
                <c:pt idx="45093">
                  <c:v>1.2515703252523824</c:v>
                </c:pt>
                <c:pt idx="45094">
                  <c:v>1.2549047341823094</c:v>
                </c:pt>
                <c:pt idx="45095">
                  <c:v>1.2585617504643356</c:v>
                </c:pt>
                <c:pt idx="45096">
                  <c:v>1.2622375121278426</c:v>
                </c:pt>
                <c:pt idx="45097">
                  <c:v>1.2649834196169443</c:v>
                </c:pt>
                <c:pt idx="45098">
                  <c:v>1.1767467510949647</c:v>
                </c:pt>
                <c:pt idx="45099">
                  <c:v>1.175188654467076</c:v>
                </c:pt>
                <c:pt idx="45100">
                  <c:v>1.1776156270209084</c:v>
                </c:pt>
                <c:pt idx="45101">
                  <c:v>1.2180342478277422</c:v>
                </c:pt>
                <c:pt idx="45102">
                  <c:v>1.1994239426707627</c:v>
                </c:pt>
                <c:pt idx="45103">
                  <c:v>1.2031325103671617</c:v>
                </c:pt>
                <c:pt idx="45104">
                  <c:v>1.2016901259393626</c:v>
                </c:pt>
                <c:pt idx="45105">
                  <c:v>1.6240921016828942</c:v>
                </c:pt>
                <c:pt idx="45106">
                  <c:v>1.9015411867012051</c:v>
                </c:pt>
                <c:pt idx="45107">
                  <c:v>1.9023416991953224</c:v>
                </c:pt>
                <c:pt idx="45108">
                  <c:v>2.1391345102248049</c:v>
                </c:pt>
                <c:pt idx="45109">
                  <c:v>2.931829143302052</c:v>
                </c:pt>
                <c:pt idx="45110">
                  <c:v>2.929439547982132</c:v>
                </c:pt>
                <c:pt idx="45111">
                  <c:v>3.6512652702456845</c:v>
                </c:pt>
                <c:pt idx="45112">
                  <c:v>3.649551006274999</c:v>
                </c:pt>
                <c:pt idx="45113">
                  <c:v>3.6478551662687231</c:v>
                </c:pt>
                <c:pt idx="45114">
                  <c:v>3.6469533241976189</c:v>
                </c:pt>
                <c:pt idx="45115">
                  <c:v>3.6489798451350848</c:v>
                </c:pt>
                <c:pt idx="45116">
                  <c:v>3.6484629989063855</c:v>
                </c:pt>
                <c:pt idx="45117">
                  <c:v>3.6485154791004746</c:v>
                </c:pt>
                <c:pt idx="45118">
                  <c:v>3.3629280614051926</c:v>
                </c:pt>
                <c:pt idx="45119">
                  <c:v>3.3631792040670052</c:v>
                </c:pt>
                <c:pt idx="45120">
                  <c:v>3.3635546247426573</c:v>
                </c:pt>
                <c:pt idx="45121">
                  <c:v>3.3556838200519858</c:v>
                </c:pt>
                <c:pt idx="45122">
                  <c:v>3.3567890836168974</c:v>
                </c:pt>
                <c:pt idx="45123">
                  <c:v>3.3510605534409494</c:v>
                </c:pt>
                <c:pt idx="45124">
                  <c:v>3.4166232141823656</c:v>
                </c:pt>
                <c:pt idx="45125">
                  <c:v>3.409869306454028</c:v>
                </c:pt>
                <c:pt idx="45126">
                  <c:v>3.4026849384039624</c:v>
                </c:pt>
                <c:pt idx="45127">
                  <c:v>3.3863896772585393</c:v>
                </c:pt>
                <c:pt idx="45128">
                  <c:v>3.4039760470182467</c:v>
                </c:pt>
                <c:pt idx="45129">
                  <c:v>3.4043119777030011</c:v>
                </c:pt>
                <c:pt idx="45130">
                  <c:v>3.4035213249985894</c:v>
                </c:pt>
                <c:pt idx="45131">
                  <c:v>3.4112527230729097</c:v>
                </c:pt>
                <c:pt idx="45132">
                  <c:v>3.3984763245390255</c:v>
                </c:pt>
                <c:pt idx="45133">
                  <c:v>3.4033677271650276</c:v>
                </c:pt>
                <c:pt idx="45134">
                  <c:v>3.3528623480761199</c:v>
                </c:pt>
                <c:pt idx="45135">
                  <c:v>3.36195415517123</c:v>
                </c:pt>
                <c:pt idx="45136">
                  <c:v>3.0650529761620087</c:v>
                </c:pt>
                <c:pt idx="45137">
                  <c:v>3.3657157603554664</c:v>
                </c:pt>
                <c:pt idx="45138">
                  <c:v>3.3615874172807305</c:v>
                </c:pt>
                <c:pt idx="45139">
                  <c:v>3.1938668332306688</c:v>
                </c:pt>
                <c:pt idx="45140">
                  <c:v>2.171492427848698</c:v>
                </c:pt>
                <c:pt idx="45141">
                  <c:v>2.6735722061772798</c:v>
                </c:pt>
                <c:pt idx="45142">
                  <c:v>2.6436756557790035</c:v>
                </c:pt>
                <c:pt idx="45143">
                  <c:v>2.6327114201769444</c:v>
                </c:pt>
                <c:pt idx="45144">
                  <c:v>2.6269146853617462</c:v>
                </c:pt>
                <c:pt idx="45145">
                  <c:v>2.6356023917483844</c:v>
                </c:pt>
                <c:pt idx="45146">
                  <c:v>2.6397360722641885</c:v>
                </c:pt>
                <c:pt idx="45147">
                  <c:v>2.6362437694725971</c:v>
                </c:pt>
                <c:pt idx="45148">
                  <c:v>2.6153395564276458</c:v>
                </c:pt>
                <c:pt idx="45149">
                  <c:v>2.6130232109247706</c:v>
                </c:pt>
                <c:pt idx="45150">
                  <c:v>2.6128623506167692</c:v>
                </c:pt>
                <c:pt idx="45151">
                  <c:v>2.6134987622732782</c:v>
                </c:pt>
                <c:pt idx="45152">
                  <c:v>2.6072971552567514</c:v>
                </c:pt>
                <c:pt idx="45153">
                  <c:v>2.5497126865704915</c:v>
                </c:pt>
                <c:pt idx="45154">
                  <c:v>2.5541381303012431</c:v>
                </c:pt>
                <c:pt idx="45155">
                  <c:v>2.5535240291867103</c:v>
                </c:pt>
                <c:pt idx="45156">
                  <c:v>2.5629127088743786</c:v>
                </c:pt>
                <c:pt idx="45157">
                  <c:v>2.5628502267642324</c:v>
                </c:pt>
                <c:pt idx="45158">
                  <c:v>2.5695306143140657</c:v>
                </c:pt>
                <c:pt idx="45159">
                  <c:v>2.5618636493153981</c:v>
                </c:pt>
                <c:pt idx="45160">
                  <c:v>2.5584753161576717</c:v>
                </c:pt>
                <c:pt idx="45161">
                  <c:v>2.5584466564955362</c:v>
                </c:pt>
                <c:pt idx="45162">
                  <c:v>2.5853140109902739</c:v>
                </c:pt>
                <c:pt idx="45163">
                  <c:v>2.5798322997591319</c:v>
                </c:pt>
                <c:pt idx="45164">
                  <c:v>2.5782226882393404</c:v>
                </c:pt>
                <c:pt idx="45165">
                  <c:v>2.6456551170257558</c:v>
                </c:pt>
                <c:pt idx="45166">
                  <c:v>2.6393049455797408</c:v>
                </c:pt>
                <c:pt idx="45167">
                  <c:v>2.8431908077564834</c:v>
                </c:pt>
                <c:pt idx="45168">
                  <c:v>2.4090611924386671</c:v>
                </c:pt>
                <c:pt idx="45169">
                  <c:v>4.2319806690604933</c:v>
                </c:pt>
                <c:pt idx="45170">
                  <c:v>4.2257183537138214</c:v>
                </c:pt>
                <c:pt idx="45171">
                  <c:v>4.2282574767373342</c:v>
                </c:pt>
                <c:pt idx="45172">
                  <c:v>3.294376112964549</c:v>
                </c:pt>
                <c:pt idx="45173">
                  <c:v>3.3181613561320695</c:v>
                </c:pt>
                <c:pt idx="45174">
                  <c:v>3.3176014461886907</c:v>
                </c:pt>
                <c:pt idx="45175">
                  <c:v>3.3207863200826884</c:v>
                </c:pt>
                <c:pt idx="45176">
                  <c:v>3.2959459835364346</c:v>
                </c:pt>
                <c:pt idx="45177">
                  <c:v>3.2814107128680052</c:v>
                </c:pt>
                <c:pt idx="45178">
                  <c:v>3.2857860858808916</c:v>
                </c:pt>
                <c:pt idx="45179">
                  <c:v>3.3312586793093968</c:v>
                </c:pt>
                <c:pt idx="45180">
                  <c:v>3.3491034830072546</c:v>
                </c:pt>
                <c:pt idx="45181">
                  <c:v>3.3548732062076736</c:v>
                </c:pt>
                <c:pt idx="45182">
                  <c:v>3.4334091132088789</c:v>
                </c:pt>
                <c:pt idx="45183">
                  <c:v>3.4359580304200796</c:v>
                </c:pt>
                <c:pt idx="45184">
                  <c:v>3.4591122195021278</c:v>
                </c:pt>
                <c:pt idx="45185">
                  <c:v>3.4671288482662805</c:v>
                </c:pt>
                <c:pt idx="45186">
                  <c:v>3.4878313590044705</c:v>
                </c:pt>
                <c:pt idx="45187">
                  <c:v>3.589392500507707</c:v>
                </c:pt>
                <c:pt idx="45188">
                  <c:v>3.5830686320834264</c:v>
                </c:pt>
                <c:pt idx="45189">
                  <c:v>3.589844220439907</c:v>
                </c:pt>
                <c:pt idx="45190">
                  <c:v>3.6040082167342322</c:v>
                </c:pt>
                <c:pt idx="45191">
                  <c:v>3.593560175185742</c:v>
                </c:pt>
                <c:pt idx="45192">
                  <c:v>4.0705350684132622</c:v>
                </c:pt>
                <c:pt idx="45193">
                  <c:v>3.9704514161341957</c:v>
                </c:pt>
                <c:pt idx="45194">
                  <c:v>3.9654302164683841</c:v>
                </c:pt>
                <c:pt idx="45195">
                  <c:v>2.7516703837628014</c:v>
                </c:pt>
                <c:pt idx="45196">
                  <c:v>2.7668250497255742</c:v>
                </c:pt>
                <c:pt idx="45197">
                  <c:v>2.8416438999039868</c:v>
                </c:pt>
                <c:pt idx="45198">
                  <c:v>2.8439941076812811</c:v>
                </c:pt>
                <c:pt idx="45199">
                  <c:v>2.8224031654125099</c:v>
                </c:pt>
                <c:pt idx="45200">
                  <c:v>1.7401490572064922</c:v>
                </c:pt>
                <c:pt idx="45201">
                  <c:v>1.766589449955922</c:v>
                </c:pt>
                <c:pt idx="45202">
                  <c:v>1.7438324160271803</c:v>
                </c:pt>
                <c:pt idx="45203">
                  <c:v>1.745813722521848</c:v>
                </c:pt>
                <c:pt idx="45204">
                  <c:v>1.7025012051498316</c:v>
                </c:pt>
                <c:pt idx="45205">
                  <c:v>1.7099070192595183</c:v>
                </c:pt>
                <c:pt idx="45206">
                  <c:v>1.7188450434757923</c:v>
                </c:pt>
                <c:pt idx="45207">
                  <c:v>1.7160656155345235</c:v>
                </c:pt>
                <c:pt idx="45208">
                  <c:v>1.6645695443066708</c:v>
                </c:pt>
                <c:pt idx="45209">
                  <c:v>1.6691944057506434</c:v>
                </c:pt>
                <c:pt idx="45210">
                  <c:v>1.6663116067675767</c:v>
                </c:pt>
                <c:pt idx="45211">
                  <c:v>1.8210318277421558</c:v>
                </c:pt>
                <c:pt idx="45212">
                  <c:v>1.8129797023033798</c:v>
                </c:pt>
                <c:pt idx="45213">
                  <c:v>1.6073296361146789</c:v>
                </c:pt>
                <c:pt idx="45214">
                  <c:v>1.6106057961427476</c:v>
                </c:pt>
                <c:pt idx="45215">
                  <c:v>1.6381510601407896</c:v>
                </c:pt>
                <c:pt idx="45216">
                  <c:v>1.6514621552369191</c:v>
                </c:pt>
                <c:pt idx="45217">
                  <c:v>1.6658257258189924</c:v>
                </c:pt>
                <c:pt idx="45218">
                  <c:v>1.4771882947713464</c:v>
                </c:pt>
                <c:pt idx="45219">
                  <c:v>1.4734122734720412</c:v>
                </c:pt>
                <c:pt idx="45220">
                  <c:v>1.4806478581073756</c:v>
                </c:pt>
                <c:pt idx="45221">
                  <c:v>1.4765629020151085</c:v>
                </c:pt>
                <c:pt idx="45222">
                  <c:v>1.482790030433363</c:v>
                </c:pt>
                <c:pt idx="45223">
                  <c:v>0.87975105826117161</c:v>
                </c:pt>
                <c:pt idx="45224">
                  <c:v>0.95216635190486265</c:v>
                </c:pt>
                <c:pt idx="45225">
                  <c:v>1.0653921399257711</c:v>
                </c:pt>
                <c:pt idx="45226">
                  <c:v>1.905710190033385</c:v>
                </c:pt>
                <c:pt idx="45227">
                  <c:v>1.8956147138996358</c:v>
                </c:pt>
                <c:pt idx="45228">
                  <c:v>1.700645131602478</c:v>
                </c:pt>
                <c:pt idx="45229">
                  <c:v>4.006882743028406</c:v>
                </c:pt>
                <c:pt idx="45230">
                  <c:v>4.0343165329449935</c:v>
                </c:pt>
                <c:pt idx="45231">
                  <c:v>4.0412501658158506</c:v>
                </c:pt>
                <c:pt idx="45232">
                  <c:v>4.0353931683591711</c:v>
                </c:pt>
                <c:pt idx="45233">
                  <c:v>4.032743651542896</c:v>
                </c:pt>
                <c:pt idx="45234">
                  <c:v>4.0355104497077932</c:v>
                </c:pt>
                <c:pt idx="45235">
                  <c:v>4.0404541668086251</c:v>
                </c:pt>
                <c:pt idx="45236">
                  <c:v>4.0441606314656182</c:v>
                </c:pt>
                <c:pt idx="45237">
                  <c:v>3.9432884641535901</c:v>
                </c:pt>
                <c:pt idx="45238">
                  <c:v>3.9861768425855746</c:v>
                </c:pt>
                <c:pt idx="45239">
                  <c:v>4.0894936127516015</c:v>
                </c:pt>
                <c:pt idx="45240">
                  <c:v>4.0882886139402359</c:v>
                </c:pt>
                <c:pt idx="45241">
                  <c:v>4.0677204290022848</c:v>
                </c:pt>
                <c:pt idx="45242">
                  <c:v>4.0354725078169444</c:v>
                </c:pt>
                <c:pt idx="45243">
                  <c:v>4.0486249071032354</c:v>
                </c:pt>
                <c:pt idx="45244">
                  <c:v>4.1765758543345797</c:v>
                </c:pt>
                <c:pt idx="45245">
                  <c:v>4.1714490790137484</c:v>
                </c:pt>
                <c:pt idx="45246">
                  <c:v>4.1786682181849679</c:v>
                </c:pt>
                <c:pt idx="45247">
                  <c:v>4.1629509993401861</c:v>
                </c:pt>
                <c:pt idx="45248">
                  <c:v>4.1294954737141971</c:v>
                </c:pt>
                <c:pt idx="45249">
                  <c:v>4.1764368761334811</c:v>
                </c:pt>
                <c:pt idx="45250">
                  <c:v>4.1744516144753936</c:v>
                </c:pt>
                <c:pt idx="45251">
                  <c:v>4.1698364597042463</c:v>
                </c:pt>
                <c:pt idx="45252">
                  <c:v>4.0224277491545104</c:v>
                </c:pt>
                <c:pt idx="45253">
                  <c:v>4.0230931962552043</c:v>
                </c:pt>
                <c:pt idx="45254">
                  <c:v>4.1519395987497241</c:v>
                </c:pt>
                <c:pt idx="45255">
                  <c:v>2.6352690902647558</c:v>
                </c:pt>
                <c:pt idx="45256">
                  <c:v>2.5931295782866579</c:v>
                </c:pt>
                <c:pt idx="45257">
                  <c:v>2.5590641887962247</c:v>
                </c:pt>
                <c:pt idx="45258">
                  <c:v>2.5593875799723742</c:v>
                </c:pt>
                <c:pt idx="45259">
                  <c:v>2.5629441461694991</c:v>
                </c:pt>
                <c:pt idx="45260">
                  <c:v>-0.40165064179798682</c:v>
                </c:pt>
                <c:pt idx="45261">
                  <c:v>-0.54027827115511773</c:v>
                </c:pt>
                <c:pt idx="45262">
                  <c:v>-0.53964348053426003</c:v>
                </c:pt>
                <c:pt idx="45263">
                  <c:v>-0.53806265754682081</c:v>
                </c:pt>
                <c:pt idx="45264">
                  <c:v>-0.60889276983894036</c:v>
                </c:pt>
                <c:pt idx="45265">
                  <c:v>-0.60882103875044002</c:v>
                </c:pt>
                <c:pt idx="45266">
                  <c:v>-0.62101257595093928</c:v>
                </c:pt>
                <c:pt idx="45267">
                  <c:v>-0.63018807823607625</c:v>
                </c:pt>
                <c:pt idx="45268">
                  <c:v>-0.60703319879615147</c:v>
                </c:pt>
                <c:pt idx="45269">
                  <c:v>-0.66040960953926309</c:v>
                </c:pt>
                <c:pt idx="45270">
                  <c:v>-0.67096329580533998</c:v>
                </c:pt>
                <c:pt idx="45271">
                  <c:v>-0.67321255443388273</c:v>
                </c:pt>
                <c:pt idx="45272">
                  <c:v>-0.6699745233947505</c:v>
                </c:pt>
                <c:pt idx="45273">
                  <c:v>-0.68165936346949518</c:v>
                </c:pt>
                <c:pt idx="45274">
                  <c:v>-0.69229882872105764</c:v>
                </c:pt>
                <c:pt idx="45275">
                  <c:v>-0.69965285644918929</c:v>
                </c:pt>
                <c:pt idx="45276">
                  <c:v>-0.70416715212245062</c:v>
                </c:pt>
                <c:pt idx="45277">
                  <c:v>-0.71820775544106197</c:v>
                </c:pt>
                <c:pt idx="45278">
                  <c:v>-0.72039226431616443</c:v>
                </c:pt>
                <c:pt idx="45279">
                  <c:v>-0.711077394786094</c:v>
                </c:pt>
                <c:pt idx="45280">
                  <c:v>0.74419917390106449</c:v>
                </c:pt>
                <c:pt idx="45281">
                  <c:v>0.7391092792167544</c:v>
                </c:pt>
                <c:pt idx="45282">
                  <c:v>0.73680815757024565</c:v>
                </c:pt>
                <c:pt idx="45283">
                  <c:v>0.77626635904002472</c:v>
                </c:pt>
                <c:pt idx="45284">
                  <c:v>0.77218414337572361</c:v>
                </c:pt>
                <c:pt idx="45285">
                  <c:v>0.73584599387357952</c:v>
                </c:pt>
                <c:pt idx="45286">
                  <c:v>2.8112269943171198</c:v>
                </c:pt>
                <c:pt idx="45287">
                  <c:v>2.8030931515086124</c:v>
                </c:pt>
                <c:pt idx="45288">
                  <c:v>2.8000238278294756</c:v>
                </c:pt>
                <c:pt idx="45289">
                  <c:v>2.7956215546084175</c:v>
                </c:pt>
                <c:pt idx="45290">
                  <c:v>2.883588109525475</c:v>
                </c:pt>
                <c:pt idx="45291">
                  <c:v>2.8860742595441731</c:v>
                </c:pt>
                <c:pt idx="45292">
                  <c:v>2.9081597540136199</c:v>
                </c:pt>
                <c:pt idx="45293">
                  <c:v>2.9105781153255554</c:v>
                </c:pt>
                <c:pt idx="45294">
                  <c:v>2.9500018605001666</c:v>
                </c:pt>
                <c:pt idx="45295">
                  <c:v>2.9473392941473744</c:v>
                </c:pt>
                <c:pt idx="45296">
                  <c:v>2.9581115421183224</c:v>
                </c:pt>
                <c:pt idx="45297">
                  <c:v>2.9545760109840451</c:v>
                </c:pt>
                <c:pt idx="45298">
                  <c:v>2.9699306306142526</c:v>
                </c:pt>
                <c:pt idx="45299">
                  <c:v>2.9278013665470466</c:v>
                </c:pt>
                <c:pt idx="45300">
                  <c:v>2.9658277781902731</c:v>
                </c:pt>
                <c:pt idx="45301">
                  <c:v>2.9638064285269583</c:v>
                </c:pt>
                <c:pt idx="45302">
                  <c:v>2.9594938953740471</c:v>
                </c:pt>
                <c:pt idx="45303">
                  <c:v>2.9595371770601435</c:v>
                </c:pt>
                <c:pt idx="45304">
                  <c:v>2.8770184998702355</c:v>
                </c:pt>
                <c:pt idx="45305">
                  <c:v>2.8742764882260139</c:v>
                </c:pt>
                <c:pt idx="45306">
                  <c:v>2.8742269524978017</c:v>
                </c:pt>
                <c:pt idx="45307">
                  <c:v>2.8741179940436909</c:v>
                </c:pt>
                <c:pt idx="45308">
                  <c:v>2.8752406203119238</c:v>
                </c:pt>
                <c:pt idx="45309">
                  <c:v>2.857893082971783</c:v>
                </c:pt>
                <c:pt idx="45310">
                  <c:v>2.8588450511402219</c:v>
                </c:pt>
                <c:pt idx="45311">
                  <c:v>1.6451516466001601</c:v>
                </c:pt>
                <c:pt idx="45312">
                  <c:v>1.6445685772256868</c:v>
                </c:pt>
                <c:pt idx="45313">
                  <c:v>1.6492023007691752</c:v>
                </c:pt>
                <c:pt idx="45314">
                  <c:v>1.6519350361592906</c:v>
                </c:pt>
                <c:pt idx="45315">
                  <c:v>1.6991075496480597</c:v>
                </c:pt>
                <c:pt idx="45316">
                  <c:v>1.6968214948656573</c:v>
                </c:pt>
                <c:pt idx="45317">
                  <c:v>1.6936229262242799</c:v>
                </c:pt>
                <c:pt idx="45318">
                  <c:v>1.7047540864416082</c:v>
                </c:pt>
                <c:pt idx="45319">
                  <c:v>1.6821630846250182</c:v>
                </c:pt>
                <c:pt idx="45320">
                  <c:v>1.6826585055061201</c:v>
                </c:pt>
                <c:pt idx="45321">
                  <c:v>1.6674355853050722</c:v>
                </c:pt>
                <c:pt idx="45322">
                  <c:v>1.6780252388194119</c:v>
                </c:pt>
                <c:pt idx="45323">
                  <c:v>1.6527250927536019</c:v>
                </c:pt>
                <c:pt idx="45324">
                  <c:v>1.6533244111562766</c:v>
                </c:pt>
                <c:pt idx="45325">
                  <c:v>1.4986900855383745</c:v>
                </c:pt>
                <c:pt idx="45326">
                  <c:v>1.4989520190361705</c:v>
                </c:pt>
                <c:pt idx="45327">
                  <c:v>1.473696388111021</c:v>
                </c:pt>
                <c:pt idx="45328">
                  <c:v>1.5118768120436012</c:v>
                </c:pt>
                <c:pt idx="45329">
                  <c:v>1.4848961928636133</c:v>
                </c:pt>
                <c:pt idx="45330">
                  <c:v>1.5315395459217016</c:v>
                </c:pt>
                <c:pt idx="45331">
                  <c:v>1.2634433553072675</c:v>
                </c:pt>
                <c:pt idx="45332">
                  <c:v>1.2675421150066934</c:v>
                </c:pt>
                <c:pt idx="45333">
                  <c:v>1.2683839649587896</c:v>
                </c:pt>
                <c:pt idx="45334">
                  <c:v>1.2663212776854091</c:v>
                </c:pt>
                <c:pt idx="45335">
                  <c:v>1.2251307444395403</c:v>
                </c:pt>
                <c:pt idx="45336">
                  <c:v>1.2253257698604658</c:v>
                </c:pt>
                <c:pt idx="45337">
                  <c:v>1.2296105385082829</c:v>
                </c:pt>
                <c:pt idx="45338">
                  <c:v>1.2355260059574529</c:v>
                </c:pt>
                <c:pt idx="45339">
                  <c:v>1.2347298927697681</c:v>
                </c:pt>
                <c:pt idx="45340">
                  <c:v>1.2570535019840579</c:v>
                </c:pt>
                <c:pt idx="45341">
                  <c:v>1.2215406622291423</c:v>
                </c:pt>
                <c:pt idx="45342">
                  <c:v>1.2288212664448013</c:v>
                </c:pt>
                <c:pt idx="45343">
                  <c:v>1.2312327822133926</c:v>
                </c:pt>
                <c:pt idx="45344">
                  <c:v>1.2239037115447511</c:v>
                </c:pt>
                <c:pt idx="45345">
                  <c:v>1.2272778578700572</c:v>
                </c:pt>
                <c:pt idx="45346">
                  <c:v>1.2058260420957554</c:v>
                </c:pt>
                <c:pt idx="45347">
                  <c:v>1.207009590567437</c:v>
                </c:pt>
                <c:pt idx="45348">
                  <c:v>1.2504543737879432</c:v>
                </c:pt>
                <c:pt idx="45349">
                  <c:v>1.24180404060795</c:v>
                </c:pt>
                <c:pt idx="45350">
                  <c:v>1.2321468143373615</c:v>
                </c:pt>
                <c:pt idx="45351">
                  <c:v>1.2324153793551504</c:v>
                </c:pt>
                <c:pt idx="45352">
                  <c:v>1.2219600966612965</c:v>
                </c:pt>
                <c:pt idx="45353">
                  <c:v>1.2188016677900757</c:v>
                </c:pt>
                <c:pt idx="45354">
                  <c:v>1.2233001164107633</c:v>
                </c:pt>
                <c:pt idx="45355">
                  <c:v>1.223761422730975</c:v>
                </c:pt>
                <c:pt idx="45356">
                  <c:v>1.2094880560605699</c:v>
                </c:pt>
                <c:pt idx="45357">
                  <c:v>1.2072716960223375</c:v>
                </c:pt>
                <c:pt idx="45358">
                  <c:v>1.205010204352305</c:v>
                </c:pt>
                <c:pt idx="45359">
                  <c:v>1.1463393344187351</c:v>
                </c:pt>
                <c:pt idx="45360">
                  <c:v>1.1467690754172715</c:v>
                </c:pt>
                <c:pt idx="45361">
                  <c:v>1.140030236478679</c:v>
                </c:pt>
                <c:pt idx="45362">
                  <c:v>1.1404693726873354</c:v>
                </c:pt>
                <c:pt idx="45363">
                  <c:v>1.1601960098176924</c:v>
                </c:pt>
                <c:pt idx="45364">
                  <c:v>1.1942899093068631</c:v>
                </c:pt>
                <c:pt idx="45365">
                  <c:v>1.2188332364331183</c:v>
                </c:pt>
                <c:pt idx="45366">
                  <c:v>1.1936360744169821</c:v>
                </c:pt>
                <c:pt idx="45367">
                  <c:v>3.1744537983611218</c:v>
                </c:pt>
                <c:pt idx="45368">
                  <c:v>3.3019120182888613</c:v>
                </c:pt>
                <c:pt idx="45369">
                  <c:v>3.3010507662842623</c:v>
                </c:pt>
                <c:pt idx="45370">
                  <c:v>3.3038725840093468</c:v>
                </c:pt>
                <c:pt idx="45371">
                  <c:v>3.3065986120420163</c:v>
                </c:pt>
                <c:pt idx="45372">
                  <c:v>3.3220968537493891</c:v>
                </c:pt>
                <c:pt idx="45373">
                  <c:v>3.3154624075614447</c:v>
                </c:pt>
                <c:pt idx="45374">
                  <c:v>3.3088245422473292</c:v>
                </c:pt>
                <c:pt idx="45375">
                  <c:v>3.311702272427234</c:v>
                </c:pt>
                <c:pt idx="45376">
                  <c:v>3.3138389601948726</c:v>
                </c:pt>
                <c:pt idx="45377">
                  <c:v>3.3148750353889849</c:v>
                </c:pt>
                <c:pt idx="45378">
                  <c:v>3.3107339696681395</c:v>
                </c:pt>
                <c:pt idx="45379">
                  <c:v>3.3161699847974879</c:v>
                </c:pt>
                <c:pt idx="45380">
                  <c:v>3.3161815375069295</c:v>
                </c:pt>
                <c:pt idx="45381">
                  <c:v>3.3149734931353079</c:v>
                </c:pt>
                <c:pt idx="45382">
                  <c:v>3.3202697651397504</c:v>
                </c:pt>
                <c:pt idx="45383">
                  <c:v>3.3196667117346297</c:v>
                </c:pt>
                <c:pt idx="45384">
                  <c:v>3.3351723670790303</c:v>
                </c:pt>
                <c:pt idx="45385">
                  <c:v>3.3667611620583617</c:v>
                </c:pt>
                <c:pt idx="45386">
                  <c:v>3.3763404842689724</c:v>
                </c:pt>
                <c:pt idx="45387">
                  <c:v>3.3760933433831872</c:v>
                </c:pt>
                <c:pt idx="45388">
                  <c:v>3.3752869826856049</c:v>
                </c:pt>
                <c:pt idx="45389">
                  <c:v>3.3786392670209162</c:v>
                </c:pt>
                <c:pt idx="45390">
                  <c:v>3.37823783329253</c:v>
                </c:pt>
                <c:pt idx="45391">
                  <c:v>3.3793974627138001</c:v>
                </c:pt>
                <c:pt idx="45392">
                  <c:v>3.3857771651432929</c:v>
                </c:pt>
                <c:pt idx="45393">
                  <c:v>3.3865702168647109</c:v>
                </c:pt>
                <c:pt idx="45394">
                  <c:v>3.2771734137167257</c:v>
                </c:pt>
                <c:pt idx="45395">
                  <c:v>3.280555112882217</c:v>
                </c:pt>
                <c:pt idx="45396">
                  <c:v>3.2847481611594556</c:v>
                </c:pt>
                <c:pt idx="45397">
                  <c:v>3.2907859031792088</c:v>
                </c:pt>
                <c:pt idx="45398">
                  <c:v>1.2948501081855317</c:v>
                </c:pt>
                <c:pt idx="45399">
                  <c:v>1.2374097674021387</c:v>
                </c:pt>
                <c:pt idx="45400">
                  <c:v>1.2675489421095663</c:v>
                </c:pt>
                <c:pt idx="45401">
                  <c:v>1.2703606762776731</c:v>
                </c:pt>
                <c:pt idx="45402">
                  <c:v>1.2660826863173895</c:v>
                </c:pt>
                <c:pt idx="45403">
                  <c:v>1.2644142911283407</c:v>
                </c:pt>
                <c:pt idx="45404">
                  <c:v>1.2313482516537166</c:v>
                </c:pt>
                <c:pt idx="45405">
                  <c:v>1.3239813319670741</c:v>
                </c:pt>
                <c:pt idx="45406">
                  <c:v>1.3181903478806589</c:v>
                </c:pt>
                <c:pt idx="45407">
                  <c:v>1.3366081537441414</c:v>
                </c:pt>
                <c:pt idx="45408">
                  <c:v>1.3423823632682712</c:v>
                </c:pt>
                <c:pt idx="45409">
                  <c:v>1.3576418206323677</c:v>
                </c:pt>
                <c:pt idx="45410">
                  <c:v>1.3649307500859158</c:v>
                </c:pt>
                <c:pt idx="45411">
                  <c:v>1.3801400475408885</c:v>
                </c:pt>
                <c:pt idx="45412">
                  <c:v>1.3824020196798585</c:v>
                </c:pt>
                <c:pt idx="45413">
                  <c:v>1.3732684411349183</c:v>
                </c:pt>
                <c:pt idx="45414">
                  <c:v>1.3912078176983664</c:v>
                </c:pt>
                <c:pt idx="45415">
                  <c:v>1.3919587864651386</c:v>
                </c:pt>
                <c:pt idx="45416">
                  <c:v>1.3953076039302399</c:v>
                </c:pt>
                <c:pt idx="45417">
                  <c:v>1.3663587901278103</c:v>
                </c:pt>
                <c:pt idx="45418">
                  <c:v>1.3686525266348495</c:v>
                </c:pt>
                <c:pt idx="45419">
                  <c:v>1.3757775314931728</c:v>
                </c:pt>
                <c:pt idx="45420">
                  <c:v>1.3824735167520816</c:v>
                </c:pt>
                <c:pt idx="45421">
                  <c:v>1.3859425847854654</c:v>
                </c:pt>
                <c:pt idx="45422">
                  <c:v>1.3894940641665015</c:v>
                </c:pt>
                <c:pt idx="45423">
                  <c:v>1.3897058565692926</c:v>
                </c:pt>
                <c:pt idx="45424">
                  <c:v>1.3928023855319869</c:v>
                </c:pt>
                <c:pt idx="45425">
                  <c:v>1.4789398229463349</c:v>
                </c:pt>
                <c:pt idx="45426">
                  <c:v>1.4877244207707894</c:v>
                </c:pt>
                <c:pt idx="45427">
                  <c:v>1.4774052905338815</c:v>
                </c:pt>
                <c:pt idx="45428">
                  <c:v>1.4735697700761943</c:v>
                </c:pt>
                <c:pt idx="45429">
                  <c:v>1.4710631247522783</c:v>
                </c:pt>
                <c:pt idx="45430">
                  <c:v>1.4403513619969688</c:v>
                </c:pt>
                <c:pt idx="45431">
                  <c:v>1.4045021001700766</c:v>
                </c:pt>
                <c:pt idx="45432">
                  <c:v>1.3882485569269289</c:v>
                </c:pt>
                <c:pt idx="45433">
                  <c:v>1.3872119489973715</c:v>
                </c:pt>
                <c:pt idx="45434">
                  <c:v>1.3969975372739643</c:v>
                </c:pt>
                <c:pt idx="45435">
                  <c:v>1.396801429322744</c:v>
                </c:pt>
                <c:pt idx="45436">
                  <c:v>1.2351940219671014</c:v>
                </c:pt>
                <c:pt idx="45437">
                  <c:v>1.2248433348772907</c:v>
                </c:pt>
                <c:pt idx="45438">
                  <c:v>1.2136435749016137</c:v>
                </c:pt>
                <c:pt idx="45439">
                  <c:v>1.2145320299306477</c:v>
                </c:pt>
                <c:pt idx="45440">
                  <c:v>1.236368488656342</c:v>
                </c:pt>
                <c:pt idx="45441">
                  <c:v>1.2457106073232886</c:v>
                </c:pt>
                <c:pt idx="45442">
                  <c:v>1.23049141137873</c:v>
                </c:pt>
                <c:pt idx="45443">
                  <c:v>1.2407220881922636</c:v>
                </c:pt>
                <c:pt idx="45444">
                  <c:v>1.2381815904713793</c:v>
                </c:pt>
                <c:pt idx="45445">
                  <c:v>1.2033654386888162</c:v>
                </c:pt>
                <c:pt idx="45446">
                  <c:v>1.1998257262269929</c:v>
                </c:pt>
                <c:pt idx="45447">
                  <c:v>1.1959576892149575</c:v>
                </c:pt>
                <c:pt idx="45448">
                  <c:v>1.1863148318585051</c:v>
                </c:pt>
                <c:pt idx="45449">
                  <c:v>1.3682011392590034</c:v>
                </c:pt>
                <c:pt idx="45450">
                  <c:v>1.3528139367301779</c:v>
                </c:pt>
                <c:pt idx="45451">
                  <c:v>1.3417157410416518</c:v>
                </c:pt>
                <c:pt idx="45452">
                  <c:v>1.3332905066980669</c:v>
                </c:pt>
                <c:pt idx="45453">
                  <c:v>1.3266128974729283</c:v>
                </c:pt>
                <c:pt idx="45454">
                  <c:v>1.3257152047779432</c:v>
                </c:pt>
                <c:pt idx="45455">
                  <c:v>1.3338596405625049</c:v>
                </c:pt>
                <c:pt idx="45456">
                  <c:v>1.3246265089257807</c:v>
                </c:pt>
                <c:pt idx="45457">
                  <c:v>1.368092245585002</c:v>
                </c:pt>
                <c:pt idx="45458">
                  <c:v>1.4198376947976254</c:v>
                </c:pt>
                <c:pt idx="45459">
                  <c:v>1.4620312554179411</c:v>
                </c:pt>
                <c:pt idx="45460">
                  <c:v>1.5025483307910499</c:v>
                </c:pt>
                <c:pt idx="45461">
                  <c:v>1.5068856972115208</c:v>
                </c:pt>
                <c:pt idx="45462">
                  <c:v>1.5111511346423443</c:v>
                </c:pt>
                <c:pt idx="45463">
                  <c:v>1.5356803362332001</c:v>
                </c:pt>
                <c:pt idx="45464">
                  <c:v>1.5429981767217633</c:v>
                </c:pt>
                <c:pt idx="45465">
                  <c:v>1.5471230977144939</c:v>
                </c:pt>
                <c:pt idx="45466">
                  <c:v>1.5250860000718238</c:v>
                </c:pt>
                <c:pt idx="45467">
                  <c:v>1.562608737611348</c:v>
                </c:pt>
                <c:pt idx="45468">
                  <c:v>1.5929675652470543</c:v>
                </c:pt>
                <c:pt idx="45469">
                  <c:v>1.6145813191220164</c:v>
                </c:pt>
                <c:pt idx="45470">
                  <c:v>1.6277394011158735</c:v>
                </c:pt>
                <c:pt idx="45471">
                  <c:v>1.6516030844676373</c:v>
                </c:pt>
                <c:pt idx="45472">
                  <c:v>1.6772144743699595</c:v>
                </c:pt>
                <c:pt idx="45473">
                  <c:v>1.6971965627991981</c:v>
                </c:pt>
                <c:pt idx="45474">
                  <c:v>1.717514136851086</c:v>
                </c:pt>
                <c:pt idx="45475">
                  <c:v>1.5744728700807546</c:v>
                </c:pt>
                <c:pt idx="45476">
                  <c:v>1.5822795350733174</c:v>
                </c:pt>
                <c:pt idx="45477">
                  <c:v>1.5910805022442074</c:v>
                </c:pt>
                <c:pt idx="45478">
                  <c:v>1.6011597816923437</c:v>
                </c:pt>
                <c:pt idx="45479">
                  <c:v>1.6135089728982006</c:v>
                </c:pt>
                <c:pt idx="45480">
                  <c:v>1.2734680973395622</c:v>
                </c:pt>
                <c:pt idx="45481">
                  <c:v>1.2753392274257842</c:v>
                </c:pt>
                <c:pt idx="45482">
                  <c:v>1.2692743577855978</c:v>
                </c:pt>
                <c:pt idx="45483">
                  <c:v>1.2687194051760593</c:v>
                </c:pt>
                <c:pt idx="45484">
                  <c:v>1.2422994765078414</c:v>
                </c:pt>
                <c:pt idx="45485">
                  <c:v>1.2403059695784493</c:v>
                </c:pt>
                <c:pt idx="45486">
                  <c:v>1.2245767113899708</c:v>
                </c:pt>
                <c:pt idx="45487">
                  <c:v>1.2165215059531262</c:v>
                </c:pt>
                <c:pt idx="45488">
                  <c:v>1.2086108182362176</c:v>
                </c:pt>
                <c:pt idx="45489">
                  <c:v>1.1988109758643279</c:v>
                </c:pt>
                <c:pt idx="45490">
                  <c:v>1.187768207543844</c:v>
                </c:pt>
                <c:pt idx="45491">
                  <c:v>1.174267036859469</c:v>
                </c:pt>
                <c:pt idx="45492">
                  <c:v>1.1699516510761463</c:v>
                </c:pt>
                <c:pt idx="45493">
                  <c:v>1.164526764861934</c:v>
                </c:pt>
                <c:pt idx="45494">
                  <c:v>1.1207983483992718</c:v>
                </c:pt>
                <c:pt idx="45495">
                  <c:v>1.1081740889935212</c:v>
                </c:pt>
                <c:pt idx="45496">
                  <c:v>1.0924991671358026</c:v>
                </c:pt>
                <c:pt idx="45497">
                  <c:v>1.0958570672405803</c:v>
                </c:pt>
                <c:pt idx="45498">
                  <c:v>1.0822802874037913</c:v>
                </c:pt>
                <c:pt idx="45499">
                  <c:v>1.0647371979329432</c:v>
                </c:pt>
                <c:pt idx="45500">
                  <c:v>1.0499262332990158</c:v>
                </c:pt>
                <c:pt idx="45501">
                  <c:v>1.0301422267159051</c:v>
                </c:pt>
                <c:pt idx="45502">
                  <c:v>0.99193648035733029</c:v>
                </c:pt>
                <c:pt idx="45503">
                  <c:v>0.93744556764307485</c:v>
                </c:pt>
                <c:pt idx="45504">
                  <c:v>0.85266252897987638</c:v>
                </c:pt>
                <c:pt idx="45505">
                  <c:v>0.68619147584131324</c:v>
                </c:pt>
                <c:pt idx="45506">
                  <c:v>0.86498703450757963</c:v>
                </c:pt>
                <c:pt idx="45507">
                  <c:v>0.86171262519304137</c:v>
                </c:pt>
                <c:pt idx="45508">
                  <c:v>0.85105726299597606</c:v>
                </c:pt>
                <c:pt idx="45509">
                  <c:v>0.84988784953059648</c:v>
                </c:pt>
                <c:pt idx="45510">
                  <c:v>0.86743176818247825</c:v>
                </c:pt>
                <c:pt idx="45511">
                  <c:v>0.86828035768978773</c:v>
                </c:pt>
                <c:pt idx="45512">
                  <c:v>0.86896629922288249</c:v>
                </c:pt>
                <c:pt idx="45513">
                  <c:v>0.87047211949121273</c:v>
                </c:pt>
                <c:pt idx="45514">
                  <c:v>0.87045634763532853</c:v>
                </c:pt>
                <c:pt idx="45515">
                  <c:v>0.87073212297325675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6-5A43-A348-9C944BF63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1515167"/>
        <c:axId val="1772081695"/>
      </c:lineChart>
      <c:catAx>
        <c:axId val="17715151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81695"/>
        <c:crosses val="autoZero"/>
        <c:auto val="1"/>
        <c:lblAlgn val="ctr"/>
        <c:lblOffset val="100"/>
        <c:noMultiLvlLbl val="0"/>
      </c:catAx>
      <c:valAx>
        <c:axId val="1772081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1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3F543-3956-9F41-A3C0-3E7FC3D1C4C4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9A69-7861-C04E-B7C5-ECECDF63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507-5C10-8C46-A887-F8FB8FE8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F1551-009F-A14B-A9BA-448701EE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9AD4-D482-FE45-96C2-658EB928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FE3-7F5C-DF43-B330-AF42A30E9C19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8A4-A791-EA4C-9DE4-8DD63842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C372-497F-954D-91A0-594EBB8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04B7-049F-1744-B6A3-A491BB61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13BC7-4A2C-9D4A-A912-BC5608BB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B89C-E636-654D-BBC1-5D75A7E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ECE-7964-1C49-A49E-F6CF38443F95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46BE-10B4-7E45-A481-8AB75A60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B3D7-517A-664F-875A-2C3277DC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A4CAE-30D5-D54D-9985-84CC1FC74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EA76-A5F3-C947-9CC8-198C1CCED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0BA2-90F0-D242-9F12-C3E95A99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C857-57DE-104A-9C65-5FD11794DFED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DA1E-FDD7-C246-9885-6DD4459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C151-C421-A34E-9367-F1B27FA5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E5F2-0944-0840-BB24-C7F2779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60C4-FCE3-2F46-81F5-5E00940E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C36C-CF82-4C41-AD77-A967094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DE9-3596-6A40-BC1F-F8889798F24C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6E6F-D5C2-CA41-9B10-3C9BC4D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978-CBAD-B34C-85B4-2ED5CB2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DDC8-65E3-B044-8B9A-7F9B8480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95F1-1235-CD46-A57D-330BA779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0369-41CA-BF44-B335-0B921583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C6D9-B16A-4744-8145-639F0230D667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65BD-6B19-CA48-92E6-9B53C40F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6E59-C3AE-784A-A3E4-36CC3910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695E-2412-BF46-AB3D-E9BF6273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B3E0-1F6E-F744-A1F2-371A8615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34142-146B-E848-AD1E-BE8E60B0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00027-E979-954D-A88B-91BDAAF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9D72-CC78-C742-93A1-55D026FBE890}" type="datetime1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9134E-C493-C440-9028-C0388FF2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DDC50-1815-FE46-822B-013CC60B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018D-8D06-E445-8E7C-559A902E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A35C-B96C-D848-9C7A-BE7F27EF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4B-B108-1141-904A-7F1B22BD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A248-2229-8343-90A3-634259695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D3823-329C-2B4A-A82E-468412D0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4504-E39F-7342-9E08-4929D18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439-2336-3C4C-9E33-EC31EA720565}" type="datetime1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E829-AF60-AE4E-A04D-3CBD0A6A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9DB6-FFCF-C241-8006-B2598B7D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59D-78A9-9942-80FA-1ECA588D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A06FE-D5C1-AA49-9730-E6FEC26A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BF4-1532-474C-BEA2-2F060F8071C0}" type="datetime1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859DC-1DDF-6B43-B967-29551239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6E1F-558A-974B-A959-174E2B17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EF192-15E4-7642-9BD0-2CBD4472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7FE-6FBB-5C45-9916-4BF50EFC57D8}" type="datetime1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95BF4-3C12-0949-BF60-2CBEB5F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469AB-B4F7-6C4C-816A-B3CFC9AA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2B02-96D4-474E-8D65-88F157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20A0-7CAA-1C4F-8DFC-71583A4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D0F6-3B14-4A4C-8427-9057F11E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402B-5977-B34C-8825-33C6ABDE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A0B0-7278-344A-877F-BE229B3DD954}" type="datetime1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A6AD-5DE0-3941-BACF-E424F841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2CFE-DD9C-B14C-9C72-F4EFAFFB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1906-CAF9-934B-BADD-4021D717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87CCF-19F6-7D40-A881-72A7F303F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8C3-55E7-134D-B0ED-0208B320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2AEB-9567-A846-B41B-FE661EC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9823-4099-A54C-8F35-F0AB17CFC628}" type="datetime1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7EE1-8278-A04A-82F5-1F82C457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FF46D-C11D-2F49-B883-67E8EE7A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86006-1B72-6A48-9D02-E130FE68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4A22-2E4C-0F4B-A2E7-8FF688F4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8830-D907-884D-9DAE-11EC47B94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48D0-96CD-BB47-B96C-4EEF60E65553}" type="datetime1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3B32-A090-4C49-9C8E-545C26560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 ChemCorm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03B3-ADAE-3349-B8A2-FD12F97F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041D-31D4-4E4D-8B70-59AD7FA2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75482-6081-AE4C-8D3D-20362CCA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100" b="0" i="0">
                <a:effectLst/>
                <a:latin typeface="Roboto"/>
              </a:rPr>
              <a:t>CC Non-Technical Slide Deck</a:t>
            </a:r>
            <a:br>
              <a:rPr lang="en-US" sz="6100"/>
            </a:b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52AD4-A842-6A44-BF58-5BDD5C2CB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Mehmet Tiras-2020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48A3-72D2-5C40-8A11-644B34D8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155426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F3BD9-72C6-C346-BBEE-EB4347E8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5448"/>
              </p:ext>
            </p:extLst>
          </p:nvPr>
        </p:nvGraphicFramePr>
        <p:xfrm>
          <a:off x="900333" y="1429767"/>
          <a:ext cx="10016196" cy="188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454">
                  <a:extLst>
                    <a:ext uri="{9D8B030D-6E8A-4147-A177-3AD203B41FA5}">
                      <a16:colId xmlns:a16="http://schemas.microsoft.com/office/drawing/2014/main" val="3681755503"/>
                    </a:ext>
                  </a:extLst>
                </a:gridCol>
                <a:gridCol w="6452742">
                  <a:extLst>
                    <a:ext uri="{9D8B030D-6E8A-4147-A177-3AD203B41FA5}">
                      <a16:colId xmlns:a16="http://schemas.microsoft.com/office/drawing/2014/main" val="798516886"/>
                    </a:ext>
                  </a:extLst>
                </a:gridCol>
              </a:tblGrid>
              <a:tr h="1883173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Customer Strategy Overall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Location</a:t>
                      </a:r>
                    </a:p>
                    <a:p>
                      <a:pPr algn="ctr"/>
                      <a:r>
                        <a:rPr lang="en-US" dirty="0"/>
                        <a:t>(Most-Least) California (~$2,3M Profit)-North Dak.($31K)</a:t>
                      </a:r>
                    </a:p>
                    <a:p>
                      <a:pPr algn="ctr"/>
                      <a:r>
                        <a:rPr lang="en-US" dirty="0"/>
                        <a:t>By Product</a:t>
                      </a:r>
                    </a:p>
                    <a:p>
                      <a:pPr algn="ctr"/>
                      <a:r>
                        <a:rPr lang="en-US" dirty="0"/>
                        <a:t>(Most-Least) Chemical K (~$6M Profit)-Chemical A (~143K)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552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E13031-A6E8-6D4E-BAC6-15F3BC5C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68497"/>
              </p:ext>
            </p:extLst>
          </p:nvPr>
        </p:nvGraphicFramePr>
        <p:xfrm>
          <a:off x="900333" y="3439550"/>
          <a:ext cx="10016196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1329">
                  <a:extLst>
                    <a:ext uri="{9D8B030D-6E8A-4147-A177-3AD203B41FA5}">
                      <a16:colId xmlns:a16="http://schemas.microsoft.com/office/drawing/2014/main" val="1054547125"/>
                    </a:ext>
                  </a:extLst>
                </a:gridCol>
                <a:gridCol w="6414867">
                  <a:extLst>
                    <a:ext uri="{9D8B030D-6E8A-4147-A177-3AD203B41FA5}">
                      <a16:colId xmlns:a16="http://schemas.microsoft.com/office/drawing/2014/main" val="3541622460"/>
                    </a:ext>
                  </a:extLst>
                </a:gridCol>
              </a:tblGrid>
              <a:tr h="1645919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Market </a:t>
                      </a:r>
                      <a:r>
                        <a:rPr lang="en-US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 (Revenue)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(Most-Least) Paper and Packaging (~$22M)-Pharmaceutical (~$3,5M)</a:t>
                      </a:r>
                    </a:p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 (Profit)</a:t>
                      </a:r>
                    </a:p>
                    <a:p>
                      <a:pPr algn="ctr"/>
                      <a:r>
                        <a:rPr lang="en-US" dirty="0"/>
                        <a:t>(Most-Least) Paper and Packaging (~$12M)-Pharmaceutical ($2M)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631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376CC-23C3-E74E-9B82-C1AE914A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180546"/>
              </p:ext>
            </p:extLst>
          </p:nvPr>
        </p:nvGraphicFramePr>
        <p:xfrm>
          <a:off x="900332" y="5303520"/>
          <a:ext cx="10016195" cy="132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533">
                  <a:extLst>
                    <a:ext uri="{9D8B030D-6E8A-4147-A177-3AD203B41FA5}">
                      <a16:colId xmlns:a16="http://schemas.microsoft.com/office/drawing/2014/main" val="535498013"/>
                    </a:ext>
                  </a:extLst>
                </a:gridCol>
                <a:gridCol w="6372662">
                  <a:extLst>
                    <a:ext uri="{9D8B030D-6E8A-4147-A177-3AD203B41FA5}">
                      <a16:colId xmlns:a16="http://schemas.microsoft.com/office/drawing/2014/main" val="456085639"/>
                    </a:ext>
                  </a:extLst>
                </a:gridCol>
              </a:tblGrid>
              <a:tr h="1322362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Product Divestment (Lowest Profitability)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Industry</a:t>
                      </a:r>
                    </a:p>
                    <a:p>
                      <a:pPr algn="ctr"/>
                      <a:r>
                        <a:rPr lang="en-US" dirty="0"/>
                        <a:t>Pharmaceutical (~$2,1M) and Medical Equipment (~$2,2M)</a:t>
                      </a:r>
                    </a:p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 Product</a:t>
                      </a:r>
                    </a:p>
                    <a:p>
                      <a:pPr algn="ctr"/>
                      <a:r>
                        <a:rPr lang="en-US" dirty="0"/>
                        <a:t>Chemical A, J,C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09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1E266D-58C0-5F4E-896B-78158D8468CF}"/>
              </a:ext>
            </a:extLst>
          </p:cNvPr>
          <p:cNvSpPr txBox="1"/>
          <p:nvPr/>
        </p:nvSpPr>
        <p:spPr>
          <a:xfrm>
            <a:off x="1041009" y="644936"/>
            <a:ext cx="96645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California by location, Paper, and Packaging by Industry and Chemical K by-product are the most profitable segments. Pharmaceutical and Medical Equipment have the lowest profitability.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9B516-34AB-AA4C-9B5C-ED1DC30F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8629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6B764-FFA7-5E4C-9583-DA60005C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6" y="1491175"/>
            <a:ext cx="4336482" cy="16403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3544C1-538A-DB44-A70E-55BCB5B1C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803205"/>
              </p:ext>
            </p:extLst>
          </p:nvPr>
        </p:nvGraphicFramePr>
        <p:xfrm>
          <a:off x="820847" y="3526947"/>
          <a:ext cx="3513158" cy="215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A picture containing pencil&#10;&#10;Description automatically generated">
            <a:extLst>
              <a:ext uri="{FF2B5EF4-FFF2-40B4-BE49-F238E27FC236}">
                <a16:creationId xmlns:a16="http://schemas.microsoft.com/office/drawing/2014/main" id="{3A790664-09E1-1B4B-BF64-709F6F15A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349716"/>
            <a:ext cx="6096000" cy="433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1866-C60F-2D46-BE67-DACC38F1C2FE}"/>
              </a:ext>
            </a:extLst>
          </p:cNvPr>
          <p:cNvSpPr txBox="1"/>
          <p:nvPr/>
        </p:nvSpPr>
        <p:spPr>
          <a:xfrm>
            <a:off x="1055077" y="703385"/>
            <a:ext cx="981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visual and statistical methodologies indicate that the cost variance should be focused on stopping market losing.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F60E45-038D-F74B-A730-7E5766F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428885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6B764-FFA7-5E4C-9583-DA60005C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66" y="1491174"/>
            <a:ext cx="10760708" cy="4421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66653-B485-8941-85F9-C37868BAA1DD}"/>
              </a:ext>
            </a:extLst>
          </p:cNvPr>
          <p:cNvSpPr txBox="1"/>
          <p:nvPr/>
        </p:nvSpPr>
        <p:spPr>
          <a:xfrm>
            <a:off x="864296" y="438411"/>
            <a:ext cx="9494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Company’s cost and revenue graphic in Tableau shows which months have the highest cost ratio.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E86EB-0332-8940-9A7B-80DD44B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6696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19301-6D53-1C4F-B04C-5F37621FA3DC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Paper and packaging is the most profitable area, while pharmaceutical is the worst.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A027177-B969-DC42-B206-566796120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5" b="-3"/>
          <a:stretch/>
        </p:blipFill>
        <p:spPr>
          <a:xfrm>
            <a:off x="198741" y="1669554"/>
            <a:ext cx="5803323" cy="463125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5CCEC-D219-6A45-83BF-F4093368C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65" b="-3"/>
          <a:stretch/>
        </p:blipFill>
        <p:spPr>
          <a:xfrm>
            <a:off x="6189934" y="1669554"/>
            <a:ext cx="5803323" cy="463125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3D4F87-8141-3F49-A3DB-F20B3340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</p:spTree>
    <p:extLst>
      <p:ext uri="{BB962C8B-B14F-4D97-AF65-F5344CB8AC3E}">
        <p14:creationId xmlns:p14="http://schemas.microsoft.com/office/powerpoint/2010/main" val="8973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AE8C81-09A0-E24E-AC12-70E7029F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map of a computer&#10;&#10;Description automatically generated">
            <a:extLst>
              <a:ext uri="{FF2B5EF4-FFF2-40B4-BE49-F238E27FC236}">
                <a16:creationId xmlns:a16="http://schemas.microsoft.com/office/drawing/2014/main" id="{D6AA775E-E712-B049-A783-CE2D23BD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815926"/>
            <a:ext cx="11915335" cy="564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6B3A9-3E08-4B4A-8230-A9AE3AA0849F}"/>
              </a:ext>
            </a:extLst>
          </p:cNvPr>
          <p:cNvSpPr txBox="1"/>
          <p:nvPr/>
        </p:nvSpPr>
        <p:spPr>
          <a:xfrm>
            <a:off x="703385" y="211015"/>
            <a:ext cx="976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California is a leading state in terms of revenue. It is followed by New York and Pennsylvania.</a:t>
            </a:r>
          </a:p>
        </p:txBody>
      </p:sp>
    </p:spTree>
    <p:extLst>
      <p:ext uri="{BB962C8B-B14F-4D97-AF65-F5344CB8AC3E}">
        <p14:creationId xmlns:p14="http://schemas.microsoft.com/office/powerpoint/2010/main" val="19113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80AAC3-A611-8446-9F1F-3FA9C73E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A92634-9EBB-1148-9E4E-4438B0AF7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32933"/>
            <a:ext cx="10972800" cy="5323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A183-E0B1-2647-85DE-5B62EFA30B86}"/>
              </a:ext>
            </a:extLst>
          </p:cNvPr>
          <p:cNvSpPr txBox="1"/>
          <p:nvPr/>
        </p:nvSpPr>
        <p:spPr>
          <a:xfrm>
            <a:off x="1167618" y="464234"/>
            <a:ext cx="10269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 though Pharmaceuticals have the highest customer numbers, their profit margin is meager.</a:t>
            </a:r>
          </a:p>
        </p:txBody>
      </p:sp>
    </p:spTree>
    <p:extLst>
      <p:ext uri="{BB962C8B-B14F-4D97-AF65-F5344CB8AC3E}">
        <p14:creationId xmlns:p14="http://schemas.microsoft.com/office/powerpoint/2010/main" val="124993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539821-B515-334E-9D61-31B74794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294228"/>
            <a:ext cx="5291667" cy="50621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6C5CAB-F8D9-8047-B8E0-B577AFD6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 ChemCorm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63E07-1193-7B49-8A51-7172D8BCFDA0}"/>
              </a:ext>
            </a:extLst>
          </p:cNvPr>
          <p:cNvSpPr txBox="1"/>
          <p:nvPr/>
        </p:nvSpPr>
        <p:spPr>
          <a:xfrm>
            <a:off x="1237957" y="407963"/>
            <a:ext cx="1014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California by state and Chemical K by-product is the number one profitable.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4C0F1-6852-5341-8A52-49626970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294229"/>
            <a:ext cx="5611837" cy="5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FA3CC7-CF0C-3748-8116-93F0D302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ChemCorm</a:t>
            </a:r>
          </a:p>
        </p:txBody>
      </p:sp>
      <p:pic>
        <p:nvPicPr>
          <p:cNvPr id="4" name="Picture 3" descr="A picture containing pencil&#10;&#10;Description automatically generated">
            <a:extLst>
              <a:ext uri="{FF2B5EF4-FFF2-40B4-BE49-F238E27FC236}">
                <a16:creationId xmlns:a16="http://schemas.microsoft.com/office/drawing/2014/main" id="{F22A339B-1A56-A247-B6D9-1019C01D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7466"/>
            <a:ext cx="11430000" cy="555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20FA7-E55A-F44F-9DD7-6CB689C2EF05}"/>
              </a:ext>
            </a:extLst>
          </p:cNvPr>
          <p:cNvSpPr txBox="1"/>
          <p:nvPr/>
        </p:nvSpPr>
        <p:spPr>
          <a:xfrm>
            <a:off x="1364566" y="267286"/>
            <a:ext cx="91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Forecasting data shows that the cost margin will remain the same if it doesn’t take precaution to reduce it. </a:t>
            </a:r>
          </a:p>
        </p:txBody>
      </p:sp>
    </p:spTree>
    <p:extLst>
      <p:ext uri="{BB962C8B-B14F-4D97-AF65-F5344CB8AC3E}">
        <p14:creationId xmlns:p14="http://schemas.microsoft.com/office/powerpoint/2010/main" val="4722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270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CC Non-Technical Slide Deck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Non-Technical Slide Deck </dc:title>
  <dc:creator>Mehmet Tiras</dc:creator>
  <cp:lastModifiedBy>Mehmet Tiras</cp:lastModifiedBy>
  <cp:revision>2</cp:revision>
  <dcterms:created xsi:type="dcterms:W3CDTF">2020-07-25T12:08:06Z</dcterms:created>
  <dcterms:modified xsi:type="dcterms:W3CDTF">2020-07-25T19:29:42Z</dcterms:modified>
</cp:coreProperties>
</file>